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8" r:id="rId5"/>
    <p:sldId id="261" r:id="rId6"/>
    <p:sldId id="260" r:id="rId7"/>
    <p:sldId id="271" r:id="rId8"/>
    <p:sldId id="264" r:id="rId9"/>
    <p:sldId id="263" r:id="rId10"/>
    <p:sldId id="262" r:id="rId11"/>
    <p:sldId id="265" r:id="rId12"/>
    <p:sldId id="266" r:id="rId13"/>
    <p:sldId id="267" r:id="rId14"/>
    <p:sldId id="269" r:id="rId15"/>
    <p:sldId id="270" r:id="rId16"/>
    <p:sldId id="272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5766"/>
    <a:srgbClr val="E98C73"/>
    <a:srgbClr val="FFD09C"/>
    <a:srgbClr val="74CEC4"/>
    <a:srgbClr val="E47456"/>
    <a:srgbClr val="E05D38"/>
    <a:srgbClr val="F2F2F2"/>
    <a:srgbClr val="143350"/>
    <a:srgbClr val="FFC17D"/>
    <a:srgbClr val="FFB2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698" autoAdjust="0"/>
    <p:restoredTop sz="94660"/>
  </p:normalViewPr>
  <p:slideViewPr>
    <p:cSldViewPr snapToGrid="0">
      <p:cViewPr>
        <p:scale>
          <a:sx n="66" d="100"/>
          <a:sy n="66" d="100"/>
        </p:scale>
        <p:origin x="58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pPr>
            <a:r>
              <a:rPr lang="en-US" altLang="zh-CN" sz="2800" dirty="0" smtClean="0"/>
              <a:t>Your text</a:t>
            </a:r>
            <a:endParaRPr lang="zh-CN" altLang="en-US" sz="2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74CEC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E05D38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FFD09C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华文细黑" panose="02010600040101010101" pitchFamily="2" charset="-122"/>
          <a:ea typeface="华文细黑" panose="02010600040101010101" pitchFamily="2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740424233870429E-2"/>
          <c:y val="2.6737163589602278E-2"/>
          <c:w val="0.77794420946718068"/>
          <c:h val="0.97326283801529656"/>
        </c:manualLayout>
      </c:layout>
      <c:doughnutChart>
        <c:varyColors val="1"/>
        <c:ser>
          <c:idx val="1"/>
          <c:order val="0"/>
          <c:tx>
            <c:strRef>
              <c:f>Sheet1!$A$3</c:f>
              <c:strCache>
                <c:ptCount val="1"/>
                <c:pt idx="0">
                  <c:v>项目2</c:v>
                </c:pt>
              </c:strCache>
            </c:strRef>
          </c:tx>
          <c:dPt>
            <c:idx val="0"/>
            <c:bubble3D val="0"/>
            <c:spPr>
              <a:solidFill>
                <a:srgbClr val="E98C73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Sheet1!$B$1:$C$1</c:f>
              <c:strCache>
                <c:ptCount val="2"/>
                <c:pt idx="0">
                  <c:v>市场份额</c:v>
                </c:pt>
                <c:pt idx="1">
                  <c:v>辅助列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0.5</c:v>
                </c:pt>
                <c:pt idx="1">
                  <c:v>0.9</c:v>
                </c:pt>
              </c:numCache>
            </c:numRef>
          </c:val>
        </c:ser>
        <c:ser>
          <c:idx val="2"/>
          <c:order val="1"/>
          <c:tx>
            <c:strRef>
              <c:f>Sheet1!$A$4</c:f>
              <c:strCache>
                <c:ptCount val="1"/>
                <c:pt idx="0">
                  <c:v>项目3</c:v>
                </c:pt>
              </c:strCache>
            </c:strRef>
          </c:tx>
          <c:dPt>
            <c:idx val="0"/>
            <c:bubble3D val="0"/>
            <c:spPr>
              <a:solidFill>
                <a:srgbClr val="74CEC4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Sheet1!$B$1:$C$1</c:f>
              <c:strCache>
                <c:ptCount val="2"/>
                <c:pt idx="0">
                  <c:v>市场份额</c:v>
                </c:pt>
                <c:pt idx="1">
                  <c:v>辅助列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0.3</c:v>
                </c:pt>
                <c:pt idx="1">
                  <c:v>0.4</c:v>
                </c:pt>
              </c:numCache>
            </c:numRef>
          </c:val>
        </c:ser>
        <c:ser>
          <c:idx val="3"/>
          <c:order val="2"/>
          <c:tx>
            <c:strRef>
              <c:f>Sheet1!$A$5</c:f>
              <c:strCache>
                <c:ptCount val="1"/>
                <c:pt idx="0">
                  <c:v>项目4</c:v>
                </c:pt>
              </c:strCache>
            </c:strRef>
          </c:tx>
          <c:spPr>
            <a:solidFill>
              <a:srgbClr val="F45A69">
                <a:alpha val="50000"/>
              </a:srgbClr>
            </a:solidFill>
          </c:spPr>
          <c:dPt>
            <c:idx val="0"/>
            <c:bubble3D val="0"/>
            <c:spPr>
              <a:solidFill>
                <a:srgbClr val="FFD09C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Sheet1!$B$1:$C$1</c:f>
              <c:strCache>
                <c:ptCount val="2"/>
                <c:pt idx="0">
                  <c:v>市场份额</c:v>
                </c:pt>
                <c:pt idx="1">
                  <c:v>辅助列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0.57999999999999996</c:v>
                </c:pt>
                <c:pt idx="1">
                  <c:v>0.6</c:v>
                </c:pt>
              </c:numCache>
            </c:numRef>
          </c:val>
        </c:ser>
        <c:ser>
          <c:idx val="4"/>
          <c:order val="3"/>
          <c:tx>
            <c:strRef>
              <c:f>Sheet1!$A$6</c:f>
              <c:strCache>
                <c:ptCount val="1"/>
                <c:pt idx="0">
                  <c:v>项目5</c:v>
                </c:pt>
              </c:strCache>
            </c:strRef>
          </c:tx>
          <c:spPr>
            <a:solidFill>
              <a:srgbClr val="F93925">
                <a:alpha val="50000"/>
              </a:srgbClr>
            </a:solidFill>
            <a:ln w="76200">
              <a:solidFill>
                <a:srgbClr val="F8F7E2"/>
              </a:solidFill>
            </a:ln>
          </c:spPr>
          <c:dPt>
            <c:idx val="0"/>
            <c:bubble3D val="0"/>
            <c:spPr>
              <a:solidFill>
                <a:srgbClr val="74CEC4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Sheet1!$B$1:$C$1</c:f>
              <c:strCache>
                <c:ptCount val="2"/>
                <c:pt idx="0">
                  <c:v>市场份额</c:v>
                </c:pt>
                <c:pt idx="1">
                  <c:v>辅助列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0.67</c:v>
                </c:pt>
                <c:pt idx="1">
                  <c:v>0.55000000000000004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4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zh-CN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0.15786</cdr:x>
      <cdr:y>0.27774</cdr:y>
    </cdr:from>
    <cdr:to>
      <cdr:x>0.44469</cdr:x>
      <cdr:y>0.36765</cdr:y>
    </cdr:to>
    <cdr:sp macro="" textlink="">
      <cdr:nvSpPr>
        <cdr:cNvPr id="3" name="矩形 2"/>
        <cdr:cNvSpPr/>
      </cdr:nvSpPr>
      <cdr:spPr>
        <a:xfrm xmlns:a="http://schemas.openxmlformats.org/drawingml/2006/main">
          <a:off x="1035524" y="1411720"/>
          <a:ext cx="1881497" cy="45700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zh-CN" altLang="en-US" sz="2000" b="1" dirty="0" smtClean="0">
              <a:solidFill>
                <a:srgbClr val="485766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  <a:cs typeface="Arial" pitchFamily="34" charset="0"/>
            </a:rPr>
            <a:t>项目</a:t>
          </a:r>
          <a:r>
            <a:rPr lang="en-US" altLang="zh-CN" sz="2000" b="1" dirty="0" smtClean="0">
              <a:solidFill>
                <a:srgbClr val="485766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  <a:cs typeface="Arial" pitchFamily="34" charset="0"/>
            </a:rPr>
            <a:t>2</a:t>
          </a:r>
          <a:r>
            <a:rPr lang="zh-CN" altLang="en-US" sz="2000" b="1" dirty="0" smtClean="0">
              <a:solidFill>
                <a:srgbClr val="485766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  <a:cs typeface="Arial" pitchFamily="34" charset="0"/>
            </a:rPr>
            <a:t>，</a:t>
          </a:r>
          <a:r>
            <a:rPr lang="en-US" altLang="zh-CN" sz="2000" b="1" dirty="0" smtClean="0">
              <a:solidFill>
                <a:srgbClr val="485766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  <a:cs typeface="Arial" pitchFamily="34" charset="0"/>
            </a:rPr>
            <a:t>50%</a:t>
          </a:r>
          <a:endParaRPr lang="zh-CN" altLang="en-US" sz="2000" b="1" dirty="0">
            <a:solidFill>
              <a:srgbClr val="485766"/>
            </a:solidFill>
            <a:latin typeface="汉仪特细等线简" panose="02010604000101010101" pitchFamily="2" charset="-122"/>
            <a:ea typeface="汉仪特细等线简" panose="02010604000101010101" pitchFamily="2" charset="-122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0.15786</cdr:x>
      <cdr:y>0.19298</cdr:y>
    </cdr:from>
    <cdr:to>
      <cdr:x>0.44469</cdr:x>
      <cdr:y>0.2829</cdr:y>
    </cdr:to>
    <cdr:sp macro="" textlink="">
      <cdr:nvSpPr>
        <cdr:cNvPr id="4" name="矩形 3"/>
        <cdr:cNvSpPr/>
      </cdr:nvSpPr>
      <cdr:spPr>
        <a:xfrm xmlns:a="http://schemas.openxmlformats.org/drawingml/2006/main">
          <a:off x="1035524" y="980895"/>
          <a:ext cx="1881497" cy="45705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zh-CN" altLang="en-US" sz="2000" b="1" dirty="0" smtClean="0">
              <a:solidFill>
                <a:srgbClr val="485766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  <a:cs typeface="Arial" pitchFamily="34" charset="0"/>
            </a:rPr>
            <a:t>项目</a:t>
          </a:r>
          <a:r>
            <a:rPr lang="en-US" altLang="zh-CN" sz="2000" b="1" dirty="0" smtClean="0">
              <a:solidFill>
                <a:srgbClr val="485766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  <a:cs typeface="Arial" pitchFamily="34" charset="0"/>
            </a:rPr>
            <a:t>3</a:t>
          </a:r>
          <a:r>
            <a:rPr lang="zh-CN" altLang="en-US" sz="2000" b="1" dirty="0" smtClean="0">
              <a:solidFill>
                <a:srgbClr val="485766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  <a:cs typeface="Arial" pitchFamily="34" charset="0"/>
            </a:rPr>
            <a:t>，</a:t>
          </a:r>
          <a:r>
            <a:rPr lang="en-US" altLang="zh-CN" sz="2000" b="1" dirty="0" smtClean="0">
              <a:solidFill>
                <a:srgbClr val="485766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  <a:cs typeface="Arial" pitchFamily="34" charset="0"/>
            </a:rPr>
            <a:t>30%</a:t>
          </a:r>
          <a:endParaRPr lang="zh-CN" altLang="en-US" sz="2000" b="1" dirty="0">
            <a:solidFill>
              <a:srgbClr val="485766"/>
            </a:solidFill>
            <a:latin typeface="汉仪特细等线简" panose="02010604000101010101" pitchFamily="2" charset="-122"/>
            <a:ea typeface="汉仪特细等线简" panose="02010604000101010101" pitchFamily="2" charset="-122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0.15786</cdr:x>
      <cdr:y>0.10823</cdr:y>
    </cdr:from>
    <cdr:to>
      <cdr:x>0.44469</cdr:x>
      <cdr:y>0.19814</cdr:y>
    </cdr:to>
    <cdr:sp macro="" textlink="">
      <cdr:nvSpPr>
        <cdr:cNvPr id="5" name="矩形 4"/>
        <cdr:cNvSpPr/>
      </cdr:nvSpPr>
      <cdr:spPr>
        <a:xfrm xmlns:a="http://schemas.openxmlformats.org/drawingml/2006/main">
          <a:off x="1035524" y="550121"/>
          <a:ext cx="1881497" cy="45700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zh-CN" altLang="en-US" sz="2000" b="1" dirty="0" smtClean="0">
              <a:solidFill>
                <a:srgbClr val="485766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  <a:cs typeface="Arial" pitchFamily="34" charset="0"/>
            </a:rPr>
            <a:t>项目</a:t>
          </a:r>
          <a:r>
            <a:rPr lang="en-US" altLang="zh-CN" sz="2000" b="1" dirty="0" smtClean="0">
              <a:solidFill>
                <a:srgbClr val="485766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  <a:cs typeface="Arial" pitchFamily="34" charset="0"/>
            </a:rPr>
            <a:t>4</a:t>
          </a:r>
          <a:r>
            <a:rPr lang="zh-CN" altLang="en-US" sz="2000" b="1" dirty="0" smtClean="0">
              <a:solidFill>
                <a:srgbClr val="485766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  <a:cs typeface="Arial" pitchFamily="34" charset="0"/>
            </a:rPr>
            <a:t>，</a:t>
          </a:r>
          <a:r>
            <a:rPr lang="en-US" altLang="zh-CN" sz="2000" b="1" dirty="0" smtClean="0">
              <a:solidFill>
                <a:srgbClr val="485766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  <a:cs typeface="Arial" pitchFamily="34" charset="0"/>
            </a:rPr>
            <a:t>58%</a:t>
          </a:r>
          <a:endParaRPr lang="zh-CN" altLang="en-US" sz="2000" b="1" dirty="0">
            <a:solidFill>
              <a:srgbClr val="485766"/>
            </a:solidFill>
            <a:latin typeface="汉仪特细等线简" panose="02010604000101010101" pitchFamily="2" charset="-122"/>
            <a:ea typeface="汉仪特细等线简" panose="02010604000101010101" pitchFamily="2" charset="-122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0.15786</cdr:x>
      <cdr:y>0.02348</cdr:y>
    </cdr:from>
    <cdr:to>
      <cdr:x>0.44469</cdr:x>
      <cdr:y>0.11339</cdr:y>
    </cdr:to>
    <cdr:sp macro="" textlink="">
      <cdr:nvSpPr>
        <cdr:cNvPr id="6" name="矩形 5"/>
        <cdr:cNvSpPr/>
      </cdr:nvSpPr>
      <cdr:spPr>
        <a:xfrm xmlns:a="http://schemas.openxmlformats.org/drawingml/2006/main">
          <a:off x="1035524" y="119346"/>
          <a:ext cx="1881497" cy="45700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zh-CN" altLang="en-US" sz="2000" b="1" dirty="0" smtClean="0">
              <a:solidFill>
                <a:srgbClr val="485766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  <a:cs typeface="Arial" pitchFamily="34" charset="0"/>
            </a:rPr>
            <a:t>项目</a:t>
          </a:r>
          <a:r>
            <a:rPr lang="en-US" altLang="zh-CN" sz="2000" b="1" dirty="0" smtClean="0">
              <a:solidFill>
                <a:srgbClr val="485766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  <a:cs typeface="Arial" pitchFamily="34" charset="0"/>
            </a:rPr>
            <a:t>5</a:t>
          </a:r>
          <a:r>
            <a:rPr lang="zh-CN" altLang="en-US" sz="2000" b="1" dirty="0" smtClean="0">
              <a:solidFill>
                <a:srgbClr val="485766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  <a:cs typeface="Arial" pitchFamily="34" charset="0"/>
            </a:rPr>
            <a:t>，</a:t>
          </a:r>
          <a:r>
            <a:rPr lang="en-US" altLang="zh-CN" sz="2000" b="1" dirty="0" smtClean="0">
              <a:solidFill>
                <a:srgbClr val="485766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  <a:cs typeface="Arial" pitchFamily="34" charset="0"/>
            </a:rPr>
            <a:t>67%</a:t>
          </a:r>
          <a:endParaRPr lang="zh-CN" altLang="en-US" sz="2000" b="1" dirty="0">
            <a:solidFill>
              <a:srgbClr val="485766"/>
            </a:solidFill>
            <a:latin typeface="汉仪特细等线简" panose="02010604000101010101" pitchFamily="2" charset="-122"/>
            <a:ea typeface="汉仪特细等线简" panose="02010604000101010101" pitchFamily="2" charset="-122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0.40669</cdr:x>
      <cdr:y>0.37958</cdr:y>
    </cdr:from>
    <cdr:to>
      <cdr:x>0.59331</cdr:x>
      <cdr:y>0.62042</cdr:y>
    </cdr:to>
    <cdr:sp macro="" textlink="">
      <cdr:nvSpPr>
        <cdr:cNvPr id="8" name="椭圆 7"/>
        <cdr:cNvSpPr/>
      </cdr:nvSpPr>
      <cdr:spPr>
        <a:xfrm xmlns:a="http://schemas.openxmlformats.org/drawingml/2006/main">
          <a:off x="2667754" y="1929384"/>
          <a:ext cx="1224116" cy="1224116"/>
        </a:xfrm>
        <a:prstGeom xmlns:a="http://schemas.openxmlformats.org/drawingml/2006/main" prst="ellipse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E5ED9-7685-441E-A9BE-2EFCC2A6563E}" type="datetimeFigureOut">
              <a:rPr lang="zh-CN" altLang="en-US" smtClean="0"/>
              <a:t>2015/2/24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C809F-1E79-4BED-867A-1772EFF8E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448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C809F-1E79-4BED-867A-1772EFF8EBF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375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C809F-1E79-4BED-867A-1772EFF8EBF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26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EC18-3A38-4849-A87D-7E08E7F38A22}" type="datetimeFigureOut">
              <a:rPr lang="zh-CN" altLang="en-US" smtClean="0"/>
              <a:t>2015/2/24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5FF-FF6C-4FBE-9073-3757659D2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40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EC18-3A38-4849-A87D-7E08E7F38A22}" type="datetimeFigureOut">
              <a:rPr lang="zh-CN" altLang="en-US" smtClean="0"/>
              <a:t>2015/2/24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5FF-FF6C-4FBE-9073-3757659D2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6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EC18-3A38-4849-A87D-7E08E7F38A22}" type="datetimeFigureOut">
              <a:rPr lang="zh-CN" altLang="en-US" smtClean="0"/>
              <a:t>2015/2/24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5FF-FF6C-4FBE-9073-3757659D2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82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EC18-3A38-4849-A87D-7E08E7F38A22}" type="datetimeFigureOut">
              <a:rPr lang="zh-CN" altLang="en-US" smtClean="0"/>
              <a:t>2015/2/24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5FF-FF6C-4FBE-9073-3757659D2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62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EC18-3A38-4849-A87D-7E08E7F38A22}" type="datetimeFigureOut">
              <a:rPr lang="zh-CN" altLang="en-US" smtClean="0"/>
              <a:t>2015/2/24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5FF-FF6C-4FBE-9073-3757659D2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87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EC18-3A38-4849-A87D-7E08E7F38A22}" type="datetimeFigureOut">
              <a:rPr lang="zh-CN" altLang="en-US" smtClean="0"/>
              <a:t>2015/2/24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5FF-FF6C-4FBE-9073-3757659D2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56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EC18-3A38-4849-A87D-7E08E7F38A22}" type="datetimeFigureOut">
              <a:rPr lang="zh-CN" altLang="en-US" smtClean="0"/>
              <a:t>2015/2/24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5FF-FF6C-4FBE-9073-3757659D2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82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EC18-3A38-4849-A87D-7E08E7F38A22}" type="datetimeFigureOut">
              <a:rPr lang="zh-CN" altLang="en-US" smtClean="0"/>
              <a:t>2015/2/24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5FF-FF6C-4FBE-9073-3757659D2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41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EC18-3A38-4849-A87D-7E08E7F38A22}" type="datetimeFigureOut">
              <a:rPr lang="zh-CN" altLang="en-US" smtClean="0"/>
              <a:t>2015/2/24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5FF-FF6C-4FBE-9073-3757659D2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69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EC18-3A38-4849-A87D-7E08E7F38A22}" type="datetimeFigureOut">
              <a:rPr lang="zh-CN" altLang="en-US" smtClean="0"/>
              <a:t>2015/2/24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5FF-FF6C-4FBE-9073-3757659D2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5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EC18-3A38-4849-A87D-7E08E7F38A22}" type="datetimeFigureOut">
              <a:rPr lang="zh-CN" altLang="en-US" smtClean="0"/>
              <a:t>2015/2/24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5FF-FF6C-4FBE-9073-3757659D2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8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7EC18-3A38-4849-A87D-7E08E7F38A22}" type="datetimeFigureOut">
              <a:rPr lang="zh-CN" altLang="en-US" smtClean="0"/>
              <a:t>2015/2/24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B25FF-FF6C-4FBE-9073-3757659D2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41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7.png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901662" y="418045"/>
            <a:ext cx="8388677" cy="5069410"/>
            <a:chOff x="353795" y="1475618"/>
            <a:chExt cx="8388677" cy="5069410"/>
          </a:xfrm>
          <a:solidFill>
            <a:srgbClr val="485766"/>
          </a:solidFill>
        </p:grpSpPr>
        <p:sp>
          <p:nvSpPr>
            <p:cNvPr id="43" name="Freeform 375"/>
            <p:cNvSpPr>
              <a:spLocks/>
            </p:cNvSpPr>
            <p:nvPr/>
          </p:nvSpPr>
          <p:spPr bwMode="gray">
            <a:xfrm>
              <a:off x="2171866" y="1964058"/>
              <a:ext cx="155517" cy="344128"/>
            </a:xfrm>
            <a:custGeom>
              <a:avLst/>
              <a:gdLst>
                <a:gd name="T0" fmla="*/ 76 w 84"/>
                <a:gd name="T1" fmla="*/ 8 h 186"/>
                <a:gd name="T2" fmla="*/ 74 w 84"/>
                <a:gd name="T3" fmla="*/ 4 h 186"/>
                <a:gd name="T4" fmla="*/ 74 w 84"/>
                <a:gd name="T5" fmla="*/ 0 h 186"/>
                <a:gd name="T6" fmla="*/ 70 w 84"/>
                <a:gd name="T7" fmla="*/ 0 h 186"/>
                <a:gd name="T8" fmla="*/ 64 w 84"/>
                <a:gd name="T9" fmla="*/ 8 h 186"/>
                <a:gd name="T10" fmla="*/ 50 w 84"/>
                <a:gd name="T11" fmla="*/ 22 h 186"/>
                <a:gd name="T12" fmla="*/ 38 w 84"/>
                <a:gd name="T13" fmla="*/ 30 h 186"/>
                <a:gd name="T14" fmla="*/ 34 w 84"/>
                <a:gd name="T15" fmla="*/ 32 h 186"/>
                <a:gd name="T16" fmla="*/ 2 w 84"/>
                <a:gd name="T17" fmla="*/ 116 h 186"/>
                <a:gd name="T18" fmla="*/ 0 w 84"/>
                <a:gd name="T19" fmla="*/ 148 h 186"/>
                <a:gd name="T20" fmla="*/ 2 w 84"/>
                <a:gd name="T21" fmla="*/ 148 h 186"/>
                <a:gd name="T22" fmla="*/ 6 w 84"/>
                <a:gd name="T23" fmla="*/ 150 h 186"/>
                <a:gd name="T24" fmla="*/ 4 w 84"/>
                <a:gd name="T25" fmla="*/ 158 h 186"/>
                <a:gd name="T26" fmla="*/ 4 w 84"/>
                <a:gd name="T27" fmla="*/ 168 h 186"/>
                <a:gd name="T28" fmla="*/ 6 w 84"/>
                <a:gd name="T29" fmla="*/ 176 h 186"/>
                <a:gd name="T30" fmla="*/ 14 w 84"/>
                <a:gd name="T31" fmla="*/ 178 h 186"/>
                <a:gd name="T32" fmla="*/ 24 w 84"/>
                <a:gd name="T33" fmla="*/ 180 h 186"/>
                <a:gd name="T34" fmla="*/ 28 w 84"/>
                <a:gd name="T35" fmla="*/ 184 h 186"/>
                <a:gd name="T36" fmla="*/ 40 w 84"/>
                <a:gd name="T37" fmla="*/ 186 h 186"/>
                <a:gd name="T38" fmla="*/ 44 w 84"/>
                <a:gd name="T39" fmla="*/ 184 h 186"/>
                <a:gd name="T40" fmla="*/ 48 w 84"/>
                <a:gd name="T41" fmla="*/ 180 h 186"/>
                <a:gd name="T42" fmla="*/ 48 w 84"/>
                <a:gd name="T43" fmla="*/ 174 h 186"/>
                <a:gd name="T44" fmla="*/ 44 w 84"/>
                <a:gd name="T45" fmla="*/ 170 h 186"/>
                <a:gd name="T46" fmla="*/ 40 w 84"/>
                <a:gd name="T47" fmla="*/ 170 h 186"/>
                <a:gd name="T48" fmla="*/ 30 w 84"/>
                <a:gd name="T49" fmla="*/ 154 h 186"/>
                <a:gd name="T50" fmla="*/ 26 w 84"/>
                <a:gd name="T51" fmla="*/ 128 h 186"/>
                <a:gd name="T52" fmla="*/ 34 w 84"/>
                <a:gd name="T53" fmla="*/ 100 h 186"/>
                <a:gd name="T54" fmla="*/ 32 w 84"/>
                <a:gd name="T55" fmla="*/ 96 h 186"/>
                <a:gd name="T56" fmla="*/ 34 w 84"/>
                <a:gd name="T57" fmla="*/ 86 h 186"/>
                <a:gd name="T58" fmla="*/ 40 w 84"/>
                <a:gd name="T59" fmla="*/ 76 h 186"/>
                <a:gd name="T60" fmla="*/ 56 w 84"/>
                <a:gd name="T61" fmla="*/ 50 h 186"/>
                <a:gd name="T62" fmla="*/ 84 w 84"/>
                <a:gd name="T63" fmla="*/ 2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" h="186">
                  <a:moveTo>
                    <a:pt x="76" y="8"/>
                  </a:moveTo>
                  <a:lnTo>
                    <a:pt x="76" y="8"/>
                  </a:lnTo>
                  <a:lnTo>
                    <a:pt x="76" y="6"/>
                  </a:lnTo>
                  <a:lnTo>
                    <a:pt x="74" y="4"/>
                  </a:lnTo>
                  <a:lnTo>
                    <a:pt x="74" y="2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6" y="2"/>
                  </a:lnTo>
                  <a:lnTo>
                    <a:pt x="64" y="8"/>
                  </a:lnTo>
                  <a:lnTo>
                    <a:pt x="56" y="16"/>
                  </a:lnTo>
                  <a:lnTo>
                    <a:pt x="50" y="22"/>
                  </a:lnTo>
                  <a:lnTo>
                    <a:pt x="44" y="28"/>
                  </a:lnTo>
                  <a:lnTo>
                    <a:pt x="38" y="30"/>
                  </a:lnTo>
                  <a:lnTo>
                    <a:pt x="36" y="32"/>
                  </a:lnTo>
                  <a:lnTo>
                    <a:pt x="34" y="32"/>
                  </a:lnTo>
                  <a:lnTo>
                    <a:pt x="8" y="88"/>
                  </a:lnTo>
                  <a:lnTo>
                    <a:pt x="2" y="116"/>
                  </a:lnTo>
                  <a:lnTo>
                    <a:pt x="2" y="124"/>
                  </a:lnTo>
                  <a:lnTo>
                    <a:pt x="0" y="148"/>
                  </a:lnTo>
                  <a:lnTo>
                    <a:pt x="2" y="148"/>
                  </a:lnTo>
                  <a:lnTo>
                    <a:pt x="2" y="148"/>
                  </a:lnTo>
                  <a:lnTo>
                    <a:pt x="4" y="148"/>
                  </a:lnTo>
                  <a:lnTo>
                    <a:pt x="6" y="150"/>
                  </a:lnTo>
                  <a:lnTo>
                    <a:pt x="6" y="154"/>
                  </a:lnTo>
                  <a:lnTo>
                    <a:pt x="4" y="158"/>
                  </a:lnTo>
                  <a:lnTo>
                    <a:pt x="4" y="162"/>
                  </a:lnTo>
                  <a:lnTo>
                    <a:pt x="4" y="168"/>
                  </a:lnTo>
                  <a:lnTo>
                    <a:pt x="4" y="172"/>
                  </a:lnTo>
                  <a:lnTo>
                    <a:pt x="6" y="176"/>
                  </a:lnTo>
                  <a:lnTo>
                    <a:pt x="8" y="178"/>
                  </a:lnTo>
                  <a:lnTo>
                    <a:pt x="14" y="178"/>
                  </a:lnTo>
                  <a:lnTo>
                    <a:pt x="20" y="178"/>
                  </a:lnTo>
                  <a:lnTo>
                    <a:pt x="24" y="180"/>
                  </a:lnTo>
                  <a:lnTo>
                    <a:pt x="26" y="182"/>
                  </a:lnTo>
                  <a:lnTo>
                    <a:pt x="28" y="184"/>
                  </a:lnTo>
                  <a:lnTo>
                    <a:pt x="28" y="184"/>
                  </a:lnTo>
                  <a:lnTo>
                    <a:pt x="40" y="186"/>
                  </a:lnTo>
                  <a:lnTo>
                    <a:pt x="42" y="186"/>
                  </a:lnTo>
                  <a:lnTo>
                    <a:pt x="44" y="184"/>
                  </a:lnTo>
                  <a:lnTo>
                    <a:pt x="46" y="184"/>
                  </a:lnTo>
                  <a:lnTo>
                    <a:pt x="48" y="180"/>
                  </a:lnTo>
                  <a:lnTo>
                    <a:pt x="50" y="178"/>
                  </a:lnTo>
                  <a:lnTo>
                    <a:pt x="48" y="174"/>
                  </a:lnTo>
                  <a:lnTo>
                    <a:pt x="46" y="172"/>
                  </a:lnTo>
                  <a:lnTo>
                    <a:pt x="44" y="170"/>
                  </a:lnTo>
                  <a:lnTo>
                    <a:pt x="40" y="170"/>
                  </a:lnTo>
                  <a:lnTo>
                    <a:pt x="40" y="17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26" y="142"/>
                  </a:lnTo>
                  <a:lnTo>
                    <a:pt x="26" y="128"/>
                  </a:lnTo>
                  <a:lnTo>
                    <a:pt x="26" y="112"/>
                  </a:lnTo>
                  <a:lnTo>
                    <a:pt x="34" y="100"/>
                  </a:lnTo>
                  <a:lnTo>
                    <a:pt x="34" y="98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4" y="86"/>
                  </a:lnTo>
                  <a:lnTo>
                    <a:pt x="36" y="82"/>
                  </a:lnTo>
                  <a:lnTo>
                    <a:pt x="40" y="76"/>
                  </a:lnTo>
                  <a:lnTo>
                    <a:pt x="48" y="66"/>
                  </a:lnTo>
                  <a:lnTo>
                    <a:pt x="56" y="50"/>
                  </a:lnTo>
                  <a:lnTo>
                    <a:pt x="66" y="36"/>
                  </a:lnTo>
                  <a:lnTo>
                    <a:pt x="84" y="22"/>
                  </a:lnTo>
                  <a:lnTo>
                    <a:pt x="76" y="8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376"/>
            <p:cNvSpPr>
              <a:spLocks/>
            </p:cNvSpPr>
            <p:nvPr/>
          </p:nvSpPr>
          <p:spPr bwMode="gray">
            <a:xfrm>
              <a:off x="1842318" y="1675434"/>
              <a:ext cx="203654" cy="129510"/>
            </a:xfrm>
            <a:custGeom>
              <a:avLst/>
              <a:gdLst>
                <a:gd name="T0" fmla="*/ 26 w 110"/>
                <a:gd name="T1" fmla="*/ 10 h 70"/>
                <a:gd name="T2" fmla="*/ 26 w 110"/>
                <a:gd name="T3" fmla="*/ 10 h 70"/>
                <a:gd name="T4" fmla="*/ 26 w 110"/>
                <a:gd name="T5" fmla="*/ 12 h 70"/>
                <a:gd name="T6" fmla="*/ 24 w 110"/>
                <a:gd name="T7" fmla="*/ 16 h 70"/>
                <a:gd name="T8" fmla="*/ 22 w 110"/>
                <a:gd name="T9" fmla="*/ 18 h 70"/>
                <a:gd name="T10" fmla="*/ 20 w 110"/>
                <a:gd name="T11" fmla="*/ 20 h 70"/>
                <a:gd name="T12" fmla="*/ 14 w 110"/>
                <a:gd name="T13" fmla="*/ 22 h 70"/>
                <a:gd name="T14" fmla="*/ 10 w 110"/>
                <a:gd name="T15" fmla="*/ 24 h 70"/>
                <a:gd name="T16" fmla="*/ 4 w 110"/>
                <a:gd name="T17" fmla="*/ 24 h 70"/>
                <a:gd name="T18" fmla="*/ 2 w 110"/>
                <a:gd name="T19" fmla="*/ 28 h 70"/>
                <a:gd name="T20" fmla="*/ 0 w 110"/>
                <a:gd name="T21" fmla="*/ 30 h 70"/>
                <a:gd name="T22" fmla="*/ 0 w 110"/>
                <a:gd name="T23" fmla="*/ 32 h 70"/>
                <a:gd name="T24" fmla="*/ 2 w 110"/>
                <a:gd name="T25" fmla="*/ 34 h 70"/>
                <a:gd name="T26" fmla="*/ 8 w 110"/>
                <a:gd name="T27" fmla="*/ 38 h 70"/>
                <a:gd name="T28" fmla="*/ 22 w 110"/>
                <a:gd name="T29" fmla="*/ 42 h 70"/>
                <a:gd name="T30" fmla="*/ 34 w 110"/>
                <a:gd name="T31" fmla="*/ 44 h 70"/>
                <a:gd name="T32" fmla="*/ 46 w 110"/>
                <a:gd name="T33" fmla="*/ 44 h 70"/>
                <a:gd name="T34" fmla="*/ 50 w 110"/>
                <a:gd name="T35" fmla="*/ 44 h 70"/>
                <a:gd name="T36" fmla="*/ 68 w 110"/>
                <a:gd name="T37" fmla="*/ 70 h 70"/>
                <a:gd name="T38" fmla="*/ 86 w 110"/>
                <a:gd name="T39" fmla="*/ 56 h 70"/>
                <a:gd name="T40" fmla="*/ 88 w 110"/>
                <a:gd name="T41" fmla="*/ 44 h 70"/>
                <a:gd name="T42" fmla="*/ 88 w 110"/>
                <a:gd name="T43" fmla="*/ 44 h 70"/>
                <a:gd name="T44" fmla="*/ 92 w 110"/>
                <a:gd name="T45" fmla="*/ 42 h 70"/>
                <a:gd name="T46" fmla="*/ 96 w 110"/>
                <a:gd name="T47" fmla="*/ 40 h 70"/>
                <a:gd name="T48" fmla="*/ 100 w 110"/>
                <a:gd name="T49" fmla="*/ 36 h 70"/>
                <a:gd name="T50" fmla="*/ 104 w 110"/>
                <a:gd name="T51" fmla="*/ 32 h 70"/>
                <a:gd name="T52" fmla="*/ 108 w 110"/>
                <a:gd name="T53" fmla="*/ 28 h 70"/>
                <a:gd name="T54" fmla="*/ 110 w 110"/>
                <a:gd name="T55" fmla="*/ 22 h 70"/>
                <a:gd name="T56" fmla="*/ 110 w 110"/>
                <a:gd name="T57" fmla="*/ 18 h 70"/>
                <a:gd name="T58" fmla="*/ 110 w 110"/>
                <a:gd name="T59" fmla="*/ 16 h 70"/>
                <a:gd name="T60" fmla="*/ 108 w 110"/>
                <a:gd name="T61" fmla="*/ 16 h 70"/>
                <a:gd name="T62" fmla="*/ 106 w 110"/>
                <a:gd name="T63" fmla="*/ 16 h 70"/>
                <a:gd name="T64" fmla="*/ 104 w 110"/>
                <a:gd name="T65" fmla="*/ 18 h 70"/>
                <a:gd name="T66" fmla="*/ 102 w 110"/>
                <a:gd name="T67" fmla="*/ 18 h 70"/>
                <a:gd name="T68" fmla="*/ 100 w 110"/>
                <a:gd name="T69" fmla="*/ 20 h 70"/>
                <a:gd name="T70" fmla="*/ 98 w 110"/>
                <a:gd name="T71" fmla="*/ 22 h 70"/>
                <a:gd name="T72" fmla="*/ 98 w 110"/>
                <a:gd name="T73" fmla="*/ 22 h 70"/>
                <a:gd name="T74" fmla="*/ 80 w 110"/>
                <a:gd name="T75" fmla="*/ 32 h 70"/>
                <a:gd name="T76" fmla="*/ 62 w 110"/>
                <a:gd name="T77" fmla="*/ 30 h 70"/>
                <a:gd name="T78" fmla="*/ 60 w 110"/>
                <a:gd name="T79" fmla="*/ 28 h 70"/>
                <a:gd name="T80" fmla="*/ 58 w 110"/>
                <a:gd name="T81" fmla="*/ 28 h 70"/>
                <a:gd name="T82" fmla="*/ 56 w 110"/>
                <a:gd name="T83" fmla="*/ 24 h 70"/>
                <a:gd name="T84" fmla="*/ 56 w 110"/>
                <a:gd name="T85" fmla="*/ 22 h 70"/>
                <a:gd name="T86" fmla="*/ 56 w 110"/>
                <a:gd name="T87" fmla="*/ 18 h 70"/>
                <a:gd name="T88" fmla="*/ 58 w 110"/>
                <a:gd name="T89" fmla="*/ 14 h 70"/>
                <a:gd name="T90" fmla="*/ 62 w 110"/>
                <a:gd name="T91" fmla="*/ 10 h 70"/>
                <a:gd name="T92" fmla="*/ 64 w 110"/>
                <a:gd name="T93" fmla="*/ 6 h 70"/>
                <a:gd name="T94" fmla="*/ 66 w 110"/>
                <a:gd name="T95" fmla="*/ 4 h 70"/>
                <a:gd name="T96" fmla="*/ 66 w 110"/>
                <a:gd name="T97" fmla="*/ 4 h 70"/>
                <a:gd name="T98" fmla="*/ 62 w 110"/>
                <a:gd name="T99" fmla="*/ 2 h 70"/>
                <a:gd name="T100" fmla="*/ 54 w 110"/>
                <a:gd name="T101" fmla="*/ 2 h 70"/>
                <a:gd name="T102" fmla="*/ 44 w 110"/>
                <a:gd name="T103" fmla="*/ 0 h 70"/>
                <a:gd name="T104" fmla="*/ 34 w 110"/>
                <a:gd name="T105" fmla="*/ 4 h 70"/>
                <a:gd name="T106" fmla="*/ 26 w 110"/>
                <a:gd name="T107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70">
                  <a:moveTo>
                    <a:pt x="26" y="10"/>
                  </a:moveTo>
                  <a:lnTo>
                    <a:pt x="26" y="10"/>
                  </a:lnTo>
                  <a:lnTo>
                    <a:pt x="26" y="12"/>
                  </a:lnTo>
                  <a:lnTo>
                    <a:pt x="24" y="16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4" y="22"/>
                  </a:lnTo>
                  <a:lnTo>
                    <a:pt x="10" y="24"/>
                  </a:lnTo>
                  <a:lnTo>
                    <a:pt x="4" y="24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8" y="38"/>
                  </a:lnTo>
                  <a:lnTo>
                    <a:pt x="22" y="42"/>
                  </a:lnTo>
                  <a:lnTo>
                    <a:pt x="34" y="44"/>
                  </a:lnTo>
                  <a:lnTo>
                    <a:pt x="46" y="44"/>
                  </a:lnTo>
                  <a:lnTo>
                    <a:pt x="50" y="44"/>
                  </a:lnTo>
                  <a:lnTo>
                    <a:pt x="68" y="70"/>
                  </a:lnTo>
                  <a:lnTo>
                    <a:pt x="86" y="56"/>
                  </a:lnTo>
                  <a:lnTo>
                    <a:pt x="88" y="44"/>
                  </a:lnTo>
                  <a:lnTo>
                    <a:pt x="88" y="44"/>
                  </a:lnTo>
                  <a:lnTo>
                    <a:pt x="92" y="42"/>
                  </a:lnTo>
                  <a:lnTo>
                    <a:pt x="96" y="40"/>
                  </a:lnTo>
                  <a:lnTo>
                    <a:pt x="100" y="36"/>
                  </a:lnTo>
                  <a:lnTo>
                    <a:pt x="104" y="32"/>
                  </a:lnTo>
                  <a:lnTo>
                    <a:pt x="108" y="28"/>
                  </a:lnTo>
                  <a:lnTo>
                    <a:pt x="110" y="22"/>
                  </a:lnTo>
                  <a:lnTo>
                    <a:pt x="110" y="18"/>
                  </a:lnTo>
                  <a:lnTo>
                    <a:pt x="110" y="16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4" y="18"/>
                  </a:lnTo>
                  <a:lnTo>
                    <a:pt x="102" y="18"/>
                  </a:lnTo>
                  <a:lnTo>
                    <a:pt x="100" y="20"/>
                  </a:lnTo>
                  <a:lnTo>
                    <a:pt x="98" y="22"/>
                  </a:lnTo>
                  <a:lnTo>
                    <a:pt x="98" y="22"/>
                  </a:lnTo>
                  <a:lnTo>
                    <a:pt x="80" y="32"/>
                  </a:lnTo>
                  <a:lnTo>
                    <a:pt x="62" y="30"/>
                  </a:lnTo>
                  <a:lnTo>
                    <a:pt x="60" y="28"/>
                  </a:lnTo>
                  <a:lnTo>
                    <a:pt x="58" y="28"/>
                  </a:lnTo>
                  <a:lnTo>
                    <a:pt x="56" y="24"/>
                  </a:lnTo>
                  <a:lnTo>
                    <a:pt x="56" y="22"/>
                  </a:lnTo>
                  <a:lnTo>
                    <a:pt x="56" y="18"/>
                  </a:lnTo>
                  <a:lnTo>
                    <a:pt x="58" y="14"/>
                  </a:lnTo>
                  <a:lnTo>
                    <a:pt x="62" y="10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26" y="1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377"/>
            <p:cNvSpPr>
              <a:spLocks/>
            </p:cNvSpPr>
            <p:nvPr/>
          </p:nvSpPr>
          <p:spPr bwMode="gray">
            <a:xfrm>
              <a:off x="1157301" y="1705037"/>
              <a:ext cx="203654" cy="407033"/>
            </a:xfrm>
            <a:custGeom>
              <a:avLst/>
              <a:gdLst>
                <a:gd name="T0" fmla="*/ 44 w 110"/>
                <a:gd name="T1" fmla="*/ 20 h 220"/>
                <a:gd name="T2" fmla="*/ 40 w 110"/>
                <a:gd name="T3" fmla="*/ 20 h 220"/>
                <a:gd name="T4" fmla="*/ 36 w 110"/>
                <a:gd name="T5" fmla="*/ 20 h 220"/>
                <a:gd name="T6" fmla="*/ 34 w 110"/>
                <a:gd name="T7" fmla="*/ 26 h 220"/>
                <a:gd name="T8" fmla="*/ 32 w 110"/>
                <a:gd name="T9" fmla="*/ 32 h 220"/>
                <a:gd name="T10" fmla="*/ 28 w 110"/>
                <a:gd name="T11" fmla="*/ 34 h 220"/>
                <a:gd name="T12" fmla="*/ 24 w 110"/>
                <a:gd name="T13" fmla="*/ 34 h 220"/>
                <a:gd name="T14" fmla="*/ 24 w 110"/>
                <a:gd name="T15" fmla="*/ 34 h 220"/>
                <a:gd name="T16" fmla="*/ 20 w 110"/>
                <a:gd name="T17" fmla="*/ 26 h 220"/>
                <a:gd name="T18" fmla="*/ 12 w 110"/>
                <a:gd name="T19" fmla="*/ 18 h 220"/>
                <a:gd name="T20" fmla="*/ 2 w 110"/>
                <a:gd name="T21" fmla="*/ 16 h 220"/>
                <a:gd name="T22" fmla="*/ 0 w 110"/>
                <a:gd name="T23" fmla="*/ 60 h 220"/>
                <a:gd name="T24" fmla="*/ 4 w 110"/>
                <a:gd name="T25" fmla="*/ 72 h 220"/>
                <a:gd name="T26" fmla="*/ 14 w 110"/>
                <a:gd name="T27" fmla="*/ 94 h 220"/>
                <a:gd name="T28" fmla="*/ 42 w 110"/>
                <a:gd name="T29" fmla="*/ 106 h 220"/>
                <a:gd name="T30" fmla="*/ 58 w 110"/>
                <a:gd name="T31" fmla="*/ 94 h 220"/>
                <a:gd name="T32" fmla="*/ 60 w 110"/>
                <a:gd name="T33" fmla="*/ 96 h 220"/>
                <a:gd name="T34" fmla="*/ 66 w 110"/>
                <a:gd name="T35" fmla="*/ 100 h 220"/>
                <a:gd name="T36" fmla="*/ 68 w 110"/>
                <a:gd name="T37" fmla="*/ 106 h 220"/>
                <a:gd name="T38" fmla="*/ 62 w 110"/>
                <a:gd name="T39" fmla="*/ 114 h 220"/>
                <a:gd name="T40" fmla="*/ 46 w 110"/>
                <a:gd name="T41" fmla="*/ 126 h 220"/>
                <a:gd name="T42" fmla="*/ 38 w 110"/>
                <a:gd name="T43" fmla="*/ 130 h 220"/>
                <a:gd name="T44" fmla="*/ 36 w 110"/>
                <a:gd name="T45" fmla="*/ 144 h 220"/>
                <a:gd name="T46" fmla="*/ 36 w 110"/>
                <a:gd name="T47" fmla="*/ 166 h 220"/>
                <a:gd name="T48" fmla="*/ 38 w 110"/>
                <a:gd name="T49" fmla="*/ 170 h 220"/>
                <a:gd name="T50" fmla="*/ 42 w 110"/>
                <a:gd name="T51" fmla="*/ 182 h 220"/>
                <a:gd name="T52" fmla="*/ 48 w 110"/>
                <a:gd name="T53" fmla="*/ 192 h 220"/>
                <a:gd name="T54" fmla="*/ 56 w 110"/>
                <a:gd name="T55" fmla="*/ 202 h 220"/>
                <a:gd name="T56" fmla="*/ 62 w 110"/>
                <a:gd name="T57" fmla="*/ 212 h 220"/>
                <a:gd name="T58" fmla="*/ 66 w 110"/>
                <a:gd name="T59" fmla="*/ 220 h 220"/>
                <a:gd name="T60" fmla="*/ 74 w 110"/>
                <a:gd name="T61" fmla="*/ 212 h 220"/>
                <a:gd name="T62" fmla="*/ 90 w 110"/>
                <a:gd name="T63" fmla="*/ 154 h 220"/>
                <a:gd name="T64" fmla="*/ 104 w 110"/>
                <a:gd name="T65" fmla="*/ 98 h 220"/>
                <a:gd name="T66" fmla="*/ 108 w 110"/>
                <a:gd name="T67" fmla="*/ 88 h 220"/>
                <a:gd name="T68" fmla="*/ 108 w 110"/>
                <a:gd name="T69" fmla="*/ 66 h 220"/>
                <a:gd name="T70" fmla="*/ 102 w 110"/>
                <a:gd name="T71" fmla="*/ 22 h 220"/>
                <a:gd name="T72" fmla="*/ 70 w 110"/>
                <a:gd name="T73" fmla="*/ 2 h 220"/>
                <a:gd name="T74" fmla="*/ 64 w 110"/>
                <a:gd name="T75" fmla="*/ 4 h 220"/>
                <a:gd name="T76" fmla="*/ 58 w 110"/>
                <a:gd name="T77" fmla="*/ 8 h 220"/>
                <a:gd name="T78" fmla="*/ 58 w 110"/>
                <a:gd name="T79" fmla="*/ 14 h 220"/>
                <a:gd name="T80" fmla="*/ 56 w 110"/>
                <a:gd name="T81" fmla="*/ 24 h 220"/>
                <a:gd name="T82" fmla="*/ 54 w 110"/>
                <a:gd name="T83" fmla="*/ 30 h 220"/>
                <a:gd name="T84" fmla="*/ 44 w 110"/>
                <a:gd name="T85" fmla="*/ 2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0" h="220">
                  <a:moveTo>
                    <a:pt x="44" y="22"/>
                  </a:moveTo>
                  <a:lnTo>
                    <a:pt x="44" y="20"/>
                  </a:lnTo>
                  <a:lnTo>
                    <a:pt x="42" y="20"/>
                  </a:lnTo>
                  <a:lnTo>
                    <a:pt x="40" y="20"/>
                  </a:lnTo>
                  <a:lnTo>
                    <a:pt x="38" y="20"/>
                  </a:lnTo>
                  <a:lnTo>
                    <a:pt x="36" y="20"/>
                  </a:lnTo>
                  <a:lnTo>
                    <a:pt x="34" y="22"/>
                  </a:lnTo>
                  <a:lnTo>
                    <a:pt x="34" y="26"/>
                  </a:lnTo>
                  <a:lnTo>
                    <a:pt x="34" y="28"/>
                  </a:lnTo>
                  <a:lnTo>
                    <a:pt x="32" y="32"/>
                  </a:lnTo>
                  <a:lnTo>
                    <a:pt x="32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2" y="30"/>
                  </a:lnTo>
                  <a:lnTo>
                    <a:pt x="20" y="26"/>
                  </a:lnTo>
                  <a:lnTo>
                    <a:pt x="16" y="22"/>
                  </a:lnTo>
                  <a:lnTo>
                    <a:pt x="12" y="18"/>
                  </a:lnTo>
                  <a:lnTo>
                    <a:pt x="8" y="16"/>
                  </a:lnTo>
                  <a:lnTo>
                    <a:pt x="2" y="16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4" y="72"/>
                  </a:lnTo>
                  <a:lnTo>
                    <a:pt x="8" y="84"/>
                  </a:lnTo>
                  <a:lnTo>
                    <a:pt x="14" y="94"/>
                  </a:lnTo>
                  <a:lnTo>
                    <a:pt x="28" y="114"/>
                  </a:lnTo>
                  <a:lnTo>
                    <a:pt x="42" y="106"/>
                  </a:lnTo>
                  <a:lnTo>
                    <a:pt x="44" y="94"/>
                  </a:lnTo>
                  <a:lnTo>
                    <a:pt x="58" y="94"/>
                  </a:lnTo>
                  <a:lnTo>
                    <a:pt x="58" y="96"/>
                  </a:lnTo>
                  <a:lnTo>
                    <a:pt x="60" y="96"/>
                  </a:lnTo>
                  <a:lnTo>
                    <a:pt x="64" y="98"/>
                  </a:lnTo>
                  <a:lnTo>
                    <a:pt x="66" y="100"/>
                  </a:lnTo>
                  <a:lnTo>
                    <a:pt x="68" y="104"/>
                  </a:lnTo>
                  <a:lnTo>
                    <a:pt x="68" y="106"/>
                  </a:lnTo>
                  <a:lnTo>
                    <a:pt x="66" y="110"/>
                  </a:lnTo>
                  <a:lnTo>
                    <a:pt x="62" y="114"/>
                  </a:lnTo>
                  <a:lnTo>
                    <a:pt x="54" y="122"/>
                  </a:lnTo>
                  <a:lnTo>
                    <a:pt x="46" y="126"/>
                  </a:lnTo>
                  <a:lnTo>
                    <a:pt x="40" y="128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6" y="144"/>
                  </a:lnTo>
                  <a:lnTo>
                    <a:pt x="46" y="152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38" y="170"/>
                  </a:lnTo>
                  <a:lnTo>
                    <a:pt x="40" y="176"/>
                  </a:lnTo>
                  <a:lnTo>
                    <a:pt x="42" y="182"/>
                  </a:lnTo>
                  <a:lnTo>
                    <a:pt x="44" y="188"/>
                  </a:lnTo>
                  <a:lnTo>
                    <a:pt x="48" y="192"/>
                  </a:lnTo>
                  <a:lnTo>
                    <a:pt x="52" y="196"/>
                  </a:lnTo>
                  <a:lnTo>
                    <a:pt x="56" y="202"/>
                  </a:lnTo>
                  <a:lnTo>
                    <a:pt x="58" y="208"/>
                  </a:lnTo>
                  <a:lnTo>
                    <a:pt x="62" y="212"/>
                  </a:lnTo>
                  <a:lnTo>
                    <a:pt x="64" y="216"/>
                  </a:lnTo>
                  <a:lnTo>
                    <a:pt x="66" y="220"/>
                  </a:lnTo>
                  <a:lnTo>
                    <a:pt x="66" y="220"/>
                  </a:lnTo>
                  <a:lnTo>
                    <a:pt x="74" y="212"/>
                  </a:lnTo>
                  <a:lnTo>
                    <a:pt x="84" y="172"/>
                  </a:lnTo>
                  <a:lnTo>
                    <a:pt x="90" y="154"/>
                  </a:lnTo>
                  <a:lnTo>
                    <a:pt x="94" y="132"/>
                  </a:lnTo>
                  <a:lnTo>
                    <a:pt x="104" y="98"/>
                  </a:lnTo>
                  <a:lnTo>
                    <a:pt x="106" y="96"/>
                  </a:lnTo>
                  <a:lnTo>
                    <a:pt x="108" y="88"/>
                  </a:lnTo>
                  <a:lnTo>
                    <a:pt x="110" y="76"/>
                  </a:lnTo>
                  <a:lnTo>
                    <a:pt x="108" y="66"/>
                  </a:lnTo>
                  <a:lnTo>
                    <a:pt x="98" y="46"/>
                  </a:lnTo>
                  <a:lnTo>
                    <a:pt x="102" y="22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66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8" y="10"/>
                  </a:lnTo>
                  <a:lnTo>
                    <a:pt x="58" y="14"/>
                  </a:lnTo>
                  <a:lnTo>
                    <a:pt x="58" y="18"/>
                  </a:lnTo>
                  <a:lnTo>
                    <a:pt x="56" y="24"/>
                  </a:lnTo>
                  <a:lnTo>
                    <a:pt x="56" y="26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44" y="22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378"/>
            <p:cNvSpPr>
              <a:spLocks/>
            </p:cNvSpPr>
            <p:nvPr/>
          </p:nvSpPr>
          <p:spPr bwMode="gray">
            <a:xfrm>
              <a:off x="1320224" y="1631031"/>
              <a:ext cx="225870" cy="173914"/>
            </a:xfrm>
            <a:custGeom>
              <a:avLst/>
              <a:gdLst>
                <a:gd name="T0" fmla="*/ 22 w 122"/>
                <a:gd name="T1" fmla="*/ 0 h 94"/>
                <a:gd name="T2" fmla="*/ 14 w 122"/>
                <a:gd name="T3" fmla="*/ 20 h 94"/>
                <a:gd name="T4" fmla="*/ 0 w 122"/>
                <a:gd name="T5" fmla="*/ 32 h 94"/>
                <a:gd name="T6" fmla="*/ 0 w 122"/>
                <a:gd name="T7" fmla="*/ 32 h 94"/>
                <a:gd name="T8" fmla="*/ 2 w 122"/>
                <a:gd name="T9" fmla="*/ 36 h 94"/>
                <a:gd name="T10" fmla="*/ 4 w 122"/>
                <a:gd name="T11" fmla="*/ 40 h 94"/>
                <a:gd name="T12" fmla="*/ 6 w 122"/>
                <a:gd name="T13" fmla="*/ 46 h 94"/>
                <a:gd name="T14" fmla="*/ 10 w 122"/>
                <a:gd name="T15" fmla="*/ 50 h 94"/>
                <a:gd name="T16" fmla="*/ 12 w 122"/>
                <a:gd name="T17" fmla="*/ 52 h 94"/>
                <a:gd name="T18" fmla="*/ 14 w 122"/>
                <a:gd name="T19" fmla="*/ 54 h 94"/>
                <a:gd name="T20" fmla="*/ 18 w 122"/>
                <a:gd name="T21" fmla="*/ 54 h 94"/>
                <a:gd name="T22" fmla="*/ 22 w 122"/>
                <a:gd name="T23" fmla="*/ 56 h 94"/>
                <a:gd name="T24" fmla="*/ 26 w 122"/>
                <a:gd name="T25" fmla="*/ 56 h 94"/>
                <a:gd name="T26" fmla="*/ 28 w 122"/>
                <a:gd name="T27" fmla="*/ 56 h 94"/>
                <a:gd name="T28" fmla="*/ 30 w 122"/>
                <a:gd name="T29" fmla="*/ 58 h 94"/>
                <a:gd name="T30" fmla="*/ 32 w 122"/>
                <a:gd name="T31" fmla="*/ 60 h 94"/>
                <a:gd name="T32" fmla="*/ 30 w 122"/>
                <a:gd name="T33" fmla="*/ 62 h 94"/>
                <a:gd name="T34" fmla="*/ 28 w 122"/>
                <a:gd name="T35" fmla="*/ 66 h 94"/>
                <a:gd name="T36" fmla="*/ 24 w 122"/>
                <a:gd name="T37" fmla="*/ 70 h 94"/>
                <a:gd name="T38" fmla="*/ 24 w 122"/>
                <a:gd name="T39" fmla="*/ 74 h 94"/>
                <a:gd name="T40" fmla="*/ 26 w 122"/>
                <a:gd name="T41" fmla="*/ 80 h 94"/>
                <a:gd name="T42" fmla="*/ 28 w 122"/>
                <a:gd name="T43" fmla="*/ 82 h 94"/>
                <a:gd name="T44" fmla="*/ 32 w 122"/>
                <a:gd name="T45" fmla="*/ 86 h 94"/>
                <a:gd name="T46" fmla="*/ 36 w 122"/>
                <a:gd name="T47" fmla="*/ 88 h 94"/>
                <a:gd name="T48" fmla="*/ 40 w 122"/>
                <a:gd name="T49" fmla="*/ 88 h 94"/>
                <a:gd name="T50" fmla="*/ 50 w 122"/>
                <a:gd name="T51" fmla="*/ 88 h 94"/>
                <a:gd name="T52" fmla="*/ 64 w 122"/>
                <a:gd name="T53" fmla="*/ 88 h 94"/>
                <a:gd name="T54" fmla="*/ 80 w 122"/>
                <a:gd name="T55" fmla="*/ 94 h 94"/>
                <a:gd name="T56" fmla="*/ 122 w 122"/>
                <a:gd name="T57" fmla="*/ 42 h 94"/>
                <a:gd name="T58" fmla="*/ 114 w 122"/>
                <a:gd name="T59" fmla="*/ 24 h 94"/>
                <a:gd name="T60" fmla="*/ 92 w 122"/>
                <a:gd name="T61" fmla="*/ 20 h 94"/>
                <a:gd name="T62" fmla="*/ 56 w 122"/>
                <a:gd name="T63" fmla="*/ 0 h 94"/>
                <a:gd name="T64" fmla="*/ 54 w 122"/>
                <a:gd name="T65" fmla="*/ 12 h 94"/>
                <a:gd name="T66" fmla="*/ 40 w 122"/>
                <a:gd name="T67" fmla="*/ 10 h 94"/>
                <a:gd name="T68" fmla="*/ 22 w 122"/>
                <a:gd name="T6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" h="94">
                  <a:moveTo>
                    <a:pt x="22" y="0"/>
                  </a:moveTo>
                  <a:lnTo>
                    <a:pt x="14" y="2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40"/>
                  </a:lnTo>
                  <a:lnTo>
                    <a:pt x="6" y="46"/>
                  </a:lnTo>
                  <a:lnTo>
                    <a:pt x="10" y="50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8" y="54"/>
                  </a:lnTo>
                  <a:lnTo>
                    <a:pt x="22" y="56"/>
                  </a:lnTo>
                  <a:lnTo>
                    <a:pt x="26" y="56"/>
                  </a:lnTo>
                  <a:lnTo>
                    <a:pt x="28" y="56"/>
                  </a:lnTo>
                  <a:lnTo>
                    <a:pt x="30" y="58"/>
                  </a:lnTo>
                  <a:lnTo>
                    <a:pt x="32" y="60"/>
                  </a:lnTo>
                  <a:lnTo>
                    <a:pt x="30" y="62"/>
                  </a:lnTo>
                  <a:lnTo>
                    <a:pt x="28" y="66"/>
                  </a:lnTo>
                  <a:lnTo>
                    <a:pt x="24" y="70"/>
                  </a:lnTo>
                  <a:lnTo>
                    <a:pt x="24" y="74"/>
                  </a:lnTo>
                  <a:lnTo>
                    <a:pt x="26" y="80"/>
                  </a:lnTo>
                  <a:lnTo>
                    <a:pt x="28" y="82"/>
                  </a:lnTo>
                  <a:lnTo>
                    <a:pt x="32" y="86"/>
                  </a:lnTo>
                  <a:lnTo>
                    <a:pt x="36" y="88"/>
                  </a:lnTo>
                  <a:lnTo>
                    <a:pt x="40" y="88"/>
                  </a:lnTo>
                  <a:lnTo>
                    <a:pt x="50" y="88"/>
                  </a:lnTo>
                  <a:lnTo>
                    <a:pt x="64" y="88"/>
                  </a:lnTo>
                  <a:lnTo>
                    <a:pt x="80" y="94"/>
                  </a:lnTo>
                  <a:lnTo>
                    <a:pt x="122" y="42"/>
                  </a:lnTo>
                  <a:lnTo>
                    <a:pt x="114" y="24"/>
                  </a:lnTo>
                  <a:lnTo>
                    <a:pt x="92" y="2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40" y="10"/>
                  </a:lnTo>
                  <a:lnTo>
                    <a:pt x="22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379"/>
            <p:cNvSpPr>
              <a:spLocks/>
            </p:cNvSpPr>
            <p:nvPr/>
          </p:nvSpPr>
          <p:spPr bwMode="gray">
            <a:xfrm>
              <a:off x="1372063" y="1934455"/>
              <a:ext cx="85164" cy="85107"/>
            </a:xfrm>
            <a:custGeom>
              <a:avLst/>
              <a:gdLst>
                <a:gd name="T0" fmla="*/ 28 w 46"/>
                <a:gd name="T1" fmla="*/ 8 h 46"/>
                <a:gd name="T2" fmla="*/ 28 w 46"/>
                <a:gd name="T3" fmla="*/ 6 h 46"/>
                <a:gd name="T4" fmla="*/ 26 w 46"/>
                <a:gd name="T5" fmla="*/ 4 h 46"/>
                <a:gd name="T6" fmla="*/ 22 w 46"/>
                <a:gd name="T7" fmla="*/ 2 h 46"/>
                <a:gd name="T8" fmla="*/ 20 w 46"/>
                <a:gd name="T9" fmla="*/ 0 h 46"/>
                <a:gd name="T10" fmla="*/ 16 w 46"/>
                <a:gd name="T11" fmla="*/ 0 h 46"/>
                <a:gd name="T12" fmla="*/ 12 w 46"/>
                <a:gd name="T13" fmla="*/ 0 h 46"/>
                <a:gd name="T14" fmla="*/ 10 w 46"/>
                <a:gd name="T15" fmla="*/ 0 h 46"/>
                <a:gd name="T16" fmla="*/ 8 w 46"/>
                <a:gd name="T17" fmla="*/ 4 h 46"/>
                <a:gd name="T18" fmla="*/ 4 w 46"/>
                <a:gd name="T19" fmla="*/ 8 h 46"/>
                <a:gd name="T20" fmla="*/ 2 w 46"/>
                <a:gd name="T21" fmla="*/ 12 h 46"/>
                <a:gd name="T22" fmla="*/ 2 w 46"/>
                <a:gd name="T23" fmla="*/ 16 h 46"/>
                <a:gd name="T24" fmla="*/ 0 w 46"/>
                <a:gd name="T25" fmla="*/ 20 h 46"/>
                <a:gd name="T26" fmla="*/ 2 w 46"/>
                <a:gd name="T27" fmla="*/ 24 h 46"/>
                <a:gd name="T28" fmla="*/ 4 w 46"/>
                <a:gd name="T29" fmla="*/ 26 h 46"/>
                <a:gd name="T30" fmla="*/ 8 w 46"/>
                <a:gd name="T31" fmla="*/ 30 h 46"/>
                <a:gd name="T32" fmla="*/ 12 w 46"/>
                <a:gd name="T33" fmla="*/ 34 h 46"/>
                <a:gd name="T34" fmla="*/ 16 w 46"/>
                <a:gd name="T35" fmla="*/ 36 h 46"/>
                <a:gd name="T36" fmla="*/ 20 w 46"/>
                <a:gd name="T37" fmla="*/ 40 h 46"/>
                <a:gd name="T38" fmla="*/ 24 w 46"/>
                <a:gd name="T39" fmla="*/ 42 h 46"/>
                <a:gd name="T40" fmla="*/ 28 w 46"/>
                <a:gd name="T41" fmla="*/ 44 h 46"/>
                <a:gd name="T42" fmla="*/ 28 w 46"/>
                <a:gd name="T43" fmla="*/ 46 h 46"/>
                <a:gd name="T44" fmla="*/ 28 w 46"/>
                <a:gd name="T45" fmla="*/ 44 h 46"/>
                <a:gd name="T46" fmla="*/ 32 w 46"/>
                <a:gd name="T47" fmla="*/ 44 h 46"/>
                <a:gd name="T48" fmla="*/ 36 w 46"/>
                <a:gd name="T49" fmla="*/ 40 h 46"/>
                <a:gd name="T50" fmla="*/ 40 w 46"/>
                <a:gd name="T51" fmla="*/ 38 h 46"/>
                <a:gd name="T52" fmla="*/ 42 w 46"/>
                <a:gd name="T53" fmla="*/ 34 h 46"/>
                <a:gd name="T54" fmla="*/ 46 w 46"/>
                <a:gd name="T55" fmla="*/ 32 h 46"/>
                <a:gd name="T56" fmla="*/ 46 w 46"/>
                <a:gd name="T57" fmla="*/ 28 h 46"/>
                <a:gd name="T58" fmla="*/ 46 w 46"/>
                <a:gd name="T59" fmla="*/ 24 h 46"/>
                <a:gd name="T60" fmla="*/ 42 w 46"/>
                <a:gd name="T61" fmla="*/ 20 h 46"/>
                <a:gd name="T62" fmla="*/ 38 w 46"/>
                <a:gd name="T63" fmla="*/ 16 h 46"/>
                <a:gd name="T64" fmla="*/ 34 w 46"/>
                <a:gd name="T65" fmla="*/ 12 h 46"/>
                <a:gd name="T66" fmla="*/ 32 w 46"/>
                <a:gd name="T67" fmla="*/ 10 h 46"/>
                <a:gd name="T68" fmla="*/ 28 w 46"/>
                <a:gd name="T69" fmla="*/ 8 h 46"/>
                <a:gd name="T70" fmla="*/ 28 w 46"/>
                <a:gd name="T71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6">
                  <a:moveTo>
                    <a:pt x="28" y="8"/>
                  </a:moveTo>
                  <a:lnTo>
                    <a:pt x="28" y="6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12" y="34"/>
                  </a:lnTo>
                  <a:lnTo>
                    <a:pt x="16" y="36"/>
                  </a:lnTo>
                  <a:lnTo>
                    <a:pt x="20" y="40"/>
                  </a:lnTo>
                  <a:lnTo>
                    <a:pt x="24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8" y="44"/>
                  </a:lnTo>
                  <a:lnTo>
                    <a:pt x="32" y="44"/>
                  </a:lnTo>
                  <a:lnTo>
                    <a:pt x="36" y="40"/>
                  </a:lnTo>
                  <a:lnTo>
                    <a:pt x="40" y="38"/>
                  </a:lnTo>
                  <a:lnTo>
                    <a:pt x="42" y="34"/>
                  </a:lnTo>
                  <a:lnTo>
                    <a:pt x="46" y="32"/>
                  </a:lnTo>
                  <a:lnTo>
                    <a:pt x="46" y="28"/>
                  </a:lnTo>
                  <a:lnTo>
                    <a:pt x="46" y="24"/>
                  </a:lnTo>
                  <a:lnTo>
                    <a:pt x="42" y="20"/>
                  </a:lnTo>
                  <a:lnTo>
                    <a:pt x="38" y="16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28" y="8"/>
                  </a:lnTo>
                  <a:lnTo>
                    <a:pt x="28" y="8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380"/>
            <p:cNvSpPr>
              <a:spLocks/>
            </p:cNvSpPr>
            <p:nvPr/>
          </p:nvSpPr>
          <p:spPr bwMode="gray">
            <a:xfrm>
              <a:off x="4101021" y="3155554"/>
              <a:ext cx="59245" cy="303425"/>
            </a:xfrm>
            <a:custGeom>
              <a:avLst/>
              <a:gdLst>
                <a:gd name="T0" fmla="*/ 26 w 32"/>
                <a:gd name="T1" fmla="*/ 8 h 164"/>
                <a:gd name="T2" fmla="*/ 26 w 32"/>
                <a:gd name="T3" fmla="*/ 6 h 164"/>
                <a:gd name="T4" fmla="*/ 24 w 32"/>
                <a:gd name="T5" fmla="*/ 6 h 164"/>
                <a:gd name="T6" fmla="*/ 22 w 32"/>
                <a:gd name="T7" fmla="*/ 2 h 164"/>
                <a:gd name="T8" fmla="*/ 20 w 32"/>
                <a:gd name="T9" fmla="*/ 2 h 164"/>
                <a:gd name="T10" fmla="*/ 18 w 32"/>
                <a:gd name="T11" fmla="*/ 0 h 164"/>
                <a:gd name="T12" fmla="*/ 16 w 32"/>
                <a:gd name="T13" fmla="*/ 2 h 164"/>
                <a:gd name="T14" fmla="*/ 14 w 32"/>
                <a:gd name="T15" fmla="*/ 6 h 164"/>
                <a:gd name="T16" fmla="*/ 12 w 32"/>
                <a:gd name="T17" fmla="*/ 10 h 164"/>
                <a:gd name="T18" fmla="*/ 10 w 32"/>
                <a:gd name="T19" fmla="*/ 14 h 164"/>
                <a:gd name="T20" fmla="*/ 8 w 32"/>
                <a:gd name="T21" fmla="*/ 18 h 164"/>
                <a:gd name="T22" fmla="*/ 8 w 32"/>
                <a:gd name="T23" fmla="*/ 22 h 164"/>
                <a:gd name="T24" fmla="*/ 8 w 32"/>
                <a:gd name="T25" fmla="*/ 22 h 164"/>
                <a:gd name="T26" fmla="*/ 2 w 32"/>
                <a:gd name="T27" fmla="*/ 42 h 164"/>
                <a:gd name="T28" fmla="*/ 2 w 32"/>
                <a:gd name="T29" fmla="*/ 44 h 164"/>
                <a:gd name="T30" fmla="*/ 2 w 32"/>
                <a:gd name="T31" fmla="*/ 46 h 164"/>
                <a:gd name="T32" fmla="*/ 4 w 32"/>
                <a:gd name="T33" fmla="*/ 52 h 164"/>
                <a:gd name="T34" fmla="*/ 4 w 32"/>
                <a:gd name="T35" fmla="*/ 56 h 164"/>
                <a:gd name="T36" fmla="*/ 6 w 32"/>
                <a:gd name="T37" fmla="*/ 60 h 164"/>
                <a:gd name="T38" fmla="*/ 6 w 32"/>
                <a:gd name="T39" fmla="*/ 66 h 164"/>
                <a:gd name="T40" fmla="*/ 8 w 32"/>
                <a:gd name="T41" fmla="*/ 82 h 164"/>
                <a:gd name="T42" fmla="*/ 6 w 32"/>
                <a:gd name="T43" fmla="*/ 100 h 164"/>
                <a:gd name="T44" fmla="*/ 6 w 32"/>
                <a:gd name="T45" fmla="*/ 118 h 164"/>
                <a:gd name="T46" fmla="*/ 6 w 32"/>
                <a:gd name="T47" fmla="*/ 132 h 164"/>
                <a:gd name="T48" fmla="*/ 6 w 32"/>
                <a:gd name="T49" fmla="*/ 140 h 164"/>
                <a:gd name="T50" fmla="*/ 6 w 32"/>
                <a:gd name="T51" fmla="*/ 142 h 164"/>
                <a:gd name="T52" fmla="*/ 4 w 32"/>
                <a:gd name="T53" fmla="*/ 146 h 164"/>
                <a:gd name="T54" fmla="*/ 2 w 32"/>
                <a:gd name="T55" fmla="*/ 150 h 164"/>
                <a:gd name="T56" fmla="*/ 0 w 32"/>
                <a:gd name="T57" fmla="*/ 156 h 164"/>
                <a:gd name="T58" fmla="*/ 0 w 32"/>
                <a:gd name="T59" fmla="*/ 158 h 164"/>
                <a:gd name="T60" fmla="*/ 0 w 32"/>
                <a:gd name="T61" fmla="*/ 160 h 164"/>
                <a:gd name="T62" fmla="*/ 8 w 32"/>
                <a:gd name="T63" fmla="*/ 164 h 164"/>
                <a:gd name="T64" fmla="*/ 12 w 32"/>
                <a:gd name="T65" fmla="*/ 152 h 164"/>
                <a:gd name="T66" fmla="*/ 22 w 32"/>
                <a:gd name="T67" fmla="*/ 162 h 164"/>
                <a:gd name="T68" fmla="*/ 22 w 32"/>
                <a:gd name="T69" fmla="*/ 160 h 164"/>
                <a:gd name="T70" fmla="*/ 22 w 32"/>
                <a:gd name="T71" fmla="*/ 158 h 164"/>
                <a:gd name="T72" fmla="*/ 22 w 32"/>
                <a:gd name="T73" fmla="*/ 152 h 164"/>
                <a:gd name="T74" fmla="*/ 22 w 32"/>
                <a:gd name="T75" fmla="*/ 146 h 164"/>
                <a:gd name="T76" fmla="*/ 20 w 32"/>
                <a:gd name="T77" fmla="*/ 140 h 164"/>
                <a:gd name="T78" fmla="*/ 16 w 32"/>
                <a:gd name="T79" fmla="*/ 130 h 164"/>
                <a:gd name="T80" fmla="*/ 16 w 32"/>
                <a:gd name="T81" fmla="*/ 118 h 164"/>
                <a:gd name="T82" fmla="*/ 24 w 32"/>
                <a:gd name="T83" fmla="*/ 106 h 164"/>
                <a:gd name="T84" fmla="*/ 28 w 32"/>
                <a:gd name="T85" fmla="*/ 102 h 164"/>
                <a:gd name="T86" fmla="*/ 32 w 32"/>
                <a:gd name="T87" fmla="*/ 96 h 164"/>
                <a:gd name="T88" fmla="*/ 32 w 32"/>
                <a:gd name="T89" fmla="*/ 92 h 164"/>
                <a:gd name="T90" fmla="*/ 32 w 32"/>
                <a:gd name="T91" fmla="*/ 88 h 164"/>
                <a:gd name="T92" fmla="*/ 30 w 32"/>
                <a:gd name="T93" fmla="*/ 84 h 164"/>
                <a:gd name="T94" fmla="*/ 30 w 32"/>
                <a:gd name="T95" fmla="*/ 80 h 164"/>
                <a:gd name="T96" fmla="*/ 30 w 32"/>
                <a:gd name="T97" fmla="*/ 74 h 164"/>
                <a:gd name="T98" fmla="*/ 28 w 32"/>
                <a:gd name="T99" fmla="*/ 62 h 164"/>
                <a:gd name="T100" fmla="*/ 26 w 32"/>
                <a:gd name="T101" fmla="*/ 50 h 164"/>
                <a:gd name="T102" fmla="*/ 24 w 32"/>
                <a:gd name="T103" fmla="*/ 40 h 164"/>
                <a:gd name="T104" fmla="*/ 24 w 32"/>
                <a:gd name="T105" fmla="*/ 36 h 164"/>
                <a:gd name="T106" fmla="*/ 24 w 32"/>
                <a:gd name="T107" fmla="*/ 36 h 164"/>
                <a:gd name="T108" fmla="*/ 22 w 32"/>
                <a:gd name="T109" fmla="*/ 32 h 164"/>
                <a:gd name="T110" fmla="*/ 22 w 32"/>
                <a:gd name="T111" fmla="*/ 28 h 164"/>
                <a:gd name="T112" fmla="*/ 22 w 32"/>
                <a:gd name="T113" fmla="*/ 22 h 164"/>
                <a:gd name="T114" fmla="*/ 22 w 32"/>
                <a:gd name="T115" fmla="*/ 16 h 164"/>
                <a:gd name="T116" fmla="*/ 24 w 32"/>
                <a:gd name="T117" fmla="*/ 12 h 164"/>
                <a:gd name="T118" fmla="*/ 26 w 32"/>
                <a:gd name="T119" fmla="*/ 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" h="164">
                  <a:moveTo>
                    <a:pt x="26" y="8"/>
                  </a:moveTo>
                  <a:lnTo>
                    <a:pt x="26" y="6"/>
                  </a:lnTo>
                  <a:lnTo>
                    <a:pt x="24" y="6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0" y="14"/>
                  </a:lnTo>
                  <a:lnTo>
                    <a:pt x="8" y="18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4" y="52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8" y="82"/>
                  </a:lnTo>
                  <a:lnTo>
                    <a:pt x="6" y="100"/>
                  </a:lnTo>
                  <a:lnTo>
                    <a:pt x="6" y="118"/>
                  </a:lnTo>
                  <a:lnTo>
                    <a:pt x="6" y="132"/>
                  </a:lnTo>
                  <a:lnTo>
                    <a:pt x="6" y="140"/>
                  </a:lnTo>
                  <a:lnTo>
                    <a:pt x="6" y="142"/>
                  </a:lnTo>
                  <a:lnTo>
                    <a:pt x="4" y="146"/>
                  </a:lnTo>
                  <a:lnTo>
                    <a:pt x="2" y="150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8" y="164"/>
                  </a:lnTo>
                  <a:lnTo>
                    <a:pt x="12" y="152"/>
                  </a:lnTo>
                  <a:lnTo>
                    <a:pt x="22" y="162"/>
                  </a:lnTo>
                  <a:lnTo>
                    <a:pt x="22" y="160"/>
                  </a:lnTo>
                  <a:lnTo>
                    <a:pt x="22" y="158"/>
                  </a:lnTo>
                  <a:lnTo>
                    <a:pt x="22" y="152"/>
                  </a:lnTo>
                  <a:lnTo>
                    <a:pt x="22" y="146"/>
                  </a:lnTo>
                  <a:lnTo>
                    <a:pt x="20" y="140"/>
                  </a:lnTo>
                  <a:lnTo>
                    <a:pt x="16" y="130"/>
                  </a:lnTo>
                  <a:lnTo>
                    <a:pt x="16" y="118"/>
                  </a:lnTo>
                  <a:lnTo>
                    <a:pt x="24" y="106"/>
                  </a:lnTo>
                  <a:lnTo>
                    <a:pt x="28" y="102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2" y="88"/>
                  </a:lnTo>
                  <a:lnTo>
                    <a:pt x="30" y="84"/>
                  </a:lnTo>
                  <a:lnTo>
                    <a:pt x="30" y="80"/>
                  </a:lnTo>
                  <a:lnTo>
                    <a:pt x="30" y="74"/>
                  </a:lnTo>
                  <a:lnTo>
                    <a:pt x="28" y="62"/>
                  </a:lnTo>
                  <a:lnTo>
                    <a:pt x="26" y="50"/>
                  </a:lnTo>
                  <a:lnTo>
                    <a:pt x="24" y="40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2" y="32"/>
                  </a:lnTo>
                  <a:lnTo>
                    <a:pt x="22" y="28"/>
                  </a:lnTo>
                  <a:lnTo>
                    <a:pt x="22" y="22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6" y="8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381"/>
            <p:cNvSpPr>
              <a:spLocks/>
            </p:cNvSpPr>
            <p:nvPr/>
          </p:nvSpPr>
          <p:spPr bwMode="gray">
            <a:xfrm>
              <a:off x="1286899" y="1664333"/>
              <a:ext cx="3947177" cy="2146174"/>
            </a:xfrm>
            <a:custGeom>
              <a:avLst/>
              <a:gdLst>
                <a:gd name="T0" fmla="*/ 1494 w 2132"/>
                <a:gd name="T1" fmla="*/ 916 h 1160"/>
                <a:gd name="T2" fmla="*/ 1558 w 2132"/>
                <a:gd name="T3" fmla="*/ 688 h 1160"/>
                <a:gd name="T4" fmla="*/ 1762 w 2132"/>
                <a:gd name="T5" fmla="*/ 626 h 1160"/>
                <a:gd name="T6" fmla="*/ 1698 w 2132"/>
                <a:gd name="T7" fmla="*/ 776 h 1160"/>
                <a:gd name="T8" fmla="*/ 1790 w 2132"/>
                <a:gd name="T9" fmla="*/ 726 h 1160"/>
                <a:gd name="T10" fmla="*/ 1876 w 2132"/>
                <a:gd name="T11" fmla="*/ 654 h 1160"/>
                <a:gd name="T12" fmla="*/ 1998 w 2132"/>
                <a:gd name="T13" fmla="*/ 586 h 1160"/>
                <a:gd name="T14" fmla="*/ 2084 w 2132"/>
                <a:gd name="T15" fmla="*/ 548 h 1160"/>
                <a:gd name="T16" fmla="*/ 2074 w 2132"/>
                <a:gd name="T17" fmla="*/ 480 h 1160"/>
                <a:gd name="T18" fmla="*/ 1880 w 2132"/>
                <a:gd name="T19" fmla="*/ 370 h 1160"/>
                <a:gd name="T20" fmla="*/ 1640 w 2132"/>
                <a:gd name="T21" fmla="*/ 308 h 1160"/>
                <a:gd name="T22" fmla="*/ 1578 w 2132"/>
                <a:gd name="T23" fmla="*/ 268 h 1160"/>
                <a:gd name="T24" fmla="*/ 1412 w 2132"/>
                <a:gd name="T25" fmla="*/ 308 h 1160"/>
                <a:gd name="T26" fmla="*/ 1338 w 2132"/>
                <a:gd name="T27" fmla="*/ 230 h 1160"/>
                <a:gd name="T28" fmla="*/ 1160 w 2132"/>
                <a:gd name="T29" fmla="*/ 170 h 1160"/>
                <a:gd name="T30" fmla="*/ 1134 w 2132"/>
                <a:gd name="T31" fmla="*/ 160 h 1160"/>
                <a:gd name="T32" fmla="*/ 1086 w 2132"/>
                <a:gd name="T33" fmla="*/ 8 h 1160"/>
                <a:gd name="T34" fmla="*/ 1020 w 2132"/>
                <a:gd name="T35" fmla="*/ 108 h 1160"/>
                <a:gd name="T36" fmla="*/ 906 w 2132"/>
                <a:gd name="T37" fmla="*/ 98 h 1160"/>
                <a:gd name="T38" fmla="*/ 764 w 2132"/>
                <a:gd name="T39" fmla="*/ 244 h 1160"/>
                <a:gd name="T40" fmla="*/ 812 w 2132"/>
                <a:gd name="T41" fmla="*/ 382 h 1160"/>
                <a:gd name="T42" fmla="*/ 778 w 2132"/>
                <a:gd name="T43" fmla="*/ 298 h 1160"/>
                <a:gd name="T44" fmla="*/ 706 w 2132"/>
                <a:gd name="T45" fmla="*/ 244 h 1160"/>
                <a:gd name="T46" fmla="*/ 670 w 2132"/>
                <a:gd name="T47" fmla="*/ 318 h 1160"/>
                <a:gd name="T48" fmla="*/ 726 w 2132"/>
                <a:gd name="T49" fmla="*/ 416 h 1160"/>
                <a:gd name="T50" fmla="*/ 756 w 2132"/>
                <a:gd name="T51" fmla="*/ 470 h 1160"/>
                <a:gd name="T52" fmla="*/ 712 w 2132"/>
                <a:gd name="T53" fmla="*/ 492 h 1160"/>
                <a:gd name="T54" fmla="*/ 676 w 2132"/>
                <a:gd name="T55" fmla="*/ 424 h 1160"/>
                <a:gd name="T56" fmla="*/ 648 w 2132"/>
                <a:gd name="T57" fmla="*/ 466 h 1160"/>
                <a:gd name="T58" fmla="*/ 656 w 2132"/>
                <a:gd name="T59" fmla="*/ 368 h 1160"/>
                <a:gd name="T60" fmla="*/ 610 w 2132"/>
                <a:gd name="T61" fmla="*/ 280 h 1160"/>
                <a:gd name="T62" fmla="*/ 552 w 2132"/>
                <a:gd name="T63" fmla="*/ 374 h 1160"/>
                <a:gd name="T64" fmla="*/ 390 w 2132"/>
                <a:gd name="T65" fmla="*/ 422 h 1160"/>
                <a:gd name="T66" fmla="*/ 328 w 2132"/>
                <a:gd name="T67" fmla="*/ 410 h 1160"/>
                <a:gd name="T68" fmla="*/ 302 w 2132"/>
                <a:gd name="T69" fmla="*/ 490 h 1160"/>
                <a:gd name="T70" fmla="*/ 208 w 2132"/>
                <a:gd name="T71" fmla="*/ 560 h 1160"/>
                <a:gd name="T72" fmla="*/ 258 w 2132"/>
                <a:gd name="T73" fmla="*/ 480 h 1160"/>
                <a:gd name="T74" fmla="*/ 162 w 2132"/>
                <a:gd name="T75" fmla="*/ 368 h 1160"/>
                <a:gd name="T76" fmla="*/ 134 w 2132"/>
                <a:gd name="T77" fmla="*/ 606 h 1160"/>
                <a:gd name="T78" fmla="*/ 54 w 2132"/>
                <a:gd name="T79" fmla="*/ 674 h 1160"/>
                <a:gd name="T80" fmla="*/ 28 w 2132"/>
                <a:gd name="T81" fmla="*/ 730 h 1160"/>
                <a:gd name="T82" fmla="*/ 42 w 2132"/>
                <a:gd name="T83" fmla="*/ 810 h 1160"/>
                <a:gd name="T84" fmla="*/ 38 w 2132"/>
                <a:gd name="T85" fmla="*/ 892 h 1160"/>
                <a:gd name="T86" fmla="*/ 60 w 2132"/>
                <a:gd name="T87" fmla="*/ 918 h 1160"/>
                <a:gd name="T88" fmla="*/ 114 w 2132"/>
                <a:gd name="T89" fmla="*/ 970 h 1160"/>
                <a:gd name="T90" fmla="*/ 174 w 2132"/>
                <a:gd name="T91" fmla="*/ 998 h 1160"/>
                <a:gd name="T92" fmla="*/ 212 w 2132"/>
                <a:gd name="T93" fmla="*/ 974 h 1160"/>
                <a:gd name="T94" fmla="*/ 236 w 2132"/>
                <a:gd name="T95" fmla="*/ 1020 h 1160"/>
                <a:gd name="T96" fmla="*/ 316 w 2132"/>
                <a:gd name="T97" fmla="*/ 1092 h 1160"/>
                <a:gd name="T98" fmla="*/ 348 w 2132"/>
                <a:gd name="T99" fmla="*/ 1034 h 1160"/>
                <a:gd name="T100" fmla="*/ 390 w 2132"/>
                <a:gd name="T101" fmla="*/ 992 h 1160"/>
                <a:gd name="T102" fmla="*/ 410 w 2132"/>
                <a:gd name="T103" fmla="*/ 1058 h 1160"/>
                <a:gd name="T104" fmla="*/ 452 w 2132"/>
                <a:gd name="T105" fmla="*/ 1122 h 1160"/>
                <a:gd name="T106" fmla="*/ 560 w 2132"/>
                <a:gd name="T107" fmla="*/ 1128 h 1160"/>
                <a:gd name="T108" fmla="*/ 660 w 2132"/>
                <a:gd name="T109" fmla="*/ 1104 h 1160"/>
                <a:gd name="T110" fmla="*/ 732 w 2132"/>
                <a:gd name="T111" fmla="*/ 1050 h 1160"/>
                <a:gd name="T112" fmla="*/ 752 w 2132"/>
                <a:gd name="T113" fmla="*/ 994 h 1160"/>
                <a:gd name="T114" fmla="*/ 834 w 2132"/>
                <a:gd name="T115" fmla="*/ 912 h 1160"/>
                <a:gd name="T116" fmla="*/ 964 w 2132"/>
                <a:gd name="T117" fmla="*/ 912 h 1160"/>
                <a:gd name="T118" fmla="*/ 1168 w 2132"/>
                <a:gd name="T119" fmla="*/ 880 h 1160"/>
                <a:gd name="T120" fmla="*/ 1354 w 2132"/>
                <a:gd name="T121" fmla="*/ 904 h 1160"/>
                <a:gd name="T122" fmla="*/ 1432 w 2132"/>
                <a:gd name="T123" fmla="*/ 908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1160">
                  <a:moveTo>
                    <a:pt x="1396" y="998"/>
                  </a:moveTo>
                  <a:lnTo>
                    <a:pt x="1398" y="994"/>
                  </a:lnTo>
                  <a:lnTo>
                    <a:pt x="1398" y="994"/>
                  </a:lnTo>
                  <a:lnTo>
                    <a:pt x="1398" y="994"/>
                  </a:lnTo>
                  <a:lnTo>
                    <a:pt x="1398" y="996"/>
                  </a:lnTo>
                  <a:lnTo>
                    <a:pt x="1396" y="1000"/>
                  </a:lnTo>
                  <a:lnTo>
                    <a:pt x="1396" y="1002"/>
                  </a:lnTo>
                  <a:lnTo>
                    <a:pt x="1394" y="1006"/>
                  </a:lnTo>
                  <a:lnTo>
                    <a:pt x="1394" y="1010"/>
                  </a:lnTo>
                  <a:lnTo>
                    <a:pt x="1394" y="1012"/>
                  </a:lnTo>
                  <a:lnTo>
                    <a:pt x="1392" y="1012"/>
                  </a:lnTo>
                  <a:lnTo>
                    <a:pt x="1394" y="1018"/>
                  </a:lnTo>
                  <a:lnTo>
                    <a:pt x="1398" y="1024"/>
                  </a:lnTo>
                  <a:lnTo>
                    <a:pt x="1402" y="1028"/>
                  </a:lnTo>
                  <a:lnTo>
                    <a:pt x="1406" y="1030"/>
                  </a:lnTo>
                  <a:lnTo>
                    <a:pt x="1410" y="1032"/>
                  </a:lnTo>
                  <a:lnTo>
                    <a:pt x="1412" y="1034"/>
                  </a:lnTo>
                  <a:lnTo>
                    <a:pt x="1414" y="1034"/>
                  </a:lnTo>
                  <a:lnTo>
                    <a:pt x="1424" y="1026"/>
                  </a:lnTo>
                  <a:lnTo>
                    <a:pt x="1436" y="1010"/>
                  </a:lnTo>
                  <a:lnTo>
                    <a:pt x="1450" y="992"/>
                  </a:lnTo>
                  <a:lnTo>
                    <a:pt x="1464" y="970"/>
                  </a:lnTo>
                  <a:lnTo>
                    <a:pt x="1476" y="950"/>
                  </a:lnTo>
                  <a:lnTo>
                    <a:pt x="1486" y="932"/>
                  </a:lnTo>
                  <a:lnTo>
                    <a:pt x="1492" y="920"/>
                  </a:lnTo>
                  <a:lnTo>
                    <a:pt x="1494" y="916"/>
                  </a:lnTo>
                  <a:lnTo>
                    <a:pt x="1496" y="898"/>
                  </a:lnTo>
                  <a:lnTo>
                    <a:pt x="1502" y="884"/>
                  </a:lnTo>
                  <a:lnTo>
                    <a:pt x="1506" y="876"/>
                  </a:lnTo>
                  <a:lnTo>
                    <a:pt x="1510" y="872"/>
                  </a:lnTo>
                  <a:lnTo>
                    <a:pt x="1512" y="846"/>
                  </a:lnTo>
                  <a:lnTo>
                    <a:pt x="1514" y="842"/>
                  </a:lnTo>
                  <a:lnTo>
                    <a:pt x="1516" y="830"/>
                  </a:lnTo>
                  <a:lnTo>
                    <a:pt x="1514" y="818"/>
                  </a:lnTo>
                  <a:lnTo>
                    <a:pt x="1510" y="808"/>
                  </a:lnTo>
                  <a:lnTo>
                    <a:pt x="1500" y="804"/>
                  </a:lnTo>
                  <a:lnTo>
                    <a:pt x="1494" y="804"/>
                  </a:lnTo>
                  <a:lnTo>
                    <a:pt x="1486" y="806"/>
                  </a:lnTo>
                  <a:lnTo>
                    <a:pt x="1478" y="808"/>
                  </a:lnTo>
                  <a:lnTo>
                    <a:pt x="1472" y="808"/>
                  </a:lnTo>
                  <a:lnTo>
                    <a:pt x="1466" y="806"/>
                  </a:lnTo>
                  <a:lnTo>
                    <a:pt x="1462" y="802"/>
                  </a:lnTo>
                  <a:lnTo>
                    <a:pt x="1460" y="800"/>
                  </a:lnTo>
                  <a:lnTo>
                    <a:pt x="1458" y="798"/>
                  </a:lnTo>
                  <a:lnTo>
                    <a:pt x="1456" y="798"/>
                  </a:lnTo>
                  <a:lnTo>
                    <a:pt x="1444" y="794"/>
                  </a:lnTo>
                  <a:lnTo>
                    <a:pt x="1470" y="770"/>
                  </a:lnTo>
                  <a:lnTo>
                    <a:pt x="1472" y="762"/>
                  </a:lnTo>
                  <a:lnTo>
                    <a:pt x="1494" y="738"/>
                  </a:lnTo>
                  <a:lnTo>
                    <a:pt x="1542" y="686"/>
                  </a:lnTo>
                  <a:lnTo>
                    <a:pt x="1546" y="686"/>
                  </a:lnTo>
                  <a:lnTo>
                    <a:pt x="1558" y="688"/>
                  </a:lnTo>
                  <a:lnTo>
                    <a:pt x="1572" y="692"/>
                  </a:lnTo>
                  <a:lnTo>
                    <a:pt x="1588" y="694"/>
                  </a:lnTo>
                  <a:lnTo>
                    <a:pt x="1602" y="698"/>
                  </a:lnTo>
                  <a:lnTo>
                    <a:pt x="1608" y="698"/>
                  </a:lnTo>
                  <a:lnTo>
                    <a:pt x="1612" y="698"/>
                  </a:lnTo>
                  <a:lnTo>
                    <a:pt x="1612" y="694"/>
                  </a:lnTo>
                  <a:lnTo>
                    <a:pt x="1612" y="692"/>
                  </a:lnTo>
                  <a:lnTo>
                    <a:pt x="1612" y="688"/>
                  </a:lnTo>
                  <a:lnTo>
                    <a:pt x="1612" y="686"/>
                  </a:lnTo>
                  <a:lnTo>
                    <a:pt x="1612" y="686"/>
                  </a:lnTo>
                  <a:lnTo>
                    <a:pt x="1622" y="680"/>
                  </a:lnTo>
                  <a:lnTo>
                    <a:pt x="1634" y="682"/>
                  </a:lnTo>
                  <a:lnTo>
                    <a:pt x="1642" y="682"/>
                  </a:lnTo>
                  <a:lnTo>
                    <a:pt x="1650" y="700"/>
                  </a:lnTo>
                  <a:lnTo>
                    <a:pt x="1694" y="686"/>
                  </a:lnTo>
                  <a:lnTo>
                    <a:pt x="1694" y="676"/>
                  </a:lnTo>
                  <a:lnTo>
                    <a:pt x="1732" y="642"/>
                  </a:lnTo>
                  <a:lnTo>
                    <a:pt x="1734" y="642"/>
                  </a:lnTo>
                  <a:lnTo>
                    <a:pt x="1736" y="640"/>
                  </a:lnTo>
                  <a:lnTo>
                    <a:pt x="1738" y="636"/>
                  </a:lnTo>
                  <a:lnTo>
                    <a:pt x="1742" y="634"/>
                  </a:lnTo>
                  <a:lnTo>
                    <a:pt x="1746" y="630"/>
                  </a:lnTo>
                  <a:lnTo>
                    <a:pt x="1750" y="628"/>
                  </a:lnTo>
                  <a:lnTo>
                    <a:pt x="1756" y="626"/>
                  </a:lnTo>
                  <a:lnTo>
                    <a:pt x="1760" y="624"/>
                  </a:lnTo>
                  <a:lnTo>
                    <a:pt x="1762" y="626"/>
                  </a:lnTo>
                  <a:lnTo>
                    <a:pt x="1764" y="628"/>
                  </a:lnTo>
                  <a:lnTo>
                    <a:pt x="1764" y="632"/>
                  </a:lnTo>
                  <a:lnTo>
                    <a:pt x="1760" y="638"/>
                  </a:lnTo>
                  <a:lnTo>
                    <a:pt x="1758" y="644"/>
                  </a:lnTo>
                  <a:lnTo>
                    <a:pt x="1754" y="648"/>
                  </a:lnTo>
                  <a:lnTo>
                    <a:pt x="1754" y="652"/>
                  </a:lnTo>
                  <a:lnTo>
                    <a:pt x="1754" y="654"/>
                  </a:lnTo>
                  <a:lnTo>
                    <a:pt x="1758" y="654"/>
                  </a:lnTo>
                  <a:lnTo>
                    <a:pt x="1760" y="654"/>
                  </a:lnTo>
                  <a:lnTo>
                    <a:pt x="1764" y="654"/>
                  </a:lnTo>
                  <a:lnTo>
                    <a:pt x="1768" y="652"/>
                  </a:lnTo>
                  <a:lnTo>
                    <a:pt x="1770" y="650"/>
                  </a:lnTo>
                  <a:lnTo>
                    <a:pt x="1776" y="644"/>
                  </a:lnTo>
                  <a:lnTo>
                    <a:pt x="1784" y="634"/>
                  </a:lnTo>
                  <a:lnTo>
                    <a:pt x="1790" y="624"/>
                  </a:lnTo>
                  <a:lnTo>
                    <a:pt x="1796" y="616"/>
                  </a:lnTo>
                  <a:lnTo>
                    <a:pt x="1798" y="614"/>
                  </a:lnTo>
                  <a:lnTo>
                    <a:pt x="1792" y="626"/>
                  </a:lnTo>
                  <a:lnTo>
                    <a:pt x="1792" y="638"/>
                  </a:lnTo>
                  <a:lnTo>
                    <a:pt x="1794" y="648"/>
                  </a:lnTo>
                  <a:lnTo>
                    <a:pt x="1796" y="652"/>
                  </a:lnTo>
                  <a:lnTo>
                    <a:pt x="1762" y="676"/>
                  </a:lnTo>
                  <a:lnTo>
                    <a:pt x="1752" y="706"/>
                  </a:lnTo>
                  <a:lnTo>
                    <a:pt x="1714" y="736"/>
                  </a:lnTo>
                  <a:lnTo>
                    <a:pt x="1698" y="776"/>
                  </a:lnTo>
                  <a:lnTo>
                    <a:pt x="1698" y="776"/>
                  </a:lnTo>
                  <a:lnTo>
                    <a:pt x="1696" y="780"/>
                  </a:lnTo>
                  <a:lnTo>
                    <a:pt x="1696" y="784"/>
                  </a:lnTo>
                  <a:lnTo>
                    <a:pt x="1694" y="790"/>
                  </a:lnTo>
                  <a:lnTo>
                    <a:pt x="1696" y="798"/>
                  </a:lnTo>
                  <a:lnTo>
                    <a:pt x="1698" y="806"/>
                  </a:lnTo>
                  <a:lnTo>
                    <a:pt x="1702" y="820"/>
                  </a:lnTo>
                  <a:lnTo>
                    <a:pt x="1708" y="838"/>
                  </a:lnTo>
                  <a:lnTo>
                    <a:pt x="1712" y="854"/>
                  </a:lnTo>
                  <a:lnTo>
                    <a:pt x="1718" y="868"/>
                  </a:lnTo>
                  <a:lnTo>
                    <a:pt x="1718" y="874"/>
                  </a:lnTo>
                  <a:lnTo>
                    <a:pt x="1736" y="848"/>
                  </a:lnTo>
                  <a:lnTo>
                    <a:pt x="1766" y="802"/>
                  </a:lnTo>
                  <a:lnTo>
                    <a:pt x="1782" y="798"/>
                  </a:lnTo>
                  <a:lnTo>
                    <a:pt x="1780" y="794"/>
                  </a:lnTo>
                  <a:lnTo>
                    <a:pt x="1780" y="784"/>
                  </a:lnTo>
                  <a:lnTo>
                    <a:pt x="1782" y="772"/>
                  </a:lnTo>
                  <a:lnTo>
                    <a:pt x="1786" y="758"/>
                  </a:lnTo>
                  <a:lnTo>
                    <a:pt x="1790" y="750"/>
                  </a:lnTo>
                  <a:lnTo>
                    <a:pt x="1792" y="744"/>
                  </a:lnTo>
                  <a:lnTo>
                    <a:pt x="1792" y="740"/>
                  </a:lnTo>
                  <a:lnTo>
                    <a:pt x="1792" y="736"/>
                  </a:lnTo>
                  <a:lnTo>
                    <a:pt x="1792" y="732"/>
                  </a:lnTo>
                  <a:lnTo>
                    <a:pt x="1792" y="730"/>
                  </a:lnTo>
                  <a:lnTo>
                    <a:pt x="1790" y="730"/>
                  </a:lnTo>
                  <a:lnTo>
                    <a:pt x="1790" y="728"/>
                  </a:lnTo>
                  <a:lnTo>
                    <a:pt x="1790" y="726"/>
                  </a:lnTo>
                  <a:lnTo>
                    <a:pt x="1788" y="724"/>
                  </a:lnTo>
                  <a:lnTo>
                    <a:pt x="1786" y="720"/>
                  </a:lnTo>
                  <a:lnTo>
                    <a:pt x="1786" y="716"/>
                  </a:lnTo>
                  <a:lnTo>
                    <a:pt x="1786" y="712"/>
                  </a:lnTo>
                  <a:lnTo>
                    <a:pt x="1790" y="708"/>
                  </a:lnTo>
                  <a:lnTo>
                    <a:pt x="1792" y="704"/>
                  </a:lnTo>
                  <a:lnTo>
                    <a:pt x="1796" y="702"/>
                  </a:lnTo>
                  <a:lnTo>
                    <a:pt x="1802" y="702"/>
                  </a:lnTo>
                  <a:lnTo>
                    <a:pt x="1812" y="700"/>
                  </a:lnTo>
                  <a:lnTo>
                    <a:pt x="1816" y="698"/>
                  </a:lnTo>
                  <a:lnTo>
                    <a:pt x="1818" y="696"/>
                  </a:lnTo>
                  <a:lnTo>
                    <a:pt x="1820" y="692"/>
                  </a:lnTo>
                  <a:lnTo>
                    <a:pt x="1820" y="688"/>
                  </a:lnTo>
                  <a:lnTo>
                    <a:pt x="1820" y="684"/>
                  </a:lnTo>
                  <a:lnTo>
                    <a:pt x="1820" y="680"/>
                  </a:lnTo>
                  <a:lnTo>
                    <a:pt x="1820" y="678"/>
                  </a:lnTo>
                  <a:lnTo>
                    <a:pt x="1822" y="676"/>
                  </a:lnTo>
                  <a:lnTo>
                    <a:pt x="1824" y="676"/>
                  </a:lnTo>
                  <a:lnTo>
                    <a:pt x="1832" y="676"/>
                  </a:lnTo>
                  <a:lnTo>
                    <a:pt x="1838" y="674"/>
                  </a:lnTo>
                  <a:lnTo>
                    <a:pt x="1846" y="670"/>
                  </a:lnTo>
                  <a:lnTo>
                    <a:pt x="1858" y="660"/>
                  </a:lnTo>
                  <a:lnTo>
                    <a:pt x="1862" y="656"/>
                  </a:lnTo>
                  <a:lnTo>
                    <a:pt x="1868" y="654"/>
                  </a:lnTo>
                  <a:lnTo>
                    <a:pt x="1872" y="654"/>
                  </a:lnTo>
                  <a:lnTo>
                    <a:pt x="1876" y="654"/>
                  </a:lnTo>
                  <a:lnTo>
                    <a:pt x="1880" y="656"/>
                  </a:lnTo>
                  <a:lnTo>
                    <a:pt x="1882" y="660"/>
                  </a:lnTo>
                  <a:lnTo>
                    <a:pt x="1884" y="662"/>
                  </a:lnTo>
                  <a:lnTo>
                    <a:pt x="1884" y="664"/>
                  </a:lnTo>
                  <a:lnTo>
                    <a:pt x="1884" y="664"/>
                  </a:lnTo>
                  <a:lnTo>
                    <a:pt x="1906" y="656"/>
                  </a:lnTo>
                  <a:lnTo>
                    <a:pt x="1914" y="642"/>
                  </a:lnTo>
                  <a:lnTo>
                    <a:pt x="1926" y="630"/>
                  </a:lnTo>
                  <a:lnTo>
                    <a:pt x="1944" y="622"/>
                  </a:lnTo>
                  <a:lnTo>
                    <a:pt x="1948" y="610"/>
                  </a:lnTo>
                  <a:lnTo>
                    <a:pt x="1964" y="610"/>
                  </a:lnTo>
                  <a:lnTo>
                    <a:pt x="1966" y="610"/>
                  </a:lnTo>
                  <a:lnTo>
                    <a:pt x="1970" y="610"/>
                  </a:lnTo>
                  <a:lnTo>
                    <a:pt x="1974" y="610"/>
                  </a:lnTo>
                  <a:lnTo>
                    <a:pt x="1978" y="610"/>
                  </a:lnTo>
                  <a:lnTo>
                    <a:pt x="1982" y="612"/>
                  </a:lnTo>
                  <a:lnTo>
                    <a:pt x="1986" y="612"/>
                  </a:lnTo>
                  <a:lnTo>
                    <a:pt x="1988" y="610"/>
                  </a:lnTo>
                  <a:lnTo>
                    <a:pt x="1992" y="608"/>
                  </a:lnTo>
                  <a:lnTo>
                    <a:pt x="1996" y="604"/>
                  </a:lnTo>
                  <a:lnTo>
                    <a:pt x="2000" y="602"/>
                  </a:lnTo>
                  <a:lnTo>
                    <a:pt x="2002" y="598"/>
                  </a:lnTo>
                  <a:lnTo>
                    <a:pt x="2004" y="596"/>
                  </a:lnTo>
                  <a:lnTo>
                    <a:pt x="2006" y="596"/>
                  </a:lnTo>
                  <a:lnTo>
                    <a:pt x="2004" y="592"/>
                  </a:lnTo>
                  <a:lnTo>
                    <a:pt x="1998" y="586"/>
                  </a:lnTo>
                  <a:lnTo>
                    <a:pt x="1990" y="576"/>
                  </a:lnTo>
                  <a:lnTo>
                    <a:pt x="1984" y="568"/>
                  </a:lnTo>
                  <a:lnTo>
                    <a:pt x="1978" y="562"/>
                  </a:lnTo>
                  <a:lnTo>
                    <a:pt x="1974" y="560"/>
                  </a:lnTo>
                  <a:lnTo>
                    <a:pt x="1972" y="556"/>
                  </a:lnTo>
                  <a:lnTo>
                    <a:pt x="1972" y="552"/>
                  </a:lnTo>
                  <a:lnTo>
                    <a:pt x="1972" y="550"/>
                  </a:lnTo>
                  <a:lnTo>
                    <a:pt x="1972" y="546"/>
                  </a:lnTo>
                  <a:lnTo>
                    <a:pt x="1974" y="546"/>
                  </a:lnTo>
                  <a:lnTo>
                    <a:pt x="1978" y="546"/>
                  </a:lnTo>
                  <a:lnTo>
                    <a:pt x="1982" y="546"/>
                  </a:lnTo>
                  <a:lnTo>
                    <a:pt x="1986" y="546"/>
                  </a:lnTo>
                  <a:lnTo>
                    <a:pt x="1988" y="544"/>
                  </a:lnTo>
                  <a:lnTo>
                    <a:pt x="1992" y="542"/>
                  </a:lnTo>
                  <a:lnTo>
                    <a:pt x="1994" y="540"/>
                  </a:lnTo>
                  <a:lnTo>
                    <a:pt x="1994" y="540"/>
                  </a:lnTo>
                  <a:lnTo>
                    <a:pt x="2016" y="518"/>
                  </a:lnTo>
                  <a:lnTo>
                    <a:pt x="2014" y="502"/>
                  </a:lnTo>
                  <a:lnTo>
                    <a:pt x="2024" y="494"/>
                  </a:lnTo>
                  <a:lnTo>
                    <a:pt x="2032" y="512"/>
                  </a:lnTo>
                  <a:lnTo>
                    <a:pt x="2050" y="518"/>
                  </a:lnTo>
                  <a:lnTo>
                    <a:pt x="2054" y="520"/>
                  </a:lnTo>
                  <a:lnTo>
                    <a:pt x="2060" y="526"/>
                  </a:lnTo>
                  <a:lnTo>
                    <a:pt x="2068" y="534"/>
                  </a:lnTo>
                  <a:lnTo>
                    <a:pt x="2076" y="542"/>
                  </a:lnTo>
                  <a:lnTo>
                    <a:pt x="2084" y="548"/>
                  </a:lnTo>
                  <a:lnTo>
                    <a:pt x="2088" y="550"/>
                  </a:lnTo>
                  <a:lnTo>
                    <a:pt x="2090" y="552"/>
                  </a:lnTo>
                  <a:lnTo>
                    <a:pt x="2094" y="550"/>
                  </a:lnTo>
                  <a:lnTo>
                    <a:pt x="2094" y="550"/>
                  </a:lnTo>
                  <a:lnTo>
                    <a:pt x="2096" y="550"/>
                  </a:lnTo>
                  <a:lnTo>
                    <a:pt x="2100" y="524"/>
                  </a:lnTo>
                  <a:lnTo>
                    <a:pt x="2100" y="518"/>
                  </a:lnTo>
                  <a:lnTo>
                    <a:pt x="2102" y="518"/>
                  </a:lnTo>
                  <a:lnTo>
                    <a:pt x="2106" y="518"/>
                  </a:lnTo>
                  <a:lnTo>
                    <a:pt x="2110" y="518"/>
                  </a:lnTo>
                  <a:lnTo>
                    <a:pt x="2116" y="518"/>
                  </a:lnTo>
                  <a:lnTo>
                    <a:pt x="2122" y="516"/>
                  </a:lnTo>
                  <a:lnTo>
                    <a:pt x="2126" y="512"/>
                  </a:lnTo>
                  <a:lnTo>
                    <a:pt x="2130" y="508"/>
                  </a:lnTo>
                  <a:lnTo>
                    <a:pt x="2132" y="500"/>
                  </a:lnTo>
                  <a:lnTo>
                    <a:pt x="2124" y="494"/>
                  </a:lnTo>
                  <a:lnTo>
                    <a:pt x="2114" y="488"/>
                  </a:lnTo>
                  <a:lnTo>
                    <a:pt x="2102" y="482"/>
                  </a:lnTo>
                  <a:lnTo>
                    <a:pt x="2092" y="476"/>
                  </a:lnTo>
                  <a:lnTo>
                    <a:pt x="2088" y="472"/>
                  </a:lnTo>
                  <a:lnTo>
                    <a:pt x="2084" y="472"/>
                  </a:lnTo>
                  <a:lnTo>
                    <a:pt x="2080" y="474"/>
                  </a:lnTo>
                  <a:lnTo>
                    <a:pt x="2078" y="474"/>
                  </a:lnTo>
                  <a:lnTo>
                    <a:pt x="2076" y="478"/>
                  </a:lnTo>
                  <a:lnTo>
                    <a:pt x="2074" y="478"/>
                  </a:lnTo>
                  <a:lnTo>
                    <a:pt x="2074" y="480"/>
                  </a:lnTo>
                  <a:lnTo>
                    <a:pt x="2066" y="464"/>
                  </a:lnTo>
                  <a:lnTo>
                    <a:pt x="2054" y="446"/>
                  </a:lnTo>
                  <a:lnTo>
                    <a:pt x="2040" y="432"/>
                  </a:lnTo>
                  <a:lnTo>
                    <a:pt x="2024" y="420"/>
                  </a:lnTo>
                  <a:lnTo>
                    <a:pt x="2010" y="412"/>
                  </a:lnTo>
                  <a:lnTo>
                    <a:pt x="1998" y="408"/>
                  </a:lnTo>
                  <a:lnTo>
                    <a:pt x="1994" y="406"/>
                  </a:lnTo>
                  <a:lnTo>
                    <a:pt x="1960" y="376"/>
                  </a:lnTo>
                  <a:lnTo>
                    <a:pt x="1954" y="376"/>
                  </a:lnTo>
                  <a:lnTo>
                    <a:pt x="1942" y="376"/>
                  </a:lnTo>
                  <a:lnTo>
                    <a:pt x="1930" y="374"/>
                  </a:lnTo>
                  <a:lnTo>
                    <a:pt x="1922" y="372"/>
                  </a:lnTo>
                  <a:lnTo>
                    <a:pt x="1920" y="370"/>
                  </a:lnTo>
                  <a:lnTo>
                    <a:pt x="1916" y="366"/>
                  </a:lnTo>
                  <a:lnTo>
                    <a:pt x="1910" y="366"/>
                  </a:lnTo>
                  <a:lnTo>
                    <a:pt x="1906" y="364"/>
                  </a:lnTo>
                  <a:lnTo>
                    <a:pt x="1902" y="364"/>
                  </a:lnTo>
                  <a:lnTo>
                    <a:pt x="1902" y="364"/>
                  </a:lnTo>
                  <a:lnTo>
                    <a:pt x="1900" y="388"/>
                  </a:lnTo>
                  <a:lnTo>
                    <a:pt x="1900" y="406"/>
                  </a:lnTo>
                  <a:lnTo>
                    <a:pt x="1896" y="414"/>
                  </a:lnTo>
                  <a:lnTo>
                    <a:pt x="1884" y="416"/>
                  </a:lnTo>
                  <a:lnTo>
                    <a:pt x="1884" y="408"/>
                  </a:lnTo>
                  <a:lnTo>
                    <a:pt x="1866" y="386"/>
                  </a:lnTo>
                  <a:lnTo>
                    <a:pt x="1880" y="376"/>
                  </a:lnTo>
                  <a:lnTo>
                    <a:pt x="1880" y="370"/>
                  </a:lnTo>
                  <a:lnTo>
                    <a:pt x="1842" y="386"/>
                  </a:lnTo>
                  <a:lnTo>
                    <a:pt x="1834" y="382"/>
                  </a:lnTo>
                  <a:lnTo>
                    <a:pt x="1790" y="378"/>
                  </a:lnTo>
                  <a:lnTo>
                    <a:pt x="1774" y="398"/>
                  </a:lnTo>
                  <a:lnTo>
                    <a:pt x="1762" y="380"/>
                  </a:lnTo>
                  <a:lnTo>
                    <a:pt x="1762" y="378"/>
                  </a:lnTo>
                  <a:lnTo>
                    <a:pt x="1764" y="370"/>
                  </a:lnTo>
                  <a:lnTo>
                    <a:pt x="1762" y="358"/>
                  </a:lnTo>
                  <a:lnTo>
                    <a:pt x="1758" y="342"/>
                  </a:lnTo>
                  <a:lnTo>
                    <a:pt x="1748" y="332"/>
                  </a:lnTo>
                  <a:lnTo>
                    <a:pt x="1734" y="326"/>
                  </a:lnTo>
                  <a:lnTo>
                    <a:pt x="1722" y="326"/>
                  </a:lnTo>
                  <a:lnTo>
                    <a:pt x="1712" y="326"/>
                  </a:lnTo>
                  <a:lnTo>
                    <a:pt x="1710" y="328"/>
                  </a:lnTo>
                  <a:lnTo>
                    <a:pt x="1704" y="328"/>
                  </a:lnTo>
                  <a:lnTo>
                    <a:pt x="1690" y="330"/>
                  </a:lnTo>
                  <a:lnTo>
                    <a:pt x="1676" y="330"/>
                  </a:lnTo>
                  <a:lnTo>
                    <a:pt x="1664" y="328"/>
                  </a:lnTo>
                  <a:lnTo>
                    <a:pt x="1660" y="324"/>
                  </a:lnTo>
                  <a:lnTo>
                    <a:pt x="1654" y="322"/>
                  </a:lnTo>
                  <a:lnTo>
                    <a:pt x="1650" y="322"/>
                  </a:lnTo>
                  <a:lnTo>
                    <a:pt x="1648" y="324"/>
                  </a:lnTo>
                  <a:lnTo>
                    <a:pt x="1646" y="324"/>
                  </a:lnTo>
                  <a:lnTo>
                    <a:pt x="1646" y="314"/>
                  </a:lnTo>
                  <a:lnTo>
                    <a:pt x="1638" y="310"/>
                  </a:lnTo>
                  <a:lnTo>
                    <a:pt x="1640" y="308"/>
                  </a:lnTo>
                  <a:lnTo>
                    <a:pt x="1640" y="304"/>
                  </a:lnTo>
                  <a:lnTo>
                    <a:pt x="1638" y="298"/>
                  </a:lnTo>
                  <a:lnTo>
                    <a:pt x="1636" y="290"/>
                  </a:lnTo>
                  <a:lnTo>
                    <a:pt x="1634" y="282"/>
                  </a:lnTo>
                  <a:lnTo>
                    <a:pt x="1630" y="278"/>
                  </a:lnTo>
                  <a:lnTo>
                    <a:pt x="1626" y="276"/>
                  </a:lnTo>
                  <a:lnTo>
                    <a:pt x="1622" y="276"/>
                  </a:lnTo>
                  <a:lnTo>
                    <a:pt x="1618" y="278"/>
                  </a:lnTo>
                  <a:lnTo>
                    <a:pt x="1614" y="280"/>
                  </a:lnTo>
                  <a:lnTo>
                    <a:pt x="1610" y="282"/>
                  </a:lnTo>
                  <a:lnTo>
                    <a:pt x="1606" y="286"/>
                  </a:lnTo>
                  <a:lnTo>
                    <a:pt x="1604" y="288"/>
                  </a:lnTo>
                  <a:lnTo>
                    <a:pt x="1604" y="288"/>
                  </a:lnTo>
                  <a:lnTo>
                    <a:pt x="1602" y="288"/>
                  </a:lnTo>
                  <a:lnTo>
                    <a:pt x="1600" y="288"/>
                  </a:lnTo>
                  <a:lnTo>
                    <a:pt x="1598" y="290"/>
                  </a:lnTo>
                  <a:lnTo>
                    <a:pt x="1596" y="288"/>
                  </a:lnTo>
                  <a:lnTo>
                    <a:pt x="1594" y="288"/>
                  </a:lnTo>
                  <a:lnTo>
                    <a:pt x="1592" y="286"/>
                  </a:lnTo>
                  <a:lnTo>
                    <a:pt x="1592" y="282"/>
                  </a:lnTo>
                  <a:lnTo>
                    <a:pt x="1592" y="280"/>
                  </a:lnTo>
                  <a:lnTo>
                    <a:pt x="1592" y="276"/>
                  </a:lnTo>
                  <a:lnTo>
                    <a:pt x="1590" y="272"/>
                  </a:lnTo>
                  <a:lnTo>
                    <a:pt x="1588" y="270"/>
                  </a:lnTo>
                  <a:lnTo>
                    <a:pt x="1584" y="268"/>
                  </a:lnTo>
                  <a:lnTo>
                    <a:pt x="1578" y="268"/>
                  </a:lnTo>
                  <a:lnTo>
                    <a:pt x="1566" y="266"/>
                  </a:lnTo>
                  <a:lnTo>
                    <a:pt x="1552" y="264"/>
                  </a:lnTo>
                  <a:lnTo>
                    <a:pt x="1538" y="260"/>
                  </a:lnTo>
                  <a:lnTo>
                    <a:pt x="1528" y="256"/>
                  </a:lnTo>
                  <a:lnTo>
                    <a:pt x="1524" y="256"/>
                  </a:lnTo>
                  <a:lnTo>
                    <a:pt x="1528" y="260"/>
                  </a:lnTo>
                  <a:lnTo>
                    <a:pt x="1526" y="264"/>
                  </a:lnTo>
                  <a:lnTo>
                    <a:pt x="1524" y="268"/>
                  </a:lnTo>
                  <a:lnTo>
                    <a:pt x="1518" y="270"/>
                  </a:lnTo>
                  <a:lnTo>
                    <a:pt x="1512" y="272"/>
                  </a:lnTo>
                  <a:lnTo>
                    <a:pt x="1504" y="276"/>
                  </a:lnTo>
                  <a:lnTo>
                    <a:pt x="1502" y="286"/>
                  </a:lnTo>
                  <a:lnTo>
                    <a:pt x="1502" y="296"/>
                  </a:lnTo>
                  <a:lnTo>
                    <a:pt x="1502" y="306"/>
                  </a:lnTo>
                  <a:lnTo>
                    <a:pt x="1502" y="310"/>
                  </a:lnTo>
                  <a:lnTo>
                    <a:pt x="1494" y="312"/>
                  </a:lnTo>
                  <a:lnTo>
                    <a:pt x="1482" y="318"/>
                  </a:lnTo>
                  <a:lnTo>
                    <a:pt x="1460" y="304"/>
                  </a:lnTo>
                  <a:lnTo>
                    <a:pt x="1452" y="310"/>
                  </a:lnTo>
                  <a:lnTo>
                    <a:pt x="1438" y="310"/>
                  </a:lnTo>
                  <a:lnTo>
                    <a:pt x="1422" y="294"/>
                  </a:lnTo>
                  <a:lnTo>
                    <a:pt x="1422" y="294"/>
                  </a:lnTo>
                  <a:lnTo>
                    <a:pt x="1420" y="296"/>
                  </a:lnTo>
                  <a:lnTo>
                    <a:pt x="1418" y="300"/>
                  </a:lnTo>
                  <a:lnTo>
                    <a:pt x="1416" y="304"/>
                  </a:lnTo>
                  <a:lnTo>
                    <a:pt x="1412" y="308"/>
                  </a:lnTo>
                  <a:lnTo>
                    <a:pt x="1410" y="312"/>
                  </a:lnTo>
                  <a:lnTo>
                    <a:pt x="1410" y="316"/>
                  </a:lnTo>
                  <a:lnTo>
                    <a:pt x="1408" y="320"/>
                  </a:lnTo>
                  <a:lnTo>
                    <a:pt x="1404" y="324"/>
                  </a:lnTo>
                  <a:lnTo>
                    <a:pt x="1402" y="328"/>
                  </a:lnTo>
                  <a:lnTo>
                    <a:pt x="1398" y="330"/>
                  </a:lnTo>
                  <a:lnTo>
                    <a:pt x="1396" y="334"/>
                  </a:lnTo>
                  <a:lnTo>
                    <a:pt x="1396" y="334"/>
                  </a:lnTo>
                  <a:lnTo>
                    <a:pt x="1392" y="320"/>
                  </a:lnTo>
                  <a:lnTo>
                    <a:pt x="1384" y="304"/>
                  </a:lnTo>
                  <a:lnTo>
                    <a:pt x="1384" y="274"/>
                  </a:lnTo>
                  <a:lnTo>
                    <a:pt x="1388" y="254"/>
                  </a:lnTo>
                  <a:lnTo>
                    <a:pt x="1386" y="248"/>
                  </a:lnTo>
                  <a:lnTo>
                    <a:pt x="1384" y="246"/>
                  </a:lnTo>
                  <a:lnTo>
                    <a:pt x="1382" y="244"/>
                  </a:lnTo>
                  <a:lnTo>
                    <a:pt x="1378" y="242"/>
                  </a:lnTo>
                  <a:lnTo>
                    <a:pt x="1374" y="242"/>
                  </a:lnTo>
                  <a:lnTo>
                    <a:pt x="1372" y="244"/>
                  </a:lnTo>
                  <a:lnTo>
                    <a:pt x="1370" y="244"/>
                  </a:lnTo>
                  <a:lnTo>
                    <a:pt x="1368" y="244"/>
                  </a:lnTo>
                  <a:lnTo>
                    <a:pt x="1368" y="244"/>
                  </a:lnTo>
                  <a:lnTo>
                    <a:pt x="1366" y="240"/>
                  </a:lnTo>
                  <a:lnTo>
                    <a:pt x="1362" y="238"/>
                  </a:lnTo>
                  <a:lnTo>
                    <a:pt x="1356" y="234"/>
                  </a:lnTo>
                  <a:lnTo>
                    <a:pt x="1348" y="232"/>
                  </a:lnTo>
                  <a:lnTo>
                    <a:pt x="1338" y="230"/>
                  </a:lnTo>
                  <a:lnTo>
                    <a:pt x="1332" y="230"/>
                  </a:lnTo>
                  <a:lnTo>
                    <a:pt x="1326" y="228"/>
                  </a:lnTo>
                  <a:lnTo>
                    <a:pt x="1322" y="228"/>
                  </a:lnTo>
                  <a:lnTo>
                    <a:pt x="1320" y="230"/>
                  </a:lnTo>
                  <a:lnTo>
                    <a:pt x="1316" y="232"/>
                  </a:lnTo>
                  <a:lnTo>
                    <a:pt x="1312" y="234"/>
                  </a:lnTo>
                  <a:lnTo>
                    <a:pt x="1308" y="238"/>
                  </a:lnTo>
                  <a:lnTo>
                    <a:pt x="1296" y="242"/>
                  </a:lnTo>
                  <a:lnTo>
                    <a:pt x="1284" y="240"/>
                  </a:lnTo>
                  <a:lnTo>
                    <a:pt x="1272" y="238"/>
                  </a:lnTo>
                  <a:lnTo>
                    <a:pt x="1262" y="236"/>
                  </a:lnTo>
                  <a:lnTo>
                    <a:pt x="1258" y="234"/>
                  </a:lnTo>
                  <a:lnTo>
                    <a:pt x="1224" y="216"/>
                  </a:lnTo>
                  <a:lnTo>
                    <a:pt x="1210" y="216"/>
                  </a:lnTo>
                  <a:lnTo>
                    <a:pt x="1194" y="214"/>
                  </a:lnTo>
                  <a:lnTo>
                    <a:pt x="1182" y="208"/>
                  </a:lnTo>
                  <a:lnTo>
                    <a:pt x="1172" y="204"/>
                  </a:lnTo>
                  <a:lnTo>
                    <a:pt x="1168" y="202"/>
                  </a:lnTo>
                  <a:lnTo>
                    <a:pt x="1160" y="196"/>
                  </a:lnTo>
                  <a:lnTo>
                    <a:pt x="1156" y="190"/>
                  </a:lnTo>
                  <a:lnTo>
                    <a:pt x="1164" y="186"/>
                  </a:lnTo>
                  <a:lnTo>
                    <a:pt x="1166" y="184"/>
                  </a:lnTo>
                  <a:lnTo>
                    <a:pt x="1166" y="182"/>
                  </a:lnTo>
                  <a:lnTo>
                    <a:pt x="1166" y="178"/>
                  </a:lnTo>
                  <a:lnTo>
                    <a:pt x="1164" y="172"/>
                  </a:lnTo>
                  <a:lnTo>
                    <a:pt x="1160" y="170"/>
                  </a:lnTo>
                  <a:lnTo>
                    <a:pt x="1158" y="168"/>
                  </a:lnTo>
                  <a:lnTo>
                    <a:pt x="1156" y="168"/>
                  </a:lnTo>
                  <a:lnTo>
                    <a:pt x="1152" y="170"/>
                  </a:lnTo>
                  <a:lnTo>
                    <a:pt x="1150" y="170"/>
                  </a:lnTo>
                  <a:lnTo>
                    <a:pt x="1148" y="172"/>
                  </a:lnTo>
                  <a:lnTo>
                    <a:pt x="1148" y="172"/>
                  </a:lnTo>
                  <a:lnTo>
                    <a:pt x="1146" y="174"/>
                  </a:lnTo>
                  <a:lnTo>
                    <a:pt x="1144" y="176"/>
                  </a:lnTo>
                  <a:lnTo>
                    <a:pt x="1142" y="180"/>
                  </a:lnTo>
                  <a:lnTo>
                    <a:pt x="1140" y="184"/>
                  </a:lnTo>
                  <a:lnTo>
                    <a:pt x="1136" y="190"/>
                  </a:lnTo>
                  <a:lnTo>
                    <a:pt x="1132" y="194"/>
                  </a:lnTo>
                  <a:lnTo>
                    <a:pt x="1128" y="198"/>
                  </a:lnTo>
                  <a:lnTo>
                    <a:pt x="1126" y="200"/>
                  </a:lnTo>
                  <a:lnTo>
                    <a:pt x="1120" y="202"/>
                  </a:lnTo>
                  <a:lnTo>
                    <a:pt x="1116" y="206"/>
                  </a:lnTo>
                  <a:lnTo>
                    <a:pt x="1112" y="210"/>
                  </a:lnTo>
                  <a:lnTo>
                    <a:pt x="1110" y="216"/>
                  </a:lnTo>
                  <a:lnTo>
                    <a:pt x="1108" y="220"/>
                  </a:lnTo>
                  <a:lnTo>
                    <a:pt x="1106" y="222"/>
                  </a:lnTo>
                  <a:lnTo>
                    <a:pt x="1104" y="224"/>
                  </a:lnTo>
                  <a:lnTo>
                    <a:pt x="1096" y="224"/>
                  </a:lnTo>
                  <a:lnTo>
                    <a:pt x="1092" y="204"/>
                  </a:lnTo>
                  <a:lnTo>
                    <a:pt x="1084" y="194"/>
                  </a:lnTo>
                  <a:lnTo>
                    <a:pt x="1108" y="192"/>
                  </a:lnTo>
                  <a:lnTo>
                    <a:pt x="1134" y="160"/>
                  </a:lnTo>
                  <a:lnTo>
                    <a:pt x="1150" y="144"/>
                  </a:lnTo>
                  <a:lnTo>
                    <a:pt x="1158" y="130"/>
                  </a:lnTo>
                  <a:lnTo>
                    <a:pt x="1162" y="122"/>
                  </a:lnTo>
                  <a:lnTo>
                    <a:pt x="1164" y="120"/>
                  </a:lnTo>
                  <a:lnTo>
                    <a:pt x="1164" y="96"/>
                  </a:lnTo>
                  <a:lnTo>
                    <a:pt x="1166" y="78"/>
                  </a:lnTo>
                  <a:lnTo>
                    <a:pt x="1160" y="64"/>
                  </a:lnTo>
                  <a:lnTo>
                    <a:pt x="1148" y="54"/>
                  </a:lnTo>
                  <a:lnTo>
                    <a:pt x="1134" y="52"/>
                  </a:lnTo>
                  <a:lnTo>
                    <a:pt x="1122" y="56"/>
                  </a:lnTo>
                  <a:lnTo>
                    <a:pt x="1108" y="64"/>
                  </a:lnTo>
                  <a:lnTo>
                    <a:pt x="1098" y="68"/>
                  </a:lnTo>
                  <a:lnTo>
                    <a:pt x="1090" y="70"/>
                  </a:lnTo>
                  <a:lnTo>
                    <a:pt x="1084" y="70"/>
                  </a:lnTo>
                  <a:lnTo>
                    <a:pt x="1080" y="70"/>
                  </a:lnTo>
                  <a:lnTo>
                    <a:pt x="1080" y="70"/>
                  </a:lnTo>
                  <a:lnTo>
                    <a:pt x="1078" y="52"/>
                  </a:lnTo>
                  <a:lnTo>
                    <a:pt x="1070" y="46"/>
                  </a:lnTo>
                  <a:lnTo>
                    <a:pt x="1080" y="20"/>
                  </a:lnTo>
                  <a:lnTo>
                    <a:pt x="1082" y="20"/>
                  </a:lnTo>
                  <a:lnTo>
                    <a:pt x="1084" y="18"/>
                  </a:lnTo>
                  <a:lnTo>
                    <a:pt x="1086" y="18"/>
                  </a:lnTo>
                  <a:lnTo>
                    <a:pt x="1088" y="16"/>
                  </a:lnTo>
                  <a:lnTo>
                    <a:pt x="1088" y="14"/>
                  </a:lnTo>
                  <a:lnTo>
                    <a:pt x="1088" y="10"/>
                  </a:lnTo>
                  <a:lnTo>
                    <a:pt x="1086" y="8"/>
                  </a:lnTo>
                  <a:lnTo>
                    <a:pt x="1080" y="4"/>
                  </a:lnTo>
                  <a:lnTo>
                    <a:pt x="1068" y="0"/>
                  </a:lnTo>
                  <a:lnTo>
                    <a:pt x="1056" y="4"/>
                  </a:lnTo>
                  <a:lnTo>
                    <a:pt x="1048" y="10"/>
                  </a:lnTo>
                  <a:lnTo>
                    <a:pt x="1042" y="16"/>
                  </a:lnTo>
                  <a:lnTo>
                    <a:pt x="1038" y="22"/>
                  </a:lnTo>
                  <a:lnTo>
                    <a:pt x="1030" y="32"/>
                  </a:lnTo>
                  <a:lnTo>
                    <a:pt x="1022" y="42"/>
                  </a:lnTo>
                  <a:lnTo>
                    <a:pt x="1016" y="50"/>
                  </a:lnTo>
                  <a:lnTo>
                    <a:pt x="1012" y="54"/>
                  </a:lnTo>
                  <a:lnTo>
                    <a:pt x="1016" y="62"/>
                  </a:lnTo>
                  <a:lnTo>
                    <a:pt x="1008" y="76"/>
                  </a:lnTo>
                  <a:lnTo>
                    <a:pt x="990" y="68"/>
                  </a:lnTo>
                  <a:lnTo>
                    <a:pt x="988" y="68"/>
                  </a:lnTo>
                  <a:lnTo>
                    <a:pt x="986" y="68"/>
                  </a:lnTo>
                  <a:lnTo>
                    <a:pt x="986" y="68"/>
                  </a:lnTo>
                  <a:lnTo>
                    <a:pt x="986" y="70"/>
                  </a:lnTo>
                  <a:lnTo>
                    <a:pt x="988" y="72"/>
                  </a:lnTo>
                  <a:lnTo>
                    <a:pt x="990" y="74"/>
                  </a:lnTo>
                  <a:lnTo>
                    <a:pt x="992" y="76"/>
                  </a:lnTo>
                  <a:lnTo>
                    <a:pt x="992" y="78"/>
                  </a:lnTo>
                  <a:lnTo>
                    <a:pt x="994" y="78"/>
                  </a:lnTo>
                  <a:lnTo>
                    <a:pt x="1020" y="98"/>
                  </a:lnTo>
                  <a:lnTo>
                    <a:pt x="1020" y="100"/>
                  </a:lnTo>
                  <a:lnTo>
                    <a:pt x="1020" y="102"/>
                  </a:lnTo>
                  <a:lnTo>
                    <a:pt x="1020" y="108"/>
                  </a:lnTo>
                  <a:lnTo>
                    <a:pt x="1020" y="114"/>
                  </a:lnTo>
                  <a:lnTo>
                    <a:pt x="1020" y="122"/>
                  </a:lnTo>
                  <a:lnTo>
                    <a:pt x="1018" y="126"/>
                  </a:lnTo>
                  <a:lnTo>
                    <a:pt x="1014" y="130"/>
                  </a:lnTo>
                  <a:lnTo>
                    <a:pt x="1010" y="128"/>
                  </a:lnTo>
                  <a:lnTo>
                    <a:pt x="1006" y="126"/>
                  </a:lnTo>
                  <a:lnTo>
                    <a:pt x="1002" y="120"/>
                  </a:lnTo>
                  <a:lnTo>
                    <a:pt x="998" y="112"/>
                  </a:lnTo>
                  <a:lnTo>
                    <a:pt x="992" y="100"/>
                  </a:lnTo>
                  <a:lnTo>
                    <a:pt x="980" y="92"/>
                  </a:lnTo>
                  <a:lnTo>
                    <a:pt x="966" y="90"/>
                  </a:lnTo>
                  <a:lnTo>
                    <a:pt x="952" y="92"/>
                  </a:lnTo>
                  <a:lnTo>
                    <a:pt x="944" y="92"/>
                  </a:lnTo>
                  <a:lnTo>
                    <a:pt x="940" y="92"/>
                  </a:lnTo>
                  <a:lnTo>
                    <a:pt x="936" y="92"/>
                  </a:lnTo>
                  <a:lnTo>
                    <a:pt x="932" y="90"/>
                  </a:lnTo>
                  <a:lnTo>
                    <a:pt x="930" y="88"/>
                  </a:lnTo>
                  <a:lnTo>
                    <a:pt x="930" y="86"/>
                  </a:lnTo>
                  <a:lnTo>
                    <a:pt x="930" y="84"/>
                  </a:lnTo>
                  <a:lnTo>
                    <a:pt x="930" y="84"/>
                  </a:lnTo>
                  <a:lnTo>
                    <a:pt x="928" y="84"/>
                  </a:lnTo>
                  <a:lnTo>
                    <a:pt x="924" y="86"/>
                  </a:lnTo>
                  <a:lnTo>
                    <a:pt x="920" y="88"/>
                  </a:lnTo>
                  <a:lnTo>
                    <a:pt x="914" y="92"/>
                  </a:lnTo>
                  <a:lnTo>
                    <a:pt x="910" y="94"/>
                  </a:lnTo>
                  <a:lnTo>
                    <a:pt x="906" y="98"/>
                  </a:lnTo>
                  <a:lnTo>
                    <a:pt x="902" y="100"/>
                  </a:lnTo>
                  <a:lnTo>
                    <a:pt x="898" y="104"/>
                  </a:lnTo>
                  <a:lnTo>
                    <a:pt x="892" y="110"/>
                  </a:lnTo>
                  <a:lnTo>
                    <a:pt x="884" y="114"/>
                  </a:lnTo>
                  <a:lnTo>
                    <a:pt x="872" y="116"/>
                  </a:lnTo>
                  <a:lnTo>
                    <a:pt x="864" y="122"/>
                  </a:lnTo>
                  <a:lnTo>
                    <a:pt x="856" y="132"/>
                  </a:lnTo>
                  <a:lnTo>
                    <a:pt x="850" y="146"/>
                  </a:lnTo>
                  <a:lnTo>
                    <a:pt x="846" y="158"/>
                  </a:lnTo>
                  <a:lnTo>
                    <a:pt x="844" y="162"/>
                  </a:lnTo>
                  <a:lnTo>
                    <a:pt x="842" y="168"/>
                  </a:lnTo>
                  <a:lnTo>
                    <a:pt x="836" y="172"/>
                  </a:lnTo>
                  <a:lnTo>
                    <a:pt x="830" y="176"/>
                  </a:lnTo>
                  <a:lnTo>
                    <a:pt x="826" y="180"/>
                  </a:lnTo>
                  <a:lnTo>
                    <a:pt x="822" y="182"/>
                  </a:lnTo>
                  <a:lnTo>
                    <a:pt x="818" y="184"/>
                  </a:lnTo>
                  <a:lnTo>
                    <a:pt x="818" y="188"/>
                  </a:lnTo>
                  <a:lnTo>
                    <a:pt x="820" y="190"/>
                  </a:lnTo>
                  <a:lnTo>
                    <a:pt x="822" y="192"/>
                  </a:lnTo>
                  <a:lnTo>
                    <a:pt x="822" y="196"/>
                  </a:lnTo>
                  <a:lnTo>
                    <a:pt x="818" y="202"/>
                  </a:lnTo>
                  <a:lnTo>
                    <a:pt x="804" y="208"/>
                  </a:lnTo>
                  <a:lnTo>
                    <a:pt x="782" y="214"/>
                  </a:lnTo>
                  <a:lnTo>
                    <a:pt x="772" y="220"/>
                  </a:lnTo>
                  <a:lnTo>
                    <a:pt x="768" y="232"/>
                  </a:lnTo>
                  <a:lnTo>
                    <a:pt x="764" y="244"/>
                  </a:lnTo>
                  <a:lnTo>
                    <a:pt x="766" y="256"/>
                  </a:lnTo>
                  <a:lnTo>
                    <a:pt x="766" y="266"/>
                  </a:lnTo>
                  <a:lnTo>
                    <a:pt x="766" y="272"/>
                  </a:lnTo>
                  <a:lnTo>
                    <a:pt x="768" y="276"/>
                  </a:lnTo>
                  <a:lnTo>
                    <a:pt x="772" y="276"/>
                  </a:lnTo>
                  <a:lnTo>
                    <a:pt x="776" y="278"/>
                  </a:lnTo>
                  <a:lnTo>
                    <a:pt x="782" y="278"/>
                  </a:lnTo>
                  <a:lnTo>
                    <a:pt x="784" y="278"/>
                  </a:lnTo>
                  <a:lnTo>
                    <a:pt x="786" y="278"/>
                  </a:lnTo>
                  <a:lnTo>
                    <a:pt x="786" y="282"/>
                  </a:lnTo>
                  <a:lnTo>
                    <a:pt x="788" y="284"/>
                  </a:lnTo>
                  <a:lnTo>
                    <a:pt x="792" y="288"/>
                  </a:lnTo>
                  <a:lnTo>
                    <a:pt x="796" y="292"/>
                  </a:lnTo>
                  <a:lnTo>
                    <a:pt x="800" y="294"/>
                  </a:lnTo>
                  <a:lnTo>
                    <a:pt x="802" y="296"/>
                  </a:lnTo>
                  <a:lnTo>
                    <a:pt x="804" y="298"/>
                  </a:lnTo>
                  <a:lnTo>
                    <a:pt x="804" y="344"/>
                  </a:lnTo>
                  <a:lnTo>
                    <a:pt x="800" y="352"/>
                  </a:lnTo>
                  <a:lnTo>
                    <a:pt x="800" y="358"/>
                  </a:lnTo>
                  <a:lnTo>
                    <a:pt x="800" y="364"/>
                  </a:lnTo>
                  <a:lnTo>
                    <a:pt x="802" y="368"/>
                  </a:lnTo>
                  <a:lnTo>
                    <a:pt x="806" y="372"/>
                  </a:lnTo>
                  <a:lnTo>
                    <a:pt x="808" y="374"/>
                  </a:lnTo>
                  <a:lnTo>
                    <a:pt x="810" y="376"/>
                  </a:lnTo>
                  <a:lnTo>
                    <a:pt x="812" y="376"/>
                  </a:lnTo>
                  <a:lnTo>
                    <a:pt x="812" y="382"/>
                  </a:lnTo>
                  <a:lnTo>
                    <a:pt x="800" y="380"/>
                  </a:lnTo>
                  <a:lnTo>
                    <a:pt x="796" y="378"/>
                  </a:lnTo>
                  <a:lnTo>
                    <a:pt x="792" y="374"/>
                  </a:lnTo>
                  <a:lnTo>
                    <a:pt x="788" y="370"/>
                  </a:lnTo>
                  <a:lnTo>
                    <a:pt x="784" y="366"/>
                  </a:lnTo>
                  <a:lnTo>
                    <a:pt x="782" y="360"/>
                  </a:lnTo>
                  <a:lnTo>
                    <a:pt x="782" y="356"/>
                  </a:lnTo>
                  <a:lnTo>
                    <a:pt x="782" y="352"/>
                  </a:lnTo>
                  <a:lnTo>
                    <a:pt x="784" y="348"/>
                  </a:lnTo>
                  <a:lnTo>
                    <a:pt x="784" y="344"/>
                  </a:lnTo>
                  <a:lnTo>
                    <a:pt x="782" y="340"/>
                  </a:lnTo>
                  <a:lnTo>
                    <a:pt x="778" y="338"/>
                  </a:lnTo>
                  <a:lnTo>
                    <a:pt x="776" y="338"/>
                  </a:lnTo>
                  <a:lnTo>
                    <a:pt x="776" y="336"/>
                  </a:lnTo>
                  <a:lnTo>
                    <a:pt x="776" y="334"/>
                  </a:lnTo>
                  <a:lnTo>
                    <a:pt x="778" y="332"/>
                  </a:lnTo>
                  <a:lnTo>
                    <a:pt x="782" y="326"/>
                  </a:lnTo>
                  <a:lnTo>
                    <a:pt x="784" y="322"/>
                  </a:lnTo>
                  <a:lnTo>
                    <a:pt x="788" y="316"/>
                  </a:lnTo>
                  <a:lnTo>
                    <a:pt x="790" y="308"/>
                  </a:lnTo>
                  <a:lnTo>
                    <a:pt x="790" y="304"/>
                  </a:lnTo>
                  <a:lnTo>
                    <a:pt x="788" y="300"/>
                  </a:lnTo>
                  <a:lnTo>
                    <a:pt x="788" y="298"/>
                  </a:lnTo>
                  <a:lnTo>
                    <a:pt x="786" y="298"/>
                  </a:lnTo>
                  <a:lnTo>
                    <a:pt x="782" y="298"/>
                  </a:lnTo>
                  <a:lnTo>
                    <a:pt x="778" y="298"/>
                  </a:lnTo>
                  <a:lnTo>
                    <a:pt x="774" y="298"/>
                  </a:lnTo>
                  <a:lnTo>
                    <a:pt x="768" y="296"/>
                  </a:lnTo>
                  <a:lnTo>
                    <a:pt x="766" y="294"/>
                  </a:lnTo>
                  <a:lnTo>
                    <a:pt x="764" y="292"/>
                  </a:lnTo>
                  <a:lnTo>
                    <a:pt x="762" y="290"/>
                  </a:lnTo>
                  <a:lnTo>
                    <a:pt x="762" y="290"/>
                  </a:lnTo>
                  <a:lnTo>
                    <a:pt x="758" y="290"/>
                  </a:lnTo>
                  <a:lnTo>
                    <a:pt x="754" y="290"/>
                  </a:lnTo>
                  <a:lnTo>
                    <a:pt x="750" y="288"/>
                  </a:lnTo>
                  <a:lnTo>
                    <a:pt x="744" y="286"/>
                  </a:lnTo>
                  <a:lnTo>
                    <a:pt x="738" y="284"/>
                  </a:lnTo>
                  <a:lnTo>
                    <a:pt x="732" y="280"/>
                  </a:lnTo>
                  <a:lnTo>
                    <a:pt x="728" y="276"/>
                  </a:lnTo>
                  <a:lnTo>
                    <a:pt x="726" y="276"/>
                  </a:lnTo>
                  <a:lnTo>
                    <a:pt x="724" y="274"/>
                  </a:lnTo>
                  <a:lnTo>
                    <a:pt x="722" y="276"/>
                  </a:lnTo>
                  <a:lnTo>
                    <a:pt x="720" y="278"/>
                  </a:lnTo>
                  <a:lnTo>
                    <a:pt x="718" y="280"/>
                  </a:lnTo>
                  <a:lnTo>
                    <a:pt x="718" y="282"/>
                  </a:lnTo>
                  <a:lnTo>
                    <a:pt x="716" y="282"/>
                  </a:lnTo>
                  <a:lnTo>
                    <a:pt x="712" y="278"/>
                  </a:lnTo>
                  <a:lnTo>
                    <a:pt x="710" y="270"/>
                  </a:lnTo>
                  <a:lnTo>
                    <a:pt x="710" y="260"/>
                  </a:lnTo>
                  <a:lnTo>
                    <a:pt x="710" y="250"/>
                  </a:lnTo>
                  <a:lnTo>
                    <a:pt x="708" y="246"/>
                  </a:lnTo>
                  <a:lnTo>
                    <a:pt x="706" y="244"/>
                  </a:lnTo>
                  <a:lnTo>
                    <a:pt x="704" y="244"/>
                  </a:lnTo>
                  <a:lnTo>
                    <a:pt x="700" y="242"/>
                  </a:lnTo>
                  <a:lnTo>
                    <a:pt x="696" y="242"/>
                  </a:lnTo>
                  <a:lnTo>
                    <a:pt x="694" y="244"/>
                  </a:lnTo>
                  <a:lnTo>
                    <a:pt x="692" y="244"/>
                  </a:lnTo>
                  <a:lnTo>
                    <a:pt x="690" y="244"/>
                  </a:lnTo>
                  <a:lnTo>
                    <a:pt x="688" y="246"/>
                  </a:lnTo>
                  <a:lnTo>
                    <a:pt x="684" y="248"/>
                  </a:lnTo>
                  <a:lnTo>
                    <a:pt x="684" y="250"/>
                  </a:lnTo>
                  <a:lnTo>
                    <a:pt x="684" y="254"/>
                  </a:lnTo>
                  <a:lnTo>
                    <a:pt x="684" y="258"/>
                  </a:lnTo>
                  <a:lnTo>
                    <a:pt x="686" y="262"/>
                  </a:lnTo>
                  <a:lnTo>
                    <a:pt x="686" y="266"/>
                  </a:lnTo>
                  <a:lnTo>
                    <a:pt x="688" y="270"/>
                  </a:lnTo>
                  <a:lnTo>
                    <a:pt x="690" y="274"/>
                  </a:lnTo>
                  <a:lnTo>
                    <a:pt x="690" y="278"/>
                  </a:lnTo>
                  <a:lnTo>
                    <a:pt x="690" y="282"/>
                  </a:lnTo>
                  <a:lnTo>
                    <a:pt x="690" y="284"/>
                  </a:lnTo>
                  <a:lnTo>
                    <a:pt x="686" y="288"/>
                  </a:lnTo>
                  <a:lnTo>
                    <a:pt x="682" y="290"/>
                  </a:lnTo>
                  <a:lnTo>
                    <a:pt x="676" y="292"/>
                  </a:lnTo>
                  <a:lnTo>
                    <a:pt x="672" y="298"/>
                  </a:lnTo>
                  <a:lnTo>
                    <a:pt x="670" y="304"/>
                  </a:lnTo>
                  <a:lnTo>
                    <a:pt x="668" y="308"/>
                  </a:lnTo>
                  <a:lnTo>
                    <a:pt x="670" y="314"/>
                  </a:lnTo>
                  <a:lnTo>
                    <a:pt x="670" y="318"/>
                  </a:lnTo>
                  <a:lnTo>
                    <a:pt x="672" y="320"/>
                  </a:lnTo>
                  <a:lnTo>
                    <a:pt x="674" y="322"/>
                  </a:lnTo>
                  <a:lnTo>
                    <a:pt x="678" y="324"/>
                  </a:lnTo>
                  <a:lnTo>
                    <a:pt x="680" y="326"/>
                  </a:lnTo>
                  <a:lnTo>
                    <a:pt x="680" y="330"/>
                  </a:lnTo>
                  <a:lnTo>
                    <a:pt x="682" y="332"/>
                  </a:lnTo>
                  <a:lnTo>
                    <a:pt x="680" y="338"/>
                  </a:lnTo>
                  <a:lnTo>
                    <a:pt x="680" y="344"/>
                  </a:lnTo>
                  <a:lnTo>
                    <a:pt x="678" y="350"/>
                  </a:lnTo>
                  <a:lnTo>
                    <a:pt x="674" y="354"/>
                  </a:lnTo>
                  <a:lnTo>
                    <a:pt x="670" y="364"/>
                  </a:lnTo>
                  <a:lnTo>
                    <a:pt x="670" y="378"/>
                  </a:lnTo>
                  <a:lnTo>
                    <a:pt x="668" y="392"/>
                  </a:lnTo>
                  <a:lnTo>
                    <a:pt x="668" y="398"/>
                  </a:lnTo>
                  <a:lnTo>
                    <a:pt x="684" y="400"/>
                  </a:lnTo>
                  <a:lnTo>
                    <a:pt x="698" y="390"/>
                  </a:lnTo>
                  <a:lnTo>
                    <a:pt x="704" y="390"/>
                  </a:lnTo>
                  <a:lnTo>
                    <a:pt x="710" y="390"/>
                  </a:lnTo>
                  <a:lnTo>
                    <a:pt x="714" y="392"/>
                  </a:lnTo>
                  <a:lnTo>
                    <a:pt x="716" y="394"/>
                  </a:lnTo>
                  <a:lnTo>
                    <a:pt x="718" y="398"/>
                  </a:lnTo>
                  <a:lnTo>
                    <a:pt x="720" y="400"/>
                  </a:lnTo>
                  <a:lnTo>
                    <a:pt x="722" y="402"/>
                  </a:lnTo>
                  <a:lnTo>
                    <a:pt x="722" y="404"/>
                  </a:lnTo>
                  <a:lnTo>
                    <a:pt x="724" y="406"/>
                  </a:lnTo>
                  <a:lnTo>
                    <a:pt x="726" y="416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4"/>
                  </a:lnTo>
                  <a:lnTo>
                    <a:pt x="734" y="446"/>
                  </a:lnTo>
                  <a:lnTo>
                    <a:pt x="736" y="448"/>
                  </a:lnTo>
                  <a:lnTo>
                    <a:pt x="738" y="450"/>
                  </a:lnTo>
                  <a:lnTo>
                    <a:pt x="740" y="450"/>
                  </a:lnTo>
                  <a:lnTo>
                    <a:pt x="742" y="450"/>
                  </a:lnTo>
                  <a:lnTo>
                    <a:pt x="742" y="450"/>
                  </a:lnTo>
                  <a:lnTo>
                    <a:pt x="742" y="450"/>
                  </a:lnTo>
                  <a:lnTo>
                    <a:pt x="746" y="448"/>
                  </a:lnTo>
                  <a:lnTo>
                    <a:pt x="748" y="448"/>
                  </a:lnTo>
                  <a:lnTo>
                    <a:pt x="752" y="448"/>
                  </a:lnTo>
                  <a:lnTo>
                    <a:pt x="754" y="450"/>
                  </a:lnTo>
                  <a:lnTo>
                    <a:pt x="758" y="452"/>
                  </a:lnTo>
                  <a:lnTo>
                    <a:pt x="760" y="454"/>
                  </a:lnTo>
                  <a:lnTo>
                    <a:pt x="766" y="456"/>
                  </a:lnTo>
                  <a:lnTo>
                    <a:pt x="770" y="458"/>
                  </a:lnTo>
                  <a:lnTo>
                    <a:pt x="774" y="458"/>
                  </a:lnTo>
                  <a:lnTo>
                    <a:pt x="774" y="458"/>
                  </a:lnTo>
                  <a:lnTo>
                    <a:pt x="772" y="462"/>
                  </a:lnTo>
                  <a:lnTo>
                    <a:pt x="768" y="466"/>
                  </a:lnTo>
                  <a:lnTo>
                    <a:pt x="764" y="468"/>
                  </a:lnTo>
                  <a:lnTo>
                    <a:pt x="760" y="468"/>
                  </a:lnTo>
                  <a:lnTo>
                    <a:pt x="758" y="470"/>
                  </a:lnTo>
                  <a:lnTo>
                    <a:pt x="756" y="470"/>
                  </a:lnTo>
                  <a:lnTo>
                    <a:pt x="752" y="470"/>
                  </a:lnTo>
                  <a:lnTo>
                    <a:pt x="750" y="472"/>
                  </a:lnTo>
                  <a:lnTo>
                    <a:pt x="748" y="476"/>
                  </a:lnTo>
                  <a:lnTo>
                    <a:pt x="746" y="480"/>
                  </a:lnTo>
                  <a:lnTo>
                    <a:pt x="746" y="484"/>
                  </a:lnTo>
                  <a:lnTo>
                    <a:pt x="748" y="486"/>
                  </a:lnTo>
                  <a:lnTo>
                    <a:pt x="752" y="496"/>
                  </a:lnTo>
                  <a:lnTo>
                    <a:pt x="752" y="510"/>
                  </a:lnTo>
                  <a:lnTo>
                    <a:pt x="752" y="520"/>
                  </a:lnTo>
                  <a:lnTo>
                    <a:pt x="750" y="522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0" y="520"/>
                  </a:lnTo>
                  <a:lnTo>
                    <a:pt x="738" y="516"/>
                  </a:lnTo>
                  <a:lnTo>
                    <a:pt x="738" y="510"/>
                  </a:lnTo>
                  <a:lnTo>
                    <a:pt x="736" y="498"/>
                  </a:lnTo>
                  <a:lnTo>
                    <a:pt x="730" y="484"/>
                  </a:lnTo>
                  <a:lnTo>
                    <a:pt x="726" y="476"/>
                  </a:lnTo>
                  <a:lnTo>
                    <a:pt x="724" y="474"/>
                  </a:lnTo>
                  <a:lnTo>
                    <a:pt x="722" y="474"/>
                  </a:lnTo>
                  <a:lnTo>
                    <a:pt x="720" y="476"/>
                  </a:lnTo>
                  <a:lnTo>
                    <a:pt x="718" y="480"/>
                  </a:lnTo>
                  <a:lnTo>
                    <a:pt x="716" y="482"/>
                  </a:lnTo>
                  <a:lnTo>
                    <a:pt x="716" y="484"/>
                  </a:lnTo>
                  <a:lnTo>
                    <a:pt x="714" y="488"/>
                  </a:lnTo>
                  <a:lnTo>
                    <a:pt x="712" y="492"/>
                  </a:lnTo>
                  <a:lnTo>
                    <a:pt x="710" y="494"/>
                  </a:lnTo>
                  <a:lnTo>
                    <a:pt x="706" y="494"/>
                  </a:lnTo>
                  <a:lnTo>
                    <a:pt x="704" y="494"/>
                  </a:lnTo>
                  <a:lnTo>
                    <a:pt x="704" y="492"/>
                  </a:lnTo>
                  <a:lnTo>
                    <a:pt x="704" y="490"/>
                  </a:lnTo>
                  <a:lnTo>
                    <a:pt x="704" y="488"/>
                  </a:lnTo>
                  <a:lnTo>
                    <a:pt x="706" y="486"/>
                  </a:lnTo>
                  <a:lnTo>
                    <a:pt x="706" y="486"/>
                  </a:lnTo>
                  <a:lnTo>
                    <a:pt x="708" y="476"/>
                  </a:lnTo>
                  <a:lnTo>
                    <a:pt x="710" y="460"/>
                  </a:lnTo>
                  <a:lnTo>
                    <a:pt x="712" y="442"/>
                  </a:lnTo>
                  <a:lnTo>
                    <a:pt x="712" y="424"/>
                  </a:lnTo>
                  <a:lnTo>
                    <a:pt x="712" y="412"/>
                  </a:lnTo>
                  <a:lnTo>
                    <a:pt x="710" y="408"/>
                  </a:lnTo>
                  <a:lnTo>
                    <a:pt x="706" y="398"/>
                  </a:lnTo>
                  <a:lnTo>
                    <a:pt x="698" y="408"/>
                  </a:lnTo>
                  <a:lnTo>
                    <a:pt x="698" y="408"/>
                  </a:lnTo>
                  <a:lnTo>
                    <a:pt x="696" y="410"/>
                  </a:lnTo>
                  <a:lnTo>
                    <a:pt x="692" y="410"/>
                  </a:lnTo>
                  <a:lnTo>
                    <a:pt x="686" y="410"/>
                  </a:lnTo>
                  <a:lnTo>
                    <a:pt x="682" y="412"/>
                  </a:lnTo>
                  <a:lnTo>
                    <a:pt x="680" y="414"/>
                  </a:lnTo>
                  <a:lnTo>
                    <a:pt x="678" y="416"/>
                  </a:lnTo>
                  <a:lnTo>
                    <a:pt x="678" y="418"/>
                  </a:lnTo>
                  <a:lnTo>
                    <a:pt x="678" y="418"/>
                  </a:lnTo>
                  <a:lnTo>
                    <a:pt x="676" y="424"/>
                  </a:lnTo>
                  <a:lnTo>
                    <a:pt x="676" y="440"/>
                  </a:lnTo>
                  <a:lnTo>
                    <a:pt x="676" y="456"/>
                  </a:lnTo>
                  <a:lnTo>
                    <a:pt x="676" y="468"/>
                  </a:lnTo>
                  <a:lnTo>
                    <a:pt x="674" y="474"/>
                  </a:lnTo>
                  <a:lnTo>
                    <a:pt x="674" y="478"/>
                  </a:lnTo>
                  <a:lnTo>
                    <a:pt x="670" y="482"/>
                  </a:lnTo>
                  <a:lnTo>
                    <a:pt x="666" y="486"/>
                  </a:lnTo>
                  <a:lnTo>
                    <a:pt x="662" y="486"/>
                  </a:lnTo>
                  <a:lnTo>
                    <a:pt x="658" y="486"/>
                  </a:lnTo>
                  <a:lnTo>
                    <a:pt x="652" y="488"/>
                  </a:lnTo>
                  <a:lnTo>
                    <a:pt x="648" y="490"/>
                  </a:lnTo>
                  <a:lnTo>
                    <a:pt x="646" y="492"/>
                  </a:lnTo>
                  <a:lnTo>
                    <a:pt x="646" y="492"/>
                  </a:lnTo>
                  <a:lnTo>
                    <a:pt x="632" y="494"/>
                  </a:lnTo>
                  <a:lnTo>
                    <a:pt x="618" y="490"/>
                  </a:lnTo>
                  <a:lnTo>
                    <a:pt x="606" y="486"/>
                  </a:lnTo>
                  <a:lnTo>
                    <a:pt x="602" y="484"/>
                  </a:lnTo>
                  <a:lnTo>
                    <a:pt x="610" y="480"/>
                  </a:lnTo>
                  <a:lnTo>
                    <a:pt x="622" y="478"/>
                  </a:lnTo>
                  <a:lnTo>
                    <a:pt x="636" y="476"/>
                  </a:lnTo>
                  <a:lnTo>
                    <a:pt x="642" y="476"/>
                  </a:lnTo>
                  <a:lnTo>
                    <a:pt x="646" y="474"/>
                  </a:lnTo>
                  <a:lnTo>
                    <a:pt x="648" y="472"/>
                  </a:lnTo>
                  <a:lnTo>
                    <a:pt x="648" y="468"/>
                  </a:lnTo>
                  <a:lnTo>
                    <a:pt x="648" y="466"/>
                  </a:lnTo>
                  <a:lnTo>
                    <a:pt x="648" y="466"/>
                  </a:lnTo>
                  <a:lnTo>
                    <a:pt x="646" y="462"/>
                  </a:lnTo>
                  <a:lnTo>
                    <a:pt x="646" y="458"/>
                  </a:lnTo>
                  <a:lnTo>
                    <a:pt x="646" y="456"/>
                  </a:lnTo>
                  <a:lnTo>
                    <a:pt x="646" y="454"/>
                  </a:lnTo>
                  <a:lnTo>
                    <a:pt x="648" y="452"/>
                  </a:lnTo>
                  <a:lnTo>
                    <a:pt x="650" y="448"/>
                  </a:lnTo>
                  <a:lnTo>
                    <a:pt x="652" y="444"/>
                  </a:lnTo>
                  <a:lnTo>
                    <a:pt x="656" y="440"/>
                  </a:lnTo>
                  <a:lnTo>
                    <a:pt x="660" y="434"/>
                  </a:lnTo>
                  <a:lnTo>
                    <a:pt x="662" y="430"/>
                  </a:lnTo>
                  <a:lnTo>
                    <a:pt x="664" y="428"/>
                  </a:lnTo>
                  <a:lnTo>
                    <a:pt x="664" y="426"/>
                  </a:lnTo>
                  <a:lnTo>
                    <a:pt x="668" y="422"/>
                  </a:lnTo>
                  <a:lnTo>
                    <a:pt x="668" y="418"/>
                  </a:lnTo>
                  <a:lnTo>
                    <a:pt x="668" y="416"/>
                  </a:lnTo>
                  <a:lnTo>
                    <a:pt x="666" y="416"/>
                  </a:lnTo>
                  <a:lnTo>
                    <a:pt x="666" y="414"/>
                  </a:lnTo>
                  <a:lnTo>
                    <a:pt x="664" y="414"/>
                  </a:lnTo>
                  <a:lnTo>
                    <a:pt x="662" y="414"/>
                  </a:lnTo>
                  <a:lnTo>
                    <a:pt x="660" y="412"/>
                  </a:lnTo>
                  <a:lnTo>
                    <a:pt x="658" y="412"/>
                  </a:lnTo>
                  <a:lnTo>
                    <a:pt x="656" y="410"/>
                  </a:lnTo>
                  <a:lnTo>
                    <a:pt x="656" y="408"/>
                  </a:lnTo>
                  <a:lnTo>
                    <a:pt x="656" y="400"/>
                  </a:lnTo>
                  <a:lnTo>
                    <a:pt x="656" y="384"/>
                  </a:lnTo>
                  <a:lnTo>
                    <a:pt x="656" y="368"/>
                  </a:lnTo>
                  <a:lnTo>
                    <a:pt x="656" y="354"/>
                  </a:lnTo>
                  <a:lnTo>
                    <a:pt x="656" y="348"/>
                  </a:lnTo>
                  <a:lnTo>
                    <a:pt x="658" y="342"/>
                  </a:lnTo>
                  <a:lnTo>
                    <a:pt x="658" y="336"/>
                  </a:lnTo>
                  <a:lnTo>
                    <a:pt x="656" y="330"/>
                  </a:lnTo>
                  <a:lnTo>
                    <a:pt x="654" y="324"/>
                  </a:lnTo>
                  <a:lnTo>
                    <a:pt x="652" y="320"/>
                  </a:lnTo>
                  <a:lnTo>
                    <a:pt x="650" y="318"/>
                  </a:lnTo>
                  <a:lnTo>
                    <a:pt x="650" y="318"/>
                  </a:lnTo>
                  <a:lnTo>
                    <a:pt x="650" y="292"/>
                  </a:lnTo>
                  <a:lnTo>
                    <a:pt x="656" y="286"/>
                  </a:lnTo>
                  <a:lnTo>
                    <a:pt x="658" y="274"/>
                  </a:lnTo>
                  <a:lnTo>
                    <a:pt x="670" y="262"/>
                  </a:lnTo>
                  <a:lnTo>
                    <a:pt x="672" y="258"/>
                  </a:lnTo>
                  <a:lnTo>
                    <a:pt x="670" y="256"/>
                  </a:lnTo>
                  <a:lnTo>
                    <a:pt x="666" y="252"/>
                  </a:lnTo>
                  <a:lnTo>
                    <a:pt x="664" y="250"/>
                  </a:lnTo>
                  <a:lnTo>
                    <a:pt x="660" y="250"/>
                  </a:lnTo>
                  <a:lnTo>
                    <a:pt x="660" y="248"/>
                  </a:lnTo>
                  <a:lnTo>
                    <a:pt x="634" y="252"/>
                  </a:lnTo>
                  <a:lnTo>
                    <a:pt x="630" y="246"/>
                  </a:lnTo>
                  <a:lnTo>
                    <a:pt x="620" y="250"/>
                  </a:lnTo>
                  <a:lnTo>
                    <a:pt x="614" y="258"/>
                  </a:lnTo>
                  <a:lnTo>
                    <a:pt x="610" y="268"/>
                  </a:lnTo>
                  <a:lnTo>
                    <a:pt x="610" y="278"/>
                  </a:lnTo>
                  <a:lnTo>
                    <a:pt x="610" y="280"/>
                  </a:lnTo>
                  <a:lnTo>
                    <a:pt x="608" y="286"/>
                  </a:lnTo>
                  <a:lnTo>
                    <a:pt x="604" y="292"/>
                  </a:lnTo>
                  <a:lnTo>
                    <a:pt x="602" y="296"/>
                  </a:lnTo>
                  <a:lnTo>
                    <a:pt x="598" y="300"/>
                  </a:lnTo>
                  <a:lnTo>
                    <a:pt x="594" y="302"/>
                  </a:lnTo>
                  <a:lnTo>
                    <a:pt x="592" y="304"/>
                  </a:lnTo>
                  <a:lnTo>
                    <a:pt x="592" y="304"/>
                  </a:lnTo>
                  <a:lnTo>
                    <a:pt x="584" y="316"/>
                  </a:lnTo>
                  <a:lnTo>
                    <a:pt x="580" y="332"/>
                  </a:lnTo>
                  <a:lnTo>
                    <a:pt x="580" y="350"/>
                  </a:lnTo>
                  <a:lnTo>
                    <a:pt x="582" y="364"/>
                  </a:lnTo>
                  <a:lnTo>
                    <a:pt x="582" y="370"/>
                  </a:lnTo>
                  <a:lnTo>
                    <a:pt x="582" y="370"/>
                  </a:lnTo>
                  <a:lnTo>
                    <a:pt x="584" y="374"/>
                  </a:lnTo>
                  <a:lnTo>
                    <a:pt x="586" y="376"/>
                  </a:lnTo>
                  <a:lnTo>
                    <a:pt x="586" y="382"/>
                  </a:lnTo>
                  <a:lnTo>
                    <a:pt x="588" y="386"/>
                  </a:lnTo>
                  <a:lnTo>
                    <a:pt x="590" y="392"/>
                  </a:lnTo>
                  <a:lnTo>
                    <a:pt x="590" y="396"/>
                  </a:lnTo>
                  <a:lnTo>
                    <a:pt x="590" y="400"/>
                  </a:lnTo>
                  <a:lnTo>
                    <a:pt x="588" y="402"/>
                  </a:lnTo>
                  <a:lnTo>
                    <a:pt x="586" y="404"/>
                  </a:lnTo>
                  <a:lnTo>
                    <a:pt x="584" y="404"/>
                  </a:lnTo>
                  <a:lnTo>
                    <a:pt x="584" y="404"/>
                  </a:lnTo>
                  <a:lnTo>
                    <a:pt x="584" y="404"/>
                  </a:lnTo>
                  <a:lnTo>
                    <a:pt x="552" y="374"/>
                  </a:lnTo>
                  <a:lnTo>
                    <a:pt x="516" y="370"/>
                  </a:lnTo>
                  <a:lnTo>
                    <a:pt x="512" y="380"/>
                  </a:lnTo>
                  <a:lnTo>
                    <a:pt x="516" y="388"/>
                  </a:lnTo>
                  <a:lnTo>
                    <a:pt x="516" y="404"/>
                  </a:lnTo>
                  <a:lnTo>
                    <a:pt x="494" y="420"/>
                  </a:lnTo>
                  <a:lnTo>
                    <a:pt x="496" y="410"/>
                  </a:lnTo>
                  <a:lnTo>
                    <a:pt x="496" y="402"/>
                  </a:lnTo>
                  <a:lnTo>
                    <a:pt x="498" y="398"/>
                  </a:lnTo>
                  <a:lnTo>
                    <a:pt x="498" y="396"/>
                  </a:lnTo>
                  <a:lnTo>
                    <a:pt x="490" y="396"/>
                  </a:lnTo>
                  <a:lnTo>
                    <a:pt x="482" y="404"/>
                  </a:lnTo>
                  <a:lnTo>
                    <a:pt x="478" y="414"/>
                  </a:lnTo>
                  <a:lnTo>
                    <a:pt x="456" y="412"/>
                  </a:lnTo>
                  <a:lnTo>
                    <a:pt x="448" y="412"/>
                  </a:lnTo>
                  <a:lnTo>
                    <a:pt x="442" y="414"/>
                  </a:lnTo>
                  <a:lnTo>
                    <a:pt x="438" y="416"/>
                  </a:lnTo>
                  <a:lnTo>
                    <a:pt x="434" y="418"/>
                  </a:lnTo>
                  <a:lnTo>
                    <a:pt x="432" y="420"/>
                  </a:lnTo>
                  <a:lnTo>
                    <a:pt x="432" y="420"/>
                  </a:lnTo>
                  <a:lnTo>
                    <a:pt x="432" y="400"/>
                  </a:lnTo>
                  <a:lnTo>
                    <a:pt x="426" y="400"/>
                  </a:lnTo>
                  <a:lnTo>
                    <a:pt x="420" y="404"/>
                  </a:lnTo>
                  <a:lnTo>
                    <a:pt x="410" y="410"/>
                  </a:lnTo>
                  <a:lnTo>
                    <a:pt x="400" y="416"/>
                  </a:lnTo>
                  <a:lnTo>
                    <a:pt x="392" y="420"/>
                  </a:lnTo>
                  <a:lnTo>
                    <a:pt x="390" y="422"/>
                  </a:lnTo>
                  <a:lnTo>
                    <a:pt x="372" y="428"/>
                  </a:lnTo>
                  <a:lnTo>
                    <a:pt x="360" y="436"/>
                  </a:lnTo>
                  <a:lnTo>
                    <a:pt x="352" y="448"/>
                  </a:lnTo>
                  <a:lnTo>
                    <a:pt x="350" y="456"/>
                  </a:lnTo>
                  <a:lnTo>
                    <a:pt x="350" y="458"/>
                  </a:lnTo>
                  <a:lnTo>
                    <a:pt x="348" y="466"/>
                  </a:lnTo>
                  <a:lnTo>
                    <a:pt x="348" y="470"/>
                  </a:lnTo>
                  <a:lnTo>
                    <a:pt x="346" y="470"/>
                  </a:lnTo>
                  <a:lnTo>
                    <a:pt x="344" y="472"/>
                  </a:lnTo>
                  <a:lnTo>
                    <a:pt x="342" y="470"/>
                  </a:lnTo>
                  <a:lnTo>
                    <a:pt x="340" y="470"/>
                  </a:lnTo>
                  <a:lnTo>
                    <a:pt x="340" y="468"/>
                  </a:lnTo>
                  <a:lnTo>
                    <a:pt x="338" y="466"/>
                  </a:lnTo>
                  <a:lnTo>
                    <a:pt x="338" y="466"/>
                  </a:lnTo>
                  <a:lnTo>
                    <a:pt x="324" y="460"/>
                  </a:lnTo>
                  <a:lnTo>
                    <a:pt x="324" y="446"/>
                  </a:lnTo>
                  <a:lnTo>
                    <a:pt x="330" y="440"/>
                  </a:lnTo>
                  <a:lnTo>
                    <a:pt x="334" y="436"/>
                  </a:lnTo>
                  <a:lnTo>
                    <a:pt x="336" y="432"/>
                  </a:lnTo>
                  <a:lnTo>
                    <a:pt x="336" y="428"/>
                  </a:lnTo>
                  <a:lnTo>
                    <a:pt x="336" y="426"/>
                  </a:lnTo>
                  <a:lnTo>
                    <a:pt x="336" y="424"/>
                  </a:lnTo>
                  <a:lnTo>
                    <a:pt x="334" y="424"/>
                  </a:lnTo>
                  <a:lnTo>
                    <a:pt x="334" y="418"/>
                  </a:lnTo>
                  <a:lnTo>
                    <a:pt x="330" y="414"/>
                  </a:lnTo>
                  <a:lnTo>
                    <a:pt x="328" y="410"/>
                  </a:lnTo>
                  <a:lnTo>
                    <a:pt x="322" y="408"/>
                  </a:lnTo>
                  <a:lnTo>
                    <a:pt x="318" y="406"/>
                  </a:lnTo>
                  <a:lnTo>
                    <a:pt x="314" y="404"/>
                  </a:lnTo>
                  <a:lnTo>
                    <a:pt x="310" y="404"/>
                  </a:lnTo>
                  <a:lnTo>
                    <a:pt x="308" y="404"/>
                  </a:lnTo>
                  <a:lnTo>
                    <a:pt x="306" y="404"/>
                  </a:lnTo>
                  <a:lnTo>
                    <a:pt x="304" y="406"/>
                  </a:lnTo>
                  <a:lnTo>
                    <a:pt x="300" y="406"/>
                  </a:lnTo>
                  <a:lnTo>
                    <a:pt x="296" y="408"/>
                  </a:lnTo>
                  <a:lnTo>
                    <a:pt x="292" y="408"/>
                  </a:lnTo>
                  <a:lnTo>
                    <a:pt x="290" y="408"/>
                  </a:lnTo>
                  <a:lnTo>
                    <a:pt x="288" y="408"/>
                  </a:lnTo>
                  <a:lnTo>
                    <a:pt x="300" y="416"/>
                  </a:lnTo>
                  <a:lnTo>
                    <a:pt x="300" y="440"/>
                  </a:lnTo>
                  <a:lnTo>
                    <a:pt x="300" y="454"/>
                  </a:lnTo>
                  <a:lnTo>
                    <a:pt x="302" y="454"/>
                  </a:lnTo>
                  <a:lnTo>
                    <a:pt x="302" y="456"/>
                  </a:lnTo>
                  <a:lnTo>
                    <a:pt x="304" y="460"/>
                  </a:lnTo>
                  <a:lnTo>
                    <a:pt x="306" y="462"/>
                  </a:lnTo>
                  <a:lnTo>
                    <a:pt x="306" y="464"/>
                  </a:lnTo>
                  <a:lnTo>
                    <a:pt x="308" y="466"/>
                  </a:lnTo>
                  <a:lnTo>
                    <a:pt x="306" y="476"/>
                  </a:lnTo>
                  <a:lnTo>
                    <a:pt x="306" y="482"/>
                  </a:lnTo>
                  <a:lnTo>
                    <a:pt x="304" y="486"/>
                  </a:lnTo>
                  <a:lnTo>
                    <a:pt x="302" y="490"/>
                  </a:lnTo>
                  <a:lnTo>
                    <a:pt x="302" y="490"/>
                  </a:lnTo>
                  <a:lnTo>
                    <a:pt x="292" y="486"/>
                  </a:lnTo>
                  <a:lnTo>
                    <a:pt x="284" y="480"/>
                  </a:lnTo>
                  <a:lnTo>
                    <a:pt x="278" y="480"/>
                  </a:lnTo>
                  <a:lnTo>
                    <a:pt x="262" y="498"/>
                  </a:lnTo>
                  <a:lnTo>
                    <a:pt x="246" y="510"/>
                  </a:lnTo>
                  <a:lnTo>
                    <a:pt x="244" y="514"/>
                  </a:lnTo>
                  <a:lnTo>
                    <a:pt x="244" y="518"/>
                  </a:lnTo>
                  <a:lnTo>
                    <a:pt x="248" y="522"/>
                  </a:lnTo>
                  <a:lnTo>
                    <a:pt x="250" y="524"/>
                  </a:lnTo>
                  <a:lnTo>
                    <a:pt x="254" y="528"/>
                  </a:lnTo>
                  <a:lnTo>
                    <a:pt x="256" y="530"/>
                  </a:lnTo>
                  <a:lnTo>
                    <a:pt x="258" y="530"/>
                  </a:lnTo>
                  <a:lnTo>
                    <a:pt x="256" y="538"/>
                  </a:lnTo>
                  <a:lnTo>
                    <a:pt x="232" y="540"/>
                  </a:lnTo>
                  <a:lnTo>
                    <a:pt x="220" y="526"/>
                  </a:lnTo>
                  <a:lnTo>
                    <a:pt x="216" y="514"/>
                  </a:lnTo>
                  <a:lnTo>
                    <a:pt x="206" y="508"/>
                  </a:lnTo>
                  <a:lnTo>
                    <a:pt x="202" y="518"/>
                  </a:lnTo>
                  <a:lnTo>
                    <a:pt x="208" y="534"/>
                  </a:lnTo>
                  <a:lnTo>
                    <a:pt x="218" y="554"/>
                  </a:lnTo>
                  <a:lnTo>
                    <a:pt x="218" y="558"/>
                  </a:lnTo>
                  <a:lnTo>
                    <a:pt x="216" y="560"/>
                  </a:lnTo>
                  <a:lnTo>
                    <a:pt x="216" y="562"/>
                  </a:lnTo>
                  <a:lnTo>
                    <a:pt x="212" y="562"/>
                  </a:lnTo>
                  <a:lnTo>
                    <a:pt x="210" y="560"/>
                  </a:lnTo>
                  <a:lnTo>
                    <a:pt x="208" y="560"/>
                  </a:lnTo>
                  <a:lnTo>
                    <a:pt x="208" y="560"/>
                  </a:lnTo>
                  <a:lnTo>
                    <a:pt x="198" y="548"/>
                  </a:lnTo>
                  <a:lnTo>
                    <a:pt x="182" y="540"/>
                  </a:lnTo>
                  <a:lnTo>
                    <a:pt x="182" y="540"/>
                  </a:lnTo>
                  <a:lnTo>
                    <a:pt x="182" y="536"/>
                  </a:lnTo>
                  <a:lnTo>
                    <a:pt x="182" y="532"/>
                  </a:lnTo>
                  <a:lnTo>
                    <a:pt x="182" y="528"/>
                  </a:lnTo>
                  <a:lnTo>
                    <a:pt x="182" y="524"/>
                  </a:lnTo>
                  <a:lnTo>
                    <a:pt x="184" y="520"/>
                  </a:lnTo>
                  <a:lnTo>
                    <a:pt x="186" y="518"/>
                  </a:lnTo>
                  <a:lnTo>
                    <a:pt x="186" y="514"/>
                  </a:lnTo>
                  <a:lnTo>
                    <a:pt x="186" y="510"/>
                  </a:lnTo>
                  <a:lnTo>
                    <a:pt x="186" y="508"/>
                  </a:lnTo>
                  <a:lnTo>
                    <a:pt x="186" y="504"/>
                  </a:lnTo>
                  <a:lnTo>
                    <a:pt x="186" y="504"/>
                  </a:lnTo>
                  <a:lnTo>
                    <a:pt x="162" y="484"/>
                  </a:lnTo>
                  <a:lnTo>
                    <a:pt x="156" y="468"/>
                  </a:lnTo>
                  <a:lnTo>
                    <a:pt x="176" y="476"/>
                  </a:lnTo>
                  <a:lnTo>
                    <a:pt x="182" y="482"/>
                  </a:lnTo>
                  <a:lnTo>
                    <a:pt x="198" y="488"/>
                  </a:lnTo>
                  <a:lnTo>
                    <a:pt x="210" y="498"/>
                  </a:lnTo>
                  <a:lnTo>
                    <a:pt x="220" y="502"/>
                  </a:lnTo>
                  <a:lnTo>
                    <a:pt x="232" y="500"/>
                  </a:lnTo>
                  <a:lnTo>
                    <a:pt x="242" y="496"/>
                  </a:lnTo>
                  <a:lnTo>
                    <a:pt x="246" y="494"/>
                  </a:lnTo>
                  <a:lnTo>
                    <a:pt x="258" y="480"/>
                  </a:lnTo>
                  <a:lnTo>
                    <a:pt x="266" y="466"/>
                  </a:lnTo>
                  <a:lnTo>
                    <a:pt x="268" y="452"/>
                  </a:lnTo>
                  <a:lnTo>
                    <a:pt x="268" y="446"/>
                  </a:lnTo>
                  <a:lnTo>
                    <a:pt x="266" y="442"/>
                  </a:lnTo>
                  <a:lnTo>
                    <a:pt x="262" y="438"/>
                  </a:lnTo>
                  <a:lnTo>
                    <a:pt x="256" y="436"/>
                  </a:lnTo>
                  <a:lnTo>
                    <a:pt x="252" y="432"/>
                  </a:lnTo>
                  <a:lnTo>
                    <a:pt x="246" y="432"/>
                  </a:lnTo>
                  <a:lnTo>
                    <a:pt x="242" y="430"/>
                  </a:lnTo>
                  <a:lnTo>
                    <a:pt x="238" y="430"/>
                  </a:lnTo>
                  <a:lnTo>
                    <a:pt x="236" y="428"/>
                  </a:lnTo>
                  <a:lnTo>
                    <a:pt x="230" y="412"/>
                  </a:lnTo>
                  <a:lnTo>
                    <a:pt x="218" y="396"/>
                  </a:lnTo>
                  <a:lnTo>
                    <a:pt x="204" y="388"/>
                  </a:lnTo>
                  <a:lnTo>
                    <a:pt x="190" y="384"/>
                  </a:lnTo>
                  <a:lnTo>
                    <a:pt x="176" y="382"/>
                  </a:lnTo>
                  <a:lnTo>
                    <a:pt x="168" y="382"/>
                  </a:lnTo>
                  <a:lnTo>
                    <a:pt x="164" y="382"/>
                  </a:lnTo>
                  <a:lnTo>
                    <a:pt x="162" y="380"/>
                  </a:lnTo>
                  <a:lnTo>
                    <a:pt x="160" y="376"/>
                  </a:lnTo>
                  <a:lnTo>
                    <a:pt x="156" y="374"/>
                  </a:lnTo>
                  <a:lnTo>
                    <a:pt x="154" y="372"/>
                  </a:lnTo>
                  <a:lnTo>
                    <a:pt x="150" y="372"/>
                  </a:lnTo>
                  <a:lnTo>
                    <a:pt x="150" y="370"/>
                  </a:lnTo>
                  <a:lnTo>
                    <a:pt x="152" y="364"/>
                  </a:lnTo>
                  <a:lnTo>
                    <a:pt x="162" y="368"/>
                  </a:lnTo>
                  <a:lnTo>
                    <a:pt x="168" y="364"/>
                  </a:lnTo>
                  <a:lnTo>
                    <a:pt x="148" y="354"/>
                  </a:lnTo>
                  <a:lnTo>
                    <a:pt x="140" y="364"/>
                  </a:lnTo>
                  <a:lnTo>
                    <a:pt x="132" y="364"/>
                  </a:lnTo>
                  <a:lnTo>
                    <a:pt x="132" y="370"/>
                  </a:lnTo>
                  <a:lnTo>
                    <a:pt x="130" y="374"/>
                  </a:lnTo>
                  <a:lnTo>
                    <a:pt x="128" y="378"/>
                  </a:lnTo>
                  <a:lnTo>
                    <a:pt x="124" y="380"/>
                  </a:lnTo>
                  <a:lnTo>
                    <a:pt x="122" y="382"/>
                  </a:lnTo>
                  <a:lnTo>
                    <a:pt x="120" y="384"/>
                  </a:lnTo>
                  <a:lnTo>
                    <a:pt x="118" y="384"/>
                  </a:lnTo>
                  <a:lnTo>
                    <a:pt x="110" y="402"/>
                  </a:lnTo>
                  <a:lnTo>
                    <a:pt x="110" y="420"/>
                  </a:lnTo>
                  <a:lnTo>
                    <a:pt x="130" y="440"/>
                  </a:lnTo>
                  <a:lnTo>
                    <a:pt x="130" y="470"/>
                  </a:lnTo>
                  <a:lnTo>
                    <a:pt x="118" y="484"/>
                  </a:lnTo>
                  <a:lnTo>
                    <a:pt x="126" y="502"/>
                  </a:lnTo>
                  <a:lnTo>
                    <a:pt x="122" y="556"/>
                  </a:lnTo>
                  <a:lnTo>
                    <a:pt x="122" y="562"/>
                  </a:lnTo>
                  <a:lnTo>
                    <a:pt x="122" y="568"/>
                  </a:lnTo>
                  <a:lnTo>
                    <a:pt x="124" y="572"/>
                  </a:lnTo>
                  <a:lnTo>
                    <a:pt x="126" y="574"/>
                  </a:lnTo>
                  <a:lnTo>
                    <a:pt x="126" y="576"/>
                  </a:lnTo>
                  <a:lnTo>
                    <a:pt x="126" y="576"/>
                  </a:lnTo>
                  <a:lnTo>
                    <a:pt x="132" y="592"/>
                  </a:lnTo>
                  <a:lnTo>
                    <a:pt x="134" y="606"/>
                  </a:lnTo>
                  <a:lnTo>
                    <a:pt x="132" y="614"/>
                  </a:lnTo>
                  <a:lnTo>
                    <a:pt x="130" y="616"/>
                  </a:lnTo>
                  <a:lnTo>
                    <a:pt x="96" y="650"/>
                  </a:lnTo>
                  <a:lnTo>
                    <a:pt x="100" y="654"/>
                  </a:lnTo>
                  <a:lnTo>
                    <a:pt x="106" y="658"/>
                  </a:lnTo>
                  <a:lnTo>
                    <a:pt x="110" y="660"/>
                  </a:lnTo>
                  <a:lnTo>
                    <a:pt x="116" y="662"/>
                  </a:lnTo>
                  <a:lnTo>
                    <a:pt x="122" y="662"/>
                  </a:lnTo>
                  <a:lnTo>
                    <a:pt x="124" y="662"/>
                  </a:lnTo>
                  <a:lnTo>
                    <a:pt x="126" y="662"/>
                  </a:lnTo>
                  <a:lnTo>
                    <a:pt x="122" y="662"/>
                  </a:lnTo>
                  <a:lnTo>
                    <a:pt x="118" y="664"/>
                  </a:lnTo>
                  <a:lnTo>
                    <a:pt x="114" y="666"/>
                  </a:lnTo>
                  <a:lnTo>
                    <a:pt x="112" y="668"/>
                  </a:lnTo>
                  <a:lnTo>
                    <a:pt x="110" y="668"/>
                  </a:lnTo>
                  <a:lnTo>
                    <a:pt x="104" y="668"/>
                  </a:lnTo>
                  <a:lnTo>
                    <a:pt x="98" y="670"/>
                  </a:lnTo>
                  <a:lnTo>
                    <a:pt x="94" y="672"/>
                  </a:lnTo>
                  <a:lnTo>
                    <a:pt x="90" y="674"/>
                  </a:lnTo>
                  <a:lnTo>
                    <a:pt x="86" y="676"/>
                  </a:lnTo>
                  <a:lnTo>
                    <a:pt x="84" y="678"/>
                  </a:lnTo>
                  <a:lnTo>
                    <a:pt x="84" y="678"/>
                  </a:lnTo>
                  <a:lnTo>
                    <a:pt x="78" y="674"/>
                  </a:lnTo>
                  <a:lnTo>
                    <a:pt x="68" y="672"/>
                  </a:lnTo>
                  <a:lnTo>
                    <a:pt x="60" y="672"/>
                  </a:lnTo>
                  <a:lnTo>
                    <a:pt x="54" y="674"/>
                  </a:lnTo>
                  <a:lnTo>
                    <a:pt x="50" y="678"/>
                  </a:lnTo>
                  <a:lnTo>
                    <a:pt x="46" y="680"/>
                  </a:lnTo>
                  <a:lnTo>
                    <a:pt x="44" y="682"/>
                  </a:lnTo>
                  <a:lnTo>
                    <a:pt x="44" y="684"/>
                  </a:lnTo>
                  <a:lnTo>
                    <a:pt x="42" y="686"/>
                  </a:lnTo>
                  <a:lnTo>
                    <a:pt x="42" y="686"/>
                  </a:lnTo>
                  <a:lnTo>
                    <a:pt x="40" y="690"/>
                  </a:lnTo>
                  <a:lnTo>
                    <a:pt x="40" y="694"/>
                  </a:lnTo>
                  <a:lnTo>
                    <a:pt x="40" y="698"/>
                  </a:lnTo>
                  <a:lnTo>
                    <a:pt x="40" y="702"/>
                  </a:lnTo>
                  <a:lnTo>
                    <a:pt x="40" y="704"/>
                  </a:lnTo>
                  <a:lnTo>
                    <a:pt x="40" y="706"/>
                  </a:lnTo>
                  <a:lnTo>
                    <a:pt x="46" y="710"/>
                  </a:lnTo>
                  <a:lnTo>
                    <a:pt x="48" y="720"/>
                  </a:lnTo>
                  <a:lnTo>
                    <a:pt x="48" y="726"/>
                  </a:lnTo>
                  <a:lnTo>
                    <a:pt x="48" y="730"/>
                  </a:lnTo>
                  <a:lnTo>
                    <a:pt x="46" y="734"/>
                  </a:lnTo>
                  <a:lnTo>
                    <a:pt x="46" y="736"/>
                  </a:lnTo>
                  <a:lnTo>
                    <a:pt x="44" y="738"/>
                  </a:lnTo>
                  <a:lnTo>
                    <a:pt x="44" y="738"/>
                  </a:lnTo>
                  <a:lnTo>
                    <a:pt x="42" y="738"/>
                  </a:lnTo>
                  <a:lnTo>
                    <a:pt x="38" y="736"/>
                  </a:lnTo>
                  <a:lnTo>
                    <a:pt x="34" y="734"/>
                  </a:lnTo>
                  <a:lnTo>
                    <a:pt x="30" y="732"/>
                  </a:lnTo>
                  <a:lnTo>
                    <a:pt x="30" y="730"/>
                  </a:lnTo>
                  <a:lnTo>
                    <a:pt x="28" y="730"/>
                  </a:lnTo>
                  <a:lnTo>
                    <a:pt x="20" y="722"/>
                  </a:lnTo>
                  <a:lnTo>
                    <a:pt x="8" y="736"/>
                  </a:lnTo>
                  <a:lnTo>
                    <a:pt x="4" y="738"/>
                  </a:lnTo>
                  <a:lnTo>
                    <a:pt x="4" y="744"/>
                  </a:lnTo>
                  <a:lnTo>
                    <a:pt x="2" y="750"/>
                  </a:lnTo>
                  <a:lnTo>
                    <a:pt x="2" y="756"/>
                  </a:lnTo>
                  <a:lnTo>
                    <a:pt x="0" y="764"/>
                  </a:lnTo>
                  <a:lnTo>
                    <a:pt x="0" y="778"/>
                  </a:lnTo>
                  <a:lnTo>
                    <a:pt x="2" y="780"/>
                  </a:lnTo>
                  <a:lnTo>
                    <a:pt x="4" y="782"/>
                  </a:lnTo>
                  <a:lnTo>
                    <a:pt x="8" y="782"/>
                  </a:lnTo>
                  <a:lnTo>
                    <a:pt x="8" y="782"/>
                  </a:lnTo>
                  <a:lnTo>
                    <a:pt x="14" y="782"/>
                  </a:lnTo>
                  <a:lnTo>
                    <a:pt x="18" y="782"/>
                  </a:lnTo>
                  <a:lnTo>
                    <a:pt x="20" y="780"/>
                  </a:lnTo>
                  <a:lnTo>
                    <a:pt x="22" y="780"/>
                  </a:lnTo>
                  <a:lnTo>
                    <a:pt x="22" y="782"/>
                  </a:lnTo>
                  <a:lnTo>
                    <a:pt x="24" y="784"/>
                  </a:lnTo>
                  <a:lnTo>
                    <a:pt x="26" y="786"/>
                  </a:lnTo>
                  <a:lnTo>
                    <a:pt x="30" y="788"/>
                  </a:lnTo>
                  <a:lnTo>
                    <a:pt x="32" y="790"/>
                  </a:lnTo>
                  <a:lnTo>
                    <a:pt x="34" y="792"/>
                  </a:lnTo>
                  <a:lnTo>
                    <a:pt x="36" y="796"/>
                  </a:lnTo>
                  <a:lnTo>
                    <a:pt x="38" y="802"/>
                  </a:lnTo>
                  <a:lnTo>
                    <a:pt x="40" y="806"/>
                  </a:lnTo>
                  <a:lnTo>
                    <a:pt x="42" y="810"/>
                  </a:lnTo>
                  <a:lnTo>
                    <a:pt x="44" y="814"/>
                  </a:lnTo>
                  <a:lnTo>
                    <a:pt x="44" y="814"/>
                  </a:lnTo>
                  <a:lnTo>
                    <a:pt x="46" y="820"/>
                  </a:lnTo>
                  <a:lnTo>
                    <a:pt x="44" y="824"/>
                  </a:lnTo>
                  <a:lnTo>
                    <a:pt x="42" y="828"/>
                  </a:lnTo>
                  <a:lnTo>
                    <a:pt x="40" y="830"/>
                  </a:lnTo>
                  <a:lnTo>
                    <a:pt x="38" y="832"/>
                  </a:lnTo>
                  <a:lnTo>
                    <a:pt x="36" y="832"/>
                  </a:lnTo>
                  <a:lnTo>
                    <a:pt x="36" y="832"/>
                  </a:lnTo>
                  <a:lnTo>
                    <a:pt x="40" y="834"/>
                  </a:lnTo>
                  <a:lnTo>
                    <a:pt x="42" y="838"/>
                  </a:lnTo>
                  <a:lnTo>
                    <a:pt x="46" y="842"/>
                  </a:lnTo>
                  <a:lnTo>
                    <a:pt x="50" y="846"/>
                  </a:lnTo>
                  <a:lnTo>
                    <a:pt x="52" y="852"/>
                  </a:lnTo>
                  <a:lnTo>
                    <a:pt x="54" y="856"/>
                  </a:lnTo>
                  <a:lnTo>
                    <a:pt x="56" y="858"/>
                  </a:lnTo>
                  <a:lnTo>
                    <a:pt x="56" y="860"/>
                  </a:lnTo>
                  <a:lnTo>
                    <a:pt x="58" y="866"/>
                  </a:lnTo>
                  <a:lnTo>
                    <a:pt x="60" y="872"/>
                  </a:lnTo>
                  <a:lnTo>
                    <a:pt x="62" y="874"/>
                  </a:lnTo>
                  <a:lnTo>
                    <a:pt x="62" y="876"/>
                  </a:lnTo>
                  <a:lnTo>
                    <a:pt x="60" y="878"/>
                  </a:lnTo>
                  <a:lnTo>
                    <a:pt x="60" y="878"/>
                  </a:lnTo>
                  <a:lnTo>
                    <a:pt x="60" y="878"/>
                  </a:lnTo>
                  <a:lnTo>
                    <a:pt x="60" y="878"/>
                  </a:lnTo>
                  <a:lnTo>
                    <a:pt x="38" y="892"/>
                  </a:lnTo>
                  <a:lnTo>
                    <a:pt x="38" y="894"/>
                  </a:lnTo>
                  <a:lnTo>
                    <a:pt x="36" y="894"/>
                  </a:lnTo>
                  <a:lnTo>
                    <a:pt x="34" y="894"/>
                  </a:lnTo>
                  <a:lnTo>
                    <a:pt x="32" y="892"/>
                  </a:lnTo>
                  <a:lnTo>
                    <a:pt x="32" y="894"/>
                  </a:lnTo>
                  <a:lnTo>
                    <a:pt x="30" y="898"/>
                  </a:lnTo>
                  <a:lnTo>
                    <a:pt x="28" y="902"/>
                  </a:lnTo>
                  <a:lnTo>
                    <a:pt x="30" y="906"/>
                  </a:lnTo>
                  <a:lnTo>
                    <a:pt x="30" y="908"/>
                  </a:lnTo>
                  <a:lnTo>
                    <a:pt x="32" y="908"/>
                  </a:lnTo>
                  <a:lnTo>
                    <a:pt x="32" y="908"/>
                  </a:lnTo>
                  <a:lnTo>
                    <a:pt x="28" y="908"/>
                  </a:lnTo>
                  <a:lnTo>
                    <a:pt x="26" y="910"/>
                  </a:lnTo>
                  <a:lnTo>
                    <a:pt x="24" y="910"/>
                  </a:lnTo>
                  <a:lnTo>
                    <a:pt x="22" y="912"/>
                  </a:lnTo>
                  <a:lnTo>
                    <a:pt x="22" y="912"/>
                  </a:lnTo>
                  <a:lnTo>
                    <a:pt x="28" y="918"/>
                  </a:lnTo>
                  <a:lnTo>
                    <a:pt x="28" y="918"/>
                  </a:lnTo>
                  <a:lnTo>
                    <a:pt x="30" y="916"/>
                  </a:lnTo>
                  <a:lnTo>
                    <a:pt x="34" y="914"/>
                  </a:lnTo>
                  <a:lnTo>
                    <a:pt x="40" y="914"/>
                  </a:lnTo>
                  <a:lnTo>
                    <a:pt x="46" y="914"/>
                  </a:lnTo>
                  <a:lnTo>
                    <a:pt x="50" y="914"/>
                  </a:lnTo>
                  <a:lnTo>
                    <a:pt x="56" y="916"/>
                  </a:lnTo>
                  <a:lnTo>
                    <a:pt x="58" y="916"/>
                  </a:lnTo>
                  <a:lnTo>
                    <a:pt x="60" y="918"/>
                  </a:lnTo>
                  <a:lnTo>
                    <a:pt x="64" y="918"/>
                  </a:lnTo>
                  <a:lnTo>
                    <a:pt x="68" y="918"/>
                  </a:lnTo>
                  <a:lnTo>
                    <a:pt x="74" y="918"/>
                  </a:lnTo>
                  <a:lnTo>
                    <a:pt x="76" y="916"/>
                  </a:lnTo>
                  <a:lnTo>
                    <a:pt x="78" y="916"/>
                  </a:lnTo>
                  <a:lnTo>
                    <a:pt x="80" y="912"/>
                  </a:lnTo>
                  <a:lnTo>
                    <a:pt x="80" y="912"/>
                  </a:lnTo>
                  <a:lnTo>
                    <a:pt x="84" y="914"/>
                  </a:lnTo>
                  <a:lnTo>
                    <a:pt x="88" y="916"/>
                  </a:lnTo>
                  <a:lnTo>
                    <a:pt x="92" y="918"/>
                  </a:lnTo>
                  <a:lnTo>
                    <a:pt x="96" y="922"/>
                  </a:lnTo>
                  <a:lnTo>
                    <a:pt x="100" y="926"/>
                  </a:lnTo>
                  <a:lnTo>
                    <a:pt x="100" y="928"/>
                  </a:lnTo>
                  <a:lnTo>
                    <a:pt x="102" y="930"/>
                  </a:lnTo>
                  <a:lnTo>
                    <a:pt x="104" y="934"/>
                  </a:lnTo>
                  <a:lnTo>
                    <a:pt x="106" y="940"/>
                  </a:lnTo>
                  <a:lnTo>
                    <a:pt x="106" y="946"/>
                  </a:lnTo>
                  <a:lnTo>
                    <a:pt x="106" y="952"/>
                  </a:lnTo>
                  <a:lnTo>
                    <a:pt x="104" y="960"/>
                  </a:lnTo>
                  <a:lnTo>
                    <a:pt x="104" y="966"/>
                  </a:lnTo>
                  <a:lnTo>
                    <a:pt x="104" y="970"/>
                  </a:lnTo>
                  <a:lnTo>
                    <a:pt x="106" y="972"/>
                  </a:lnTo>
                  <a:lnTo>
                    <a:pt x="108" y="974"/>
                  </a:lnTo>
                  <a:lnTo>
                    <a:pt x="110" y="976"/>
                  </a:lnTo>
                  <a:lnTo>
                    <a:pt x="112" y="972"/>
                  </a:lnTo>
                  <a:lnTo>
                    <a:pt x="114" y="970"/>
                  </a:lnTo>
                  <a:lnTo>
                    <a:pt x="114" y="970"/>
                  </a:lnTo>
                  <a:lnTo>
                    <a:pt x="116" y="970"/>
                  </a:lnTo>
                  <a:lnTo>
                    <a:pt x="120" y="968"/>
                  </a:lnTo>
                  <a:lnTo>
                    <a:pt x="124" y="966"/>
                  </a:lnTo>
                  <a:lnTo>
                    <a:pt x="128" y="966"/>
                  </a:lnTo>
                  <a:lnTo>
                    <a:pt x="130" y="966"/>
                  </a:lnTo>
                  <a:lnTo>
                    <a:pt x="140" y="964"/>
                  </a:lnTo>
                  <a:lnTo>
                    <a:pt x="150" y="968"/>
                  </a:lnTo>
                  <a:lnTo>
                    <a:pt x="158" y="972"/>
                  </a:lnTo>
                  <a:lnTo>
                    <a:pt x="162" y="974"/>
                  </a:lnTo>
                  <a:lnTo>
                    <a:pt x="158" y="976"/>
                  </a:lnTo>
                  <a:lnTo>
                    <a:pt x="164" y="976"/>
                  </a:lnTo>
                  <a:lnTo>
                    <a:pt x="170" y="974"/>
                  </a:lnTo>
                  <a:lnTo>
                    <a:pt x="174" y="974"/>
                  </a:lnTo>
                  <a:lnTo>
                    <a:pt x="176" y="976"/>
                  </a:lnTo>
                  <a:lnTo>
                    <a:pt x="180" y="976"/>
                  </a:lnTo>
                  <a:lnTo>
                    <a:pt x="180" y="978"/>
                  </a:lnTo>
                  <a:lnTo>
                    <a:pt x="182" y="978"/>
                  </a:lnTo>
                  <a:lnTo>
                    <a:pt x="180" y="978"/>
                  </a:lnTo>
                  <a:lnTo>
                    <a:pt x="178" y="980"/>
                  </a:lnTo>
                  <a:lnTo>
                    <a:pt x="176" y="984"/>
                  </a:lnTo>
                  <a:lnTo>
                    <a:pt x="174" y="986"/>
                  </a:lnTo>
                  <a:lnTo>
                    <a:pt x="174" y="988"/>
                  </a:lnTo>
                  <a:lnTo>
                    <a:pt x="174" y="990"/>
                  </a:lnTo>
                  <a:lnTo>
                    <a:pt x="174" y="992"/>
                  </a:lnTo>
                  <a:lnTo>
                    <a:pt x="174" y="998"/>
                  </a:lnTo>
                  <a:lnTo>
                    <a:pt x="178" y="1000"/>
                  </a:lnTo>
                  <a:lnTo>
                    <a:pt x="182" y="998"/>
                  </a:lnTo>
                  <a:lnTo>
                    <a:pt x="186" y="996"/>
                  </a:lnTo>
                  <a:lnTo>
                    <a:pt x="190" y="992"/>
                  </a:lnTo>
                  <a:lnTo>
                    <a:pt x="192" y="988"/>
                  </a:lnTo>
                  <a:lnTo>
                    <a:pt x="194" y="986"/>
                  </a:lnTo>
                  <a:lnTo>
                    <a:pt x="194" y="984"/>
                  </a:lnTo>
                  <a:lnTo>
                    <a:pt x="192" y="984"/>
                  </a:lnTo>
                  <a:lnTo>
                    <a:pt x="190" y="982"/>
                  </a:lnTo>
                  <a:lnTo>
                    <a:pt x="188" y="980"/>
                  </a:lnTo>
                  <a:lnTo>
                    <a:pt x="186" y="978"/>
                  </a:lnTo>
                  <a:lnTo>
                    <a:pt x="186" y="974"/>
                  </a:lnTo>
                  <a:lnTo>
                    <a:pt x="186" y="972"/>
                  </a:lnTo>
                  <a:lnTo>
                    <a:pt x="186" y="970"/>
                  </a:lnTo>
                  <a:lnTo>
                    <a:pt x="188" y="966"/>
                  </a:lnTo>
                  <a:lnTo>
                    <a:pt x="192" y="964"/>
                  </a:lnTo>
                  <a:lnTo>
                    <a:pt x="196" y="962"/>
                  </a:lnTo>
                  <a:lnTo>
                    <a:pt x="200" y="960"/>
                  </a:lnTo>
                  <a:lnTo>
                    <a:pt x="202" y="960"/>
                  </a:lnTo>
                  <a:lnTo>
                    <a:pt x="206" y="958"/>
                  </a:lnTo>
                  <a:lnTo>
                    <a:pt x="210" y="960"/>
                  </a:lnTo>
                  <a:lnTo>
                    <a:pt x="214" y="962"/>
                  </a:lnTo>
                  <a:lnTo>
                    <a:pt x="216" y="968"/>
                  </a:lnTo>
                  <a:lnTo>
                    <a:pt x="216" y="972"/>
                  </a:lnTo>
                  <a:lnTo>
                    <a:pt x="214" y="974"/>
                  </a:lnTo>
                  <a:lnTo>
                    <a:pt x="212" y="974"/>
                  </a:lnTo>
                  <a:lnTo>
                    <a:pt x="210" y="976"/>
                  </a:lnTo>
                  <a:lnTo>
                    <a:pt x="210" y="976"/>
                  </a:lnTo>
                  <a:lnTo>
                    <a:pt x="206" y="976"/>
                  </a:lnTo>
                  <a:lnTo>
                    <a:pt x="202" y="976"/>
                  </a:lnTo>
                  <a:lnTo>
                    <a:pt x="200" y="978"/>
                  </a:lnTo>
                  <a:lnTo>
                    <a:pt x="200" y="980"/>
                  </a:lnTo>
                  <a:lnTo>
                    <a:pt x="200" y="980"/>
                  </a:lnTo>
                  <a:lnTo>
                    <a:pt x="198" y="984"/>
                  </a:lnTo>
                  <a:lnTo>
                    <a:pt x="200" y="988"/>
                  </a:lnTo>
                  <a:lnTo>
                    <a:pt x="200" y="990"/>
                  </a:lnTo>
                  <a:lnTo>
                    <a:pt x="202" y="992"/>
                  </a:lnTo>
                  <a:lnTo>
                    <a:pt x="204" y="994"/>
                  </a:lnTo>
                  <a:lnTo>
                    <a:pt x="208" y="996"/>
                  </a:lnTo>
                  <a:lnTo>
                    <a:pt x="210" y="998"/>
                  </a:lnTo>
                  <a:lnTo>
                    <a:pt x="214" y="1000"/>
                  </a:lnTo>
                  <a:lnTo>
                    <a:pt x="216" y="1002"/>
                  </a:lnTo>
                  <a:lnTo>
                    <a:pt x="218" y="1002"/>
                  </a:lnTo>
                  <a:lnTo>
                    <a:pt x="218" y="1004"/>
                  </a:lnTo>
                  <a:lnTo>
                    <a:pt x="220" y="1008"/>
                  </a:lnTo>
                  <a:lnTo>
                    <a:pt x="222" y="1010"/>
                  </a:lnTo>
                  <a:lnTo>
                    <a:pt x="224" y="1012"/>
                  </a:lnTo>
                  <a:lnTo>
                    <a:pt x="226" y="1014"/>
                  </a:lnTo>
                  <a:lnTo>
                    <a:pt x="228" y="1014"/>
                  </a:lnTo>
                  <a:lnTo>
                    <a:pt x="228" y="1016"/>
                  </a:lnTo>
                  <a:lnTo>
                    <a:pt x="232" y="1018"/>
                  </a:lnTo>
                  <a:lnTo>
                    <a:pt x="236" y="1020"/>
                  </a:lnTo>
                  <a:lnTo>
                    <a:pt x="242" y="1024"/>
                  </a:lnTo>
                  <a:lnTo>
                    <a:pt x="246" y="1028"/>
                  </a:lnTo>
                  <a:lnTo>
                    <a:pt x="250" y="1030"/>
                  </a:lnTo>
                  <a:lnTo>
                    <a:pt x="254" y="1032"/>
                  </a:lnTo>
                  <a:lnTo>
                    <a:pt x="254" y="1032"/>
                  </a:lnTo>
                  <a:lnTo>
                    <a:pt x="256" y="1040"/>
                  </a:lnTo>
                  <a:lnTo>
                    <a:pt x="256" y="1046"/>
                  </a:lnTo>
                  <a:lnTo>
                    <a:pt x="256" y="1052"/>
                  </a:lnTo>
                  <a:lnTo>
                    <a:pt x="252" y="1058"/>
                  </a:lnTo>
                  <a:lnTo>
                    <a:pt x="250" y="1062"/>
                  </a:lnTo>
                  <a:lnTo>
                    <a:pt x="250" y="1062"/>
                  </a:lnTo>
                  <a:lnTo>
                    <a:pt x="252" y="1064"/>
                  </a:lnTo>
                  <a:lnTo>
                    <a:pt x="256" y="1066"/>
                  </a:lnTo>
                  <a:lnTo>
                    <a:pt x="260" y="1068"/>
                  </a:lnTo>
                  <a:lnTo>
                    <a:pt x="264" y="1070"/>
                  </a:lnTo>
                  <a:lnTo>
                    <a:pt x="266" y="1072"/>
                  </a:lnTo>
                  <a:lnTo>
                    <a:pt x="268" y="1072"/>
                  </a:lnTo>
                  <a:lnTo>
                    <a:pt x="270" y="1074"/>
                  </a:lnTo>
                  <a:lnTo>
                    <a:pt x="274" y="1076"/>
                  </a:lnTo>
                  <a:lnTo>
                    <a:pt x="278" y="1080"/>
                  </a:lnTo>
                  <a:lnTo>
                    <a:pt x="282" y="1086"/>
                  </a:lnTo>
                  <a:lnTo>
                    <a:pt x="304" y="1090"/>
                  </a:lnTo>
                  <a:lnTo>
                    <a:pt x="306" y="1092"/>
                  </a:lnTo>
                  <a:lnTo>
                    <a:pt x="310" y="1094"/>
                  </a:lnTo>
                  <a:lnTo>
                    <a:pt x="312" y="1094"/>
                  </a:lnTo>
                  <a:lnTo>
                    <a:pt x="316" y="1092"/>
                  </a:lnTo>
                  <a:lnTo>
                    <a:pt x="318" y="1092"/>
                  </a:lnTo>
                  <a:lnTo>
                    <a:pt x="320" y="1092"/>
                  </a:lnTo>
                  <a:lnTo>
                    <a:pt x="334" y="1076"/>
                  </a:lnTo>
                  <a:lnTo>
                    <a:pt x="336" y="1080"/>
                  </a:lnTo>
                  <a:lnTo>
                    <a:pt x="338" y="1082"/>
                  </a:lnTo>
                  <a:lnTo>
                    <a:pt x="340" y="1086"/>
                  </a:lnTo>
                  <a:lnTo>
                    <a:pt x="344" y="1088"/>
                  </a:lnTo>
                  <a:lnTo>
                    <a:pt x="344" y="1088"/>
                  </a:lnTo>
                  <a:lnTo>
                    <a:pt x="350" y="1098"/>
                  </a:lnTo>
                  <a:lnTo>
                    <a:pt x="350" y="1096"/>
                  </a:lnTo>
                  <a:lnTo>
                    <a:pt x="348" y="1088"/>
                  </a:lnTo>
                  <a:lnTo>
                    <a:pt x="346" y="1078"/>
                  </a:lnTo>
                  <a:lnTo>
                    <a:pt x="346" y="1070"/>
                  </a:lnTo>
                  <a:lnTo>
                    <a:pt x="346" y="1064"/>
                  </a:lnTo>
                  <a:lnTo>
                    <a:pt x="352" y="1062"/>
                  </a:lnTo>
                  <a:lnTo>
                    <a:pt x="352" y="1062"/>
                  </a:lnTo>
                  <a:lnTo>
                    <a:pt x="350" y="1060"/>
                  </a:lnTo>
                  <a:lnTo>
                    <a:pt x="348" y="1056"/>
                  </a:lnTo>
                  <a:lnTo>
                    <a:pt x="346" y="1052"/>
                  </a:lnTo>
                  <a:lnTo>
                    <a:pt x="346" y="1048"/>
                  </a:lnTo>
                  <a:lnTo>
                    <a:pt x="344" y="1044"/>
                  </a:lnTo>
                  <a:lnTo>
                    <a:pt x="346" y="1040"/>
                  </a:lnTo>
                  <a:lnTo>
                    <a:pt x="348" y="1036"/>
                  </a:lnTo>
                  <a:lnTo>
                    <a:pt x="350" y="1034"/>
                  </a:lnTo>
                  <a:lnTo>
                    <a:pt x="350" y="1034"/>
                  </a:lnTo>
                  <a:lnTo>
                    <a:pt x="348" y="1034"/>
                  </a:lnTo>
                  <a:lnTo>
                    <a:pt x="346" y="1032"/>
                  </a:lnTo>
                  <a:lnTo>
                    <a:pt x="342" y="1030"/>
                  </a:lnTo>
                  <a:lnTo>
                    <a:pt x="338" y="1028"/>
                  </a:lnTo>
                  <a:lnTo>
                    <a:pt x="334" y="1022"/>
                  </a:lnTo>
                  <a:lnTo>
                    <a:pt x="332" y="1016"/>
                  </a:lnTo>
                  <a:lnTo>
                    <a:pt x="330" y="1008"/>
                  </a:lnTo>
                  <a:lnTo>
                    <a:pt x="326" y="992"/>
                  </a:lnTo>
                  <a:lnTo>
                    <a:pt x="330" y="976"/>
                  </a:lnTo>
                  <a:lnTo>
                    <a:pt x="334" y="972"/>
                  </a:lnTo>
                  <a:lnTo>
                    <a:pt x="344" y="964"/>
                  </a:lnTo>
                  <a:lnTo>
                    <a:pt x="358" y="956"/>
                  </a:lnTo>
                  <a:lnTo>
                    <a:pt x="378" y="952"/>
                  </a:lnTo>
                  <a:lnTo>
                    <a:pt x="382" y="954"/>
                  </a:lnTo>
                  <a:lnTo>
                    <a:pt x="390" y="956"/>
                  </a:lnTo>
                  <a:lnTo>
                    <a:pt x="400" y="960"/>
                  </a:lnTo>
                  <a:lnTo>
                    <a:pt x="408" y="966"/>
                  </a:lnTo>
                  <a:lnTo>
                    <a:pt x="410" y="976"/>
                  </a:lnTo>
                  <a:lnTo>
                    <a:pt x="410" y="976"/>
                  </a:lnTo>
                  <a:lnTo>
                    <a:pt x="410" y="978"/>
                  </a:lnTo>
                  <a:lnTo>
                    <a:pt x="408" y="982"/>
                  </a:lnTo>
                  <a:lnTo>
                    <a:pt x="406" y="984"/>
                  </a:lnTo>
                  <a:lnTo>
                    <a:pt x="404" y="988"/>
                  </a:lnTo>
                  <a:lnTo>
                    <a:pt x="400" y="990"/>
                  </a:lnTo>
                  <a:lnTo>
                    <a:pt x="394" y="992"/>
                  </a:lnTo>
                  <a:lnTo>
                    <a:pt x="392" y="992"/>
                  </a:lnTo>
                  <a:lnTo>
                    <a:pt x="390" y="992"/>
                  </a:lnTo>
                  <a:lnTo>
                    <a:pt x="384" y="992"/>
                  </a:lnTo>
                  <a:lnTo>
                    <a:pt x="380" y="992"/>
                  </a:lnTo>
                  <a:lnTo>
                    <a:pt x="374" y="994"/>
                  </a:lnTo>
                  <a:lnTo>
                    <a:pt x="372" y="996"/>
                  </a:lnTo>
                  <a:lnTo>
                    <a:pt x="370" y="998"/>
                  </a:lnTo>
                  <a:lnTo>
                    <a:pt x="370" y="1000"/>
                  </a:lnTo>
                  <a:lnTo>
                    <a:pt x="368" y="1004"/>
                  </a:lnTo>
                  <a:lnTo>
                    <a:pt x="368" y="1008"/>
                  </a:lnTo>
                  <a:lnTo>
                    <a:pt x="378" y="1026"/>
                  </a:lnTo>
                  <a:lnTo>
                    <a:pt x="384" y="1028"/>
                  </a:lnTo>
                  <a:lnTo>
                    <a:pt x="386" y="1028"/>
                  </a:lnTo>
                  <a:lnTo>
                    <a:pt x="388" y="1030"/>
                  </a:lnTo>
                  <a:lnTo>
                    <a:pt x="390" y="1032"/>
                  </a:lnTo>
                  <a:lnTo>
                    <a:pt x="390" y="1036"/>
                  </a:lnTo>
                  <a:lnTo>
                    <a:pt x="390" y="1050"/>
                  </a:lnTo>
                  <a:lnTo>
                    <a:pt x="390" y="1050"/>
                  </a:lnTo>
                  <a:lnTo>
                    <a:pt x="392" y="1052"/>
                  </a:lnTo>
                  <a:lnTo>
                    <a:pt x="394" y="1054"/>
                  </a:lnTo>
                  <a:lnTo>
                    <a:pt x="396" y="1054"/>
                  </a:lnTo>
                  <a:lnTo>
                    <a:pt x="398" y="1052"/>
                  </a:lnTo>
                  <a:lnTo>
                    <a:pt x="400" y="1050"/>
                  </a:lnTo>
                  <a:lnTo>
                    <a:pt x="402" y="1050"/>
                  </a:lnTo>
                  <a:lnTo>
                    <a:pt x="404" y="1050"/>
                  </a:lnTo>
                  <a:lnTo>
                    <a:pt x="406" y="1052"/>
                  </a:lnTo>
                  <a:lnTo>
                    <a:pt x="408" y="1054"/>
                  </a:lnTo>
                  <a:lnTo>
                    <a:pt x="410" y="1058"/>
                  </a:lnTo>
                  <a:lnTo>
                    <a:pt x="412" y="1060"/>
                  </a:lnTo>
                  <a:lnTo>
                    <a:pt x="412" y="1062"/>
                  </a:lnTo>
                  <a:lnTo>
                    <a:pt x="410" y="1070"/>
                  </a:lnTo>
                  <a:lnTo>
                    <a:pt x="410" y="1070"/>
                  </a:lnTo>
                  <a:lnTo>
                    <a:pt x="406" y="1070"/>
                  </a:lnTo>
                  <a:lnTo>
                    <a:pt x="402" y="1070"/>
                  </a:lnTo>
                  <a:lnTo>
                    <a:pt x="402" y="1070"/>
                  </a:lnTo>
                  <a:lnTo>
                    <a:pt x="400" y="1070"/>
                  </a:lnTo>
                  <a:lnTo>
                    <a:pt x="398" y="1072"/>
                  </a:lnTo>
                  <a:lnTo>
                    <a:pt x="396" y="1072"/>
                  </a:lnTo>
                  <a:lnTo>
                    <a:pt x="394" y="1076"/>
                  </a:lnTo>
                  <a:lnTo>
                    <a:pt x="394" y="1078"/>
                  </a:lnTo>
                  <a:lnTo>
                    <a:pt x="396" y="1084"/>
                  </a:lnTo>
                  <a:lnTo>
                    <a:pt x="398" y="1086"/>
                  </a:lnTo>
                  <a:lnTo>
                    <a:pt x="400" y="1088"/>
                  </a:lnTo>
                  <a:lnTo>
                    <a:pt x="400" y="1088"/>
                  </a:lnTo>
                  <a:lnTo>
                    <a:pt x="402" y="1104"/>
                  </a:lnTo>
                  <a:lnTo>
                    <a:pt x="402" y="1104"/>
                  </a:lnTo>
                  <a:lnTo>
                    <a:pt x="404" y="1106"/>
                  </a:lnTo>
                  <a:lnTo>
                    <a:pt x="406" y="1108"/>
                  </a:lnTo>
                  <a:lnTo>
                    <a:pt x="408" y="1110"/>
                  </a:lnTo>
                  <a:lnTo>
                    <a:pt x="408" y="1114"/>
                  </a:lnTo>
                  <a:lnTo>
                    <a:pt x="408" y="1130"/>
                  </a:lnTo>
                  <a:lnTo>
                    <a:pt x="426" y="1120"/>
                  </a:lnTo>
                  <a:lnTo>
                    <a:pt x="442" y="1120"/>
                  </a:lnTo>
                  <a:lnTo>
                    <a:pt x="452" y="1122"/>
                  </a:lnTo>
                  <a:lnTo>
                    <a:pt x="454" y="1124"/>
                  </a:lnTo>
                  <a:lnTo>
                    <a:pt x="458" y="1124"/>
                  </a:lnTo>
                  <a:lnTo>
                    <a:pt x="462" y="1126"/>
                  </a:lnTo>
                  <a:lnTo>
                    <a:pt x="464" y="1126"/>
                  </a:lnTo>
                  <a:lnTo>
                    <a:pt x="466" y="1128"/>
                  </a:lnTo>
                  <a:lnTo>
                    <a:pt x="478" y="1130"/>
                  </a:lnTo>
                  <a:lnTo>
                    <a:pt x="488" y="1138"/>
                  </a:lnTo>
                  <a:lnTo>
                    <a:pt x="494" y="1146"/>
                  </a:lnTo>
                  <a:lnTo>
                    <a:pt x="496" y="1152"/>
                  </a:lnTo>
                  <a:lnTo>
                    <a:pt x="498" y="1156"/>
                  </a:lnTo>
                  <a:lnTo>
                    <a:pt x="498" y="1160"/>
                  </a:lnTo>
                  <a:lnTo>
                    <a:pt x="508" y="1160"/>
                  </a:lnTo>
                  <a:lnTo>
                    <a:pt x="516" y="1158"/>
                  </a:lnTo>
                  <a:lnTo>
                    <a:pt x="520" y="1150"/>
                  </a:lnTo>
                  <a:lnTo>
                    <a:pt x="522" y="1148"/>
                  </a:lnTo>
                  <a:lnTo>
                    <a:pt x="524" y="1148"/>
                  </a:lnTo>
                  <a:lnTo>
                    <a:pt x="530" y="1144"/>
                  </a:lnTo>
                  <a:lnTo>
                    <a:pt x="534" y="1142"/>
                  </a:lnTo>
                  <a:lnTo>
                    <a:pt x="540" y="1138"/>
                  </a:lnTo>
                  <a:lnTo>
                    <a:pt x="542" y="1132"/>
                  </a:lnTo>
                  <a:lnTo>
                    <a:pt x="546" y="1126"/>
                  </a:lnTo>
                  <a:lnTo>
                    <a:pt x="546" y="1126"/>
                  </a:lnTo>
                  <a:lnTo>
                    <a:pt x="550" y="1126"/>
                  </a:lnTo>
                  <a:lnTo>
                    <a:pt x="554" y="1128"/>
                  </a:lnTo>
                  <a:lnTo>
                    <a:pt x="556" y="1128"/>
                  </a:lnTo>
                  <a:lnTo>
                    <a:pt x="560" y="1128"/>
                  </a:lnTo>
                  <a:lnTo>
                    <a:pt x="566" y="1128"/>
                  </a:lnTo>
                  <a:lnTo>
                    <a:pt x="580" y="1130"/>
                  </a:lnTo>
                  <a:lnTo>
                    <a:pt x="594" y="1128"/>
                  </a:lnTo>
                  <a:lnTo>
                    <a:pt x="610" y="1118"/>
                  </a:lnTo>
                  <a:lnTo>
                    <a:pt x="618" y="1118"/>
                  </a:lnTo>
                  <a:lnTo>
                    <a:pt x="626" y="1126"/>
                  </a:lnTo>
                  <a:lnTo>
                    <a:pt x="628" y="1126"/>
                  </a:lnTo>
                  <a:lnTo>
                    <a:pt x="630" y="1128"/>
                  </a:lnTo>
                  <a:lnTo>
                    <a:pt x="632" y="1130"/>
                  </a:lnTo>
                  <a:lnTo>
                    <a:pt x="636" y="1134"/>
                  </a:lnTo>
                  <a:lnTo>
                    <a:pt x="640" y="1136"/>
                  </a:lnTo>
                  <a:lnTo>
                    <a:pt x="644" y="1138"/>
                  </a:lnTo>
                  <a:lnTo>
                    <a:pt x="650" y="1138"/>
                  </a:lnTo>
                  <a:lnTo>
                    <a:pt x="682" y="1138"/>
                  </a:lnTo>
                  <a:lnTo>
                    <a:pt x="680" y="1138"/>
                  </a:lnTo>
                  <a:lnTo>
                    <a:pt x="678" y="1136"/>
                  </a:lnTo>
                  <a:lnTo>
                    <a:pt x="676" y="1132"/>
                  </a:lnTo>
                  <a:lnTo>
                    <a:pt x="674" y="1128"/>
                  </a:lnTo>
                  <a:lnTo>
                    <a:pt x="672" y="1124"/>
                  </a:lnTo>
                  <a:lnTo>
                    <a:pt x="670" y="1118"/>
                  </a:lnTo>
                  <a:lnTo>
                    <a:pt x="672" y="1114"/>
                  </a:lnTo>
                  <a:lnTo>
                    <a:pt x="670" y="1114"/>
                  </a:lnTo>
                  <a:lnTo>
                    <a:pt x="670" y="1110"/>
                  </a:lnTo>
                  <a:lnTo>
                    <a:pt x="666" y="1108"/>
                  </a:lnTo>
                  <a:lnTo>
                    <a:pt x="664" y="1106"/>
                  </a:lnTo>
                  <a:lnTo>
                    <a:pt x="660" y="1104"/>
                  </a:lnTo>
                  <a:lnTo>
                    <a:pt x="658" y="1104"/>
                  </a:lnTo>
                  <a:lnTo>
                    <a:pt x="656" y="1102"/>
                  </a:lnTo>
                  <a:lnTo>
                    <a:pt x="654" y="1096"/>
                  </a:lnTo>
                  <a:lnTo>
                    <a:pt x="654" y="1096"/>
                  </a:lnTo>
                  <a:lnTo>
                    <a:pt x="654" y="1094"/>
                  </a:lnTo>
                  <a:lnTo>
                    <a:pt x="654" y="1090"/>
                  </a:lnTo>
                  <a:lnTo>
                    <a:pt x="654" y="1088"/>
                  </a:lnTo>
                  <a:lnTo>
                    <a:pt x="656" y="1084"/>
                  </a:lnTo>
                  <a:lnTo>
                    <a:pt x="658" y="1080"/>
                  </a:lnTo>
                  <a:lnTo>
                    <a:pt x="662" y="1078"/>
                  </a:lnTo>
                  <a:lnTo>
                    <a:pt x="666" y="1076"/>
                  </a:lnTo>
                  <a:lnTo>
                    <a:pt x="672" y="1076"/>
                  </a:lnTo>
                  <a:lnTo>
                    <a:pt x="682" y="1078"/>
                  </a:lnTo>
                  <a:lnTo>
                    <a:pt x="694" y="1070"/>
                  </a:lnTo>
                  <a:lnTo>
                    <a:pt x="694" y="1070"/>
                  </a:lnTo>
                  <a:lnTo>
                    <a:pt x="696" y="1068"/>
                  </a:lnTo>
                  <a:lnTo>
                    <a:pt x="700" y="1066"/>
                  </a:lnTo>
                  <a:lnTo>
                    <a:pt x="704" y="1064"/>
                  </a:lnTo>
                  <a:lnTo>
                    <a:pt x="708" y="1064"/>
                  </a:lnTo>
                  <a:lnTo>
                    <a:pt x="708" y="1064"/>
                  </a:lnTo>
                  <a:lnTo>
                    <a:pt x="712" y="1064"/>
                  </a:lnTo>
                  <a:lnTo>
                    <a:pt x="714" y="1064"/>
                  </a:lnTo>
                  <a:lnTo>
                    <a:pt x="720" y="1062"/>
                  </a:lnTo>
                  <a:lnTo>
                    <a:pt x="724" y="1060"/>
                  </a:lnTo>
                  <a:lnTo>
                    <a:pt x="728" y="1056"/>
                  </a:lnTo>
                  <a:lnTo>
                    <a:pt x="732" y="1050"/>
                  </a:lnTo>
                  <a:lnTo>
                    <a:pt x="736" y="1044"/>
                  </a:lnTo>
                  <a:lnTo>
                    <a:pt x="736" y="1042"/>
                  </a:lnTo>
                  <a:lnTo>
                    <a:pt x="736" y="1040"/>
                  </a:lnTo>
                  <a:lnTo>
                    <a:pt x="738" y="1038"/>
                  </a:lnTo>
                  <a:lnTo>
                    <a:pt x="738" y="1034"/>
                  </a:lnTo>
                  <a:lnTo>
                    <a:pt x="740" y="1032"/>
                  </a:lnTo>
                  <a:lnTo>
                    <a:pt x="738" y="1028"/>
                  </a:lnTo>
                  <a:lnTo>
                    <a:pt x="738" y="1026"/>
                  </a:lnTo>
                  <a:lnTo>
                    <a:pt x="734" y="1026"/>
                  </a:lnTo>
                  <a:lnTo>
                    <a:pt x="732" y="1022"/>
                  </a:lnTo>
                  <a:lnTo>
                    <a:pt x="730" y="1020"/>
                  </a:lnTo>
                  <a:lnTo>
                    <a:pt x="728" y="1016"/>
                  </a:lnTo>
                  <a:lnTo>
                    <a:pt x="728" y="1012"/>
                  </a:lnTo>
                  <a:lnTo>
                    <a:pt x="728" y="1010"/>
                  </a:lnTo>
                  <a:lnTo>
                    <a:pt x="734" y="1006"/>
                  </a:lnTo>
                  <a:lnTo>
                    <a:pt x="738" y="1006"/>
                  </a:lnTo>
                  <a:lnTo>
                    <a:pt x="740" y="1006"/>
                  </a:lnTo>
                  <a:lnTo>
                    <a:pt x="742" y="1004"/>
                  </a:lnTo>
                  <a:lnTo>
                    <a:pt x="742" y="1004"/>
                  </a:lnTo>
                  <a:lnTo>
                    <a:pt x="744" y="1002"/>
                  </a:lnTo>
                  <a:lnTo>
                    <a:pt x="744" y="1000"/>
                  </a:lnTo>
                  <a:lnTo>
                    <a:pt x="744" y="998"/>
                  </a:lnTo>
                  <a:lnTo>
                    <a:pt x="744" y="996"/>
                  </a:lnTo>
                  <a:lnTo>
                    <a:pt x="746" y="996"/>
                  </a:lnTo>
                  <a:lnTo>
                    <a:pt x="748" y="994"/>
                  </a:lnTo>
                  <a:lnTo>
                    <a:pt x="752" y="994"/>
                  </a:lnTo>
                  <a:lnTo>
                    <a:pt x="756" y="994"/>
                  </a:lnTo>
                  <a:lnTo>
                    <a:pt x="760" y="992"/>
                  </a:lnTo>
                  <a:lnTo>
                    <a:pt x="764" y="988"/>
                  </a:lnTo>
                  <a:lnTo>
                    <a:pt x="768" y="982"/>
                  </a:lnTo>
                  <a:lnTo>
                    <a:pt x="770" y="976"/>
                  </a:lnTo>
                  <a:lnTo>
                    <a:pt x="770" y="970"/>
                  </a:lnTo>
                  <a:lnTo>
                    <a:pt x="772" y="964"/>
                  </a:lnTo>
                  <a:lnTo>
                    <a:pt x="774" y="960"/>
                  </a:lnTo>
                  <a:lnTo>
                    <a:pt x="778" y="956"/>
                  </a:lnTo>
                  <a:lnTo>
                    <a:pt x="784" y="954"/>
                  </a:lnTo>
                  <a:lnTo>
                    <a:pt x="788" y="954"/>
                  </a:lnTo>
                  <a:lnTo>
                    <a:pt x="794" y="954"/>
                  </a:lnTo>
                  <a:lnTo>
                    <a:pt x="798" y="952"/>
                  </a:lnTo>
                  <a:lnTo>
                    <a:pt x="800" y="948"/>
                  </a:lnTo>
                  <a:lnTo>
                    <a:pt x="802" y="942"/>
                  </a:lnTo>
                  <a:lnTo>
                    <a:pt x="804" y="938"/>
                  </a:lnTo>
                  <a:lnTo>
                    <a:pt x="808" y="934"/>
                  </a:lnTo>
                  <a:lnTo>
                    <a:pt x="814" y="928"/>
                  </a:lnTo>
                  <a:lnTo>
                    <a:pt x="818" y="926"/>
                  </a:lnTo>
                  <a:lnTo>
                    <a:pt x="826" y="924"/>
                  </a:lnTo>
                  <a:lnTo>
                    <a:pt x="830" y="924"/>
                  </a:lnTo>
                  <a:lnTo>
                    <a:pt x="832" y="922"/>
                  </a:lnTo>
                  <a:lnTo>
                    <a:pt x="834" y="920"/>
                  </a:lnTo>
                  <a:lnTo>
                    <a:pt x="834" y="918"/>
                  </a:lnTo>
                  <a:lnTo>
                    <a:pt x="834" y="914"/>
                  </a:lnTo>
                  <a:lnTo>
                    <a:pt x="834" y="912"/>
                  </a:lnTo>
                  <a:lnTo>
                    <a:pt x="836" y="910"/>
                  </a:lnTo>
                  <a:lnTo>
                    <a:pt x="836" y="908"/>
                  </a:lnTo>
                  <a:lnTo>
                    <a:pt x="838" y="904"/>
                  </a:lnTo>
                  <a:lnTo>
                    <a:pt x="840" y="902"/>
                  </a:lnTo>
                  <a:lnTo>
                    <a:pt x="844" y="900"/>
                  </a:lnTo>
                  <a:lnTo>
                    <a:pt x="850" y="898"/>
                  </a:lnTo>
                  <a:lnTo>
                    <a:pt x="872" y="898"/>
                  </a:lnTo>
                  <a:lnTo>
                    <a:pt x="872" y="898"/>
                  </a:lnTo>
                  <a:lnTo>
                    <a:pt x="872" y="896"/>
                  </a:lnTo>
                  <a:lnTo>
                    <a:pt x="874" y="894"/>
                  </a:lnTo>
                  <a:lnTo>
                    <a:pt x="876" y="892"/>
                  </a:lnTo>
                  <a:lnTo>
                    <a:pt x="878" y="890"/>
                  </a:lnTo>
                  <a:lnTo>
                    <a:pt x="882" y="888"/>
                  </a:lnTo>
                  <a:lnTo>
                    <a:pt x="886" y="888"/>
                  </a:lnTo>
                  <a:lnTo>
                    <a:pt x="894" y="890"/>
                  </a:lnTo>
                  <a:lnTo>
                    <a:pt x="902" y="892"/>
                  </a:lnTo>
                  <a:lnTo>
                    <a:pt x="904" y="892"/>
                  </a:lnTo>
                  <a:lnTo>
                    <a:pt x="914" y="892"/>
                  </a:lnTo>
                  <a:lnTo>
                    <a:pt x="924" y="896"/>
                  </a:lnTo>
                  <a:lnTo>
                    <a:pt x="934" y="902"/>
                  </a:lnTo>
                  <a:lnTo>
                    <a:pt x="952" y="920"/>
                  </a:lnTo>
                  <a:lnTo>
                    <a:pt x="952" y="920"/>
                  </a:lnTo>
                  <a:lnTo>
                    <a:pt x="954" y="918"/>
                  </a:lnTo>
                  <a:lnTo>
                    <a:pt x="958" y="918"/>
                  </a:lnTo>
                  <a:lnTo>
                    <a:pt x="960" y="914"/>
                  </a:lnTo>
                  <a:lnTo>
                    <a:pt x="964" y="912"/>
                  </a:lnTo>
                  <a:lnTo>
                    <a:pt x="966" y="906"/>
                  </a:lnTo>
                  <a:lnTo>
                    <a:pt x="966" y="900"/>
                  </a:lnTo>
                  <a:lnTo>
                    <a:pt x="968" y="898"/>
                  </a:lnTo>
                  <a:lnTo>
                    <a:pt x="972" y="896"/>
                  </a:lnTo>
                  <a:lnTo>
                    <a:pt x="974" y="896"/>
                  </a:lnTo>
                  <a:lnTo>
                    <a:pt x="978" y="896"/>
                  </a:lnTo>
                  <a:lnTo>
                    <a:pt x="982" y="892"/>
                  </a:lnTo>
                  <a:lnTo>
                    <a:pt x="990" y="884"/>
                  </a:lnTo>
                  <a:lnTo>
                    <a:pt x="1000" y="878"/>
                  </a:lnTo>
                  <a:lnTo>
                    <a:pt x="1012" y="878"/>
                  </a:lnTo>
                  <a:lnTo>
                    <a:pt x="1024" y="882"/>
                  </a:lnTo>
                  <a:lnTo>
                    <a:pt x="1036" y="882"/>
                  </a:lnTo>
                  <a:lnTo>
                    <a:pt x="1046" y="880"/>
                  </a:lnTo>
                  <a:lnTo>
                    <a:pt x="1062" y="882"/>
                  </a:lnTo>
                  <a:lnTo>
                    <a:pt x="1080" y="890"/>
                  </a:lnTo>
                  <a:lnTo>
                    <a:pt x="1100" y="902"/>
                  </a:lnTo>
                  <a:lnTo>
                    <a:pt x="1102" y="902"/>
                  </a:lnTo>
                  <a:lnTo>
                    <a:pt x="1108" y="904"/>
                  </a:lnTo>
                  <a:lnTo>
                    <a:pt x="1120" y="904"/>
                  </a:lnTo>
                  <a:lnTo>
                    <a:pt x="1138" y="900"/>
                  </a:lnTo>
                  <a:lnTo>
                    <a:pt x="1150" y="896"/>
                  </a:lnTo>
                  <a:lnTo>
                    <a:pt x="1158" y="892"/>
                  </a:lnTo>
                  <a:lnTo>
                    <a:pt x="1164" y="888"/>
                  </a:lnTo>
                  <a:lnTo>
                    <a:pt x="1166" y="884"/>
                  </a:lnTo>
                  <a:lnTo>
                    <a:pt x="1168" y="882"/>
                  </a:lnTo>
                  <a:lnTo>
                    <a:pt x="1168" y="880"/>
                  </a:lnTo>
                  <a:lnTo>
                    <a:pt x="1168" y="880"/>
                  </a:lnTo>
                  <a:lnTo>
                    <a:pt x="1176" y="880"/>
                  </a:lnTo>
                  <a:lnTo>
                    <a:pt x="1188" y="884"/>
                  </a:lnTo>
                  <a:lnTo>
                    <a:pt x="1202" y="892"/>
                  </a:lnTo>
                  <a:lnTo>
                    <a:pt x="1224" y="900"/>
                  </a:lnTo>
                  <a:lnTo>
                    <a:pt x="1244" y="884"/>
                  </a:lnTo>
                  <a:lnTo>
                    <a:pt x="1244" y="880"/>
                  </a:lnTo>
                  <a:lnTo>
                    <a:pt x="1244" y="870"/>
                  </a:lnTo>
                  <a:lnTo>
                    <a:pt x="1244" y="858"/>
                  </a:lnTo>
                  <a:lnTo>
                    <a:pt x="1250" y="844"/>
                  </a:lnTo>
                  <a:lnTo>
                    <a:pt x="1256" y="832"/>
                  </a:lnTo>
                  <a:lnTo>
                    <a:pt x="1270" y="826"/>
                  </a:lnTo>
                  <a:lnTo>
                    <a:pt x="1288" y="824"/>
                  </a:lnTo>
                  <a:lnTo>
                    <a:pt x="1304" y="826"/>
                  </a:lnTo>
                  <a:lnTo>
                    <a:pt x="1312" y="832"/>
                  </a:lnTo>
                  <a:lnTo>
                    <a:pt x="1320" y="844"/>
                  </a:lnTo>
                  <a:lnTo>
                    <a:pt x="1320" y="844"/>
                  </a:lnTo>
                  <a:lnTo>
                    <a:pt x="1322" y="848"/>
                  </a:lnTo>
                  <a:lnTo>
                    <a:pt x="1324" y="852"/>
                  </a:lnTo>
                  <a:lnTo>
                    <a:pt x="1326" y="858"/>
                  </a:lnTo>
                  <a:lnTo>
                    <a:pt x="1328" y="866"/>
                  </a:lnTo>
                  <a:lnTo>
                    <a:pt x="1330" y="874"/>
                  </a:lnTo>
                  <a:lnTo>
                    <a:pt x="1332" y="876"/>
                  </a:lnTo>
                  <a:lnTo>
                    <a:pt x="1340" y="884"/>
                  </a:lnTo>
                  <a:lnTo>
                    <a:pt x="1348" y="894"/>
                  </a:lnTo>
                  <a:lnTo>
                    <a:pt x="1354" y="904"/>
                  </a:lnTo>
                  <a:lnTo>
                    <a:pt x="1358" y="916"/>
                  </a:lnTo>
                  <a:lnTo>
                    <a:pt x="1358" y="916"/>
                  </a:lnTo>
                  <a:lnTo>
                    <a:pt x="1360" y="914"/>
                  </a:lnTo>
                  <a:lnTo>
                    <a:pt x="1364" y="914"/>
                  </a:lnTo>
                  <a:lnTo>
                    <a:pt x="1368" y="914"/>
                  </a:lnTo>
                  <a:lnTo>
                    <a:pt x="1372" y="914"/>
                  </a:lnTo>
                  <a:lnTo>
                    <a:pt x="1376" y="914"/>
                  </a:lnTo>
                  <a:lnTo>
                    <a:pt x="1380" y="918"/>
                  </a:lnTo>
                  <a:lnTo>
                    <a:pt x="1384" y="922"/>
                  </a:lnTo>
                  <a:lnTo>
                    <a:pt x="1388" y="928"/>
                  </a:lnTo>
                  <a:lnTo>
                    <a:pt x="1388" y="928"/>
                  </a:lnTo>
                  <a:lnTo>
                    <a:pt x="1388" y="930"/>
                  </a:lnTo>
                  <a:lnTo>
                    <a:pt x="1388" y="932"/>
                  </a:lnTo>
                  <a:lnTo>
                    <a:pt x="1390" y="934"/>
                  </a:lnTo>
                  <a:lnTo>
                    <a:pt x="1392" y="936"/>
                  </a:lnTo>
                  <a:lnTo>
                    <a:pt x="1394" y="938"/>
                  </a:lnTo>
                  <a:lnTo>
                    <a:pt x="1398" y="938"/>
                  </a:lnTo>
                  <a:lnTo>
                    <a:pt x="1402" y="938"/>
                  </a:lnTo>
                  <a:lnTo>
                    <a:pt x="1408" y="936"/>
                  </a:lnTo>
                  <a:lnTo>
                    <a:pt x="1414" y="932"/>
                  </a:lnTo>
                  <a:lnTo>
                    <a:pt x="1414" y="930"/>
                  </a:lnTo>
                  <a:lnTo>
                    <a:pt x="1416" y="928"/>
                  </a:lnTo>
                  <a:lnTo>
                    <a:pt x="1418" y="924"/>
                  </a:lnTo>
                  <a:lnTo>
                    <a:pt x="1422" y="918"/>
                  </a:lnTo>
                  <a:lnTo>
                    <a:pt x="1428" y="914"/>
                  </a:lnTo>
                  <a:lnTo>
                    <a:pt x="1432" y="908"/>
                  </a:lnTo>
                  <a:lnTo>
                    <a:pt x="1438" y="904"/>
                  </a:lnTo>
                  <a:lnTo>
                    <a:pt x="1444" y="902"/>
                  </a:lnTo>
                  <a:lnTo>
                    <a:pt x="1444" y="902"/>
                  </a:lnTo>
                  <a:lnTo>
                    <a:pt x="1444" y="902"/>
                  </a:lnTo>
                  <a:lnTo>
                    <a:pt x="1444" y="904"/>
                  </a:lnTo>
                  <a:lnTo>
                    <a:pt x="1444" y="906"/>
                  </a:lnTo>
                  <a:lnTo>
                    <a:pt x="1444" y="908"/>
                  </a:lnTo>
                  <a:lnTo>
                    <a:pt x="1444" y="914"/>
                  </a:lnTo>
                  <a:lnTo>
                    <a:pt x="1442" y="920"/>
                  </a:lnTo>
                  <a:lnTo>
                    <a:pt x="1440" y="928"/>
                  </a:lnTo>
                  <a:lnTo>
                    <a:pt x="1438" y="932"/>
                  </a:lnTo>
                  <a:lnTo>
                    <a:pt x="1432" y="944"/>
                  </a:lnTo>
                  <a:lnTo>
                    <a:pt x="1426" y="956"/>
                  </a:lnTo>
                  <a:lnTo>
                    <a:pt x="1418" y="968"/>
                  </a:lnTo>
                  <a:lnTo>
                    <a:pt x="1400" y="988"/>
                  </a:lnTo>
                  <a:lnTo>
                    <a:pt x="1396" y="998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382"/>
            <p:cNvSpPr>
              <a:spLocks/>
            </p:cNvSpPr>
            <p:nvPr/>
          </p:nvSpPr>
          <p:spPr bwMode="gray">
            <a:xfrm>
              <a:off x="3112376" y="4154635"/>
              <a:ext cx="159220" cy="214617"/>
            </a:xfrm>
            <a:custGeom>
              <a:avLst/>
              <a:gdLst>
                <a:gd name="T0" fmla="*/ 2 w 86"/>
                <a:gd name="T1" fmla="*/ 26 h 116"/>
                <a:gd name="T2" fmla="*/ 8 w 86"/>
                <a:gd name="T3" fmla="*/ 28 h 116"/>
                <a:gd name="T4" fmla="*/ 10 w 86"/>
                <a:gd name="T5" fmla="*/ 32 h 116"/>
                <a:gd name="T6" fmla="*/ 10 w 86"/>
                <a:gd name="T7" fmla="*/ 36 h 116"/>
                <a:gd name="T8" fmla="*/ 22 w 86"/>
                <a:gd name="T9" fmla="*/ 40 h 116"/>
                <a:gd name="T10" fmla="*/ 22 w 86"/>
                <a:gd name="T11" fmla="*/ 48 h 116"/>
                <a:gd name="T12" fmla="*/ 20 w 86"/>
                <a:gd name="T13" fmla="*/ 58 h 116"/>
                <a:gd name="T14" fmla="*/ 18 w 86"/>
                <a:gd name="T15" fmla="*/ 60 h 116"/>
                <a:gd name="T16" fmla="*/ 20 w 86"/>
                <a:gd name="T17" fmla="*/ 62 h 116"/>
                <a:gd name="T18" fmla="*/ 26 w 86"/>
                <a:gd name="T19" fmla="*/ 60 h 116"/>
                <a:gd name="T20" fmla="*/ 32 w 86"/>
                <a:gd name="T21" fmla="*/ 56 h 116"/>
                <a:gd name="T22" fmla="*/ 38 w 86"/>
                <a:gd name="T23" fmla="*/ 56 h 116"/>
                <a:gd name="T24" fmla="*/ 42 w 86"/>
                <a:gd name="T25" fmla="*/ 58 h 116"/>
                <a:gd name="T26" fmla="*/ 50 w 86"/>
                <a:gd name="T27" fmla="*/ 66 h 116"/>
                <a:gd name="T28" fmla="*/ 58 w 86"/>
                <a:gd name="T29" fmla="*/ 78 h 116"/>
                <a:gd name="T30" fmla="*/ 60 w 86"/>
                <a:gd name="T31" fmla="*/ 86 h 116"/>
                <a:gd name="T32" fmla="*/ 62 w 86"/>
                <a:gd name="T33" fmla="*/ 94 h 116"/>
                <a:gd name="T34" fmla="*/ 62 w 86"/>
                <a:gd name="T35" fmla="*/ 104 h 116"/>
                <a:gd name="T36" fmla="*/ 60 w 86"/>
                <a:gd name="T37" fmla="*/ 110 h 116"/>
                <a:gd name="T38" fmla="*/ 70 w 86"/>
                <a:gd name="T39" fmla="*/ 114 h 116"/>
                <a:gd name="T40" fmla="*/ 78 w 86"/>
                <a:gd name="T41" fmla="*/ 114 h 116"/>
                <a:gd name="T42" fmla="*/ 86 w 86"/>
                <a:gd name="T43" fmla="*/ 114 h 116"/>
                <a:gd name="T44" fmla="*/ 86 w 86"/>
                <a:gd name="T45" fmla="*/ 100 h 116"/>
                <a:gd name="T46" fmla="*/ 80 w 86"/>
                <a:gd name="T47" fmla="*/ 78 h 116"/>
                <a:gd name="T48" fmla="*/ 72 w 86"/>
                <a:gd name="T49" fmla="*/ 70 h 116"/>
                <a:gd name="T50" fmla="*/ 64 w 86"/>
                <a:gd name="T51" fmla="*/ 62 h 116"/>
                <a:gd name="T52" fmla="*/ 60 w 86"/>
                <a:gd name="T53" fmla="*/ 58 h 116"/>
                <a:gd name="T54" fmla="*/ 58 w 86"/>
                <a:gd name="T55" fmla="*/ 56 h 116"/>
                <a:gd name="T56" fmla="*/ 52 w 86"/>
                <a:gd name="T57" fmla="*/ 50 h 116"/>
                <a:gd name="T58" fmla="*/ 46 w 86"/>
                <a:gd name="T59" fmla="*/ 44 h 116"/>
                <a:gd name="T60" fmla="*/ 50 w 86"/>
                <a:gd name="T61" fmla="*/ 38 h 116"/>
                <a:gd name="T62" fmla="*/ 52 w 86"/>
                <a:gd name="T63" fmla="*/ 36 h 116"/>
                <a:gd name="T64" fmla="*/ 54 w 86"/>
                <a:gd name="T65" fmla="*/ 30 h 116"/>
                <a:gd name="T66" fmla="*/ 52 w 86"/>
                <a:gd name="T67" fmla="*/ 24 h 116"/>
                <a:gd name="T68" fmla="*/ 40 w 86"/>
                <a:gd name="T69" fmla="*/ 16 h 116"/>
                <a:gd name="T70" fmla="*/ 36 w 86"/>
                <a:gd name="T71" fmla="*/ 4 h 116"/>
                <a:gd name="T72" fmla="*/ 34 w 86"/>
                <a:gd name="T73" fmla="*/ 0 h 116"/>
                <a:gd name="T74" fmla="*/ 28 w 86"/>
                <a:gd name="T75" fmla="*/ 0 h 116"/>
                <a:gd name="T76" fmla="*/ 24 w 86"/>
                <a:gd name="T77" fmla="*/ 4 h 116"/>
                <a:gd name="T78" fmla="*/ 24 w 86"/>
                <a:gd name="T79" fmla="*/ 10 h 116"/>
                <a:gd name="T80" fmla="*/ 24 w 86"/>
                <a:gd name="T81" fmla="*/ 18 h 116"/>
                <a:gd name="T82" fmla="*/ 22 w 86"/>
                <a:gd name="T83" fmla="*/ 20 h 116"/>
                <a:gd name="T84" fmla="*/ 18 w 86"/>
                <a:gd name="T85" fmla="*/ 20 h 116"/>
                <a:gd name="T86" fmla="*/ 12 w 86"/>
                <a:gd name="T87" fmla="*/ 22 h 116"/>
                <a:gd name="T88" fmla="*/ 0 w 86"/>
                <a:gd name="T89" fmla="*/ 2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6" h="116">
                  <a:moveTo>
                    <a:pt x="0" y="26"/>
                  </a:moveTo>
                  <a:lnTo>
                    <a:pt x="2" y="26"/>
                  </a:lnTo>
                  <a:lnTo>
                    <a:pt x="4" y="26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20" y="36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48"/>
                  </a:lnTo>
                  <a:lnTo>
                    <a:pt x="20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2"/>
                  </a:lnTo>
                  <a:lnTo>
                    <a:pt x="26" y="60"/>
                  </a:lnTo>
                  <a:lnTo>
                    <a:pt x="30" y="58"/>
                  </a:lnTo>
                  <a:lnTo>
                    <a:pt x="32" y="56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0" y="58"/>
                  </a:lnTo>
                  <a:lnTo>
                    <a:pt x="42" y="58"/>
                  </a:lnTo>
                  <a:lnTo>
                    <a:pt x="44" y="60"/>
                  </a:lnTo>
                  <a:lnTo>
                    <a:pt x="50" y="66"/>
                  </a:lnTo>
                  <a:lnTo>
                    <a:pt x="54" y="72"/>
                  </a:lnTo>
                  <a:lnTo>
                    <a:pt x="58" y="78"/>
                  </a:lnTo>
                  <a:lnTo>
                    <a:pt x="60" y="84"/>
                  </a:lnTo>
                  <a:lnTo>
                    <a:pt x="60" y="86"/>
                  </a:lnTo>
                  <a:lnTo>
                    <a:pt x="60" y="88"/>
                  </a:lnTo>
                  <a:lnTo>
                    <a:pt x="62" y="94"/>
                  </a:lnTo>
                  <a:lnTo>
                    <a:pt x="62" y="100"/>
                  </a:lnTo>
                  <a:lnTo>
                    <a:pt x="62" y="104"/>
                  </a:lnTo>
                  <a:lnTo>
                    <a:pt x="62" y="108"/>
                  </a:lnTo>
                  <a:lnTo>
                    <a:pt x="60" y="110"/>
                  </a:lnTo>
                  <a:lnTo>
                    <a:pt x="68" y="116"/>
                  </a:lnTo>
                  <a:lnTo>
                    <a:pt x="70" y="114"/>
                  </a:lnTo>
                  <a:lnTo>
                    <a:pt x="72" y="114"/>
                  </a:lnTo>
                  <a:lnTo>
                    <a:pt x="78" y="114"/>
                  </a:lnTo>
                  <a:lnTo>
                    <a:pt x="82" y="114"/>
                  </a:lnTo>
                  <a:lnTo>
                    <a:pt x="86" y="114"/>
                  </a:lnTo>
                  <a:lnTo>
                    <a:pt x="86" y="110"/>
                  </a:lnTo>
                  <a:lnTo>
                    <a:pt x="86" y="100"/>
                  </a:lnTo>
                  <a:lnTo>
                    <a:pt x="84" y="88"/>
                  </a:lnTo>
                  <a:lnTo>
                    <a:pt x="80" y="78"/>
                  </a:lnTo>
                  <a:lnTo>
                    <a:pt x="76" y="74"/>
                  </a:lnTo>
                  <a:lnTo>
                    <a:pt x="72" y="70"/>
                  </a:lnTo>
                  <a:lnTo>
                    <a:pt x="68" y="66"/>
                  </a:lnTo>
                  <a:lnTo>
                    <a:pt x="64" y="62"/>
                  </a:lnTo>
                  <a:lnTo>
                    <a:pt x="62" y="60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58" y="56"/>
                  </a:lnTo>
                  <a:lnTo>
                    <a:pt x="54" y="54"/>
                  </a:lnTo>
                  <a:lnTo>
                    <a:pt x="52" y="50"/>
                  </a:lnTo>
                  <a:lnTo>
                    <a:pt x="48" y="48"/>
                  </a:lnTo>
                  <a:lnTo>
                    <a:pt x="46" y="44"/>
                  </a:lnTo>
                  <a:lnTo>
                    <a:pt x="48" y="40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2" y="24"/>
                  </a:lnTo>
                  <a:lnTo>
                    <a:pt x="50" y="20"/>
                  </a:lnTo>
                  <a:lnTo>
                    <a:pt x="40" y="16"/>
                  </a:lnTo>
                  <a:lnTo>
                    <a:pt x="38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0" y="26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383"/>
            <p:cNvSpPr>
              <a:spLocks/>
            </p:cNvSpPr>
            <p:nvPr/>
          </p:nvSpPr>
          <p:spPr bwMode="gray">
            <a:xfrm>
              <a:off x="2212597" y="3799406"/>
              <a:ext cx="370279" cy="321926"/>
            </a:xfrm>
            <a:custGeom>
              <a:avLst/>
              <a:gdLst>
                <a:gd name="T0" fmla="*/ 150 w 200"/>
                <a:gd name="T1" fmla="*/ 2 h 174"/>
                <a:gd name="T2" fmla="*/ 142 w 200"/>
                <a:gd name="T3" fmla="*/ 10 h 174"/>
                <a:gd name="T4" fmla="*/ 122 w 200"/>
                <a:gd name="T5" fmla="*/ 28 h 174"/>
                <a:gd name="T6" fmla="*/ 118 w 200"/>
                <a:gd name="T7" fmla="*/ 30 h 174"/>
                <a:gd name="T8" fmla="*/ 110 w 200"/>
                <a:gd name="T9" fmla="*/ 36 h 174"/>
                <a:gd name="T10" fmla="*/ 92 w 200"/>
                <a:gd name="T11" fmla="*/ 66 h 174"/>
                <a:gd name="T12" fmla="*/ 82 w 200"/>
                <a:gd name="T13" fmla="*/ 66 h 174"/>
                <a:gd name="T14" fmla="*/ 66 w 200"/>
                <a:gd name="T15" fmla="*/ 70 h 174"/>
                <a:gd name="T16" fmla="*/ 56 w 200"/>
                <a:gd name="T17" fmla="*/ 82 h 174"/>
                <a:gd name="T18" fmla="*/ 46 w 200"/>
                <a:gd name="T19" fmla="*/ 90 h 174"/>
                <a:gd name="T20" fmla="*/ 40 w 200"/>
                <a:gd name="T21" fmla="*/ 94 h 174"/>
                <a:gd name="T22" fmla="*/ 8 w 200"/>
                <a:gd name="T23" fmla="*/ 98 h 174"/>
                <a:gd name="T24" fmla="*/ 14 w 200"/>
                <a:gd name="T25" fmla="*/ 120 h 174"/>
                <a:gd name="T26" fmla="*/ 12 w 200"/>
                <a:gd name="T27" fmla="*/ 132 h 174"/>
                <a:gd name="T28" fmla="*/ 4 w 200"/>
                <a:gd name="T29" fmla="*/ 144 h 174"/>
                <a:gd name="T30" fmla="*/ 4 w 200"/>
                <a:gd name="T31" fmla="*/ 154 h 174"/>
                <a:gd name="T32" fmla="*/ 8 w 200"/>
                <a:gd name="T33" fmla="*/ 162 h 174"/>
                <a:gd name="T34" fmla="*/ 18 w 200"/>
                <a:gd name="T35" fmla="*/ 158 h 174"/>
                <a:gd name="T36" fmla="*/ 30 w 200"/>
                <a:gd name="T37" fmla="*/ 156 h 174"/>
                <a:gd name="T38" fmla="*/ 44 w 200"/>
                <a:gd name="T39" fmla="*/ 158 h 174"/>
                <a:gd name="T40" fmla="*/ 48 w 200"/>
                <a:gd name="T41" fmla="*/ 158 h 174"/>
                <a:gd name="T42" fmla="*/ 60 w 200"/>
                <a:gd name="T43" fmla="*/ 160 h 174"/>
                <a:gd name="T44" fmla="*/ 76 w 200"/>
                <a:gd name="T45" fmla="*/ 174 h 174"/>
                <a:gd name="T46" fmla="*/ 94 w 200"/>
                <a:gd name="T47" fmla="*/ 156 h 174"/>
                <a:gd name="T48" fmla="*/ 114 w 200"/>
                <a:gd name="T49" fmla="*/ 154 h 174"/>
                <a:gd name="T50" fmla="*/ 114 w 200"/>
                <a:gd name="T51" fmla="*/ 130 h 174"/>
                <a:gd name="T52" fmla="*/ 116 w 200"/>
                <a:gd name="T53" fmla="*/ 112 h 174"/>
                <a:gd name="T54" fmla="*/ 152 w 200"/>
                <a:gd name="T55" fmla="*/ 82 h 174"/>
                <a:gd name="T56" fmla="*/ 156 w 200"/>
                <a:gd name="T57" fmla="*/ 76 h 174"/>
                <a:gd name="T58" fmla="*/ 164 w 200"/>
                <a:gd name="T59" fmla="*/ 66 h 174"/>
                <a:gd name="T60" fmla="*/ 172 w 200"/>
                <a:gd name="T61" fmla="*/ 60 h 174"/>
                <a:gd name="T62" fmla="*/ 172 w 200"/>
                <a:gd name="T63" fmla="*/ 52 h 174"/>
                <a:gd name="T64" fmla="*/ 178 w 200"/>
                <a:gd name="T65" fmla="*/ 46 h 174"/>
                <a:gd name="T66" fmla="*/ 188 w 200"/>
                <a:gd name="T67" fmla="*/ 44 h 174"/>
                <a:gd name="T68" fmla="*/ 200 w 200"/>
                <a:gd name="T69" fmla="*/ 46 h 174"/>
                <a:gd name="T70" fmla="*/ 198 w 200"/>
                <a:gd name="T71" fmla="*/ 42 h 174"/>
                <a:gd name="T72" fmla="*/ 192 w 200"/>
                <a:gd name="T73" fmla="*/ 38 h 174"/>
                <a:gd name="T74" fmla="*/ 184 w 200"/>
                <a:gd name="T75" fmla="*/ 36 h 174"/>
                <a:gd name="T76" fmla="*/ 180 w 200"/>
                <a:gd name="T77" fmla="*/ 32 h 174"/>
                <a:gd name="T78" fmla="*/ 172 w 200"/>
                <a:gd name="T79" fmla="*/ 26 h 174"/>
                <a:gd name="T80" fmla="*/ 160 w 200"/>
                <a:gd name="T81" fmla="*/ 28 h 174"/>
                <a:gd name="T82" fmla="*/ 156 w 200"/>
                <a:gd name="T83" fmla="*/ 18 h 174"/>
                <a:gd name="T84" fmla="*/ 154 w 200"/>
                <a:gd name="T8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0" h="174">
                  <a:moveTo>
                    <a:pt x="154" y="0"/>
                  </a:moveTo>
                  <a:lnTo>
                    <a:pt x="154" y="2"/>
                  </a:lnTo>
                  <a:lnTo>
                    <a:pt x="150" y="2"/>
                  </a:lnTo>
                  <a:lnTo>
                    <a:pt x="148" y="4"/>
                  </a:lnTo>
                  <a:lnTo>
                    <a:pt x="144" y="8"/>
                  </a:lnTo>
                  <a:lnTo>
                    <a:pt x="142" y="10"/>
                  </a:lnTo>
                  <a:lnTo>
                    <a:pt x="142" y="14"/>
                  </a:lnTo>
                  <a:lnTo>
                    <a:pt x="126" y="18"/>
                  </a:lnTo>
                  <a:lnTo>
                    <a:pt x="122" y="28"/>
                  </a:lnTo>
                  <a:lnTo>
                    <a:pt x="122" y="28"/>
                  </a:lnTo>
                  <a:lnTo>
                    <a:pt x="120" y="28"/>
                  </a:lnTo>
                  <a:lnTo>
                    <a:pt x="118" y="30"/>
                  </a:lnTo>
                  <a:lnTo>
                    <a:pt x="116" y="30"/>
                  </a:lnTo>
                  <a:lnTo>
                    <a:pt x="112" y="32"/>
                  </a:lnTo>
                  <a:lnTo>
                    <a:pt x="110" y="36"/>
                  </a:lnTo>
                  <a:lnTo>
                    <a:pt x="110" y="40"/>
                  </a:lnTo>
                  <a:lnTo>
                    <a:pt x="110" y="46"/>
                  </a:lnTo>
                  <a:lnTo>
                    <a:pt x="92" y="66"/>
                  </a:lnTo>
                  <a:lnTo>
                    <a:pt x="90" y="66"/>
                  </a:lnTo>
                  <a:lnTo>
                    <a:pt x="86" y="66"/>
                  </a:lnTo>
                  <a:lnTo>
                    <a:pt x="82" y="66"/>
                  </a:lnTo>
                  <a:lnTo>
                    <a:pt x="76" y="66"/>
                  </a:lnTo>
                  <a:lnTo>
                    <a:pt x="72" y="68"/>
                  </a:lnTo>
                  <a:lnTo>
                    <a:pt x="66" y="70"/>
                  </a:lnTo>
                  <a:lnTo>
                    <a:pt x="62" y="74"/>
                  </a:lnTo>
                  <a:lnTo>
                    <a:pt x="60" y="78"/>
                  </a:lnTo>
                  <a:lnTo>
                    <a:pt x="56" y="82"/>
                  </a:lnTo>
                  <a:lnTo>
                    <a:pt x="52" y="86"/>
                  </a:lnTo>
                  <a:lnTo>
                    <a:pt x="48" y="88"/>
                  </a:lnTo>
                  <a:lnTo>
                    <a:pt x="46" y="90"/>
                  </a:lnTo>
                  <a:lnTo>
                    <a:pt x="44" y="92"/>
                  </a:lnTo>
                  <a:lnTo>
                    <a:pt x="42" y="92"/>
                  </a:lnTo>
                  <a:lnTo>
                    <a:pt x="40" y="94"/>
                  </a:lnTo>
                  <a:lnTo>
                    <a:pt x="32" y="96"/>
                  </a:lnTo>
                  <a:lnTo>
                    <a:pt x="20" y="98"/>
                  </a:lnTo>
                  <a:lnTo>
                    <a:pt x="8" y="98"/>
                  </a:lnTo>
                  <a:lnTo>
                    <a:pt x="0" y="96"/>
                  </a:lnTo>
                  <a:lnTo>
                    <a:pt x="12" y="116"/>
                  </a:lnTo>
                  <a:lnTo>
                    <a:pt x="14" y="120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2" y="132"/>
                  </a:lnTo>
                  <a:lnTo>
                    <a:pt x="8" y="134"/>
                  </a:lnTo>
                  <a:lnTo>
                    <a:pt x="6" y="138"/>
                  </a:lnTo>
                  <a:lnTo>
                    <a:pt x="4" y="144"/>
                  </a:lnTo>
                  <a:lnTo>
                    <a:pt x="4" y="146"/>
                  </a:lnTo>
                  <a:lnTo>
                    <a:pt x="4" y="150"/>
                  </a:lnTo>
                  <a:lnTo>
                    <a:pt x="4" y="154"/>
                  </a:lnTo>
                  <a:lnTo>
                    <a:pt x="6" y="158"/>
                  </a:lnTo>
                  <a:lnTo>
                    <a:pt x="8" y="162"/>
                  </a:lnTo>
                  <a:lnTo>
                    <a:pt x="8" y="162"/>
                  </a:lnTo>
                  <a:lnTo>
                    <a:pt x="10" y="160"/>
                  </a:lnTo>
                  <a:lnTo>
                    <a:pt x="14" y="160"/>
                  </a:lnTo>
                  <a:lnTo>
                    <a:pt x="18" y="158"/>
                  </a:lnTo>
                  <a:lnTo>
                    <a:pt x="22" y="158"/>
                  </a:lnTo>
                  <a:lnTo>
                    <a:pt x="24" y="156"/>
                  </a:lnTo>
                  <a:lnTo>
                    <a:pt x="30" y="156"/>
                  </a:lnTo>
                  <a:lnTo>
                    <a:pt x="34" y="158"/>
                  </a:lnTo>
                  <a:lnTo>
                    <a:pt x="40" y="158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46" y="158"/>
                  </a:lnTo>
                  <a:lnTo>
                    <a:pt x="48" y="158"/>
                  </a:lnTo>
                  <a:lnTo>
                    <a:pt x="52" y="158"/>
                  </a:lnTo>
                  <a:lnTo>
                    <a:pt x="56" y="160"/>
                  </a:lnTo>
                  <a:lnTo>
                    <a:pt x="60" y="160"/>
                  </a:lnTo>
                  <a:lnTo>
                    <a:pt x="64" y="162"/>
                  </a:lnTo>
                  <a:lnTo>
                    <a:pt x="66" y="166"/>
                  </a:lnTo>
                  <a:lnTo>
                    <a:pt x="76" y="174"/>
                  </a:lnTo>
                  <a:lnTo>
                    <a:pt x="92" y="156"/>
                  </a:lnTo>
                  <a:lnTo>
                    <a:pt x="92" y="156"/>
                  </a:lnTo>
                  <a:lnTo>
                    <a:pt x="94" y="156"/>
                  </a:lnTo>
                  <a:lnTo>
                    <a:pt x="96" y="154"/>
                  </a:lnTo>
                  <a:lnTo>
                    <a:pt x="100" y="154"/>
                  </a:lnTo>
                  <a:lnTo>
                    <a:pt x="114" y="154"/>
                  </a:lnTo>
                  <a:lnTo>
                    <a:pt x="120" y="154"/>
                  </a:lnTo>
                  <a:lnTo>
                    <a:pt x="122" y="134"/>
                  </a:lnTo>
                  <a:lnTo>
                    <a:pt x="114" y="130"/>
                  </a:lnTo>
                  <a:lnTo>
                    <a:pt x="114" y="128"/>
                  </a:lnTo>
                  <a:lnTo>
                    <a:pt x="114" y="122"/>
                  </a:lnTo>
                  <a:lnTo>
                    <a:pt x="116" y="112"/>
                  </a:lnTo>
                  <a:lnTo>
                    <a:pt x="120" y="102"/>
                  </a:lnTo>
                  <a:lnTo>
                    <a:pt x="132" y="92"/>
                  </a:lnTo>
                  <a:lnTo>
                    <a:pt x="152" y="82"/>
                  </a:lnTo>
                  <a:lnTo>
                    <a:pt x="152" y="82"/>
                  </a:lnTo>
                  <a:lnTo>
                    <a:pt x="154" y="80"/>
                  </a:lnTo>
                  <a:lnTo>
                    <a:pt x="156" y="76"/>
                  </a:lnTo>
                  <a:lnTo>
                    <a:pt x="160" y="72"/>
                  </a:lnTo>
                  <a:lnTo>
                    <a:pt x="162" y="70"/>
                  </a:lnTo>
                  <a:lnTo>
                    <a:pt x="164" y="66"/>
                  </a:lnTo>
                  <a:lnTo>
                    <a:pt x="164" y="62"/>
                  </a:lnTo>
                  <a:lnTo>
                    <a:pt x="172" y="62"/>
                  </a:lnTo>
                  <a:lnTo>
                    <a:pt x="172" y="60"/>
                  </a:lnTo>
                  <a:lnTo>
                    <a:pt x="170" y="58"/>
                  </a:lnTo>
                  <a:lnTo>
                    <a:pt x="170" y="56"/>
                  </a:lnTo>
                  <a:lnTo>
                    <a:pt x="172" y="52"/>
                  </a:lnTo>
                  <a:lnTo>
                    <a:pt x="174" y="50"/>
                  </a:lnTo>
                  <a:lnTo>
                    <a:pt x="176" y="46"/>
                  </a:lnTo>
                  <a:lnTo>
                    <a:pt x="178" y="46"/>
                  </a:lnTo>
                  <a:lnTo>
                    <a:pt x="180" y="46"/>
                  </a:lnTo>
                  <a:lnTo>
                    <a:pt x="184" y="44"/>
                  </a:lnTo>
                  <a:lnTo>
                    <a:pt x="188" y="44"/>
                  </a:lnTo>
                  <a:lnTo>
                    <a:pt x="192" y="44"/>
                  </a:lnTo>
                  <a:lnTo>
                    <a:pt x="196" y="46"/>
                  </a:lnTo>
                  <a:lnTo>
                    <a:pt x="200" y="46"/>
                  </a:lnTo>
                  <a:lnTo>
                    <a:pt x="200" y="46"/>
                  </a:lnTo>
                  <a:lnTo>
                    <a:pt x="200" y="44"/>
                  </a:lnTo>
                  <a:lnTo>
                    <a:pt x="198" y="42"/>
                  </a:lnTo>
                  <a:lnTo>
                    <a:pt x="196" y="40"/>
                  </a:lnTo>
                  <a:lnTo>
                    <a:pt x="192" y="38"/>
                  </a:lnTo>
                  <a:lnTo>
                    <a:pt x="192" y="38"/>
                  </a:lnTo>
                  <a:lnTo>
                    <a:pt x="190" y="38"/>
                  </a:lnTo>
                  <a:lnTo>
                    <a:pt x="186" y="36"/>
                  </a:lnTo>
                  <a:lnTo>
                    <a:pt x="184" y="36"/>
                  </a:lnTo>
                  <a:lnTo>
                    <a:pt x="182" y="34"/>
                  </a:lnTo>
                  <a:lnTo>
                    <a:pt x="182" y="32"/>
                  </a:lnTo>
                  <a:lnTo>
                    <a:pt x="180" y="32"/>
                  </a:lnTo>
                  <a:lnTo>
                    <a:pt x="178" y="30"/>
                  </a:lnTo>
                  <a:lnTo>
                    <a:pt x="176" y="28"/>
                  </a:lnTo>
                  <a:lnTo>
                    <a:pt x="172" y="26"/>
                  </a:lnTo>
                  <a:lnTo>
                    <a:pt x="166" y="26"/>
                  </a:lnTo>
                  <a:lnTo>
                    <a:pt x="160" y="28"/>
                  </a:lnTo>
                  <a:lnTo>
                    <a:pt x="160" y="28"/>
                  </a:lnTo>
                  <a:lnTo>
                    <a:pt x="158" y="26"/>
                  </a:lnTo>
                  <a:lnTo>
                    <a:pt x="156" y="22"/>
                  </a:lnTo>
                  <a:lnTo>
                    <a:pt x="156" y="18"/>
                  </a:lnTo>
                  <a:lnTo>
                    <a:pt x="156" y="14"/>
                  </a:lnTo>
                  <a:lnTo>
                    <a:pt x="172" y="0"/>
                  </a:lnTo>
                  <a:lnTo>
                    <a:pt x="154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384"/>
            <p:cNvSpPr>
              <a:spLocks/>
            </p:cNvSpPr>
            <p:nvPr/>
          </p:nvSpPr>
          <p:spPr bwMode="gray">
            <a:xfrm>
              <a:off x="3097564" y="4561668"/>
              <a:ext cx="125895" cy="122110"/>
            </a:xfrm>
            <a:custGeom>
              <a:avLst/>
              <a:gdLst>
                <a:gd name="T0" fmla="*/ 0 w 68"/>
                <a:gd name="T1" fmla="*/ 0 h 66"/>
                <a:gd name="T2" fmla="*/ 16 w 68"/>
                <a:gd name="T3" fmla="*/ 26 h 66"/>
                <a:gd name="T4" fmla="*/ 18 w 68"/>
                <a:gd name="T5" fmla="*/ 28 h 66"/>
                <a:gd name="T6" fmla="*/ 28 w 68"/>
                <a:gd name="T7" fmla="*/ 36 h 66"/>
                <a:gd name="T8" fmla="*/ 38 w 68"/>
                <a:gd name="T9" fmla="*/ 44 h 66"/>
                <a:gd name="T10" fmla="*/ 50 w 68"/>
                <a:gd name="T11" fmla="*/ 54 h 66"/>
                <a:gd name="T12" fmla="*/ 60 w 68"/>
                <a:gd name="T13" fmla="*/ 62 h 66"/>
                <a:gd name="T14" fmla="*/ 66 w 68"/>
                <a:gd name="T15" fmla="*/ 66 h 66"/>
                <a:gd name="T16" fmla="*/ 68 w 68"/>
                <a:gd name="T17" fmla="*/ 66 h 66"/>
                <a:gd name="T18" fmla="*/ 68 w 68"/>
                <a:gd name="T19" fmla="*/ 62 h 66"/>
                <a:gd name="T20" fmla="*/ 68 w 68"/>
                <a:gd name="T21" fmla="*/ 60 h 66"/>
                <a:gd name="T22" fmla="*/ 68 w 68"/>
                <a:gd name="T23" fmla="*/ 58 h 66"/>
                <a:gd name="T24" fmla="*/ 66 w 68"/>
                <a:gd name="T25" fmla="*/ 56 h 66"/>
                <a:gd name="T26" fmla="*/ 66 w 68"/>
                <a:gd name="T27" fmla="*/ 54 h 66"/>
                <a:gd name="T28" fmla="*/ 58 w 68"/>
                <a:gd name="T29" fmla="*/ 42 h 66"/>
                <a:gd name="T30" fmla="*/ 58 w 68"/>
                <a:gd name="T31" fmla="*/ 40 h 66"/>
                <a:gd name="T32" fmla="*/ 58 w 68"/>
                <a:gd name="T33" fmla="*/ 36 h 66"/>
                <a:gd name="T34" fmla="*/ 56 w 68"/>
                <a:gd name="T35" fmla="*/ 32 h 66"/>
                <a:gd name="T36" fmla="*/ 56 w 68"/>
                <a:gd name="T37" fmla="*/ 26 h 66"/>
                <a:gd name="T38" fmla="*/ 54 w 68"/>
                <a:gd name="T39" fmla="*/ 24 h 66"/>
                <a:gd name="T40" fmla="*/ 46 w 68"/>
                <a:gd name="T41" fmla="*/ 12 h 66"/>
                <a:gd name="T42" fmla="*/ 38 w 68"/>
                <a:gd name="T43" fmla="*/ 14 h 66"/>
                <a:gd name="T44" fmla="*/ 30 w 68"/>
                <a:gd name="T45" fmla="*/ 4 h 66"/>
                <a:gd name="T46" fmla="*/ 12 w 68"/>
                <a:gd name="T47" fmla="*/ 6 h 66"/>
                <a:gd name="T48" fmla="*/ 0 w 68"/>
                <a:gd name="T4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6">
                  <a:moveTo>
                    <a:pt x="0" y="0"/>
                  </a:moveTo>
                  <a:lnTo>
                    <a:pt x="16" y="26"/>
                  </a:lnTo>
                  <a:lnTo>
                    <a:pt x="18" y="28"/>
                  </a:lnTo>
                  <a:lnTo>
                    <a:pt x="28" y="36"/>
                  </a:lnTo>
                  <a:lnTo>
                    <a:pt x="38" y="44"/>
                  </a:lnTo>
                  <a:lnTo>
                    <a:pt x="50" y="54"/>
                  </a:lnTo>
                  <a:lnTo>
                    <a:pt x="60" y="62"/>
                  </a:lnTo>
                  <a:lnTo>
                    <a:pt x="66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68" y="60"/>
                  </a:lnTo>
                  <a:lnTo>
                    <a:pt x="68" y="58"/>
                  </a:lnTo>
                  <a:lnTo>
                    <a:pt x="66" y="56"/>
                  </a:lnTo>
                  <a:lnTo>
                    <a:pt x="66" y="54"/>
                  </a:lnTo>
                  <a:lnTo>
                    <a:pt x="58" y="42"/>
                  </a:lnTo>
                  <a:lnTo>
                    <a:pt x="58" y="40"/>
                  </a:lnTo>
                  <a:lnTo>
                    <a:pt x="58" y="36"/>
                  </a:lnTo>
                  <a:lnTo>
                    <a:pt x="56" y="32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46" y="12"/>
                  </a:lnTo>
                  <a:lnTo>
                    <a:pt x="38" y="14"/>
                  </a:lnTo>
                  <a:lnTo>
                    <a:pt x="30" y="4"/>
                  </a:lnTo>
                  <a:lnTo>
                    <a:pt x="12" y="6"/>
                  </a:lnTo>
                  <a:lnTo>
                    <a:pt x="0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385"/>
            <p:cNvSpPr>
              <a:spLocks/>
            </p:cNvSpPr>
            <p:nvPr/>
          </p:nvSpPr>
          <p:spPr bwMode="gray">
            <a:xfrm>
              <a:off x="2842072" y="4091730"/>
              <a:ext cx="99975" cy="103608"/>
            </a:xfrm>
            <a:custGeom>
              <a:avLst/>
              <a:gdLst>
                <a:gd name="T0" fmla="*/ 54 w 54"/>
                <a:gd name="T1" fmla="*/ 56 h 56"/>
                <a:gd name="T2" fmla="*/ 48 w 54"/>
                <a:gd name="T3" fmla="*/ 44 h 56"/>
                <a:gd name="T4" fmla="*/ 48 w 54"/>
                <a:gd name="T5" fmla="*/ 44 h 56"/>
                <a:gd name="T6" fmla="*/ 48 w 54"/>
                <a:gd name="T7" fmla="*/ 42 h 56"/>
                <a:gd name="T8" fmla="*/ 44 w 54"/>
                <a:gd name="T9" fmla="*/ 40 h 56"/>
                <a:gd name="T10" fmla="*/ 40 w 54"/>
                <a:gd name="T11" fmla="*/ 38 h 56"/>
                <a:gd name="T12" fmla="*/ 40 w 54"/>
                <a:gd name="T13" fmla="*/ 38 h 56"/>
                <a:gd name="T14" fmla="*/ 38 w 54"/>
                <a:gd name="T15" fmla="*/ 36 h 56"/>
                <a:gd name="T16" fmla="*/ 34 w 54"/>
                <a:gd name="T17" fmla="*/ 36 h 56"/>
                <a:gd name="T18" fmla="*/ 28 w 54"/>
                <a:gd name="T19" fmla="*/ 36 h 56"/>
                <a:gd name="T20" fmla="*/ 24 w 54"/>
                <a:gd name="T21" fmla="*/ 38 h 56"/>
                <a:gd name="T22" fmla="*/ 20 w 54"/>
                <a:gd name="T23" fmla="*/ 40 h 56"/>
                <a:gd name="T24" fmla="*/ 20 w 54"/>
                <a:gd name="T25" fmla="*/ 42 h 56"/>
                <a:gd name="T26" fmla="*/ 18 w 54"/>
                <a:gd name="T27" fmla="*/ 42 h 56"/>
                <a:gd name="T28" fmla="*/ 18 w 54"/>
                <a:gd name="T29" fmla="*/ 44 h 56"/>
                <a:gd name="T30" fmla="*/ 16 w 54"/>
                <a:gd name="T31" fmla="*/ 44 h 56"/>
                <a:gd name="T32" fmla="*/ 12 w 54"/>
                <a:gd name="T33" fmla="*/ 46 h 56"/>
                <a:gd name="T34" fmla="*/ 6 w 54"/>
                <a:gd name="T35" fmla="*/ 46 h 56"/>
                <a:gd name="T36" fmla="*/ 6 w 54"/>
                <a:gd name="T37" fmla="*/ 32 h 56"/>
                <a:gd name="T38" fmla="*/ 6 w 54"/>
                <a:gd name="T39" fmla="*/ 32 h 56"/>
                <a:gd name="T40" fmla="*/ 6 w 54"/>
                <a:gd name="T41" fmla="*/ 30 h 56"/>
                <a:gd name="T42" fmla="*/ 4 w 54"/>
                <a:gd name="T43" fmla="*/ 26 h 56"/>
                <a:gd name="T44" fmla="*/ 2 w 54"/>
                <a:gd name="T45" fmla="*/ 26 h 56"/>
                <a:gd name="T46" fmla="*/ 2 w 54"/>
                <a:gd name="T47" fmla="*/ 24 h 56"/>
                <a:gd name="T48" fmla="*/ 0 w 54"/>
                <a:gd name="T49" fmla="*/ 22 h 56"/>
                <a:gd name="T50" fmla="*/ 0 w 54"/>
                <a:gd name="T51" fmla="*/ 18 h 56"/>
                <a:gd name="T52" fmla="*/ 0 w 54"/>
                <a:gd name="T53" fmla="*/ 14 h 56"/>
                <a:gd name="T54" fmla="*/ 2 w 54"/>
                <a:gd name="T55" fmla="*/ 12 h 56"/>
                <a:gd name="T56" fmla="*/ 2 w 54"/>
                <a:gd name="T57" fmla="*/ 10 h 56"/>
                <a:gd name="T58" fmla="*/ 2 w 54"/>
                <a:gd name="T59" fmla="*/ 8 h 56"/>
                <a:gd name="T60" fmla="*/ 4 w 54"/>
                <a:gd name="T61" fmla="*/ 4 h 56"/>
                <a:gd name="T62" fmla="*/ 4 w 54"/>
                <a:gd name="T63" fmla="*/ 2 h 56"/>
                <a:gd name="T64" fmla="*/ 6 w 54"/>
                <a:gd name="T65" fmla="*/ 0 h 56"/>
                <a:gd name="T66" fmla="*/ 10 w 54"/>
                <a:gd name="T67" fmla="*/ 0 h 56"/>
                <a:gd name="T68" fmla="*/ 18 w 54"/>
                <a:gd name="T69" fmla="*/ 0 h 56"/>
                <a:gd name="T70" fmla="*/ 24 w 54"/>
                <a:gd name="T71" fmla="*/ 0 h 56"/>
                <a:gd name="T72" fmla="*/ 24 w 54"/>
                <a:gd name="T73" fmla="*/ 0 h 56"/>
                <a:gd name="T74" fmla="*/ 26 w 54"/>
                <a:gd name="T75" fmla="*/ 0 h 56"/>
                <a:gd name="T76" fmla="*/ 26 w 54"/>
                <a:gd name="T77" fmla="*/ 0 h 56"/>
                <a:gd name="T78" fmla="*/ 28 w 54"/>
                <a:gd name="T79" fmla="*/ 2 h 56"/>
                <a:gd name="T80" fmla="*/ 30 w 54"/>
                <a:gd name="T81" fmla="*/ 6 h 56"/>
                <a:gd name="T82" fmla="*/ 30 w 54"/>
                <a:gd name="T83" fmla="*/ 14 h 56"/>
                <a:gd name="T84" fmla="*/ 34 w 54"/>
                <a:gd name="T85" fmla="*/ 28 h 56"/>
                <a:gd name="T86" fmla="*/ 36 w 54"/>
                <a:gd name="T87" fmla="*/ 26 h 56"/>
                <a:gd name="T88" fmla="*/ 36 w 54"/>
                <a:gd name="T89" fmla="*/ 26 h 56"/>
                <a:gd name="T90" fmla="*/ 38 w 54"/>
                <a:gd name="T91" fmla="*/ 24 h 56"/>
                <a:gd name="T92" fmla="*/ 40 w 54"/>
                <a:gd name="T93" fmla="*/ 20 h 56"/>
                <a:gd name="T94" fmla="*/ 40 w 54"/>
                <a:gd name="T95" fmla="*/ 18 h 56"/>
                <a:gd name="T96" fmla="*/ 42 w 54"/>
                <a:gd name="T97" fmla="*/ 14 h 56"/>
                <a:gd name="T98" fmla="*/ 44 w 54"/>
                <a:gd name="T99" fmla="*/ 12 h 56"/>
                <a:gd name="T100" fmla="*/ 44 w 54"/>
                <a:gd name="T101" fmla="*/ 12 h 56"/>
                <a:gd name="T102" fmla="*/ 46 w 54"/>
                <a:gd name="T103" fmla="*/ 12 h 56"/>
                <a:gd name="T104" fmla="*/ 48 w 54"/>
                <a:gd name="T105" fmla="*/ 14 h 56"/>
                <a:gd name="T106" fmla="*/ 48 w 54"/>
                <a:gd name="T107" fmla="*/ 18 h 56"/>
                <a:gd name="T108" fmla="*/ 52 w 54"/>
                <a:gd name="T109" fmla="*/ 34 h 56"/>
                <a:gd name="T110" fmla="*/ 54 w 54"/>
                <a:gd name="T111" fmla="*/ 46 h 56"/>
                <a:gd name="T112" fmla="*/ 54 w 54"/>
                <a:gd name="T1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" h="56">
                  <a:moveTo>
                    <a:pt x="54" y="56"/>
                  </a:moveTo>
                  <a:lnTo>
                    <a:pt x="48" y="44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44" y="40"/>
                  </a:lnTo>
                  <a:lnTo>
                    <a:pt x="40" y="38"/>
                  </a:lnTo>
                  <a:lnTo>
                    <a:pt x="40" y="38"/>
                  </a:lnTo>
                  <a:lnTo>
                    <a:pt x="38" y="36"/>
                  </a:lnTo>
                  <a:lnTo>
                    <a:pt x="34" y="36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2" y="46"/>
                  </a:lnTo>
                  <a:lnTo>
                    <a:pt x="6" y="4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8"/>
                  </a:lnTo>
                  <a:lnTo>
                    <a:pt x="4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8" y="24"/>
                  </a:lnTo>
                  <a:lnTo>
                    <a:pt x="40" y="20"/>
                  </a:lnTo>
                  <a:lnTo>
                    <a:pt x="40" y="18"/>
                  </a:lnTo>
                  <a:lnTo>
                    <a:pt x="42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6" y="12"/>
                  </a:lnTo>
                  <a:lnTo>
                    <a:pt x="48" y="14"/>
                  </a:lnTo>
                  <a:lnTo>
                    <a:pt x="48" y="18"/>
                  </a:lnTo>
                  <a:lnTo>
                    <a:pt x="52" y="34"/>
                  </a:lnTo>
                  <a:lnTo>
                    <a:pt x="54" y="46"/>
                  </a:lnTo>
                  <a:lnTo>
                    <a:pt x="54" y="56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386"/>
            <p:cNvSpPr>
              <a:spLocks/>
            </p:cNvSpPr>
            <p:nvPr/>
          </p:nvSpPr>
          <p:spPr bwMode="gray">
            <a:xfrm>
              <a:off x="2934642" y="4021424"/>
              <a:ext cx="185140" cy="503241"/>
            </a:xfrm>
            <a:custGeom>
              <a:avLst/>
              <a:gdLst>
                <a:gd name="T0" fmla="*/ 40 w 100"/>
                <a:gd name="T1" fmla="*/ 170 h 272"/>
                <a:gd name="T2" fmla="*/ 26 w 100"/>
                <a:gd name="T3" fmla="*/ 166 h 272"/>
                <a:gd name="T4" fmla="*/ 26 w 100"/>
                <a:gd name="T5" fmla="*/ 156 h 272"/>
                <a:gd name="T6" fmla="*/ 26 w 100"/>
                <a:gd name="T7" fmla="*/ 142 h 272"/>
                <a:gd name="T8" fmla="*/ 24 w 100"/>
                <a:gd name="T9" fmla="*/ 136 h 272"/>
                <a:gd name="T10" fmla="*/ 20 w 100"/>
                <a:gd name="T11" fmla="*/ 130 h 272"/>
                <a:gd name="T12" fmla="*/ 16 w 100"/>
                <a:gd name="T13" fmla="*/ 120 h 272"/>
                <a:gd name="T14" fmla="*/ 10 w 100"/>
                <a:gd name="T15" fmla="*/ 112 h 272"/>
                <a:gd name="T16" fmla="*/ 8 w 100"/>
                <a:gd name="T17" fmla="*/ 108 h 272"/>
                <a:gd name="T18" fmla="*/ 4 w 100"/>
                <a:gd name="T19" fmla="*/ 102 h 272"/>
                <a:gd name="T20" fmla="*/ 2 w 100"/>
                <a:gd name="T21" fmla="*/ 94 h 272"/>
                <a:gd name="T22" fmla="*/ 2 w 100"/>
                <a:gd name="T23" fmla="*/ 90 h 272"/>
                <a:gd name="T24" fmla="*/ 4 w 100"/>
                <a:gd name="T25" fmla="*/ 82 h 272"/>
                <a:gd name="T26" fmla="*/ 2 w 100"/>
                <a:gd name="T27" fmla="*/ 78 h 272"/>
                <a:gd name="T28" fmla="*/ 0 w 100"/>
                <a:gd name="T29" fmla="*/ 74 h 272"/>
                <a:gd name="T30" fmla="*/ 2 w 100"/>
                <a:gd name="T31" fmla="*/ 70 h 272"/>
                <a:gd name="T32" fmla="*/ 4 w 100"/>
                <a:gd name="T33" fmla="*/ 72 h 272"/>
                <a:gd name="T34" fmla="*/ 6 w 100"/>
                <a:gd name="T35" fmla="*/ 72 h 272"/>
                <a:gd name="T36" fmla="*/ 8 w 100"/>
                <a:gd name="T37" fmla="*/ 74 h 272"/>
                <a:gd name="T38" fmla="*/ 10 w 100"/>
                <a:gd name="T39" fmla="*/ 70 h 272"/>
                <a:gd name="T40" fmla="*/ 6 w 100"/>
                <a:gd name="T41" fmla="*/ 56 h 272"/>
                <a:gd name="T42" fmla="*/ 8 w 100"/>
                <a:gd name="T43" fmla="*/ 56 h 272"/>
                <a:gd name="T44" fmla="*/ 10 w 100"/>
                <a:gd name="T45" fmla="*/ 58 h 272"/>
                <a:gd name="T46" fmla="*/ 16 w 100"/>
                <a:gd name="T47" fmla="*/ 60 h 272"/>
                <a:gd name="T48" fmla="*/ 22 w 100"/>
                <a:gd name="T49" fmla="*/ 58 h 272"/>
                <a:gd name="T50" fmla="*/ 22 w 100"/>
                <a:gd name="T51" fmla="*/ 56 h 272"/>
                <a:gd name="T52" fmla="*/ 26 w 100"/>
                <a:gd name="T53" fmla="*/ 54 h 272"/>
                <a:gd name="T54" fmla="*/ 28 w 100"/>
                <a:gd name="T55" fmla="*/ 48 h 272"/>
                <a:gd name="T56" fmla="*/ 32 w 100"/>
                <a:gd name="T57" fmla="*/ 40 h 272"/>
                <a:gd name="T58" fmla="*/ 36 w 100"/>
                <a:gd name="T59" fmla="*/ 34 h 272"/>
                <a:gd name="T60" fmla="*/ 36 w 100"/>
                <a:gd name="T61" fmla="*/ 30 h 272"/>
                <a:gd name="T62" fmla="*/ 40 w 100"/>
                <a:gd name="T63" fmla="*/ 26 h 272"/>
                <a:gd name="T64" fmla="*/ 66 w 100"/>
                <a:gd name="T65" fmla="*/ 0 h 272"/>
                <a:gd name="T66" fmla="*/ 74 w 100"/>
                <a:gd name="T67" fmla="*/ 8 h 272"/>
                <a:gd name="T68" fmla="*/ 84 w 100"/>
                <a:gd name="T69" fmla="*/ 34 h 272"/>
                <a:gd name="T70" fmla="*/ 82 w 100"/>
                <a:gd name="T71" fmla="*/ 36 h 272"/>
                <a:gd name="T72" fmla="*/ 76 w 100"/>
                <a:gd name="T73" fmla="*/ 52 h 272"/>
                <a:gd name="T74" fmla="*/ 72 w 100"/>
                <a:gd name="T75" fmla="*/ 72 h 272"/>
                <a:gd name="T76" fmla="*/ 76 w 100"/>
                <a:gd name="T77" fmla="*/ 76 h 272"/>
                <a:gd name="T78" fmla="*/ 80 w 100"/>
                <a:gd name="T79" fmla="*/ 80 h 272"/>
                <a:gd name="T80" fmla="*/ 90 w 100"/>
                <a:gd name="T81" fmla="*/ 78 h 272"/>
                <a:gd name="T82" fmla="*/ 96 w 100"/>
                <a:gd name="T83" fmla="*/ 98 h 272"/>
                <a:gd name="T84" fmla="*/ 90 w 100"/>
                <a:gd name="T85" fmla="*/ 102 h 272"/>
                <a:gd name="T86" fmla="*/ 82 w 100"/>
                <a:gd name="T87" fmla="*/ 112 h 272"/>
                <a:gd name="T88" fmla="*/ 84 w 100"/>
                <a:gd name="T89" fmla="*/ 138 h 272"/>
                <a:gd name="T90" fmla="*/ 82 w 100"/>
                <a:gd name="T91" fmla="*/ 138 h 272"/>
                <a:gd name="T92" fmla="*/ 80 w 100"/>
                <a:gd name="T93" fmla="*/ 142 h 272"/>
                <a:gd name="T94" fmla="*/ 80 w 100"/>
                <a:gd name="T95" fmla="*/ 150 h 272"/>
                <a:gd name="T96" fmla="*/ 80 w 100"/>
                <a:gd name="T97" fmla="*/ 158 h 272"/>
                <a:gd name="T98" fmla="*/ 80 w 100"/>
                <a:gd name="T99" fmla="*/ 168 h 272"/>
                <a:gd name="T100" fmla="*/ 84 w 100"/>
                <a:gd name="T101" fmla="*/ 182 h 272"/>
                <a:gd name="T102" fmla="*/ 84 w 100"/>
                <a:gd name="T103" fmla="*/ 210 h 272"/>
                <a:gd name="T104" fmla="*/ 84 w 100"/>
                <a:gd name="T105" fmla="*/ 224 h 272"/>
                <a:gd name="T106" fmla="*/ 82 w 100"/>
                <a:gd name="T107" fmla="*/ 244 h 272"/>
                <a:gd name="T108" fmla="*/ 76 w 100"/>
                <a:gd name="T109" fmla="*/ 272 h 272"/>
                <a:gd name="T110" fmla="*/ 72 w 100"/>
                <a:gd name="T111" fmla="*/ 262 h 272"/>
                <a:gd name="T112" fmla="*/ 74 w 100"/>
                <a:gd name="T113" fmla="*/ 226 h 272"/>
                <a:gd name="T114" fmla="*/ 74 w 100"/>
                <a:gd name="T115" fmla="*/ 206 h 272"/>
                <a:gd name="T116" fmla="*/ 70 w 100"/>
                <a:gd name="T117" fmla="*/ 16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" h="272">
                  <a:moveTo>
                    <a:pt x="62" y="154"/>
                  </a:moveTo>
                  <a:lnTo>
                    <a:pt x="40" y="170"/>
                  </a:lnTo>
                  <a:lnTo>
                    <a:pt x="26" y="168"/>
                  </a:lnTo>
                  <a:lnTo>
                    <a:pt x="26" y="166"/>
                  </a:lnTo>
                  <a:lnTo>
                    <a:pt x="26" y="162"/>
                  </a:lnTo>
                  <a:lnTo>
                    <a:pt x="26" y="156"/>
                  </a:lnTo>
                  <a:lnTo>
                    <a:pt x="26" y="148"/>
                  </a:lnTo>
                  <a:lnTo>
                    <a:pt x="26" y="142"/>
                  </a:lnTo>
                  <a:lnTo>
                    <a:pt x="24" y="138"/>
                  </a:lnTo>
                  <a:lnTo>
                    <a:pt x="24" y="136"/>
                  </a:lnTo>
                  <a:lnTo>
                    <a:pt x="22" y="134"/>
                  </a:lnTo>
                  <a:lnTo>
                    <a:pt x="20" y="130"/>
                  </a:lnTo>
                  <a:lnTo>
                    <a:pt x="18" y="126"/>
                  </a:lnTo>
                  <a:lnTo>
                    <a:pt x="16" y="120"/>
                  </a:lnTo>
                  <a:lnTo>
                    <a:pt x="12" y="116"/>
                  </a:lnTo>
                  <a:lnTo>
                    <a:pt x="10" y="112"/>
                  </a:lnTo>
                  <a:lnTo>
                    <a:pt x="10" y="108"/>
                  </a:lnTo>
                  <a:lnTo>
                    <a:pt x="8" y="108"/>
                  </a:lnTo>
                  <a:lnTo>
                    <a:pt x="6" y="106"/>
                  </a:lnTo>
                  <a:lnTo>
                    <a:pt x="4" y="102"/>
                  </a:lnTo>
                  <a:lnTo>
                    <a:pt x="4" y="98"/>
                  </a:lnTo>
                  <a:lnTo>
                    <a:pt x="2" y="94"/>
                  </a:lnTo>
                  <a:lnTo>
                    <a:pt x="2" y="92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72"/>
                  </a:lnTo>
                  <a:lnTo>
                    <a:pt x="2" y="70"/>
                  </a:lnTo>
                  <a:lnTo>
                    <a:pt x="2" y="70"/>
                  </a:lnTo>
                  <a:lnTo>
                    <a:pt x="4" y="72"/>
                  </a:lnTo>
                  <a:lnTo>
                    <a:pt x="6" y="72"/>
                  </a:lnTo>
                  <a:lnTo>
                    <a:pt x="6" y="72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10" y="72"/>
                  </a:lnTo>
                  <a:lnTo>
                    <a:pt x="10" y="70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10" y="58"/>
                  </a:lnTo>
                  <a:lnTo>
                    <a:pt x="14" y="60"/>
                  </a:lnTo>
                  <a:lnTo>
                    <a:pt x="16" y="60"/>
                  </a:lnTo>
                  <a:lnTo>
                    <a:pt x="16" y="60"/>
                  </a:lnTo>
                  <a:lnTo>
                    <a:pt x="22" y="58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54"/>
                  </a:lnTo>
                  <a:lnTo>
                    <a:pt x="26" y="54"/>
                  </a:lnTo>
                  <a:lnTo>
                    <a:pt x="28" y="50"/>
                  </a:lnTo>
                  <a:lnTo>
                    <a:pt x="28" y="48"/>
                  </a:lnTo>
                  <a:lnTo>
                    <a:pt x="30" y="46"/>
                  </a:lnTo>
                  <a:lnTo>
                    <a:pt x="32" y="40"/>
                  </a:lnTo>
                  <a:lnTo>
                    <a:pt x="34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8" y="28"/>
                  </a:lnTo>
                  <a:lnTo>
                    <a:pt x="40" y="26"/>
                  </a:lnTo>
                  <a:lnTo>
                    <a:pt x="54" y="24"/>
                  </a:lnTo>
                  <a:lnTo>
                    <a:pt x="66" y="0"/>
                  </a:lnTo>
                  <a:lnTo>
                    <a:pt x="68" y="2"/>
                  </a:lnTo>
                  <a:lnTo>
                    <a:pt x="74" y="8"/>
                  </a:lnTo>
                  <a:lnTo>
                    <a:pt x="80" y="20"/>
                  </a:lnTo>
                  <a:lnTo>
                    <a:pt x="84" y="34"/>
                  </a:lnTo>
                  <a:lnTo>
                    <a:pt x="84" y="34"/>
                  </a:lnTo>
                  <a:lnTo>
                    <a:pt x="82" y="36"/>
                  </a:lnTo>
                  <a:lnTo>
                    <a:pt x="78" y="40"/>
                  </a:lnTo>
                  <a:lnTo>
                    <a:pt x="76" y="52"/>
                  </a:lnTo>
                  <a:lnTo>
                    <a:pt x="72" y="70"/>
                  </a:lnTo>
                  <a:lnTo>
                    <a:pt x="72" y="72"/>
                  </a:lnTo>
                  <a:lnTo>
                    <a:pt x="74" y="74"/>
                  </a:lnTo>
                  <a:lnTo>
                    <a:pt x="76" y="76"/>
                  </a:lnTo>
                  <a:lnTo>
                    <a:pt x="78" y="78"/>
                  </a:lnTo>
                  <a:lnTo>
                    <a:pt x="80" y="80"/>
                  </a:lnTo>
                  <a:lnTo>
                    <a:pt x="84" y="80"/>
                  </a:lnTo>
                  <a:lnTo>
                    <a:pt x="90" y="78"/>
                  </a:lnTo>
                  <a:lnTo>
                    <a:pt x="100" y="84"/>
                  </a:lnTo>
                  <a:lnTo>
                    <a:pt x="96" y="98"/>
                  </a:lnTo>
                  <a:lnTo>
                    <a:pt x="94" y="100"/>
                  </a:lnTo>
                  <a:lnTo>
                    <a:pt x="90" y="102"/>
                  </a:lnTo>
                  <a:lnTo>
                    <a:pt x="86" y="104"/>
                  </a:lnTo>
                  <a:lnTo>
                    <a:pt x="82" y="112"/>
                  </a:lnTo>
                  <a:lnTo>
                    <a:pt x="80" y="122"/>
                  </a:lnTo>
                  <a:lnTo>
                    <a:pt x="84" y="138"/>
                  </a:lnTo>
                  <a:lnTo>
                    <a:pt x="82" y="138"/>
                  </a:lnTo>
                  <a:lnTo>
                    <a:pt x="82" y="138"/>
                  </a:lnTo>
                  <a:lnTo>
                    <a:pt x="80" y="140"/>
                  </a:lnTo>
                  <a:lnTo>
                    <a:pt x="80" y="142"/>
                  </a:lnTo>
                  <a:lnTo>
                    <a:pt x="78" y="146"/>
                  </a:lnTo>
                  <a:lnTo>
                    <a:pt x="80" y="150"/>
                  </a:lnTo>
                  <a:lnTo>
                    <a:pt x="80" y="156"/>
                  </a:lnTo>
                  <a:lnTo>
                    <a:pt x="80" y="158"/>
                  </a:lnTo>
                  <a:lnTo>
                    <a:pt x="80" y="162"/>
                  </a:lnTo>
                  <a:lnTo>
                    <a:pt x="80" y="168"/>
                  </a:lnTo>
                  <a:lnTo>
                    <a:pt x="82" y="174"/>
                  </a:lnTo>
                  <a:lnTo>
                    <a:pt x="84" y="182"/>
                  </a:lnTo>
                  <a:lnTo>
                    <a:pt x="88" y="188"/>
                  </a:lnTo>
                  <a:lnTo>
                    <a:pt x="84" y="210"/>
                  </a:lnTo>
                  <a:lnTo>
                    <a:pt x="84" y="218"/>
                  </a:lnTo>
                  <a:lnTo>
                    <a:pt x="84" y="224"/>
                  </a:lnTo>
                  <a:lnTo>
                    <a:pt x="84" y="230"/>
                  </a:lnTo>
                  <a:lnTo>
                    <a:pt x="82" y="244"/>
                  </a:lnTo>
                  <a:lnTo>
                    <a:pt x="80" y="260"/>
                  </a:lnTo>
                  <a:lnTo>
                    <a:pt x="76" y="272"/>
                  </a:lnTo>
                  <a:lnTo>
                    <a:pt x="74" y="270"/>
                  </a:lnTo>
                  <a:lnTo>
                    <a:pt x="72" y="262"/>
                  </a:lnTo>
                  <a:lnTo>
                    <a:pt x="72" y="248"/>
                  </a:lnTo>
                  <a:lnTo>
                    <a:pt x="74" y="226"/>
                  </a:lnTo>
                  <a:lnTo>
                    <a:pt x="74" y="220"/>
                  </a:lnTo>
                  <a:lnTo>
                    <a:pt x="74" y="206"/>
                  </a:lnTo>
                  <a:lnTo>
                    <a:pt x="74" y="188"/>
                  </a:lnTo>
                  <a:lnTo>
                    <a:pt x="70" y="168"/>
                  </a:lnTo>
                  <a:lnTo>
                    <a:pt x="62" y="154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387"/>
            <p:cNvSpPr>
              <a:spLocks/>
            </p:cNvSpPr>
            <p:nvPr/>
          </p:nvSpPr>
          <p:spPr bwMode="gray">
            <a:xfrm>
              <a:off x="3167917" y="4136133"/>
              <a:ext cx="166626" cy="310825"/>
            </a:xfrm>
            <a:custGeom>
              <a:avLst/>
              <a:gdLst>
                <a:gd name="T0" fmla="*/ 58 w 90"/>
                <a:gd name="T1" fmla="*/ 124 h 168"/>
                <a:gd name="T2" fmla="*/ 62 w 90"/>
                <a:gd name="T3" fmla="*/ 128 h 168"/>
                <a:gd name="T4" fmla="*/ 64 w 90"/>
                <a:gd name="T5" fmla="*/ 132 h 168"/>
                <a:gd name="T6" fmla="*/ 50 w 90"/>
                <a:gd name="T7" fmla="*/ 154 h 168"/>
                <a:gd name="T8" fmla="*/ 42 w 90"/>
                <a:gd name="T9" fmla="*/ 158 h 168"/>
                <a:gd name="T10" fmla="*/ 46 w 90"/>
                <a:gd name="T11" fmla="*/ 166 h 168"/>
                <a:gd name="T12" fmla="*/ 64 w 90"/>
                <a:gd name="T13" fmla="*/ 164 h 168"/>
                <a:gd name="T14" fmla="*/ 78 w 90"/>
                <a:gd name="T15" fmla="*/ 150 h 168"/>
                <a:gd name="T16" fmla="*/ 88 w 90"/>
                <a:gd name="T17" fmla="*/ 134 h 168"/>
                <a:gd name="T18" fmla="*/ 90 w 90"/>
                <a:gd name="T19" fmla="*/ 126 h 168"/>
                <a:gd name="T20" fmla="*/ 84 w 90"/>
                <a:gd name="T21" fmla="*/ 102 h 168"/>
                <a:gd name="T22" fmla="*/ 84 w 90"/>
                <a:gd name="T23" fmla="*/ 98 h 168"/>
                <a:gd name="T24" fmla="*/ 82 w 90"/>
                <a:gd name="T25" fmla="*/ 90 h 168"/>
                <a:gd name="T26" fmla="*/ 76 w 90"/>
                <a:gd name="T27" fmla="*/ 82 h 168"/>
                <a:gd name="T28" fmla="*/ 60 w 90"/>
                <a:gd name="T29" fmla="*/ 74 h 168"/>
                <a:gd name="T30" fmla="*/ 46 w 90"/>
                <a:gd name="T31" fmla="*/ 46 h 168"/>
                <a:gd name="T32" fmla="*/ 48 w 90"/>
                <a:gd name="T33" fmla="*/ 42 h 168"/>
                <a:gd name="T34" fmla="*/ 52 w 90"/>
                <a:gd name="T35" fmla="*/ 36 h 168"/>
                <a:gd name="T36" fmla="*/ 60 w 90"/>
                <a:gd name="T37" fmla="*/ 32 h 168"/>
                <a:gd name="T38" fmla="*/ 64 w 90"/>
                <a:gd name="T39" fmla="*/ 30 h 168"/>
                <a:gd name="T40" fmla="*/ 72 w 90"/>
                <a:gd name="T41" fmla="*/ 26 h 168"/>
                <a:gd name="T42" fmla="*/ 70 w 90"/>
                <a:gd name="T43" fmla="*/ 22 h 168"/>
                <a:gd name="T44" fmla="*/ 68 w 90"/>
                <a:gd name="T45" fmla="*/ 16 h 168"/>
                <a:gd name="T46" fmla="*/ 64 w 90"/>
                <a:gd name="T47" fmla="*/ 12 h 168"/>
                <a:gd name="T48" fmla="*/ 60 w 90"/>
                <a:gd name="T49" fmla="*/ 6 h 168"/>
                <a:gd name="T50" fmla="*/ 50 w 90"/>
                <a:gd name="T51" fmla="*/ 2 h 168"/>
                <a:gd name="T52" fmla="*/ 48 w 90"/>
                <a:gd name="T53" fmla="*/ 4 h 168"/>
                <a:gd name="T54" fmla="*/ 40 w 90"/>
                <a:gd name="T55" fmla="*/ 4 h 168"/>
                <a:gd name="T56" fmla="*/ 28 w 90"/>
                <a:gd name="T57" fmla="*/ 2 h 168"/>
                <a:gd name="T58" fmla="*/ 20 w 90"/>
                <a:gd name="T59" fmla="*/ 0 h 168"/>
                <a:gd name="T60" fmla="*/ 14 w 90"/>
                <a:gd name="T61" fmla="*/ 2 h 168"/>
                <a:gd name="T62" fmla="*/ 8 w 90"/>
                <a:gd name="T63" fmla="*/ 2 h 168"/>
                <a:gd name="T64" fmla="*/ 2 w 90"/>
                <a:gd name="T65" fmla="*/ 4 h 168"/>
                <a:gd name="T66" fmla="*/ 0 w 90"/>
                <a:gd name="T67" fmla="*/ 10 h 168"/>
                <a:gd name="T68" fmla="*/ 4 w 90"/>
                <a:gd name="T69" fmla="*/ 10 h 168"/>
                <a:gd name="T70" fmla="*/ 8 w 90"/>
                <a:gd name="T71" fmla="*/ 14 h 168"/>
                <a:gd name="T72" fmla="*/ 20 w 90"/>
                <a:gd name="T73" fmla="*/ 30 h 168"/>
                <a:gd name="T74" fmla="*/ 24 w 90"/>
                <a:gd name="T75" fmla="*/ 36 h 168"/>
                <a:gd name="T76" fmla="*/ 22 w 90"/>
                <a:gd name="T77" fmla="*/ 44 h 168"/>
                <a:gd name="T78" fmla="*/ 20 w 90"/>
                <a:gd name="T79" fmla="*/ 48 h 168"/>
                <a:gd name="T80" fmla="*/ 18 w 90"/>
                <a:gd name="T81" fmla="*/ 50 h 168"/>
                <a:gd name="T82" fmla="*/ 18 w 90"/>
                <a:gd name="T83" fmla="*/ 58 h 168"/>
                <a:gd name="T84" fmla="*/ 24 w 90"/>
                <a:gd name="T85" fmla="*/ 64 h 168"/>
                <a:gd name="T86" fmla="*/ 30 w 90"/>
                <a:gd name="T87" fmla="*/ 68 h 168"/>
                <a:gd name="T88" fmla="*/ 32 w 90"/>
                <a:gd name="T89" fmla="*/ 70 h 168"/>
                <a:gd name="T90" fmla="*/ 38 w 90"/>
                <a:gd name="T91" fmla="*/ 76 h 168"/>
                <a:gd name="T92" fmla="*/ 46 w 90"/>
                <a:gd name="T93" fmla="*/ 84 h 168"/>
                <a:gd name="T94" fmla="*/ 52 w 90"/>
                <a:gd name="T95" fmla="*/ 94 h 168"/>
                <a:gd name="T96" fmla="*/ 56 w 90"/>
                <a:gd name="T97" fmla="*/ 106 h 168"/>
                <a:gd name="T98" fmla="*/ 56 w 90"/>
                <a:gd name="T99" fmla="*/ 116 h 168"/>
                <a:gd name="T100" fmla="*/ 56 w 90"/>
                <a:gd name="T101" fmla="*/ 1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0" h="168">
                  <a:moveTo>
                    <a:pt x="56" y="124"/>
                  </a:moveTo>
                  <a:lnTo>
                    <a:pt x="58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4" y="132"/>
                  </a:lnTo>
                  <a:lnTo>
                    <a:pt x="64" y="132"/>
                  </a:lnTo>
                  <a:lnTo>
                    <a:pt x="60" y="150"/>
                  </a:lnTo>
                  <a:lnTo>
                    <a:pt x="50" y="154"/>
                  </a:lnTo>
                  <a:lnTo>
                    <a:pt x="46" y="158"/>
                  </a:lnTo>
                  <a:lnTo>
                    <a:pt x="42" y="158"/>
                  </a:lnTo>
                  <a:lnTo>
                    <a:pt x="38" y="168"/>
                  </a:lnTo>
                  <a:lnTo>
                    <a:pt x="46" y="166"/>
                  </a:lnTo>
                  <a:lnTo>
                    <a:pt x="62" y="168"/>
                  </a:lnTo>
                  <a:lnTo>
                    <a:pt x="64" y="164"/>
                  </a:lnTo>
                  <a:lnTo>
                    <a:pt x="70" y="158"/>
                  </a:lnTo>
                  <a:lnTo>
                    <a:pt x="78" y="150"/>
                  </a:lnTo>
                  <a:lnTo>
                    <a:pt x="86" y="140"/>
                  </a:lnTo>
                  <a:lnTo>
                    <a:pt x="88" y="134"/>
                  </a:lnTo>
                  <a:lnTo>
                    <a:pt x="90" y="130"/>
                  </a:lnTo>
                  <a:lnTo>
                    <a:pt x="90" y="126"/>
                  </a:lnTo>
                  <a:lnTo>
                    <a:pt x="88" y="124"/>
                  </a:lnTo>
                  <a:lnTo>
                    <a:pt x="84" y="102"/>
                  </a:lnTo>
                  <a:lnTo>
                    <a:pt x="84" y="100"/>
                  </a:lnTo>
                  <a:lnTo>
                    <a:pt x="84" y="98"/>
                  </a:lnTo>
                  <a:lnTo>
                    <a:pt x="84" y="94"/>
                  </a:lnTo>
                  <a:lnTo>
                    <a:pt x="82" y="90"/>
                  </a:lnTo>
                  <a:lnTo>
                    <a:pt x="80" y="86"/>
                  </a:lnTo>
                  <a:lnTo>
                    <a:pt x="76" y="82"/>
                  </a:lnTo>
                  <a:lnTo>
                    <a:pt x="70" y="78"/>
                  </a:lnTo>
                  <a:lnTo>
                    <a:pt x="60" y="74"/>
                  </a:lnTo>
                  <a:lnTo>
                    <a:pt x="46" y="54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60" y="32"/>
                  </a:lnTo>
                  <a:lnTo>
                    <a:pt x="60" y="32"/>
                  </a:lnTo>
                  <a:lnTo>
                    <a:pt x="64" y="30"/>
                  </a:lnTo>
                  <a:lnTo>
                    <a:pt x="68" y="28"/>
                  </a:lnTo>
                  <a:lnTo>
                    <a:pt x="72" y="26"/>
                  </a:lnTo>
                  <a:lnTo>
                    <a:pt x="70" y="24"/>
                  </a:lnTo>
                  <a:lnTo>
                    <a:pt x="70" y="22"/>
                  </a:lnTo>
                  <a:lnTo>
                    <a:pt x="68" y="18"/>
                  </a:lnTo>
                  <a:lnTo>
                    <a:pt x="68" y="16"/>
                  </a:lnTo>
                  <a:lnTo>
                    <a:pt x="64" y="12"/>
                  </a:lnTo>
                  <a:lnTo>
                    <a:pt x="64" y="12"/>
                  </a:lnTo>
                  <a:lnTo>
                    <a:pt x="62" y="10"/>
                  </a:lnTo>
                  <a:lnTo>
                    <a:pt x="60" y="6"/>
                  </a:lnTo>
                  <a:lnTo>
                    <a:pt x="56" y="4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0" y="4"/>
                  </a:lnTo>
                  <a:lnTo>
                    <a:pt x="34" y="4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8" y="14"/>
                  </a:lnTo>
                  <a:lnTo>
                    <a:pt x="10" y="26"/>
                  </a:lnTo>
                  <a:lnTo>
                    <a:pt x="20" y="30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4" y="40"/>
                  </a:lnTo>
                  <a:lnTo>
                    <a:pt x="22" y="44"/>
                  </a:lnTo>
                  <a:lnTo>
                    <a:pt x="22" y="46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18" y="50"/>
                  </a:lnTo>
                  <a:lnTo>
                    <a:pt x="16" y="54"/>
                  </a:lnTo>
                  <a:lnTo>
                    <a:pt x="18" y="58"/>
                  </a:lnTo>
                  <a:lnTo>
                    <a:pt x="22" y="60"/>
                  </a:lnTo>
                  <a:lnTo>
                    <a:pt x="24" y="64"/>
                  </a:lnTo>
                  <a:lnTo>
                    <a:pt x="28" y="66"/>
                  </a:lnTo>
                  <a:lnTo>
                    <a:pt x="30" y="68"/>
                  </a:lnTo>
                  <a:lnTo>
                    <a:pt x="30" y="68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8" y="76"/>
                  </a:lnTo>
                  <a:lnTo>
                    <a:pt x="42" y="80"/>
                  </a:lnTo>
                  <a:lnTo>
                    <a:pt x="46" y="84"/>
                  </a:lnTo>
                  <a:lnTo>
                    <a:pt x="50" y="88"/>
                  </a:lnTo>
                  <a:lnTo>
                    <a:pt x="52" y="94"/>
                  </a:lnTo>
                  <a:lnTo>
                    <a:pt x="54" y="100"/>
                  </a:lnTo>
                  <a:lnTo>
                    <a:pt x="56" y="106"/>
                  </a:lnTo>
                  <a:lnTo>
                    <a:pt x="56" y="112"/>
                  </a:lnTo>
                  <a:lnTo>
                    <a:pt x="56" y="116"/>
                  </a:lnTo>
                  <a:lnTo>
                    <a:pt x="56" y="118"/>
                  </a:lnTo>
                  <a:lnTo>
                    <a:pt x="56" y="124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388"/>
            <p:cNvSpPr>
              <a:spLocks/>
            </p:cNvSpPr>
            <p:nvPr/>
          </p:nvSpPr>
          <p:spPr bwMode="gray">
            <a:xfrm>
              <a:off x="3075348" y="4202739"/>
              <a:ext cx="151815" cy="384831"/>
            </a:xfrm>
            <a:custGeom>
              <a:avLst/>
              <a:gdLst>
                <a:gd name="T0" fmla="*/ 18 w 82"/>
                <a:gd name="T1" fmla="*/ 2 h 208"/>
                <a:gd name="T2" fmla="*/ 10 w 82"/>
                <a:gd name="T3" fmla="*/ 6 h 208"/>
                <a:gd name="T4" fmla="*/ 4 w 82"/>
                <a:gd name="T5" fmla="*/ 24 h 208"/>
                <a:gd name="T6" fmla="*/ 6 w 82"/>
                <a:gd name="T7" fmla="*/ 40 h 208"/>
                <a:gd name="T8" fmla="*/ 4 w 82"/>
                <a:gd name="T9" fmla="*/ 42 h 208"/>
                <a:gd name="T10" fmla="*/ 2 w 82"/>
                <a:gd name="T11" fmla="*/ 48 h 208"/>
                <a:gd name="T12" fmla="*/ 4 w 82"/>
                <a:gd name="T13" fmla="*/ 58 h 208"/>
                <a:gd name="T14" fmla="*/ 4 w 82"/>
                <a:gd name="T15" fmla="*/ 64 h 208"/>
                <a:gd name="T16" fmla="*/ 6 w 82"/>
                <a:gd name="T17" fmla="*/ 76 h 208"/>
                <a:gd name="T18" fmla="*/ 12 w 82"/>
                <a:gd name="T19" fmla="*/ 90 h 208"/>
                <a:gd name="T20" fmla="*/ 8 w 82"/>
                <a:gd name="T21" fmla="*/ 120 h 208"/>
                <a:gd name="T22" fmla="*/ 8 w 82"/>
                <a:gd name="T23" fmla="*/ 132 h 208"/>
                <a:gd name="T24" fmla="*/ 4 w 82"/>
                <a:gd name="T25" fmla="*/ 162 h 208"/>
                <a:gd name="T26" fmla="*/ 0 w 82"/>
                <a:gd name="T27" fmla="*/ 174 h 208"/>
                <a:gd name="T28" fmla="*/ 0 w 82"/>
                <a:gd name="T29" fmla="*/ 176 h 208"/>
                <a:gd name="T30" fmla="*/ 2 w 82"/>
                <a:gd name="T31" fmla="*/ 178 h 208"/>
                <a:gd name="T32" fmla="*/ 8 w 82"/>
                <a:gd name="T33" fmla="*/ 186 h 208"/>
                <a:gd name="T34" fmla="*/ 24 w 82"/>
                <a:gd name="T35" fmla="*/ 200 h 208"/>
                <a:gd name="T36" fmla="*/ 50 w 82"/>
                <a:gd name="T37" fmla="*/ 208 h 208"/>
                <a:gd name="T38" fmla="*/ 46 w 82"/>
                <a:gd name="T39" fmla="*/ 192 h 208"/>
                <a:gd name="T40" fmla="*/ 20 w 82"/>
                <a:gd name="T41" fmla="*/ 166 h 208"/>
                <a:gd name="T42" fmla="*/ 14 w 82"/>
                <a:gd name="T43" fmla="*/ 148 h 208"/>
                <a:gd name="T44" fmla="*/ 18 w 82"/>
                <a:gd name="T45" fmla="*/ 128 h 208"/>
                <a:gd name="T46" fmla="*/ 22 w 82"/>
                <a:gd name="T47" fmla="*/ 108 h 208"/>
                <a:gd name="T48" fmla="*/ 24 w 82"/>
                <a:gd name="T49" fmla="*/ 90 h 208"/>
                <a:gd name="T50" fmla="*/ 26 w 82"/>
                <a:gd name="T51" fmla="*/ 86 h 208"/>
                <a:gd name="T52" fmla="*/ 28 w 82"/>
                <a:gd name="T53" fmla="*/ 82 h 208"/>
                <a:gd name="T54" fmla="*/ 32 w 82"/>
                <a:gd name="T55" fmla="*/ 84 h 208"/>
                <a:gd name="T56" fmla="*/ 34 w 82"/>
                <a:gd name="T57" fmla="*/ 90 h 208"/>
                <a:gd name="T58" fmla="*/ 42 w 82"/>
                <a:gd name="T59" fmla="*/ 110 h 208"/>
                <a:gd name="T60" fmla="*/ 48 w 82"/>
                <a:gd name="T61" fmla="*/ 112 h 208"/>
                <a:gd name="T62" fmla="*/ 48 w 82"/>
                <a:gd name="T63" fmla="*/ 92 h 208"/>
                <a:gd name="T64" fmla="*/ 56 w 82"/>
                <a:gd name="T65" fmla="*/ 82 h 208"/>
                <a:gd name="T66" fmla="*/ 64 w 82"/>
                <a:gd name="T67" fmla="*/ 80 h 208"/>
                <a:gd name="T68" fmla="*/ 74 w 82"/>
                <a:gd name="T69" fmla="*/ 82 h 208"/>
                <a:gd name="T70" fmla="*/ 82 w 82"/>
                <a:gd name="T71" fmla="*/ 82 h 208"/>
                <a:gd name="T72" fmla="*/ 82 w 82"/>
                <a:gd name="T73" fmla="*/ 74 h 208"/>
                <a:gd name="T74" fmla="*/ 80 w 82"/>
                <a:gd name="T75" fmla="*/ 62 h 208"/>
                <a:gd name="T76" fmla="*/ 80 w 82"/>
                <a:gd name="T77" fmla="*/ 58 h 208"/>
                <a:gd name="T78" fmla="*/ 74 w 82"/>
                <a:gd name="T79" fmla="*/ 46 h 208"/>
                <a:gd name="T80" fmla="*/ 64 w 82"/>
                <a:gd name="T81" fmla="*/ 34 h 208"/>
                <a:gd name="T82" fmla="*/ 60 w 82"/>
                <a:gd name="T83" fmla="*/ 32 h 208"/>
                <a:gd name="T84" fmla="*/ 54 w 82"/>
                <a:gd name="T85" fmla="*/ 30 h 208"/>
                <a:gd name="T86" fmla="*/ 50 w 82"/>
                <a:gd name="T87" fmla="*/ 32 h 208"/>
                <a:gd name="T88" fmla="*/ 44 w 82"/>
                <a:gd name="T89" fmla="*/ 36 h 208"/>
                <a:gd name="T90" fmla="*/ 38 w 82"/>
                <a:gd name="T91" fmla="*/ 36 h 208"/>
                <a:gd name="T92" fmla="*/ 38 w 82"/>
                <a:gd name="T93" fmla="*/ 34 h 208"/>
                <a:gd name="T94" fmla="*/ 40 w 82"/>
                <a:gd name="T95" fmla="*/ 28 h 208"/>
                <a:gd name="T96" fmla="*/ 42 w 82"/>
                <a:gd name="T97" fmla="*/ 18 h 208"/>
                <a:gd name="T98" fmla="*/ 40 w 82"/>
                <a:gd name="T99" fmla="*/ 10 h 208"/>
                <a:gd name="T100" fmla="*/ 30 w 82"/>
                <a:gd name="T101" fmla="*/ 10 h 208"/>
                <a:gd name="T102" fmla="*/ 28 w 82"/>
                <a:gd name="T103" fmla="*/ 4 h 208"/>
                <a:gd name="T104" fmla="*/ 24 w 82"/>
                <a:gd name="T105" fmla="*/ 0 h 208"/>
                <a:gd name="T106" fmla="*/ 20 w 82"/>
                <a:gd name="T10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208">
                  <a:moveTo>
                    <a:pt x="20" y="0"/>
                  </a:moveTo>
                  <a:lnTo>
                    <a:pt x="18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14"/>
                  </a:lnTo>
                  <a:lnTo>
                    <a:pt x="4" y="24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4" y="58"/>
                  </a:lnTo>
                  <a:lnTo>
                    <a:pt x="4" y="60"/>
                  </a:lnTo>
                  <a:lnTo>
                    <a:pt x="4" y="64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8" y="84"/>
                  </a:lnTo>
                  <a:lnTo>
                    <a:pt x="12" y="90"/>
                  </a:lnTo>
                  <a:lnTo>
                    <a:pt x="8" y="112"/>
                  </a:lnTo>
                  <a:lnTo>
                    <a:pt x="8" y="120"/>
                  </a:lnTo>
                  <a:lnTo>
                    <a:pt x="8" y="126"/>
                  </a:lnTo>
                  <a:lnTo>
                    <a:pt x="8" y="132"/>
                  </a:lnTo>
                  <a:lnTo>
                    <a:pt x="6" y="146"/>
                  </a:lnTo>
                  <a:lnTo>
                    <a:pt x="4" y="162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2" y="178"/>
                  </a:lnTo>
                  <a:lnTo>
                    <a:pt x="4" y="182"/>
                  </a:lnTo>
                  <a:lnTo>
                    <a:pt x="8" y="186"/>
                  </a:lnTo>
                  <a:lnTo>
                    <a:pt x="12" y="192"/>
                  </a:lnTo>
                  <a:lnTo>
                    <a:pt x="24" y="200"/>
                  </a:lnTo>
                  <a:lnTo>
                    <a:pt x="42" y="198"/>
                  </a:lnTo>
                  <a:lnTo>
                    <a:pt x="50" y="208"/>
                  </a:lnTo>
                  <a:lnTo>
                    <a:pt x="58" y="206"/>
                  </a:lnTo>
                  <a:lnTo>
                    <a:pt x="46" y="192"/>
                  </a:lnTo>
                  <a:lnTo>
                    <a:pt x="22" y="168"/>
                  </a:lnTo>
                  <a:lnTo>
                    <a:pt x="20" y="166"/>
                  </a:lnTo>
                  <a:lnTo>
                    <a:pt x="16" y="158"/>
                  </a:lnTo>
                  <a:lnTo>
                    <a:pt x="14" y="148"/>
                  </a:lnTo>
                  <a:lnTo>
                    <a:pt x="16" y="132"/>
                  </a:lnTo>
                  <a:lnTo>
                    <a:pt x="18" y="128"/>
                  </a:lnTo>
                  <a:lnTo>
                    <a:pt x="20" y="120"/>
                  </a:lnTo>
                  <a:lnTo>
                    <a:pt x="22" y="108"/>
                  </a:lnTo>
                  <a:lnTo>
                    <a:pt x="24" y="98"/>
                  </a:lnTo>
                  <a:lnTo>
                    <a:pt x="24" y="90"/>
                  </a:lnTo>
                  <a:lnTo>
                    <a:pt x="26" y="88"/>
                  </a:lnTo>
                  <a:lnTo>
                    <a:pt x="26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2" y="86"/>
                  </a:lnTo>
                  <a:lnTo>
                    <a:pt x="34" y="90"/>
                  </a:lnTo>
                  <a:lnTo>
                    <a:pt x="34" y="94"/>
                  </a:lnTo>
                  <a:lnTo>
                    <a:pt x="42" y="110"/>
                  </a:lnTo>
                  <a:lnTo>
                    <a:pt x="48" y="116"/>
                  </a:lnTo>
                  <a:lnTo>
                    <a:pt x="48" y="112"/>
                  </a:lnTo>
                  <a:lnTo>
                    <a:pt x="46" y="102"/>
                  </a:lnTo>
                  <a:lnTo>
                    <a:pt x="48" y="92"/>
                  </a:lnTo>
                  <a:lnTo>
                    <a:pt x="56" y="84"/>
                  </a:lnTo>
                  <a:lnTo>
                    <a:pt x="56" y="82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80"/>
                  </a:lnTo>
                  <a:lnTo>
                    <a:pt x="74" y="82"/>
                  </a:lnTo>
                  <a:lnTo>
                    <a:pt x="80" y="84"/>
                  </a:lnTo>
                  <a:lnTo>
                    <a:pt x="82" y="82"/>
                  </a:lnTo>
                  <a:lnTo>
                    <a:pt x="82" y="78"/>
                  </a:lnTo>
                  <a:lnTo>
                    <a:pt x="82" y="74"/>
                  </a:lnTo>
                  <a:lnTo>
                    <a:pt x="82" y="68"/>
                  </a:lnTo>
                  <a:lnTo>
                    <a:pt x="80" y="62"/>
                  </a:lnTo>
                  <a:lnTo>
                    <a:pt x="80" y="60"/>
                  </a:lnTo>
                  <a:lnTo>
                    <a:pt x="80" y="58"/>
                  </a:lnTo>
                  <a:lnTo>
                    <a:pt x="78" y="52"/>
                  </a:lnTo>
                  <a:lnTo>
                    <a:pt x="74" y="46"/>
                  </a:lnTo>
                  <a:lnTo>
                    <a:pt x="70" y="40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0" y="32"/>
                  </a:lnTo>
                  <a:lnTo>
                    <a:pt x="58" y="30"/>
                  </a:lnTo>
                  <a:lnTo>
                    <a:pt x="54" y="30"/>
                  </a:lnTo>
                  <a:lnTo>
                    <a:pt x="52" y="30"/>
                  </a:lnTo>
                  <a:lnTo>
                    <a:pt x="50" y="32"/>
                  </a:lnTo>
                  <a:lnTo>
                    <a:pt x="46" y="34"/>
                  </a:lnTo>
                  <a:lnTo>
                    <a:pt x="44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0" y="28"/>
                  </a:lnTo>
                  <a:lnTo>
                    <a:pt x="42" y="22"/>
                  </a:lnTo>
                  <a:lnTo>
                    <a:pt x="42" y="18"/>
                  </a:lnTo>
                  <a:lnTo>
                    <a:pt x="42" y="14"/>
                  </a:lnTo>
                  <a:lnTo>
                    <a:pt x="40" y="10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389"/>
            <p:cNvSpPr>
              <a:spLocks/>
            </p:cNvSpPr>
            <p:nvPr/>
          </p:nvSpPr>
          <p:spPr bwMode="gray">
            <a:xfrm>
              <a:off x="2834666" y="3999222"/>
              <a:ext cx="129598" cy="70306"/>
            </a:xfrm>
            <a:custGeom>
              <a:avLst/>
              <a:gdLst>
                <a:gd name="T0" fmla="*/ 58 w 70"/>
                <a:gd name="T1" fmla="*/ 38 h 38"/>
                <a:gd name="T2" fmla="*/ 34 w 70"/>
                <a:gd name="T3" fmla="*/ 36 h 38"/>
                <a:gd name="T4" fmla="*/ 34 w 70"/>
                <a:gd name="T5" fmla="*/ 36 h 38"/>
                <a:gd name="T6" fmla="*/ 30 w 70"/>
                <a:gd name="T7" fmla="*/ 36 h 38"/>
                <a:gd name="T8" fmla="*/ 26 w 70"/>
                <a:gd name="T9" fmla="*/ 36 h 38"/>
                <a:gd name="T10" fmla="*/ 18 w 70"/>
                <a:gd name="T11" fmla="*/ 36 h 38"/>
                <a:gd name="T12" fmla="*/ 10 w 70"/>
                <a:gd name="T13" fmla="*/ 38 h 38"/>
                <a:gd name="T14" fmla="*/ 8 w 70"/>
                <a:gd name="T15" fmla="*/ 38 h 38"/>
                <a:gd name="T16" fmla="*/ 8 w 70"/>
                <a:gd name="T17" fmla="*/ 38 h 38"/>
                <a:gd name="T18" fmla="*/ 4 w 70"/>
                <a:gd name="T19" fmla="*/ 38 h 38"/>
                <a:gd name="T20" fmla="*/ 2 w 70"/>
                <a:gd name="T21" fmla="*/ 38 h 38"/>
                <a:gd name="T22" fmla="*/ 0 w 70"/>
                <a:gd name="T23" fmla="*/ 36 h 38"/>
                <a:gd name="T24" fmla="*/ 0 w 70"/>
                <a:gd name="T25" fmla="*/ 34 h 38"/>
                <a:gd name="T26" fmla="*/ 0 w 70"/>
                <a:gd name="T27" fmla="*/ 32 h 38"/>
                <a:gd name="T28" fmla="*/ 4 w 70"/>
                <a:gd name="T29" fmla="*/ 16 h 38"/>
                <a:gd name="T30" fmla="*/ 4 w 70"/>
                <a:gd name="T31" fmla="*/ 16 h 38"/>
                <a:gd name="T32" fmla="*/ 8 w 70"/>
                <a:gd name="T33" fmla="*/ 14 h 38"/>
                <a:gd name="T34" fmla="*/ 10 w 70"/>
                <a:gd name="T35" fmla="*/ 10 h 38"/>
                <a:gd name="T36" fmla="*/ 16 w 70"/>
                <a:gd name="T37" fmla="*/ 6 h 38"/>
                <a:gd name="T38" fmla="*/ 20 w 70"/>
                <a:gd name="T39" fmla="*/ 4 h 38"/>
                <a:gd name="T40" fmla="*/ 26 w 70"/>
                <a:gd name="T41" fmla="*/ 2 h 38"/>
                <a:gd name="T42" fmla="*/ 32 w 70"/>
                <a:gd name="T43" fmla="*/ 0 h 38"/>
                <a:gd name="T44" fmla="*/ 50 w 70"/>
                <a:gd name="T45" fmla="*/ 2 h 38"/>
                <a:gd name="T46" fmla="*/ 64 w 70"/>
                <a:gd name="T47" fmla="*/ 4 h 38"/>
                <a:gd name="T48" fmla="*/ 70 w 70"/>
                <a:gd name="T49" fmla="*/ 12 h 38"/>
                <a:gd name="T50" fmla="*/ 58 w 70"/>
                <a:gd name="T5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38">
                  <a:moveTo>
                    <a:pt x="58" y="38"/>
                  </a:moveTo>
                  <a:lnTo>
                    <a:pt x="34" y="36"/>
                  </a:lnTo>
                  <a:lnTo>
                    <a:pt x="34" y="36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8" y="36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50" y="2"/>
                  </a:lnTo>
                  <a:lnTo>
                    <a:pt x="64" y="4"/>
                  </a:lnTo>
                  <a:lnTo>
                    <a:pt x="70" y="12"/>
                  </a:lnTo>
                  <a:lnTo>
                    <a:pt x="58" y="38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390"/>
            <p:cNvSpPr>
              <a:spLocks/>
            </p:cNvSpPr>
            <p:nvPr/>
          </p:nvSpPr>
          <p:spPr bwMode="gray">
            <a:xfrm>
              <a:off x="2645824" y="3958519"/>
              <a:ext cx="181437" cy="96208"/>
            </a:xfrm>
            <a:custGeom>
              <a:avLst/>
              <a:gdLst>
                <a:gd name="T0" fmla="*/ 8 w 98"/>
                <a:gd name="T1" fmla="*/ 0 h 52"/>
                <a:gd name="T2" fmla="*/ 8 w 98"/>
                <a:gd name="T3" fmla="*/ 0 h 52"/>
                <a:gd name="T4" fmla="*/ 6 w 98"/>
                <a:gd name="T5" fmla="*/ 2 h 52"/>
                <a:gd name="T6" fmla="*/ 4 w 98"/>
                <a:gd name="T7" fmla="*/ 4 h 52"/>
                <a:gd name="T8" fmla="*/ 2 w 98"/>
                <a:gd name="T9" fmla="*/ 6 h 52"/>
                <a:gd name="T10" fmla="*/ 0 w 98"/>
                <a:gd name="T11" fmla="*/ 10 h 52"/>
                <a:gd name="T12" fmla="*/ 0 w 98"/>
                <a:gd name="T13" fmla="*/ 12 h 52"/>
                <a:gd name="T14" fmla="*/ 2 w 98"/>
                <a:gd name="T15" fmla="*/ 16 h 52"/>
                <a:gd name="T16" fmla="*/ 8 w 98"/>
                <a:gd name="T17" fmla="*/ 20 h 52"/>
                <a:gd name="T18" fmla="*/ 8 w 98"/>
                <a:gd name="T19" fmla="*/ 20 h 52"/>
                <a:gd name="T20" fmla="*/ 8 w 98"/>
                <a:gd name="T21" fmla="*/ 22 h 52"/>
                <a:gd name="T22" fmla="*/ 10 w 98"/>
                <a:gd name="T23" fmla="*/ 22 h 52"/>
                <a:gd name="T24" fmla="*/ 10 w 98"/>
                <a:gd name="T25" fmla="*/ 24 h 52"/>
                <a:gd name="T26" fmla="*/ 14 w 98"/>
                <a:gd name="T27" fmla="*/ 28 h 52"/>
                <a:gd name="T28" fmla="*/ 18 w 98"/>
                <a:gd name="T29" fmla="*/ 32 h 52"/>
                <a:gd name="T30" fmla="*/ 26 w 98"/>
                <a:gd name="T31" fmla="*/ 36 h 52"/>
                <a:gd name="T32" fmla="*/ 42 w 98"/>
                <a:gd name="T33" fmla="*/ 42 h 52"/>
                <a:gd name="T34" fmla="*/ 64 w 98"/>
                <a:gd name="T35" fmla="*/ 48 h 52"/>
                <a:gd name="T36" fmla="*/ 96 w 98"/>
                <a:gd name="T37" fmla="*/ 52 h 52"/>
                <a:gd name="T38" fmla="*/ 98 w 98"/>
                <a:gd name="T39" fmla="*/ 34 h 52"/>
                <a:gd name="T40" fmla="*/ 82 w 98"/>
                <a:gd name="T41" fmla="*/ 32 h 52"/>
                <a:gd name="T42" fmla="*/ 36 w 98"/>
                <a:gd name="T43" fmla="*/ 22 h 52"/>
                <a:gd name="T44" fmla="*/ 24 w 98"/>
                <a:gd name="T45" fmla="*/ 12 h 52"/>
                <a:gd name="T46" fmla="*/ 8 w 98"/>
                <a:gd name="T4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8" h="52">
                  <a:moveTo>
                    <a:pt x="8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8" y="32"/>
                  </a:lnTo>
                  <a:lnTo>
                    <a:pt x="26" y="36"/>
                  </a:lnTo>
                  <a:lnTo>
                    <a:pt x="42" y="42"/>
                  </a:lnTo>
                  <a:lnTo>
                    <a:pt x="64" y="48"/>
                  </a:lnTo>
                  <a:lnTo>
                    <a:pt x="96" y="52"/>
                  </a:lnTo>
                  <a:lnTo>
                    <a:pt x="98" y="34"/>
                  </a:lnTo>
                  <a:lnTo>
                    <a:pt x="82" y="32"/>
                  </a:lnTo>
                  <a:lnTo>
                    <a:pt x="36" y="22"/>
                  </a:lnTo>
                  <a:lnTo>
                    <a:pt x="24" y="12"/>
                  </a:lnTo>
                  <a:lnTo>
                    <a:pt x="8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391"/>
            <p:cNvSpPr>
              <a:spLocks/>
            </p:cNvSpPr>
            <p:nvPr/>
          </p:nvSpPr>
          <p:spPr bwMode="gray">
            <a:xfrm>
              <a:off x="2353303" y="3814207"/>
              <a:ext cx="699828" cy="688256"/>
            </a:xfrm>
            <a:custGeom>
              <a:avLst/>
              <a:gdLst>
                <a:gd name="T0" fmla="*/ 262 w 378"/>
                <a:gd name="T1" fmla="*/ 126 h 372"/>
                <a:gd name="T2" fmla="*/ 264 w 378"/>
                <a:gd name="T3" fmla="*/ 110 h 372"/>
                <a:gd name="T4" fmla="*/ 256 w 378"/>
                <a:gd name="T5" fmla="*/ 114 h 372"/>
                <a:gd name="T6" fmla="*/ 254 w 378"/>
                <a:gd name="T7" fmla="*/ 130 h 372"/>
                <a:gd name="T8" fmla="*/ 192 w 378"/>
                <a:gd name="T9" fmla="*/ 116 h 372"/>
                <a:gd name="T10" fmla="*/ 168 w 378"/>
                <a:gd name="T11" fmla="*/ 98 h 372"/>
                <a:gd name="T12" fmla="*/ 162 w 378"/>
                <a:gd name="T13" fmla="*/ 82 h 372"/>
                <a:gd name="T14" fmla="*/ 160 w 378"/>
                <a:gd name="T15" fmla="*/ 58 h 372"/>
                <a:gd name="T16" fmla="*/ 174 w 378"/>
                <a:gd name="T17" fmla="*/ 40 h 372"/>
                <a:gd name="T18" fmla="*/ 170 w 378"/>
                <a:gd name="T19" fmla="*/ 6 h 372"/>
                <a:gd name="T20" fmla="*/ 152 w 378"/>
                <a:gd name="T21" fmla="*/ 0 h 372"/>
                <a:gd name="T22" fmla="*/ 140 w 378"/>
                <a:gd name="T23" fmla="*/ 8 h 372"/>
                <a:gd name="T24" fmla="*/ 110 w 378"/>
                <a:gd name="T25" fmla="*/ 18 h 372"/>
                <a:gd name="T26" fmla="*/ 112 w 378"/>
                <a:gd name="T27" fmla="*/ 28 h 372"/>
                <a:gd name="T28" fmla="*/ 124 w 378"/>
                <a:gd name="T29" fmla="*/ 34 h 372"/>
                <a:gd name="T30" fmla="*/ 108 w 378"/>
                <a:gd name="T31" fmla="*/ 36 h 372"/>
                <a:gd name="T32" fmla="*/ 96 w 378"/>
                <a:gd name="T33" fmla="*/ 48 h 372"/>
                <a:gd name="T34" fmla="*/ 88 w 378"/>
                <a:gd name="T35" fmla="*/ 60 h 372"/>
                <a:gd name="T36" fmla="*/ 58 w 378"/>
                <a:gd name="T37" fmla="*/ 84 h 372"/>
                <a:gd name="T38" fmla="*/ 48 w 378"/>
                <a:gd name="T39" fmla="*/ 126 h 372"/>
                <a:gd name="T40" fmla="*/ 18 w 378"/>
                <a:gd name="T41" fmla="*/ 148 h 372"/>
                <a:gd name="T42" fmla="*/ 12 w 378"/>
                <a:gd name="T43" fmla="*/ 170 h 372"/>
                <a:gd name="T44" fmla="*/ 32 w 378"/>
                <a:gd name="T45" fmla="*/ 166 h 372"/>
                <a:gd name="T46" fmla="*/ 32 w 378"/>
                <a:gd name="T47" fmla="*/ 176 h 372"/>
                <a:gd name="T48" fmla="*/ 16 w 378"/>
                <a:gd name="T49" fmla="*/ 192 h 372"/>
                <a:gd name="T50" fmla="*/ 38 w 378"/>
                <a:gd name="T51" fmla="*/ 214 h 372"/>
                <a:gd name="T52" fmla="*/ 50 w 378"/>
                <a:gd name="T53" fmla="*/ 206 h 372"/>
                <a:gd name="T54" fmla="*/ 58 w 378"/>
                <a:gd name="T55" fmla="*/ 194 h 372"/>
                <a:gd name="T56" fmla="*/ 56 w 378"/>
                <a:gd name="T57" fmla="*/ 210 h 372"/>
                <a:gd name="T58" fmla="*/ 76 w 378"/>
                <a:gd name="T59" fmla="*/ 308 h 372"/>
                <a:gd name="T60" fmla="*/ 102 w 378"/>
                <a:gd name="T61" fmla="*/ 352 h 372"/>
                <a:gd name="T62" fmla="*/ 114 w 378"/>
                <a:gd name="T63" fmla="*/ 370 h 372"/>
                <a:gd name="T64" fmla="*/ 132 w 378"/>
                <a:gd name="T65" fmla="*/ 370 h 372"/>
                <a:gd name="T66" fmla="*/ 134 w 378"/>
                <a:gd name="T67" fmla="*/ 362 h 372"/>
                <a:gd name="T68" fmla="*/ 146 w 378"/>
                <a:gd name="T69" fmla="*/ 348 h 372"/>
                <a:gd name="T70" fmla="*/ 160 w 378"/>
                <a:gd name="T71" fmla="*/ 318 h 372"/>
                <a:gd name="T72" fmla="*/ 162 w 378"/>
                <a:gd name="T73" fmla="*/ 280 h 372"/>
                <a:gd name="T74" fmla="*/ 182 w 378"/>
                <a:gd name="T75" fmla="*/ 268 h 372"/>
                <a:gd name="T76" fmla="*/ 224 w 378"/>
                <a:gd name="T77" fmla="*/ 232 h 372"/>
                <a:gd name="T78" fmla="*/ 248 w 378"/>
                <a:gd name="T79" fmla="*/ 202 h 372"/>
                <a:gd name="T80" fmla="*/ 262 w 378"/>
                <a:gd name="T81" fmla="*/ 194 h 372"/>
                <a:gd name="T82" fmla="*/ 266 w 378"/>
                <a:gd name="T83" fmla="*/ 176 h 372"/>
                <a:gd name="T84" fmla="*/ 266 w 378"/>
                <a:gd name="T85" fmla="*/ 160 h 372"/>
                <a:gd name="T86" fmla="*/ 282 w 378"/>
                <a:gd name="T87" fmla="*/ 150 h 372"/>
                <a:gd name="T88" fmla="*/ 294 w 378"/>
                <a:gd name="T89" fmla="*/ 156 h 372"/>
                <a:gd name="T90" fmla="*/ 304 w 378"/>
                <a:gd name="T91" fmla="*/ 170 h 372"/>
                <a:gd name="T92" fmla="*/ 312 w 378"/>
                <a:gd name="T93" fmla="*/ 164 h 372"/>
                <a:gd name="T94" fmla="*/ 318 w 378"/>
                <a:gd name="T95" fmla="*/ 182 h 372"/>
                <a:gd name="T96" fmla="*/ 324 w 378"/>
                <a:gd name="T97" fmla="*/ 184 h 372"/>
                <a:gd name="T98" fmla="*/ 322 w 378"/>
                <a:gd name="T99" fmla="*/ 168 h 372"/>
                <a:gd name="T100" fmla="*/ 336 w 378"/>
                <a:gd name="T101" fmla="*/ 168 h 372"/>
                <a:gd name="T102" fmla="*/ 346 w 378"/>
                <a:gd name="T103" fmla="*/ 152 h 372"/>
                <a:gd name="T104" fmla="*/ 370 w 378"/>
                <a:gd name="T105" fmla="*/ 130 h 372"/>
                <a:gd name="T106" fmla="*/ 378 w 378"/>
                <a:gd name="T107" fmla="*/ 114 h 372"/>
                <a:gd name="T108" fmla="*/ 344 w 378"/>
                <a:gd name="T109" fmla="*/ 114 h 372"/>
                <a:gd name="T110" fmla="*/ 322 w 378"/>
                <a:gd name="T111" fmla="*/ 130 h 372"/>
                <a:gd name="T112" fmla="*/ 306 w 378"/>
                <a:gd name="T113" fmla="*/ 136 h 372"/>
                <a:gd name="T114" fmla="*/ 282 w 378"/>
                <a:gd name="T115" fmla="*/ 13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78" h="372">
                  <a:moveTo>
                    <a:pt x="264" y="138"/>
                  </a:moveTo>
                  <a:lnTo>
                    <a:pt x="262" y="136"/>
                  </a:lnTo>
                  <a:lnTo>
                    <a:pt x="260" y="134"/>
                  </a:lnTo>
                  <a:lnTo>
                    <a:pt x="260" y="130"/>
                  </a:lnTo>
                  <a:lnTo>
                    <a:pt x="262" y="128"/>
                  </a:lnTo>
                  <a:lnTo>
                    <a:pt x="262" y="126"/>
                  </a:lnTo>
                  <a:lnTo>
                    <a:pt x="262" y="126"/>
                  </a:lnTo>
                  <a:lnTo>
                    <a:pt x="262" y="122"/>
                  </a:lnTo>
                  <a:lnTo>
                    <a:pt x="264" y="118"/>
                  </a:lnTo>
                  <a:lnTo>
                    <a:pt x="264" y="114"/>
                  </a:lnTo>
                  <a:lnTo>
                    <a:pt x="264" y="114"/>
                  </a:lnTo>
                  <a:lnTo>
                    <a:pt x="264" y="110"/>
                  </a:lnTo>
                  <a:lnTo>
                    <a:pt x="262" y="110"/>
                  </a:lnTo>
                  <a:lnTo>
                    <a:pt x="260" y="110"/>
                  </a:lnTo>
                  <a:lnTo>
                    <a:pt x="258" y="110"/>
                  </a:lnTo>
                  <a:lnTo>
                    <a:pt x="258" y="112"/>
                  </a:lnTo>
                  <a:lnTo>
                    <a:pt x="256" y="112"/>
                  </a:lnTo>
                  <a:lnTo>
                    <a:pt x="256" y="114"/>
                  </a:lnTo>
                  <a:lnTo>
                    <a:pt x="256" y="116"/>
                  </a:lnTo>
                  <a:lnTo>
                    <a:pt x="256" y="120"/>
                  </a:lnTo>
                  <a:lnTo>
                    <a:pt x="254" y="122"/>
                  </a:lnTo>
                  <a:lnTo>
                    <a:pt x="254" y="126"/>
                  </a:lnTo>
                  <a:lnTo>
                    <a:pt x="254" y="128"/>
                  </a:lnTo>
                  <a:lnTo>
                    <a:pt x="254" y="130"/>
                  </a:lnTo>
                  <a:lnTo>
                    <a:pt x="254" y="130"/>
                  </a:lnTo>
                  <a:lnTo>
                    <a:pt x="226" y="126"/>
                  </a:lnTo>
                  <a:lnTo>
                    <a:pt x="218" y="122"/>
                  </a:lnTo>
                  <a:lnTo>
                    <a:pt x="206" y="120"/>
                  </a:lnTo>
                  <a:lnTo>
                    <a:pt x="196" y="118"/>
                  </a:lnTo>
                  <a:lnTo>
                    <a:pt x="192" y="116"/>
                  </a:lnTo>
                  <a:lnTo>
                    <a:pt x="186" y="114"/>
                  </a:lnTo>
                  <a:lnTo>
                    <a:pt x="180" y="112"/>
                  </a:lnTo>
                  <a:lnTo>
                    <a:pt x="176" y="108"/>
                  </a:lnTo>
                  <a:lnTo>
                    <a:pt x="172" y="104"/>
                  </a:lnTo>
                  <a:lnTo>
                    <a:pt x="168" y="102"/>
                  </a:lnTo>
                  <a:lnTo>
                    <a:pt x="168" y="98"/>
                  </a:lnTo>
                  <a:lnTo>
                    <a:pt x="166" y="98"/>
                  </a:lnTo>
                  <a:lnTo>
                    <a:pt x="162" y="94"/>
                  </a:lnTo>
                  <a:lnTo>
                    <a:pt x="160" y="90"/>
                  </a:lnTo>
                  <a:lnTo>
                    <a:pt x="158" y="88"/>
                  </a:lnTo>
                  <a:lnTo>
                    <a:pt x="160" y="84"/>
                  </a:lnTo>
                  <a:lnTo>
                    <a:pt x="162" y="82"/>
                  </a:lnTo>
                  <a:lnTo>
                    <a:pt x="164" y="80"/>
                  </a:lnTo>
                  <a:lnTo>
                    <a:pt x="166" y="78"/>
                  </a:lnTo>
                  <a:lnTo>
                    <a:pt x="166" y="78"/>
                  </a:lnTo>
                  <a:lnTo>
                    <a:pt x="162" y="72"/>
                  </a:lnTo>
                  <a:lnTo>
                    <a:pt x="160" y="64"/>
                  </a:lnTo>
                  <a:lnTo>
                    <a:pt x="160" y="58"/>
                  </a:lnTo>
                  <a:lnTo>
                    <a:pt x="162" y="52"/>
                  </a:lnTo>
                  <a:lnTo>
                    <a:pt x="164" y="48"/>
                  </a:lnTo>
                  <a:lnTo>
                    <a:pt x="166" y="44"/>
                  </a:lnTo>
                  <a:lnTo>
                    <a:pt x="170" y="42"/>
                  </a:lnTo>
                  <a:lnTo>
                    <a:pt x="172" y="40"/>
                  </a:lnTo>
                  <a:lnTo>
                    <a:pt x="174" y="40"/>
                  </a:lnTo>
                  <a:lnTo>
                    <a:pt x="168" y="28"/>
                  </a:lnTo>
                  <a:lnTo>
                    <a:pt x="174" y="22"/>
                  </a:lnTo>
                  <a:lnTo>
                    <a:pt x="172" y="20"/>
                  </a:lnTo>
                  <a:lnTo>
                    <a:pt x="170" y="14"/>
                  </a:lnTo>
                  <a:lnTo>
                    <a:pt x="170" y="10"/>
                  </a:lnTo>
                  <a:lnTo>
                    <a:pt x="170" y="6"/>
                  </a:lnTo>
                  <a:lnTo>
                    <a:pt x="168" y="6"/>
                  </a:lnTo>
                  <a:lnTo>
                    <a:pt x="168" y="2"/>
                  </a:lnTo>
                  <a:lnTo>
                    <a:pt x="164" y="0"/>
                  </a:lnTo>
                  <a:lnTo>
                    <a:pt x="160" y="0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4" y="2"/>
                  </a:lnTo>
                  <a:lnTo>
                    <a:pt x="140" y="6"/>
                  </a:lnTo>
                  <a:lnTo>
                    <a:pt x="140" y="8"/>
                  </a:lnTo>
                  <a:lnTo>
                    <a:pt x="138" y="12"/>
                  </a:lnTo>
                  <a:lnTo>
                    <a:pt x="138" y="12"/>
                  </a:lnTo>
                  <a:lnTo>
                    <a:pt x="126" y="14"/>
                  </a:lnTo>
                  <a:lnTo>
                    <a:pt x="120" y="14"/>
                  </a:lnTo>
                  <a:lnTo>
                    <a:pt x="114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6" y="22"/>
                  </a:lnTo>
                  <a:lnTo>
                    <a:pt x="106" y="24"/>
                  </a:lnTo>
                  <a:lnTo>
                    <a:pt x="106" y="26"/>
                  </a:lnTo>
                  <a:lnTo>
                    <a:pt x="108" y="26"/>
                  </a:lnTo>
                  <a:lnTo>
                    <a:pt x="112" y="28"/>
                  </a:lnTo>
                  <a:lnTo>
                    <a:pt x="114" y="28"/>
                  </a:lnTo>
                  <a:lnTo>
                    <a:pt x="116" y="28"/>
                  </a:lnTo>
                  <a:lnTo>
                    <a:pt x="118" y="28"/>
                  </a:lnTo>
                  <a:lnTo>
                    <a:pt x="120" y="30"/>
                  </a:lnTo>
                  <a:lnTo>
                    <a:pt x="124" y="32"/>
                  </a:lnTo>
                  <a:lnTo>
                    <a:pt x="124" y="34"/>
                  </a:lnTo>
                  <a:lnTo>
                    <a:pt x="124" y="36"/>
                  </a:lnTo>
                  <a:lnTo>
                    <a:pt x="124" y="38"/>
                  </a:lnTo>
                  <a:lnTo>
                    <a:pt x="122" y="36"/>
                  </a:lnTo>
                  <a:lnTo>
                    <a:pt x="118" y="36"/>
                  </a:lnTo>
                  <a:lnTo>
                    <a:pt x="114" y="36"/>
                  </a:lnTo>
                  <a:lnTo>
                    <a:pt x="108" y="36"/>
                  </a:lnTo>
                  <a:lnTo>
                    <a:pt x="106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40"/>
                  </a:lnTo>
                  <a:lnTo>
                    <a:pt x="96" y="44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6" y="52"/>
                  </a:lnTo>
                  <a:lnTo>
                    <a:pt x="96" y="54"/>
                  </a:lnTo>
                  <a:lnTo>
                    <a:pt x="90" y="54"/>
                  </a:lnTo>
                  <a:lnTo>
                    <a:pt x="90" y="58"/>
                  </a:lnTo>
                  <a:lnTo>
                    <a:pt x="88" y="60"/>
                  </a:lnTo>
                  <a:lnTo>
                    <a:pt x="84" y="64"/>
                  </a:lnTo>
                  <a:lnTo>
                    <a:pt x="82" y="68"/>
                  </a:lnTo>
                  <a:lnTo>
                    <a:pt x="78" y="70"/>
                  </a:lnTo>
                  <a:lnTo>
                    <a:pt x="76" y="72"/>
                  </a:lnTo>
                  <a:lnTo>
                    <a:pt x="76" y="74"/>
                  </a:lnTo>
                  <a:lnTo>
                    <a:pt x="58" y="84"/>
                  </a:lnTo>
                  <a:lnTo>
                    <a:pt x="46" y="94"/>
                  </a:lnTo>
                  <a:lnTo>
                    <a:pt x="40" y="104"/>
                  </a:lnTo>
                  <a:lnTo>
                    <a:pt x="38" y="112"/>
                  </a:lnTo>
                  <a:lnTo>
                    <a:pt x="38" y="118"/>
                  </a:lnTo>
                  <a:lnTo>
                    <a:pt x="40" y="122"/>
                  </a:lnTo>
                  <a:lnTo>
                    <a:pt x="48" y="126"/>
                  </a:lnTo>
                  <a:lnTo>
                    <a:pt x="44" y="146"/>
                  </a:lnTo>
                  <a:lnTo>
                    <a:pt x="38" y="146"/>
                  </a:lnTo>
                  <a:lnTo>
                    <a:pt x="24" y="146"/>
                  </a:lnTo>
                  <a:lnTo>
                    <a:pt x="22" y="146"/>
                  </a:lnTo>
                  <a:lnTo>
                    <a:pt x="20" y="146"/>
                  </a:lnTo>
                  <a:lnTo>
                    <a:pt x="18" y="148"/>
                  </a:lnTo>
                  <a:lnTo>
                    <a:pt x="16" y="148"/>
                  </a:lnTo>
                  <a:lnTo>
                    <a:pt x="0" y="166"/>
                  </a:lnTo>
                  <a:lnTo>
                    <a:pt x="2" y="168"/>
                  </a:lnTo>
                  <a:lnTo>
                    <a:pt x="2" y="168"/>
                  </a:lnTo>
                  <a:lnTo>
                    <a:pt x="6" y="170"/>
                  </a:lnTo>
                  <a:lnTo>
                    <a:pt x="12" y="170"/>
                  </a:lnTo>
                  <a:lnTo>
                    <a:pt x="18" y="170"/>
                  </a:lnTo>
                  <a:lnTo>
                    <a:pt x="24" y="168"/>
                  </a:lnTo>
                  <a:lnTo>
                    <a:pt x="26" y="168"/>
                  </a:lnTo>
                  <a:lnTo>
                    <a:pt x="28" y="166"/>
                  </a:lnTo>
                  <a:lnTo>
                    <a:pt x="30" y="166"/>
                  </a:lnTo>
                  <a:lnTo>
                    <a:pt x="32" y="166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36" y="168"/>
                  </a:lnTo>
                  <a:lnTo>
                    <a:pt x="34" y="170"/>
                  </a:lnTo>
                  <a:lnTo>
                    <a:pt x="32" y="176"/>
                  </a:lnTo>
                  <a:lnTo>
                    <a:pt x="28" y="180"/>
                  </a:lnTo>
                  <a:lnTo>
                    <a:pt x="24" y="184"/>
                  </a:lnTo>
                  <a:lnTo>
                    <a:pt x="20" y="188"/>
                  </a:lnTo>
                  <a:lnTo>
                    <a:pt x="16" y="190"/>
                  </a:lnTo>
                  <a:lnTo>
                    <a:pt x="16" y="190"/>
                  </a:lnTo>
                  <a:lnTo>
                    <a:pt x="16" y="192"/>
                  </a:lnTo>
                  <a:lnTo>
                    <a:pt x="16" y="194"/>
                  </a:lnTo>
                  <a:lnTo>
                    <a:pt x="18" y="198"/>
                  </a:lnTo>
                  <a:lnTo>
                    <a:pt x="20" y="202"/>
                  </a:lnTo>
                  <a:lnTo>
                    <a:pt x="24" y="206"/>
                  </a:lnTo>
                  <a:lnTo>
                    <a:pt x="30" y="210"/>
                  </a:lnTo>
                  <a:lnTo>
                    <a:pt x="38" y="214"/>
                  </a:lnTo>
                  <a:lnTo>
                    <a:pt x="40" y="214"/>
                  </a:lnTo>
                  <a:lnTo>
                    <a:pt x="42" y="214"/>
                  </a:lnTo>
                  <a:lnTo>
                    <a:pt x="44" y="214"/>
                  </a:lnTo>
                  <a:lnTo>
                    <a:pt x="46" y="210"/>
                  </a:lnTo>
                  <a:lnTo>
                    <a:pt x="50" y="206"/>
                  </a:lnTo>
                  <a:lnTo>
                    <a:pt x="50" y="206"/>
                  </a:lnTo>
                  <a:lnTo>
                    <a:pt x="50" y="204"/>
                  </a:lnTo>
                  <a:lnTo>
                    <a:pt x="50" y="200"/>
                  </a:lnTo>
                  <a:lnTo>
                    <a:pt x="52" y="196"/>
                  </a:lnTo>
                  <a:lnTo>
                    <a:pt x="54" y="194"/>
                  </a:lnTo>
                  <a:lnTo>
                    <a:pt x="58" y="192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6" y="204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6" y="210"/>
                  </a:lnTo>
                  <a:lnTo>
                    <a:pt x="56" y="212"/>
                  </a:lnTo>
                  <a:lnTo>
                    <a:pt x="56" y="216"/>
                  </a:lnTo>
                  <a:lnTo>
                    <a:pt x="56" y="220"/>
                  </a:lnTo>
                  <a:lnTo>
                    <a:pt x="56" y="228"/>
                  </a:lnTo>
                  <a:lnTo>
                    <a:pt x="60" y="258"/>
                  </a:lnTo>
                  <a:lnTo>
                    <a:pt x="76" y="308"/>
                  </a:lnTo>
                  <a:lnTo>
                    <a:pt x="92" y="336"/>
                  </a:lnTo>
                  <a:lnTo>
                    <a:pt x="94" y="336"/>
                  </a:lnTo>
                  <a:lnTo>
                    <a:pt x="96" y="340"/>
                  </a:lnTo>
                  <a:lnTo>
                    <a:pt x="98" y="344"/>
                  </a:lnTo>
                  <a:lnTo>
                    <a:pt x="102" y="352"/>
                  </a:lnTo>
                  <a:lnTo>
                    <a:pt x="102" y="352"/>
                  </a:lnTo>
                  <a:lnTo>
                    <a:pt x="104" y="354"/>
                  </a:lnTo>
                  <a:lnTo>
                    <a:pt x="108" y="358"/>
                  </a:lnTo>
                  <a:lnTo>
                    <a:pt x="110" y="362"/>
                  </a:lnTo>
                  <a:lnTo>
                    <a:pt x="112" y="366"/>
                  </a:lnTo>
                  <a:lnTo>
                    <a:pt x="114" y="370"/>
                  </a:lnTo>
                  <a:lnTo>
                    <a:pt x="114" y="370"/>
                  </a:lnTo>
                  <a:lnTo>
                    <a:pt x="116" y="372"/>
                  </a:lnTo>
                  <a:lnTo>
                    <a:pt x="120" y="372"/>
                  </a:lnTo>
                  <a:lnTo>
                    <a:pt x="126" y="372"/>
                  </a:lnTo>
                  <a:lnTo>
                    <a:pt x="130" y="372"/>
                  </a:lnTo>
                  <a:lnTo>
                    <a:pt x="132" y="372"/>
                  </a:lnTo>
                  <a:lnTo>
                    <a:pt x="132" y="370"/>
                  </a:lnTo>
                  <a:lnTo>
                    <a:pt x="132" y="370"/>
                  </a:lnTo>
                  <a:lnTo>
                    <a:pt x="132" y="368"/>
                  </a:lnTo>
                  <a:lnTo>
                    <a:pt x="132" y="368"/>
                  </a:lnTo>
                  <a:lnTo>
                    <a:pt x="132" y="368"/>
                  </a:lnTo>
                  <a:lnTo>
                    <a:pt x="134" y="364"/>
                  </a:lnTo>
                  <a:lnTo>
                    <a:pt x="134" y="362"/>
                  </a:lnTo>
                  <a:lnTo>
                    <a:pt x="138" y="358"/>
                  </a:lnTo>
                  <a:lnTo>
                    <a:pt x="140" y="356"/>
                  </a:lnTo>
                  <a:lnTo>
                    <a:pt x="144" y="354"/>
                  </a:lnTo>
                  <a:lnTo>
                    <a:pt x="144" y="354"/>
                  </a:lnTo>
                  <a:lnTo>
                    <a:pt x="146" y="352"/>
                  </a:lnTo>
                  <a:lnTo>
                    <a:pt x="146" y="348"/>
                  </a:lnTo>
                  <a:lnTo>
                    <a:pt x="150" y="346"/>
                  </a:lnTo>
                  <a:lnTo>
                    <a:pt x="152" y="344"/>
                  </a:lnTo>
                  <a:lnTo>
                    <a:pt x="154" y="342"/>
                  </a:lnTo>
                  <a:lnTo>
                    <a:pt x="156" y="338"/>
                  </a:lnTo>
                  <a:lnTo>
                    <a:pt x="158" y="330"/>
                  </a:lnTo>
                  <a:lnTo>
                    <a:pt x="160" y="318"/>
                  </a:lnTo>
                  <a:lnTo>
                    <a:pt x="158" y="308"/>
                  </a:lnTo>
                  <a:lnTo>
                    <a:pt x="156" y="302"/>
                  </a:lnTo>
                  <a:lnTo>
                    <a:pt x="156" y="296"/>
                  </a:lnTo>
                  <a:lnTo>
                    <a:pt x="156" y="290"/>
                  </a:lnTo>
                  <a:lnTo>
                    <a:pt x="158" y="284"/>
                  </a:lnTo>
                  <a:lnTo>
                    <a:pt x="162" y="280"/>
                  </a:lnTo>
                  <a:lnTo>
                    <a:pt x="166" y="278"/>
                  </a:lnTo>
                  <a:lnTo>
                    <a:pt x="168" y="276"/>
                  </a:lnTo>
                  <a:lnTo>
                    <a:pt x="170" y="276"/>
                  </a:lnTo>
                  <a:lnTo>
                    <a:pt x="174" y="274"/>
                  </a:lnTo>
                  <a:lnTo>
                    <a:pt x="178" y="270"/>
                  </a:lnTo>
                  <a:lnTo>
                    <a:pt x="182" y="268"/>
                  </a:lnTo>
                  <a:lnTo>
                    <a:pt x="184" y="266"/>
                  </a:lnTo>
                  <a:lnTo>
                    <a:pt x="190" y="260"/>
                  </a:lnTo>
                  <a:lnTo>
                    <a:pt x="198" y="252"/>
                  </a:lnTo>
                  <a:lnTo>
                    <a:pt x="208" y="244"/>
                  </a:lnTo>
                  <a:lnTo>
                    <a:pt x="218" y="236"/>
                  </a:lnTo>
                  <a:lnTo>
                    <a:pt x="224" y="232"/>
                  </a:lnTo>
                  <a:lnTo>
                    <a:pt x="226" y="230"/>
                  </a:lnTo>
                  <a:lnTo>
                    <a:pt x="232" y="228"/>
                  </a:lnTo>
                  <a:lnTo>
                    <a:pt x="236" y="222"/>
                  </a:lnTo>
                  <a:lnTo>
                    <a:pt x="242" y="216"/>
                  </a:lnTo>
                  <a:lnTo>
                    <a:pt x="246" y="210"/>
                  </a:lnTo>
                  <a:lnTo>
                    <a:pt x="248" y="202"/>
                  </a:lnTo>
                  <a:lnTo>
                    <a:pt x="248" y="202"/>
                  </a:lnTo>
                  <a:lnTo>
                    <a:pt x="250" y="200"/>
                  </a:lnTo>
                  <a:lnTo>
                    <a:pt x="250" y="198"/>
                  </a:lnTo>
                  <a:lnTo>
                    <a:pt x="254" y="196"/>
                  </a:lnTo>
                  <a:lnTo>
                    <a:pt x="258" y="194"/>
                  </a:lnTo>
                  <a:lnTo>
                    <a:pt x="262" y="194"/>
                  </a:lnTo>
                  <a:lnTo>
                    <a:pt x="270" y="196"/>
                  </a:lnTo>
                  <a:lnTo>
                    <a:pt x="270" y="182"/>
                  </a:lnTo>
                  <a:lnTo>
                    <a:pt x="270" y="182"/>
                  </a:lnTo>
                  <a:lnTo>
                    <a:pt x="270" y="180"/>
                  </a:lnTo>
                  <a:lnTo>
                    <a:pt x="268" y="176"/>
                  </a:lnTo>
                  <a:lnTo>
                    <a:pt x="266" y="176"/>
                  </a:lnTo>
                  <a:lnTo>
                    <a:pt x="266" y="174"/>
                  </a:lnTo>
                  <a:lnTo>
                    <a:pt x="264" y="172"/>
                  </a:lnTo>
                  <a:lnTo>
                    <a:pt x="264" y="168"/>
                  </a:lnTo>
                  <a:lnTo>
                    <a:pt x="264" y="164"/>
                  </a:lnTo>
                  <a:lnTo>
                    <a:pt x="266" y="162"/>
                  </a:lnTo>
                  <a:lnTo>
                    <a:pt x="266" y="160"/>
                  </a:lnTo>
                  <a:lnTo>
                    <a:pt x="266" y="158"/>
                  </a:lnTo>
                  <a:lnTo>
                    <a:pt x="268" y="154"/>
                  </a:lnTo>
                  <a:lnTo>
                    <a:pt x="268" y="152"/>
                  </a:lnTo>
                  <a:lnTo>
                    <a:pt x="270" y="150"/>
                  </a:lnTo>
                  <a:lnTo>
                    <a:pt x="274" y="150"/>
                  </a:lnTo>
                  <a:lnTo>
                    <a:pt x="282" y="150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0" y="150"/>
                  </a:lnTo>
                  <a:lnTo>
                    <a:pt x="290" y="150"/>
                  </a:lnTo>
                  <a:lnTo>
                    <a:pt x="292" y="152"/>
                  </a:lnTo>
                  <a:lnTo>
                    <a:pt x="294" y="156"/>
                  </a:lnTo>
                  <a:lnTo>
                    <a:pt x="294" y="164"/>
                  </a:lnTo>
                  <a:lnTo>
                    <a:pt x="298" y="178"/>
                  </a:lnTo>
                  <a:lnTo>
                    <a:pt x="300" y="176"/>
                  </a:lnTo>
                  <a:lnTo>
                    <a:pt x="300" y="176"/>
                  </a:lnTo>
                  <a:lnTo>
                    <a:pt x="302" y="174"/>
                  </a:lnTo>
                  <a:lnTo>
                    <a:pt x="304" y="170"/>
                  </a:lnTo>
                  <a:lnTo>
                    <a:pt x="304" y="168"/>
                  </a:lnTo>
                  <a:lnTo>
                    <a:pt x="306" y="164"/>
                  </a:lnTo>
                  <a:lnTo>
                    <a:pt x="308" y="162"/>
                  </a:lnTo>
                  <a:lnTo>
                    <a:pt x="308" y="162"/>
                  </a:lnTo>
                  <a:lnTo>
                    <a:pt x="310" y="162"/>
                  </a:lnTo>
                  <a:lnTo>
                    <a:pt x="312" y="164"/>
                  </a:lnTo>
                  <a:lnTo>
                    <a:pt x="312" y="168"/>
                  </a:lnTo>
                  <a:lnTo>
                    <a:pt x="314" y="176"/>
                  </a:lnTo>
                  <a:lnTo>
                    <a:pt x="316" y="184"/>
                  </a:lnTo>
                  <a:lnTo>
                    <a:pt x="316" y="184"/>
                  </a:lnTo>
                  <a:lnTo>
                    <a:pt x="316" y="182"/>
                  </a:lnTo>
                  <a:lnTo>
                    <a:pt x="318" y="182"/>
                  </a:lnTo>
                  <a:lnTo>
                    <a:pt x="320" y="182"/>
                  </a:lnTo>
                  <a:lnTo>
                    <a:pt x="320" y="184"/>
                  </a:lnTo>
                  <a:lnTo>
                    <a:pt x="320" y="184"/>
                  </a:lnTo>
                  <a:lnTo>
                    <a:pt x="322" y="184"/>
                  </a:lnTo>
                  <a:lnTo>
                    <a:pt x="324" y="184"/>
                  </a:lnTo>
                  <a:lnTo>
                    <a:pt x="324" y="184"/>
                  </a:lnTo>
                  <a:lnTo>
                    <a:pt x="324" y="182"/>
                  </a:lnTo>
                  <a:lnTo>
                    <a:pt x="324" y="178"/>
                  </a:lnTo>
                  <a:lnTo>
                    <a:pt x="322" y="174"/>
                  </a:lnTo>
                  <a:lnTo>
                    <a:pt x="322" y="170"/>
                  </a:lnTo>
                  <a:lnTo>
                    <a:pt x="322" y="168"/>
                  </a:lnTo>
                  <a:lnTo>
                    <a:pt x="322" y="168"/>
                  </a:lnTo>
                  <a:lnTo>
                    <a:pt x="324" y="168"/>
                  </a:lnTo>
                  <a:lnTo>
                    <a:pt x="328" y="170"/>
                  </a:lnTo>
                  <a:lnTo>
                    <a:pt x="330" y="172"/>
                  </a:lnTo>
                  <a:lnTo>
                    <a:pt x="332" y="172"/>
                  </a:lnTo>
                  <a:lnTo>
                    <a:pt x="334" y="170"/>
                  </a:lnTo>
                  <a:lnTo>
                    <a:pt x="336" y="168"/>
                  </a:lnTo>
                  <a:lnTo>
                    <a:pt x="338" y="166"/>
                  </a:lnTo>
                  <a:lnTo>
                    <a:pt x="340" y="164"/>
                  </a:lnTo>
                  <a:lnTo>
                    <a:pt x="342" y="164"/>
                  </a:lnTo>
                  <a:lnTo>
                    <a:pt x="344" y="160"/>
                  </a:lnTo>
                  <a:lnTo>
                    <a:pt x="344" y="156"/>
                  </a:lnTo>
                  <a:lnTo>
                    <a:pt x="346" y="152"/>
                  </a:lnTo>
                  <a:lnTo>
                    <a:pt x="348" y="146"/>
                  </a:lnTo>
                  <a:lnTo>
                    <a:pt x="350" y="142"/>
                  </a:lnTo>
                  <a:lnTo>
                    <a:pt x="354" y="140"/>
                  </a:lnTo>
                  <a:lnTo>
                    <a:pt x="358" y="138"/>
                  </a:lnTo>
                  <a:lnTo>
                    <a:pt x="368" y="134"/>
                  </a:lnTo>
                  <a:lnTo>
                    <a:pt x="370" y="130"/>
                  </a:lnTo>
                  <a:lnTo>
                    <a:pt x="370" y="128"/>
                  </a:lnTo>
                  <a:lnTo>
                    <a:pt x="372" y="126"/>
                  </a:lnTo>
                  <a:lnTo>
                    <a:pt x="374" y="124"/>
                  </a:lnTo>
                  <a:lnTo>
                    <a:pt x="374" y="120"/>
                  </a:lnTo>
                  <a:lnTo>
                    <a:pt x="376" y="116"/>
                  </a:lnTo>
                  <a:lnTo>
                    <a:pt x="378" y="114"/>
                  </a:lnTo>
                  <a:lnTo>
                    <a:pt x="378" y="110"/>
                  </a:lnTo>
                  <a:lnTo>
                    <a:pt x="378" y="108"/>
                  </a:lnTo>
                  <a:lnTo>
                    <a:pt x="376" y="108"/>
                  </a:lnTo>
                  <a:lnTo>
                    <a:pt x="366" y="110"/>
                  </a:lnTo>
                  <a:lnTo>
                    <a:pt x="354" y="112"/>
                  </a:lnTo>
                  <a:lnTo>
                    <a:pt x="344" y="114"/>
                  </a:lnTo>
                  <a:lnTo>
                    <a:pt x="330" y="112"/>
                  </a:lnTo>
                  <a:lnTo>
                    <a:pt x="330" y="112"/>
                  </a:lnTo>
                  <a:lnTo>
                    <a:pt x="328" y="116"/>
                  </a:lnTo>
                  <a:lnTo>
                    <a:pt x="326" y="120"/>
                  </a:lnTo>
                  <a:lnTo>
                    <a:pt x="324" y="124"/>
                  </a:lnTo>
                  <a:lnTo>
                    <a:pt x="322" y="130"/>
                  </a:lnTo>
                  <a:lnTo>
                    <a:pt x="320" y="134"/>
                  </a:lnTo>
                  <a:lnTo>
                    <a:pt x="318" y="136"/>
                  </a:lnTo>
                  <a:lnTo>
                    <a:pt x="316" y="138"/>
                  </a:lnTo>
                  <a:lnTo>
                    <a:pt x="314" y="138"/>
                  </a:lnTo>
                  <a:lnTo>
                    <a:pt x="310" y="138"/>
                  </a:lnTo>
                  <a:lnTo>
                    <a:pt x="306" y="136"/>
                  </a:lnTo>
                  <a:lnTo>
                    <a:pt x="302" y="136"/>
                  </a:lnTo>
                  <a:lnTo>
                    <a:pt x="298" y="136"/>
                  </a:lnTo>
                  <a:lnTo>
                    <a:pt x="294" y="138"/>
                  </a:lnTo>
                  <a:lnTo>
                    <a:pt x="290" y="136"/>
                  </a:lnTo>
                  <a:lnTo>
                    <a:pt x="284" y="136"/>
                  </a:lnTo>
                  <a:lnTo>
                    <a:pt x="282" y="136"/>
                  </a:lnTo>
                  <a:lnTo>
                    <a:pt x="280" y="136"/>
                  </a:lnTo>
                  <a:lnTo>
                    <a:pt x="264" y="138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392"/>
            <p:cNvSpPr>
              <a:spLocks/>
            </p:cNvSpPr>
            <p:nvPr/>
          </p:nvSpPr>
          <p:spPr bwMode="gray">
            <a:xfrm>
              <a:off x="2190380" y="3732801"/>
              <a:ext cx="362874" cy="251620"/>
            </a:xfrm>
            <a:custGeom>
              <a:avLst/>
              <a:gdLst>
                <a:gd name="T0" fmla="*/ 194 w 196"/>
                <a:gd name="T1" fmla="*/ 36 h 136"/>
                <a:gd name="T2" fmla="*/ 184 w 196"/>
                <a:gd name="T3" fmla="*/ 36 h 136"/>
                <a:gd name="T4" fmla="*/ 166 w 196"/>
                <a:gd name="T5" fmla="*/ 38 h 136"/>
                <a:gd name="T6" fmla="*/ 162 w 196"/>
                <a:gd name="T7" fmla="*/ 40 h 136"/>
                <a:gd name="T8" fmla="*/ 156 w 196"/>
                <a:gd name="T9" fmla="*/ 44 h 136"/>
                <a:gd name="T10" fmla="*/ 154 w 196"/>
                <a:gd name="T11" fmla="*/ 50 h 136"/>
                <a:gd name="T12" fmla="*/ 134 w 196"/>
                <a:gd name="T13" fmla="*/ 66 h 136"/>
                <a:gd name="T14" fmla="*/ 132 w 196"/>
                <a:gd name="T15" fmla="*/ 66 h 136"/>
                <a:gd name="T16" fmla="*/ 128 w 196"/>
                <a:gd name="T17" fmla="*/ 66 h 136"/>
                <a:gd name="T18" fmla="*/ 122 w 196"/>
                <a:gd name="T19" fmla="*/ 72 h 136"/>
                <a:gd name="T20" fmla="*/ 122 w 196"/>
                <a:gd name="T21" fmla="*/ 84 h 136"/>
                <a:gd name="T22" fmla="*/ 102 w 196"/>
                <a:gd name="T23" fmla="*/ 102 h 136"/>
                <a:gd name="T24" fmla="*/ 94 w 196"/>
                <a:gd name="T25" fmla="*/ 102 h 136"/>
                <a:gd name="T26" fmla="*/ 84 w 196"/>
                <a:gd name="T27" fmla="*/ 104 h 136"/>
                <a:gd name="T28" fmla="*/ 74 w 196"/>
                <a:gd name="T29" fmla="*/ 110 h 136"/>
                <a:gd name="T30" fmla="*/ 68 w 196"/>
                <a:gd name="T31" fmla="*/ 118 h 136"/>
                <a:gd name="T32" fmla="*/ 60 w 196"/>
                <a:gd name="T33" fmla="*/ 124 h 136"/>
                <a:gd name="T34" fmla="*/ 56 w 196"/>
                <a:gd name="T35" fmla="*/ 128 h 136"/>
                <a:gd name="T36" fmla="*/ 52 w 196"/>
                <a:gd name="T37" fmla="*/ 130 h 136"/>
                <a:gd name="T38" fmla="*/ 32 w 196"/>
                <a:gd name="T39" fmla="*/ 136 h 136"/>
                <a:gd name="T40" fmla="*/ 12 w 196"/>
                <a:gd name="T41" fmla="*/ 132 h 136"/>
                <a:gd name="T42" fmla="*/ 0 w 196"/>
                <a:gd name="T43" fmla="*/ 80 h 136"/>
                <a:gd name="T44" fmla="*/ 12 w 196"/>
                <a:gd name="T45" fmla="*/ 42 h 136"/>
                <a:gd name="T46" fmla="*/ 32 w 196"/>
                <a:gd name="T47" fmla="*/ 32 h 136"/>
                <a:gd name="T48" fmla="*/ 38 w 196"/>
                <a:gd name="T49" fmla="*/ 30 h 136"/>
                <a:gd name="T50" fmla="*/ 48 w 196"/>
                <a:gd name="T51" fmla="*/ 24 h 136"/>
                <a:gd name="T52" fmla="*/ 56 w 196"/>
                <a:gd name="T53" fmla="*/ 14 h 136"/>
                <a:gd name="T54" fmla="*/ 60 w 196"/>
                <a:gd name="T55" fmla="*/ 8 h 136"/>
                <a:gd name="T56" fmla="*/ 66 w 196"/>
                <a:gd name="T57" fmla="*/ 10 h 136"/>
                <a:gd name="T58" fmla="*/ 74 w 196"/>
                <a:gd name="T59" fmla="*/ 10 h 136"/>
                <a:gd name="T60" fmla="*/ 92 w 196"/>
                <a:gd name="T61" fmla="*/ 12 h 136"/>
                <a:gd name="T62" fmla="*/ 122 w 196"/>
                <a:gd name="T63" fmla="*/ 2 h 136"/>
                <a:gd name="T64" fmla="*/ 140 w 196"/>
                <a:gd name="T65" fmla="*/ 8 h 136"/>
                <a:gd name="T66" fmla="*/ 142 w 196"/>
                <a:gd name="T67" fmla="*/ 12 h 136"/>
                <a:gd name="T68" fmla="*/ 150 w 196"/>
                <a:gd name="T69" fmla="*/ 16 h 136"/>
                <a:gd name="T70" fmla="*/ 158 w 196"/>
                <a:gd name="T71" fmla="*/ 20 h 136"/>
                <a:gd name="T72" fmla="*/ 194 w 196"/>
                <a:gd name="T73" fmla="*/ 20 h 136"/>
                <a:gd name="T74" fmla="*/ 194 w 196"/>
                <a:gd name="T75" fmla="*/ 24 h 136"/>
                <a:gd name="T76" fmla="*/ 196 w 196"/>
                <a:gd name="T77" fmla="*/ 3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6" h="136">
                  <a:moveTo>
                    <a:pt x="196" y="36"/>
                  </a:moveTo>
                  <a:lnTo>
                    <a:pt x="194" y="36"/>
                  </a:lnTo>
                  <a:lnTo>
                    <a:pt x="190" y="36"/>
                  </a:lnTo>
                  <a:lnTo>
                    <a:pt x="184" y="36"/>
                  </a:lnTo>
                  <a:lnTo>
                    <a:pt x="176" y="36"/>
                  </a:lnTo>
                  <a:lnTo>
                    <a:pt x="166" y="38"/>
                  </a:lnTo>
                  <a:lnTo>
                    <a:pt x="166" y="38"/>
                  </a:lnTo>
                  <a:lnTo>
                    <a:pt x="162" y="40"/>
                  </a:lnTo>
                  <a:lnTo>
                    <a:pt x="160" y="42"/>
                  </a:lnTo>
                  <a:lnTo>
                    <a:pt x="156" y="44"/>
                  </a:lnTo>
                  <a:lnTo>
                    <a:pt x="154" y="46"/>
                  </a:lnTo>
                  <a:lnTo>
                    <a:pt x="154" y="50"/>
                  </a:lnTo>
                  <a:lnTo>
                    <a:pt x="138" y="56"/>
                  </a:lnTo>
                  <a:lnTo>
                    <a:pt x="134" y="66"/>
                  </a:lnTo>
                  <a:lnTo>
                    <a:pt x="134" y="66"/>
                  </a:lnTo>
                  <a:lnTo>
                    <a:pt x="132" y="66"/>
                  </a:lnTo>
                  <a:lnTo>
                    <a:pt x="130" y="66"/>
                  </a:lnTo>
                  <a:lnTo>
                    <a:pt x="128" y="66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22" y="76"/>
                  </a:lnTo>
                  <a:lnTo>
                    <a:pt x="122" y="84"/>
                  </a:lnTo>
                  <a:lnTo>
                    <a:pt x="104" y="102"/>
                  </a:lnTo>
                  <a:lnTo>
                    <a:pt x="102" y="102"/>
                  </a:lnTo>
                  <a:lnTo>
                    <a:pt x="98" y="102"/>
                  </a:lnTo>
                  <a:lnTo>
                    <a:pt x="94" y="102"/>
                  </a:lnTo>
                  <a:lnTo>
                    <a:pt x="88" y="104"/>
                  </a:lnTo>
                  <a:lnTo>
                    <a:pt x="84" y="104"/>
                  </a:lnTo>
                  <a:lnTo>
                    <a:pt x="78" y="108"/>
                  </a:lnTo>
                  <a:lnTo>
                    <a:pt x="74" y="110"/>
                  </a:lnTo>
                  <a:lnTo>
                    <a:pt x="72" y="114"/>
                  </a:lnTo>
                  <a:lnTo>
                    <a:pt x="68" y="118"/>
                  </a:lnTo>
                  <a:lnTo>
                    <a:pt x="64" y="122"/>
                  </a:lnTo>
                  <a:lnTo>
                    <a:pt x="60" y="124"/>
                  </a:lnTo>
                  <a:lnTo>
                    <a:pt x="58" y="128"/>
                  </a:lnTo>
                  <a:lnTo>
                    <a:pt x="56" y="128"/>
                  </a:lnTo>
                  <a:lnTo>
                    <a:pt x="54" y="130"/>
                  </a:lnTo>
                  <a:lnTo>
                    <a:pt x="52" y="130"/>
                  </a:lnTo>
                  <a:lnTo>
                    <a:pt x="44" y="134"/>
                  </a:lnTo>
                  <a:lnTo>
                    <a:pt x="32" y="136"/>
                  </a:lnTo>
                  <a:lnTo>
                    <a:pt x="20" y="134"/>
                  </a:lnTo>
                  <a:lnTo>
                    <a:pt x="12" y="132"/>
                  </a:lnTo>
                  <a:lnTo>
                    <a:pt x="2" y="110"/>
                  </a:lnTo>
                  <a:lnTo>
                    <a:pt x="0" y="80"/>
                  </a:lnTo>
                  <a:lnTo>
                    <a:pt x="10" y="64"/>
                  </a:lnTo>
                  <a:lnTo>
                    <a:pt x="12" y="42"/>
                  </a:lnTo>
                  <a:lnTo>
                    <a:pt x="28" y="42"/>
                  </a:lnTo>
                  <a:lnTo>
                    <a:pt x="32" y="32"/>
                  </a:lnTo>
                  <a:lnTo>
                    <a:pt x="34" y="32"/>
                  </a:lnTo>
                  <a:lnTo>
                    <a:pt x="38" y="30"/>
                  </a:lnTo>
                  <a:lnTo>
                    <a:pt x="42" y="28"/>
                  </a:lnTo>
                  <a:lnTo>
                    <a:pt x="48" y="24"/>
                  </a:lnTo>
                  <a:lnTo>
                    <a:pt x="52" y="20"/>
                  </a:lnTo>
                  <a:lnTo>
                    <a:pt x="56" y="14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2" y="10"/>
                  </a:lnTo>
                  <a:lnTo>
                    <a:pt x="66" y="10"/>
                  </a:lnTo>
                  <a:lnTo>
                    <a:pt x="70" y="10"/>
                  </a:lnTo>
                  <a:lnTo>
                    <a:pt x="74" y="10"/>
                  </a:lnTo>
                  <a:lnTo>
                    <a:pt x="80" y="10"/>
                  </a:lnTo>
                  <a:lnTo>
                    <a:pt x="92" y="12"/>
                  </a:lnTo>
                  <a:lnTo>
                    <a:pt x="108" y="10"/>
                  </a:lnTo>
                  <a:lnTo>
                    <a:pt x="122" y="2"/>
                  </a:lnTo>
                  <a:lnTo>
                    <a:pt x="132" y="0"/>
                  </a:lnTo>
                  <a:lnTo>
                    <a:pt x="140" y="8"/>
                  </a:lnTo>
                  <a:lnTo>
                    <a:pt x="140" y="10"/>
                  </a:lnTo>
                  <a:lnTo>
                    <a:pt x="142" y="12"/>
                  </a:lnTo>
                  <a:lnTo>
                    <a:pt x="146" y="14"/>
                  </a:lnTo>
                  <a:lnTo>
                    <a:pt x="150" y="16"/>
                  </a:lnTo>
                  <a:lnTo>
                    <a:pt x="154" y="18"/>
                  </a:lnTo>
                  <a:lnTo>
                    <a:pt x="158" y="20"/>
                  </a:lnTo>
                  <a:lnTo>
                    <a:pt x="162" y="20"/>
                  </a:lnTo>
                  <a:lnTo>
                    <a:pt x="194" y="20"/>
                  </a:lnTo>
                  <a:lnTo>
                    <a:pt x="194" y="22"/>
                  </a:lnTo>
                  <a:lnTo>
                    <a:pt x="194" y="24"/>
                  </a:lnTo>
                  <a:lnTo>
                    <a:pt x="194" y="30"/>
                  </a:lnTo>
                  <a:lnTo>
                    <a:pt x="196" y="34"/>
                  </a:lnTo>
                  <a:lnTo>
                    <a:pt x="196" y="36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393"/>
            <p:cNvSpPr>
              <a:spLocks/>
            </p:cNvSpPr>
            <p:nvPr/>
          </p:nvSpPr>
          <p:spPr bwMode="gray">
            <a:xfrm>
              <a:off x="3656686" y="3499682"/>
              <a:ext cx="214762" cy="318226"/>
            </a:xfrm>
            <a:custGeom>
              <a:avLst/>
              <a:gdLst>
                <a:gd name="T0" fmla="*/ 112 w 116"/>
                <a:gd name="T1" fmla="*/ 4 h 172"/>
                <a:gd name="T2" fmla="*/ 94 w 116"/>
                <a:gd name="T3" fmla="*/ 20 h 172"/>
                <a:gd name="T4" fmla="*/ 76 w 116"/>
                <a:gd name="T5" fmla="*/ 34 h 172"/>
                <a:gd name="T6" fmla="*/ 66 w 116"/>
                <a:gd name="T7" fmla="*/ 42 h 172"/>
                <a:gd name="T8" fmla="*/ 58 w 116"/>
                <a:gd name="T9" fmla="*/ 48 h 172"/>
                <a:gd name="T10" fmla="*/ 54 w 116"/>
                <a:gd name="T11" fmla="*/ 50 h 172"/>
                <a:gd name="T12" fmla="*/ 18 w 116"/>
                <a:gd name="T13" fmla="*/ 46 h 172"/>
                <a:gd name="T14" fmla="*/ 16 w 116"/>
                <a:gd name="T15" fmla="*/ 52 h 172"/>
                <a:gd name="T16" fmla="*/ 18 w 116"/>
                <a:gd name="T17" fmla="*/ 60 h 172"/>
                <a:gd name="T18" fmla="*/ 18 w 116"/>
                <a:gd name="T19" fmla="*/ 64 h 172"/>
                <a:gd name="T20" fmla="*/ 18 w 116"/>
                <a:gd name="T21" fmla="*/ 70 h 172"/>
                <a:gd name="T22" fmla="*/ 10 w 116"/>
                <a:gd name="T23" fmla="*/ 72 h 172"/>
                <a:gd name="T24" fmla="*/ 4 w 116"/>
                <a:gd name="T25" fmla="*/ 70 h 172"/>
                <a:gd name="T26" fmla="*/ 0 w 116"/>
                <a:gd name="T27" fmla="*/ 70 h 172"/>
                <a:gd name="T28" fmla="*/ 12 w 116"/>
                <a:gd name="T29" fmla="*/ 90 h 172"/>
                <a:gd name="T30" fmla="*/ 16 w 116"/>
                <a:gd name="T31" fmla="*/ 112 h 172"/>
                <a:gd name="T32" fmla="*/ 20 w 116"/>
                <a:gd name="T33" fmla="*/ 114 h 172"/>
                <a:gd name="T34" fmla="*/ 26 w 116"/>
                <a:gd name="T35" fmla="*/ 120 h 172"/>
                <a:gd name="T36" fmla="*/ 34 w 116"/>
                <a:gd name="T37" fmla="*/ 124 h 172"/>
                <a:gd name="T38" fmla="*/ 40 w 116"/>
                <a:gd name="T39" fmla="*/ 128 h 172"/>
                <a:gd name="T40" fmla="*/ 42 w 116"/>
                <a:gd name="T41" fmla="*/ 132 h 172"/>
                <a:gd name="T42" fmla="*/ 42 w 116"/>
                <a:gd name="T43" fmla="*/ 134 h 172"/>
                <a:gd name="T44" fmla="*/ 42 w 116"/>
                <a:gd name="T45" fmla="*/ 140 h 172"/>
                <a:gd name="T46" fmla="*/ 40 w 116"/>
                <a:gd name="T47" fmla="*/ 156 h 172"/>
                <a:gd name="T48" fmla="*/ 42 w 116"/>
                <a:gd name="T49" fmla="*/ 164 h 172"/>
                <a:gd name="T50" fmla="*/ 48 w 116"/>
                <a:gd name="T51" fmla="*/ 170 h 172"/>
                <a:gd name="T52" fmla="*/ 56 w 116"/>
                <a:gd name="T53" fmla="*/ 172 h 172"/>
                <a:gd name="T54" fmla="*/ 64 w 116"/>
                <a:gd name="T55" fmla="*/ 172 h 172"/>
                <a:gd name="T56" fmla="*/ 72 w 116"/>
                <a:gd name="T57" fmla="*/ 166 h 172"/>
                <a:gd name="T58" fmla="*/ 76 w 116"/>
                <a:gd name="T59" fmla="*/ 160 h 172"/>
                <a:gd name="T60" fmla="*/ 78 w 116"/>
                <a:gd name="T61" fmla="*/ 136 h 172"/>
                <a:gd name="T62" fmla="*/ 76 w 116"/>
                <a:gd name="T63" fmla="*/ 120 h 172"/>
                <a:gd name="T64" fmla="*/ 70 w 116"/>
                <a:gd name="T65" fmla="*/ 112 h 172"/>
                <a:gd name="T66" fmla="*/ 66 w 116"/>
                <a:gd name="T67" fmla="*/ 108 h 172"/>
                <a:gd name="T68" fmla="*/ 62 w 116"/>
                <a:gd name="T69" fmla="*/ 106 h 172"/>
                <a:gd name="T70" fmla="*/ 54 w 116"/>
                <a:gd name="T71" fmla="*/ 96 h 172"/>
                <a:gd name="T72" fmla="*/ 54 w 116"/>
                <a:gd name="T73" fmla="*/ 90 h 172"/>
                <a:gd name="T74" fmla="*/ 56 w 116"/>
                <a:gd name="T75" fmla="*/ 86 h 172"/>
                <a:gd name="T76" fmla="*/ 58 w 116"/>
                <a:gd name="T77" fmla="*/ 84 h 172"/>
                <a:gd name="T78" fmla="*/ 60 w 116"/>
                <a:gd name="T79" fmla="*/ 84 h 172"/>
                <a:gd name="T80" fmla="*/ 86 w 116"/>
                <a:gd name="T81" fmla="*/ 56 h 172"/>
                <a:gd name="T82" fmla="*/ 98 w 116"/>
                <a:gd name="T83" fmla="*/ 42 h 172"/>
                <a:gd name="T84" fmla="*/ 110 w 116"/>
                <a:gd name="T85" fmla="*/ 20 h 172"/>
                <a:gd name="T86" fmla="*/ 114 w 116"/>
                <a:gd name="T87" fmla="*/ 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6" h="172">
                  <a:moveTo>
                    <a:pt x="116" y="0"/>
                  </a:moveTo>
                  <a:lnTo>
                    <a:pt x="112" y="4"/>
                  </a:lnTo>
                  <a:lnTo>
                    <a:pt x="104" y="10"/>
                  </a:lnTo>
                  <a:lnTo>
                    <a:pt x="94" y="20"/>
                  </a:lnTo>
                  <a:lnTo>
                    <a:pt x="84" y="28"/>
                  </a:lnTo>
                  <a:lnTo>
                    <a:pt x="76" y="34"/>
                  </a:lnTo>
                  <a:lnTo>
                    <a:pt x="70" y="38"/>
                  </a:lnTo>
                  <a:lnTo>
                    <a:pt x="66" y="42"/>
                  </a:lnTo>
                  <a:lnTo>
                    <a:pt x="62" y="46"/>
                  </a:lnTo>
                  <a:lnTo>
                    <a:pt x="58" y="48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22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6" y="56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18" y="64"/>
                  </a:lnTo>
                  <a:lnTo>
                    <a:pt x="20" y="66"/>
                  </a:lnTo>
                  <a:lnTo>
                    <a:pt x="18" y="70"/>
                  </a:lnTo>
                  <a:lnTo>
                    <a:pt x="14" y="72"/>
                  </a:lnTo>
                  <a:lnTo>
                    <a:pt x="10" y="72"/>
                  </a:lnTo>
                  <a:lnTo>
                    <a:pt x="8" y="72"/>
                  </a:lnTo>
                  <a:lnTo>
                    <a:pt x="4" y="70"/>
                  </a:lnTo>
                  <a:lnTo>
                    <a:pt x="2" y="70"/>
                  </a:lnTo>
                  <a:lnTo>
                    <a:pt x="0" y="70"/>
                  </a:lnTo>
                  <a:lnTo>
                    <a:pt x="0" y="92"/>
                  </a:lnTo>
                  <a:lnTo>
                    <a:pt x="12" y="90"/>
                  </a:lnTo>
                  <a:lnTo>
                    <a:pt x="22" y="98"/>
                  </a:lnTo>
                  <a:lnTo>
                    <a:pt x="16" y="112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2" y="116"/>
                  </a:lnTo>
                  <a:lnTo>
                    <a:pt x="26" y="120"/>
                  </a:lnTo>
                  <a:lnTo>
                    <a:pt x="30" y="122"/>
                  </a:lnTo>
                  <a:lnTo>
                    <a:pt x="34" y="124"/>
                  </a:lnTo>
                  <a:lnTo>
                    <a:pt x="36" y="126"/>
                  </a:lnTo>
                  <a:lnTo>
                    <a:pt x="40" y="128"/>
                  </a:lnTo>
                  <a:lnTo>
                    <a:pt x="42" y="130"/>
                  </a:lnTo>
                  <a:lnTo>
                    <a:pt x="42" y="132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42" y="136"/>
                  </a:lnTo>
                  <a:lnTo>
                    <a:pt x="42" y="140"/>
                  </a:lnTo>
                  <a:lnTo>
                    <a:pt x="42" y="148"/>
                  </a:lnTo>
                  <a:lnTo>
                    <a:pt x="40" y="156"/>
                  </a:lnTo>
                  <a:lnTo>
                    <a:pt x="40" y="160"/>
                  </a:lnTo>
                  <a:lnTo>
                    <a:pt x="42" y="164"/>
                  </a:lnTo>
                  <a:lnTo>
                    <a:pt x="46" y="168"/>
                  </a:lnTo>
                  <a:lnTo>
                    <a:pt x="48" y="170"/>
                  </a:lnTo>
                  <a:lnTo>
                    <a:pt x="52" y="170"/>
                  </a:lnTo>
                  <a:lnTo>
                    <a:pt x="56" y="172"/>
                  </a:lnTo>
                  <a:lnTo>
                    <a:pt x="60" y="172"/>
                  </a:lnTo>
                  <a:lnTo>
                    <a:pt x="64" y="172"/>
                  </a:lnTo>
                  <a:lnTo>
                    <a:pt x="68" y="168"/>
                  </a:lnTo>
                  <a:lnTo>
                    <a:pt x="72" y="166"/>
                  </a:lnTo>
                  <a:lnTo>
                    <a:pt x="74" y="162"/>
                  </a:lnTo>
                  <a:lnTo>
                    <a:pt x="76" y="160"/>
                  </a:lnTo>
                  <a:lnTo>
                    <a:pt x="76" y="160"/>
                  </a:lnTo>
                  <a:lnTo>
                    <a:pt x="78" y="136"/>
                  </a:lnTo>
                  <a:lnTo>
                    <a:pt x="78" y="128"/>
                  </a:lnTo>
                  <a:lnTo>
                    <a:pt x="76" y="120"/>
                  </a:lnTo>
                  <a:lnTo>
                    <a:pt x="74" y="116"/>
                  </a:lnTo>
                  <a:lnTo>
                    <a:pt x="70" y="112"/>
                  </a:lnTo>
                  <a:lnTo>
                    <a:pt x="68" y="108"/>
                  </a:lnTo>
                  <a:lnTo>
                    <a:pt x="66" y="108"/>
                  </a:lnTo>
                  <a:lnTo>
                    <a:pt x="64" y="106"/>
                  </a:lnTo>
                  <a:lnTo>
                    <a:pt x="62" y="106"/>
                  </a:lnTo>
                  <a:lnTo>
                    <a:pt x="58" y="100"/>
                  </a:lnTo>
                  <a:lnTo>
                    <a:pt x="54" y="96"/>
                  </a:lnTo>
                  <a:lnTo>
                    <a:pt x="54" y="92"/>
                  </a:lnTo>
                  <a:lnTo>
                    <a:pt x="54" y="90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8" y="86"/>
                  </a:lnTo>
                  <a:lnTo>
                    <a:pt x="58" y="84"/>
                  </a:lnTo>
                  <a:lnTo>
                    <a:pt x="60" y="84"/>
                  </a:lnTo>
                  <a:lnTo>
                    <a:pt x="60" y="84"/>
                  </a:lnTo>
                  <a:lnTo>
                    <a:pt x="74" y="70"/>
                  </a:lnTo>
                  <a:lnTo>
                    <a:pt x="86" y="56"/>
                  </a:lnTo>
                  <a:lnTo>
                    <a:pt x="94" y="46"/>
                  </a:lnTo>
                  <a:lnTo>
                    <a:pt x="98" y="42"/>
                  </a:lnTo>
                  <a:lnTo>
                    <a:pt x="104" y="32"/>
                  </a:lnTo>
                  <a:lnTo>
                    <a:pt x="110" y="20"/>
                  </a:lnTo>
                  <a:lnTo>
                    <a:pt x="114" y="12"/>
                  </a:lnTo>
                  <a:lnTo>
                    <a:pt x="114" y="8"/>
                  </a:lnTo>
                  <a:lnTo>
                    <a:pt x="116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394"/>
            <p:cNvSpPr>
              <a:spLocks/>
            </p:cNvSpPr>
            <p:nvPr/>
          </p:nvSpPr>
          <p:spPr bwMode="gray">
            <a:xfrm>
              <a:off x="2853180" y="3288765"/>
              <a:ext cx="777586" cy="321926"/>
            </a:xfrm>
            <a:custGeom>
              <a:avLst/>
              <a:gdLst>
                <a:gd name="T0" fmla="*/ 26 w 420"/>
                <a:gd name="T1" fmla="*/ 20 h 174"/>
                <a:gd name="T2" fmla="*/ 26 w 420"/>
                <a:gd name="T3" fmla="*/ 18 h 174"/>
                <a:gd name="T4" fmla="*/ 30 w 420"/>
                <a:gd name="T5" fmla="*/ 14 h 174"/>
                <a:gd name="T6" fmla="*/ 36 w 420"/>
                <a:gd name="T7" fmla="*/ 10 h 174"/>
                <a:gd name="T8" fmla="*/ 48 w 420"/>
                <a:gd name="T9" fmla="*/ 12 h 174"/>
                <a:gd name="T10" fmla="*/ 58 w 420"/>
                <a:gd name="T11" fmla="*/ 14 h 174"/>
                <a:gd name="T12" fmla="*/ 78 w 420"/>
                <a:gd name="T13" fmla="*/ 18 h 174"/>
                <a:gd name="T14" fmla="*/ 106 w 420"/>
                <a:gd name="T15" fmla="*/ 42 h 174"/>
                <a:gd name="T16" fmla="*/ 108 w 420"/>
                <a:gd name="T17" fmla="*/ 40 h 174"/>
                <a:gd name="T18" fmla="*/ 114 w 420"/>
                <a:gd name="T19" fmla="*/ 36 h 174"/>
                <a:gd name="T20" fmla="*/ 120 w 420"/>
                <a:gd name="T21" fmla="*/ 28 h 174"/>
                <a:gd name="T22" fmla="*/ 122 w 420"/>
                <a:gd name="T23" fmla="*/ 20 h 174"/>
                <a:gd name="T24" fmla="*/ 128 w 420"/>
                <a:gd name="T25" fmla="*/ 18 h 174"/>
                <a:gd name="T26" fmla="*/ 136 w 420"/>
                <a:gd name="T27" fmla="*/ 14 h 174"/>
                <a:gd name="T28" fmla="*/ 154 w 420"/>
                <a:gd name="T29" fmla="*/ 0 h 174"/>
                <a:gd name="T30" fmla="*/ 178 w 420"/>
                <a:gd name="T31" fmla="*/ 4 h 174"/>
                <a:gd name="T32" fmla="*/ 200 w 420"/>
                <a:gd name="T33" fmla="*/ 2 h 174"/>
                <a:gd name="T34" fmla="*/ 234 w 420"/>
                <a:gd name="T35" fmla="*/ 12 h 174"/>
                <a:gd name="T36" fmla="*/ 256 w 420"/>
                <a:gd name="T37" fmla="*/ 24 h 174"/>
                <a:gd name="T38" fmla="*/ 274 w 420"/>
                <a:gd name="T39" fmla="*/ 26 h 174"/>
                <a:gd name="T40" fmla="*/ 304 w 420"/>
                <a:gd name="T41" fmla="*/ 18 h 174"/>
                <a:gd name="T42" fmla="*/ 318 w 420"/>
                <a:gd name="T43" fmla="*/ 10 h 174"/>
                <a:gd name="T44" fmla="*/ 322 w 420"/>
                <a:gd name="T45" fmla="*/ 4 h 174"/>
                <a:gd name="T46" fmla="*/ 322 w 420"/>
                <a:gd name="T47" fmla="*/ 2 h 174"/>
                <a:gd name="T48" fmla="*/ 342 w 420"/>
                <a:gd name="T49" fmla="*/ 6 h 174"/>
                <a:gd name="T50" fmla="*/ 378 w 420"/>
                <a:gd name="T51" fmla="*/ 22 h 174"/>
                <a:gd name="T52" fmla="*/ 372 w 420"/>
                <a:gd name="T53" fmla="*/ 60 h 174"/>
                <a:gd name="T54" fmla="*/ 382 w 420"/>
                <a:gd name="T55" fmla="*/ 60 h 174"/>
                <a:gd name="T56" fmla="*/ 394 w 420"/>
                <a:gd name="T57" fmla="*/ 60 h 174"/>
                <a:gd name="T58" fmla="*/ 404 w 420"/>
                <a:gd name="T59" fmla="*/ 60 h 174"/>
                <a:gd name="T60" fmla="*/ 412 w 420"/>
                <a:gd name="T61" fmla="*/ 64 h 174"/>
                <a:gd name="T62" fmla="*/ 418 w 420"/>
                <a:gd name="T63" fmla="*/ 68 h 174"/>
                <a:gd name="T64" fmla="*/ 420 w 420"/>
                <a:gd name="T65" fmla="*/ 74 h 174"/>
                <a:gd name="T66" fmla="*/ 414 w 420"/>
                <a:gd name="T67" fmla="*/ 78 h 174"/>
                <a:gd name="T68" fmla="*/ 404 w 420"/>
                <a:gd name="T69" fmla="*/ 84 h 174"/>
                <a:gd name="T70" fmla="*/ 390 w 420"/>
                <a:gd name="T71" fmla="*/ 88 h 174"/>
                <a:gd name="T72" fmla="*/ 374 w 420"/>
                <a:gd name="T73" fmla="*/ 92 h 174"/>
                <a:gd name="T74" fmla="*/ 360 w 420"/>
                <a:gd name="T75" fmla="*/ 100 h 174"/>
                <a:gd name="T76" fmla="*/ 360 w 420"/>
                <a:gd name="T77" fmla="*/ 104 h 174"/>
                <a:gd name="T78" fmla="*/ 358 w 420"/>
                <a:gd name="T79" fmla="*/ 112 h 174"/>
                <a:gd name="T80" fmla="*/ 354 w 420"/>
                <a:gd name="T81" fmla="*/ 120 h 174"/>
                <a:gd name="T82" fmla="*/ 344 w 420"/>
                <a:gd name="T83" fmla="*/ 128 h 174"/>
                <a:gd name="T84" fmla="*/ 322 w 420"/>
                <a:gd name="T85" fmla="*/ 136 h 174"/>
                <a:gd name="T86" fmla="*/ 280 w 420"/>
                <a:gd name="T87" fmla="*/ 144 h 174"/>
                <a:gd name="T88" fmla="*/ 246 w 420"/>
                <a:gd name="T89" fmla="*/ 152 h 174"/>
                <a:gd name="T90" fmla="*/ 232 w 420"/>
                <a:gd name="T91" fmla="*/ 158 h 174"/>
                <a:gd name="T92" fmla="*/ 204 w 420"/>
                <a:gd name="T93" fmla="*/ 172 h 174"/>
                <a:gd name="T94" fmla="*/ 176 w 420"/>
                <a:gd name="T95" fmla="*/ 172 h 174"/>
                <a:gd name="T96" fmla="*/ 162 w 420"/>
                <a:gd name="T97" fmla="*/ 162 h 174"/>
                <a:gd name="T98" fmla="*/ 144 w 420"/>
                <a:gd name="T99" fmla="*/ 160 h 174"/>
                <a:gd name="T100" fmla="*/ 116 w 420"/>
                <a:gd name="T101" fmla="*/ 162 h 174"/>
                <a:gd name="T102" fmla="*/ 88 w 420"/>
                <a:gd name="T103" fmla="*/ 160 h 174"/>
                <a:gd name="T104" fmla="*/ 76 w 420"/>
                <a:gd name="T105" fmla="*/ 148 h 174"/>
                <a:gd name="T106" fmla="*/ 76 w 420"/>
                <a:gd name="T107" fmla="*/ 134 h 174"/>
                <a:gd name="T108" fmla="*/ 66 w 420"/>
                <a:gd name="T109" fmla="*/ 108 h 174"/>
                <a:gd name="T110" fmla="*/ 44 w 420"/>
                <a:gd name="T111" fmla="*/ 94 h 174"/>
                <a:gd name="T112" fmla="*/ 16 w 420"/>
                <a:gd name="T113" fmla="*/ 78 h 174"/>
                <a:gd name="T114" fmla="*/ 0 w 420"/>
                <a:gd name="T115" fmla="*/ 5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0" h="174">
                  <a:moveTo>
                    <a:pt x="4" y="32"/>
                  </a:moveTo>
                  <a:lnTo>
                    <a:pt x="26" y="20"/>
                  </a:lnTo>
                  <a:lnTo>
                    <a:pt x="26" y="20"/>
                  </a:lnTo>
                  <a:lnTo>
                    <a:pt x="26" y="18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2" y="12"/>
                  </a:lnTo>
                  <a:lnTo>
                    <a:pt x="36" y="10"/>
                  </a:lnTo>
                  <a:lnTo>
                    <a:pt x="40" y="10"/>
                  </a:lnTo>
                  <a:lnTo>
                    <a:pt x="48" y="12"/>
                  </a:lnTo>
                  <a:lnTo>
                    <a:pt x="56" y="14"/>
                  </a:lnTo>
                  <a:lnTo>
                    <a:pt x="58" y="14"/>
                  </a:lnTo>
                  <a:lnTo>
                    <a:pt x="68" y="14"/>
                  </a:lnTo>
                  <a:lnTo>
                    <a:pt x="78" y="18"/>
                  </a:lnTo>
                  <a:lnTo>
                    <a:pt x="88" y="24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8" y="40"/>
                  </a:lnTo>
                  <a:lnTo>
                    <a:pt x="112" y="40"/>
                  </a:lnTo>
                  <a:lnTo>
                    <a:pt x="114" y="36"/>
                  </a:lnTo>
                  <a:lnTo>
                    <a:pt x="118" y="34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22" y="20"/>
                  </a:lnTo>
                  <a:lnTo>
                    <a:pt x="126" y="18"/>
                  </a:lnTo>
                  <a:lnTo>
                    <a:pt x="128" y="18"/>
                  </a:lnTo>
                  <a:lnTo>
                    <a:pt x="132" y="18"/>
                  </a:lnTo>
                  <a:lnTo>
                    <a:pt x="136" y="14"/>
                  </a:lnTo>
                  <a:lnTo>
                    <a:pt x="144" y="6"/>
                  </a:lnTo>
                  <a:lnTo>
                    <a:pt x="154" y="0"/>
                  </a:lnTo>
                  <a:lnTo>
                    <a:pt x="166" y="0"/>
                  </a:lnTo>
                  <a:lnTo>
                    <a:pt x="178" y="4"/>
                  </a:lnTo>
                  <a:lnTo>
                    <a:pt x="190" y="4"/>
                  </a:lnTo>
                  <a:lnTo>
                    <a:pt x="200" y="2"/>
                  </a:lnTo>
                  <a:lnTo>
                    <a:pt x="216" y="4"/>
                  </a:lnTo>
                  <a:lnTo>
                    <a:pt x="234" y="12"/>
                  </a:lnTo>
                  <a:lnTo>
                    <a:pt x="254" y="24"/>
                  </a:lnTo>
                  <a:lnTo>
                    <a:pt x="256" y="24"/>
                  </a:lnTo>
                  <a:lnTo>
                    <a:pt x="262" y="26"/>
                  </a:lnTo>
                  <a:lnTo>
                    <a:pt x="274" y="26"/>
                  </a:lnTo>
                  <a:lnTo>
                    <a:pt x="292" y="22"/>
                  </a:lnTo>
                  <a:lnTo>
                    <a:pt x="304" y="18"/>
                  </a:lnTo>
                  <a:lnTo>
                    <a:pt x="312" y="14"/>
                  </a:lnTo>
                  <a:lnTo>
                    <a:pt x="318" y="10"/>
                  </a:lnTo>
                  <a:lnTo>
                    <a:pt x="320" y="6"/>
                  </a:lnTo>
                  <a:lnTo>
                    <a:pt x="322" y="4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30" y="2"/>
                  </a:lnTo>
                  <a:lnTo>
                    <a:pt x="342" y="6"/>
                  </a:lnTo>
                  <a:lnTo>
                    <a:pt x="356" y="14"/>
                  </a:lnTo>
                  <a:lnTo>
                    <a:pt x="378" y="22"/>
                  </a:lnTo>
                  <a:lnTo>
                    <a:pt x="372" y="60"/>
                  </a:lnTo>
                  <a:lnTo>
                    <a:pt x="372" y="60"/>
                  </a:lnTo>
                  <a:lnTo>
                    <a:pt x="376" y="60"/>
                  </a:lnTo>
                  <a:lnTo>
                    <a:pt x="382" y="60"/>
                  </a:lnTo>
                  <a:lnTo>
                    <a:pt x="388" y="60"/>
                  </a:lnTo>
                  <a:lnTo>
                    <a:pt x="394" y="60"/>
                  </a:lnTo>
                  <a:lnTo>
                    <a:pt x="398" y="60"/>
                  </a:lnTo>
                  <a:lnTo>
                    <a:pt x="404" y="60"/>
                  </a:lnTo>
                  <a:lnTo>
                    <a:pt x="408" y="62"/>
                  </a:lnTo>
                  <a:lnTo>
                    <a:pt x="412" y="64"/>
                  </a:lnTo>
                  <a:lnTo>
                    <a:pt x="416" y="66"/>
                  </a:lnTo>
                  <a:lnTo>
                    <a:pt x="418" y="68"/>
                  </a:lnTo>
                  <a:lnTo>
                    <a:pt x="420" y="72"/>
                  </a:lnTo>
                  <a:lnTo>
                    <a:pt x="420" y="74"/>
                  </a:lnTo>
                  <a:lnTo>
                    <a:pt x="420" y="76"/>
                  </a:lnTo>
                  <a:lnTo>
                    <a:pt x="414" y="78"/>
                  </a:lnTo>
                  <a:lnTo>
                    <a:pt x="410" y="82"/>
                  </a:lnTo>
                  <a:lnTo>
                    <a:pt x="404" y="84"/>
                  </a:lnTo>
                  <a:lnTo>
                    <a:pt x="398" y="86"/>
                  </a:lnTo>
                  <a:lnTo>
                    <a:pt x="390" y="88"/>
                  </a:lnTo>
                  <a:lnTo>
                    <a:pt x="382" y="88"/>
                  </a:lnTo>
                  <a:lnTo>
                    <a:pt x="374" y="92"/>
                  </a:lnTo>
                  <a:lnTo>
                    <a:pt x="366" y="96"/>
                  </a:lnTo>
                  <a:lnTo>
                    <a:pt x="360" y="100"/>
                  </a:lnTo>
                  <a:lnTo>
                    <a:pt x="360" y="100"/>
                  </a:lnTo>
                  <a:lnTo>
                    <a:pt x="360" y="104"/>
                  </a:lnTo>
                  <a:lnTo>
                    <a:pt x="360" y="106"/>
                  </a:lnTo>
                  <a:lnTo>
                    <a:pt x="358" y="112"/>
                  </a:lnTo>
                  <a:lnTo>
                    <a:pt x="358" y="116"/>
                  </a:lnTo>
                  <a:lnTo>
                    <a:pt x="354" y="120"/>
                  </a:lnTo>
                  <a:lnTo>
                    <a:pt x="350" y="126"/>
                  </a:lnTo>
                  <a:lnTo>
                    <a:pt x="344" y="128"/>
                  </a:lnTo>
                  <a:lnTo>
                    <a:pt x="338" y="132"/>
                  </a:lnTo>
                  <a:lnTo>
                    <a:pt x="322" y="136"/>
                  </a:lnTo>
                  <a:lnTo>
                    <a:pt x="302" y="140"/>
                  </a:lnTo>
                  <a:lnTo>
                    <a:pt x="280" y="144"/>
                  </a:lnTo>
                  <a:lnTo>
                    <a:pt x="262" y="148"/>
                  </a:lnTo>
                  <a:lnTo>
                    <a:pt x="246" y="152"/>
                  </a:lnTo>
                  <a:lnTo>
                    <a:pt x="238" y="154"/>
                  </a:lnTo>
                  <a:lnTo>
                    <a:pt x="232" y="158"/>
                  </a:lnTo>
                  <a:lnTo>
                    <a:pt x="218" y="166"/>
                  </a:lnTo>
                  <a:lnTo>
                    <a:pt x="204" y="172"/>
                  </a:lnTo>
                  <a:lnTo>
                    <a:pt x="186" y="174"/>
                  </a:lnTo>
                  <a:lnTo>
                    <a:pt x="176" y="172"/>
                  </a:lnTo>
                  <a:lnTo>
                    <a:pt x="170" y="166"/>
                  </a:lnTo>
                  <a:lnTo>
                    <a:pt x="162" y="162"/>
                  </a:lnTo>
                  <a:lnTo>
                    <a:pt x="156" y="160"/>
                  </a:lnTo>
                  <a:lnTo>
                    <a:pt x="144" y="160"/>
                  </a:lnTo>
                  <a:lnTo>
                    <a:pt x="132" y="162"/>
                  </a:lnTo>
                  <a:lnTo>
                    <a:pt x="116" y="162"/>
                  </a:lnTo>
                  <a:lnTo>
                    <a:pt x="102" y="162"/>
                  </a:lnTo>
                  <a:lnTo>
                    <a:pt x="88" y="160"/>
                  </a:lnTo>
                  <a:lnTo>
                    <a:pt x="80" y="156"/>
                  </a:lnTo>
                  <a:lnTo>
                    <a:pt x="76" y="148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2" y="120"/>
                  </a:lnTo>
                  <a:lnTo>
                    <a:pt x="66" y="108"/>
                  </a:lnTo>
                  <a:lnTo>
                    <a:pt x="56" y="100"/>
                  </a:lnTo>
                  <a:lnTo>
                    <a:pt x="44" y="94"/>
                  </a:lnTo>
                  <a:lnTo>
                    <a:pt x="30" y="88"/>
                  </a:lnTo>
                  <a:lnTo>
                    <a:pt x="16" y="78"/>
                  </a:lnTo>
                  <a:lnTo>
                    <a:pt x="6" y="66"/>
                  </a:lnTo>
                  <a:lnTo>
                    <a:pt x="0" y="50"/>
                  </a:lnTo>
                  <a:lnTo>
                    <a:pt x="4" y="32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395"/>
            <p:cNvSpPr>
              <a:spLocks/>
            </p:cNvSpPr>
            <p:nvPr/>
          </p:nvSpPr>
          <p:spPr bwMode="gray">
            <a:xfrm>
              <a:off x="2497712" y="3188857"/>
              <a:ext cx="1462603" cy="1061986"/>
            </a:xfrm>
            <a:custGeom>
              <a:avLst/>
              <a:gdLst>
                <a:gd name="T0" fmla="*/ 258 w 790"/>
                <a:gd name="T1" fmla="*/ 162 h 574"/>
                <a:gd name="T2" fmla="*/ 310 w 790"/>
                <a:gd name="T3" fmla="*/ 218 h 574"/>
                <a:gd name="T4" fmla="*/ 396 w 790"/>
                <a:gd name="T5" fmla="*/ 226 h 574"/>
                <a:gd name="T6" fmla="*/ 514 w 790"/>
                <a:gd name="T7" fmla="*/ 190 h 574"/>
                <a:gd name="T8" fmla="*/ 584 w 790"/>
                <a:gd name="T9" fmla="*/ 142 h 574"/>
                <a:gd name="T10" fmla="*/ 606 w 790"/>
                <a:gd name="T11" fmla="*/ 118 h 574"/>
                <a:gd name="T12" fmla="*/ 588 w 790"/>
                <a:gd name="T13" fmla="*/ 56 h 574"/>
                <a:gd name="T14" fmla="*/ 658 w 790"/>
                <a:gd name="T15" fmla="*/ 8 h 574"/>
                <a:gd name="T16" fmla="*/ 678 w 790"/>
                <a:gd name="T17" fmla="*/ 52 h 574"/>
                <a:gd name="T18" fmla="*/ 712 w 790"/>
                <a:gd name="T19" fmla="*/ 90 h 574"/>
                <a:gd name="T20" fmla="*/ 734 w 790"/>
                <a:gd name="T21" fmla="*/ 108 h 574"/>
                <a:gd name="T22" fmla="*/ 762 w 790"/>
                <a:gd name="T23" fmla="*/ 104 h 574"/>
                <a:gd name="T24" fmla="*/ 790 w 790"/>
                <a:gd name="T25" fmla="*/ 78 h 574"/>
                <a:gd name="T26" fmla="*/ 778 w 790"/>
                <a:gd name="T27" fmla="*/ 120 h 574"/>
                <a:gd name="T28" fmla="*/ 698 w 790"/>
                <a:gd name="T29" fmla="*/ 208 h 574"/>
                <a:gd name="T30" fmla="*/ 660 w 790"/>
                <a:gd name="T31" fmla="*/ 216 h 574"/>
                <a:gd name="T32" fmla="*/ 644 w 790"/>
                <a:gd name="T33" fmla="*/ 224 h 574"/>
                <a:gd name="T34" fmla="*/ 636 w 790"/>
                <a:gd name="T35" fmla="*/ 242 h 574"/>
                <a:gd name="T36" fmla="*/ 618 w 790"/>
                <a:gd name="T37" fmla="*/ 270 h 574"/>
                <a:gd name="T38" fmla="*/ 600 w 790"/>
                <a:gd name="T39" fmla="*/ 268 h 574"/>
                <a:gd name="T40" fmla="*/ 596 w 790"/>
                <a:gd name="T41" fmla="*/ 254 h 574"/>
                <a:gd name="T42" fmla="*/ 556 w 790"/>
                <a:gd name="T43" fmla="*/ 264 h 574"/>
                <a:gd name="T44" fmla="*/ 560 w 790"/>
                <a:gd name="T45" fmla="*/ 282 h 574"/>
                <a:gd name="T46" fmla="*/ 590 w 790"/>
                <a:gd name="T47" fmla="*/ 294 h 574"/>
                <a:gd name="T48" fmla="*/ 624 w 790"/>
                <a:gd name="T49" fmla="*/ 298 h 574"/>
                <a:gd name="T50" fmla="*/ 592 w 790"/>
                <a:gd name="T51" fmla="*/ 316 h 574"/>
                <a:gd name="T52" fmla="*/ 582 w 790"/>
                <a:gd name="T53" fmla="*/ 336 h 574"/>
                <a:gd name="T54" fmla="*/ 608 w 790"/>
                <a:gd name="T55" fmla="*/ 390 h 574"/>
                <a:gd name="T56" fmla="*/ 614 w 790"/>
                <a:gd name="T57" fmla="*/ 422 h 574"/>
                <a:gd name="T58" fmla="*/ 560 w 790"/>
                <a:gd name="T59" fmla="*/ 502 h 574"/>
                <a:gd name="T60" fmla="*/ 482 w 790"/>
                <a:gd name="T61" fmla="*/ 534 h 574"/>
                <a:gd name="T62" fmla="*/ 468 w 790"/>
                <a:gd name="T63" fmla="*/ 546 h 574"/>
                <a:gd name="T64" fmla="*/ 454 w 790"/>
                <a:gd name="T65" fmla="*/ 574 h 574"/>
                <a:gd name="T66" fmla="*/ 460 w 790"/>
                <a:gd name="T67" fmla="*/ 548 h 574"/>
                <a:gd name="T68" fmla="*/ 442 w 790"/>
                <a:gd name="T69" fmla="*/ 532 h 574"/>
                <a:gd name="T70" fmla="*/ 408 w 790"/>
                <a:gd name="T71" fmla="*/ 516 h 574"/>
                <a:gd name="T72" fmla="*/ 372 w 790"/>
                <a:gd name="T73" fmla="*/ 514 h 574"/>
                <a:gd name="T74" fmla="*/ 358 w 790"/>
                <a:gd name="T75" fmla="*/ 524 h 574"/>
                <a:gd name="T76" fmla="*/ 356 w 790"/>
                <a:gd name="T77" fmla="*/ 542 h 574"/>
                <a:gd name="T78" fmla="*/ 338 w 790"/>
                <a:gd name="T79" fmla="*/ 548 h 574"/>
                <a:gd name="T80" fmla="*/ 334 w 790"/>
                <a:gd name="T81" fmla="*/ 534 h 574"/>
                <a:gd name="T82" fmla="*/ 308 w 790"/>
                <a:gd name="T83" fmla="*/ 520 h 574"/>
                <a:gd name="T84" fmla="*/ 304 w 790"/>
                <a:gd name="T85" fmla="*/ 452 h 574"/>
                <a:gd name="T86" fmla="*/ 232 w 790"/>
                <a:gd name="T87" fmla="*/ 440 h 574"/>
                <a:gd name="T88" fmla="*/ 186 w 790"/>
                <a:gd name="T89" fmla="*/ 454 h 574"/>
                <a:gd name="T90" fmla="*/ 180 w 790"/>
                <a:gd name="T91" fmla="*/ 450 h 574"/>
                <a:gd name="T92" fmla="*/ 92 w 790"/>
                <a:gd name="T93" fmla="*/ 380 h 574"/>
                <a:gd name="T94" fmla="*/ 90 w 790"/>
                <a:gd name="T95" fmla="*/ 346 h 574"/>
                <a:gd name="T96" fmla="*/ 60 w 790"/>
                <a:gd name="T97" fmla="*/ 330 h 574"/>
                <a:gd name="T98" fmla="*/ 22 w 790"/>
                <a:gd name="T99" fmla="*/ 308 h 574"/>
                <a:gd name="T100" fmla="*/ 10 w 790"/>
                <a:gd name="T101" fmla="*/ 282 h 574"/>
                <a:gd name="T102" fmla="*/ 0 w 790"/>
                <a:gd name="T103" fmla="*/ 266 h 574"/>
                <a:gd name="T104" fmla="*/ 40 w 790"/>
                <a:gd name="T105" fmla="*/ 246 h 574"/>
                <a:gd name="T106" fmla="*/ 60 w 790"/>
                <a:gd name="T107" fmla="*/ 240 h 574"/>
                <a:gd name="T108" fmla="*/ 84 w 790"/>
                <a:gd name="T109" fmla="*/ 212 h 574"/>
                <a:gd name="T110" fmla="*/ 74 w 790"/>
                <a:gd name="T111" fmla="*/ 188 h 574"/>
                <a:gd name="T112" fmla="*/ 90 w 790"/>
                <a:gd name="T113" fmla="*/ 176 h 574"/>
                <a:gd name="T114" fmla="*/ 110 w 790"/>
                <a:gd name="T115" fmla="*/ 164 h 574"/>
                <a:gd name="T116" fmla="*/ 134 w 790"/>
                <a:gd name="T117" fmla="*/ 130 h 574"/>
                <a:gd name="T118" fmla="*/ 164 w 790"/>
                <a:gd name="T119" fmla="*/ 102 h 574"/>
                <a:gd name="T120" fmla="*/ 180 w 790"/>
                <a:gd name="T121" fmla="*/ 86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90" h="574">
                  <a:moveTo>
                    <a:pt x="194" y="86"/>
                  </a:moveTo>
                  <a:lnTo>
                    <a:pt x="192" y="104"/>
                  </a:lnTo>
                  <a:lnTo>
                    <a:pt x="198" y="120"/>
                  </a:lnTo>
                  <a:lnTo>
                    <a:pt x="208" y="132"/>
                  </a:lnTo>
                  <a:lnTo>
                    <a:pt x="222" y="142"/>
                  </a:lnTo>
                  <a:lnTo>
                    <a:pt x="236" y="148"/>
                  </a:lnTo>
                  <a:lnTo>
                    <a:pt x="248" y="154"/>
                  </a:lnTo>
                  <a:lnTo>
                    <a:pt x="258" y="162"/>
                  </a:lnTo>
                  <a:lnTo>
                    <a:pt x="264" y="174"/>
                  </a:lnTo>
                  <a:lnTo>
                    <a:pt x="268" y="188"/>
                  </a:lnTo>
                  <a:lnTo>
                    <a:pt x="270" y="198"/>
                  </a:lnTo>
                  <a:lnTo>
                    <a:pt x="270" y="202"/>
                  </a:lnTo>
                  <a:lnTo>
                    <a:pt x="272" y="210"/>
                  </a:lnTo>
                  <a:lnTo>
                    <a:pt x="280" y="214"/>
                  </a:lnTo>
                  <a:lnTo>
                    <a:pt x="294" y="216"/>
                  </a:lnTo>
                  <a:lnTo>
                    <a:pt x="310" y="218"/>
                  </a:lnTo>
                  <a:lnTo>
                    <a:pt x="324" y="216"/>
                  </a:lnTo>
                  <a:lnTo>
                    <a:pt x="338" y="214"/>
                  </a:lnTo>
                  <a:lnTo>
                    <a:pt x="348" y="214"/>
                  </a:lnTo>
                  <a:lnTo>
                    <a:pt x="356" y="216"/>
                  </a:lnTo>
                  <a:lnTo>
                    <a:pt x="362" y="222"/>
                  </a:lnTo>
                  <a:lnTo>
                    <a:pt x="368" y="226"/>
                  </a:lnTo>
                  <a:lnTo>
                    <a:pt x="380" y="228"/>
                  </a:lnTo>
                  <a:lnTo>
                    <a:pt x="396" y="226"/>
                  </a:lnTo>
                  <a:lnTo>
                    <a:pt x="412" y="220"/>
                  </a:lnTo>
                  <a:lnTo>
                    <a:pt x="424" y="212"/>
                  </a:lnTo>
                  <a:lnTo>
                    <a:pt x="432" y="208"/>
                  </a:lnTo>
                  <a:lnTo>
                    <a:pt x="440" y="206"/>
                  </a:lnTo>
                  <a:lnTo>
                    <a:pt x="454" y="202"/>
                  </a:lnTo>
                  <a:lnTo>
                    <a:pt x="474" y="198"/>
                  </a:lnTo>
                  <a:lnTo>
                    <a:pt x="494" y="194"/>
                  </a:lnTo>
                  <a:lnTo>
                    <a:pt x="514" y="190"/>
                  </a:lnTo>
                  <a:lnTo>
                    <a:pt x="530" y="186"/>
                  </a:lnTo>
                  <a:lnTo>
                    <a:pt x="542" y="180"/>
                  </a:lnTo>
                  <a:lnTo>
                    <a:pt x="548" y="172"/>
                  </a:lnTo>
                  <a:lnTo>
                    <a:pt x="552" y="164"/>
                  </a:lnTo>
                  <a:lnTo>
                    <a:pt x="552" y="156"/>
                  </a:lnTo>
                  <a:lnTo>
                    <a:pt x="552" y="154"/>
                  </a:lnTo>
                  <a:lnTo>
                    <a:pt x="568" y="146"/>
                  </a:lnTo>
                  <a:lnTo>
                    <a:pt x="584" y="142"/>
                  </a:lnTo>
                  <a:lnTo>
                    <a:pt x="590" y="142"/>
                  </a:lnTo>
                  <a:lnTo>
                    <a:pt x="596" y="140"/>
                  </a:lnTo>
                  <a:lnTo>
                    <a:pt x="604" y="138"/>
                  </a:lnTo>
                  <a:lnTo>
                    <a:pt x="608" y="134"/>
                  </a:lnTo>
                  <a:lnTo>
                    <a:pt x="612" y="130"/>
                  </a:lnTo>
                  <a:lnTo>
                    <a:pt x="612" y="126"/>
                  </a:lnTo>
                  <a:lnTo>
                    <a:pt x="610" y="122"/>
                  </a:lnTo>
                  <a:lnTo>
                    <a:pt x="606" y="118"/>
                  </a:lnTo>
                  <a:lnTo>
                    <a:pt x="600" y="116"/>
                  </a:lnTo>
                  <a:lnTo>
                    <a:pt x="596" y="114"/>
                  </a:lnTo>
                  <a:lnTo>
                    <a:pt x="592" y="114"/>
                  </a:lnTo>
                  <a:lnTo>
                    <a:pt x="590" y="114"/>
                  </a:lnTo>
                  <a:lnTo>
                    <a:pt x="562" y="114"/>
                  </a:lnTo>
                  <a:lnTo>
                    <a:pt x="570" y="76"/>
                  </a:lnTo>
                  <a:lnTo>
                    <a:pt x="588" y="60"/>
                  </a:lnTo>
                  <a:lnTo>
                    <a:pt x="588" y="56"/>
                  </a:lnTo>
                  <a:lnTo>
                    <a:pt x="588" y="46"/>
                  </a:lnTo>
                  <a:lnTo>
                    <a:pt x="590" y="34"/>
                  </a:lnTo>
                  <a:lnTo>
                    <a:pt x="594" y="20"/>
                  </a:lnTo>
                  <a:lnTo>
                    <a:pt x="602" y="8"/>
                  </a:lnTo>
                  <a:lnTo>
                    <a:pt x="614" y="2"/>
                  </a:lnTo>
                  <a:lnTo>
                    <a:pt x="634" y="0"/>
                  </a:lnTo>
                  <a:lnTo>
                    <a:pt x="648" y="2"/>
                  </a:lnTo>
                  <a:lnTo>
                    <a:pt x="658" y="8"/>
                  </a:lnTo>
                  <a:lnTo>
                    <a:pt x="664" y="20"/>
                  </a:lnTo>
                  <a:lnTo>
                    <a:pt x="666" y="22"/>
                  </a:lnTo>
                  <a:lnTo>
                    <a:pt x="666" y="24"/>
                  </a:lnTo>
                  <a:lnTo>
                    <a:pt x="668" y="30"/>
                  </a:lnTo>
                  <a:lnTo>
                    <a:pt x="672" y="36"/>
                  </a:lnTo>
                  <a:lnTo>
                    <a:pt x="674" y="42"/>
                  </a:lnTo>
                  <a:lnTo>
                    <a:pt x="676" y="50"/>
                  </a:lnTo>
                  <a:lnTo>
                    <a:pt x="678" y="52"/>
                  </a:lnTo>
                  <a:lnTo>
                    <a:pt x="686" y="60"/>
                  </a:lnTo>
                  <a:lnTo>
                    <a:pt x="694" y="70"/>
                  </a:lnTo>
                  <a:lnTo>
                    <a:pt x="700" y="80"/>
                  </a:lnTo>
                  <a:lnTo>
                    <a:pt x="702" y="92"/>
                  </a:lnTo>
                  <a:lnTo>
                    <a:pt x="704" y="92"/>
                  </a:lnTo>
                  <a:lnTo>
                    <a:pt x="706" y="92"/>
                  </a:lnTo>
                  <a:lnTo>
                    <a:pt x="708" y="90"/>
                  </a:lnTo>
                  <a:lnTo>
                    <a:pt x="712" y="90"/>
                  </a:lnTo>
                  <a:lnTo>
                    <a:pt x="716" y="90"/>
                  </a:lnTo>
                  <a:lnTo>
                    <a:pt x="722" y="92"/>
                  </a:lnTo>
                  <a:lnTo>
                    <a:pt x="726" y="94"/>
                  </a:lnTo>
                  <a:lnTo>
                    <a:pt x="730" y="98"/>
                  </a:lnTo>
                  <a:lnTo>
                    <a:pt x="732" y="104"/>
                  </a:lnTo>
                  <a:lnTo>
                    <a:pt x="732" y="104"/>
                  </a:lnTo>
                  <a:lnTo>
                    <a:pt x="734" y="106"/>
                  </a:lnTo>
                  <a:lnTo>
                    <a:pt x="734" y="108"/>
                  </a:lnTo>
                  <a:lnTo>
                    <a:pt x="736" y="112"/>
                  </a:lnTo>
                  <a:lnTo>
                    <a:pt x="738" y="114"/>
                  </a:lnTo>
                  <a:lnTo>
                    <a:pt x="742" y="114"/>
                  </a:lnTo>
                  <a:lnTo>
                    <a:pt x="746" y="114"/>
                  </a:lnTo>
                  <a:lnTo>
                    <a:pt x="752" y="112"/>
                  </a:lnTo>
                  <a:lnTo>
                    <a:pt x="758" y="108"/>
                  </a:lnTo>
                  <a:lnTo>
                    <a:pt x="760" y="108"/>
                  </a:lnTo>
                  <a:lnTo>
                    <a:pt x="762" y="104"/>
                  </a:lnTo>
                  <a:lnTo>
                    <a:pt x="764" y="100"/>
                  </a:lnTo>
                  <a:lnTo>
                    <a:pt x="768" y="94"/>
                  </a:lnTo>
                  <a:lnTo>
                    <a:pt x="774" y="90"/>
                  </a:lnTo>
                  <a:lnTo>
                    <a:pt x="778" y="84"/>
                  </a:lnTo>
                  <a:lnTo>
                    <a:pt x="784" y="80"/>
                  </a:lnTo>
                  <a:lnTo>
                    <a:pt x="790" y="78"/>
                  </a:lnTo>
                  <a:lnTo>
                    <a:pt x="790" y="78"/>
                  </a:lnTo>
                  <a:lnTo>
                    <a:pt x="790" y="78"/>
                  </a:lnTo>
                  <a:lnTo>
                    <a:pt x="790" y="80"/>
                  </a:lnTo>
                  <a:lnTo>
                    <a:pt x="790" y="82"/>
                  </a:lnTo>
                  <a:lnTo>
                    <a:pt x="790" y="86"/>
                  </a:lnTo>
                  <a:lnTo>
                    <a:pt x="790" y="90"/>
                  </a:lnTo>
                  <a:lnTo>
                    <a:pt x="788" y="96"/>
                  </a:lnTo>
                  <a:lnTo>
                    <a:pt x="786" y="104"/>
                  </a:lnTo>
                  <a:lnTo>
                    <a:pt x="784" y="108"/>
                  </a:lnTo>
                  <a:lnTo>
                    <a:pt x="778" y="120"/>
                  </a:lnTo>
                  <a:lnTo>
                    <a:pt x="772" y="132"/>
                  </a:lnTo>
                  <a:lnTo>
                    <a:pt x="762" y="144"/>
                  </a:lnTo>
                  <a:lnTo>
                    <a:pt x="752" y="156"/>
                  </a:lnTo>
                  <a:lnTo>
                    <a:pt x="744" y="164"/>
                  </a:lnTo>
                  <a:lnTo>
                    <a:pt x="740" y="174"/>
                  </a:lnTo>
                  <a:lnTo>
                    <a:pt x="720" y="190"/>
                  </a:lnTo>
                  <a:lnTo>
                    <a:pt x="698" y="208"/>
                  </a:lnTo>
                  <a:lnTo>
                    <a:pt x="698" y="208"/>
                  </a:lnTo>
                  <a:lnTo>
                    <a:pt x="696" y="210"/>
                  </a:lnTo>
                  <a:lnTo>
                    <a:pt x="694" y="212"/>
                  </a:lnTo>
                  <a:lnTo>
                    <a:pt x="690" y="214"/>
                  </a:lnTo>
                  <a:lnTo>
                    <a:pt x="686" y="216"/>
                  </a:lnTo>
                  <a:lnTo>
                    <a:pt x="680" y="218"/>
                  </a:lnTo>
                  <a:lnTo>
                    <a:pt x="672" y="218"/>
                  </a:lnTo>
                  <a:lnTo>
                    <a:pt x="666" y="218"/>
                  </a:lnTo>
                  <a:lnTo>
                    <a:pt x="660" y="216"/>
                  </a:lnTo>
                  <a:lnTo>
                    <a:pt x="656" y="216"/>
                  </a:lnTo>
                  <a:lnTo>
                    <a:pt x="654" y="216"/>
                  </a:lnTo>
                  <a:lnTo>
                    <a:pt x="652" y="216"/>
                  </a:lnTo>
                  <a:lnTo>
                    <a:pt x="652" y="216"/>
                  </a:lnTo>
                  <a:lnTo>
                    <a:pt x="648" y="216"/>
                  </a:lnTo>
                  <a:lnTo>
                    <a:pt x="646" y="218"/>
                  </a:lnTo>
                  <a:lnTo>
                    <a:pt x="644" y="220"/>
                  </a:lnTo>
                  <a:lnTo>
                    <a:pt x="644" y="224"/>
                  </a:lnTo>
                  <a:lnTo>
                    <a:pt x="646" y="228"/>
                  </a:lnTo>
                  <a:lnTo>
                    <a:pt x="646" y="232"/>
                  </a:lnTo>
                  <a:lnTo>
                    <a:pt x="646" y="236"/>
                  </a:lnTo>
                  <a:lnTo>
                    <a:pt x="646" y="238"/>
                  </a:lnTo>
                  <a:lnTo>
                    <a:pt x="644" y="240"/>
                  </a:lnTo>
                  <a:lnTo>
                    <a:pt x="642" y="242"/>
                  </a:lnTo>
                  <a:lnTo>
                    <a:pt x="638" y="242"/>
                  </a:lnTo>
                  <a:lnTo>
                    <a:pt x="636" y="242"/>
                  </a:lnTo>
                  <a:lnTo>
                    <a:pt x="632" y="240"/>
                  </a:lnTo>
                  <a:lnTo>
                    <a:pt x="630" y="240"/>
                  </a:lnTo>
                  <a:lnTo>
                    <a:pt x="628" y="240"/>
                  </a:lnTo>
                  <a:lnTo>
                    <a:pt x="628" y="262"/>
                  </a:lnTo>
                  <a:lnTo>
                    <a:pt x="628" y="262"/>
                  </a:lnTo>
                  <a:lnTo>
                    <a:pt x="626" y="264"/>
                  </a:lnTo>
                  <a:lnTo>
                    <a:pt x="622" y="268"/>
                  </a:lnTo>
                  <a:lnTo>
                    <a:pt x="618" y="270"/>
                  </a:lnTo>
                  <a:lnTo>
                    <a:pt x="612" y="274"/>
                  </a:lnTo>
                  <a:lnTo>
                    <a:pt x="608" y="276"/>
                  </a:lnTo>
                  <a:lnTo>
                    <a:pt x="606" y="276"/>
                  </a:lnTo>
                  <a:lnTo>
                    <a:pt x="604" y="276"/>
                  </a:lnTo>
                  <a:lnTo>
                    <a:pt x="602" y="274"/>
                  </a:lnTo>
                  <a:lnTo>
                    <a:pt x="600" y="274"/>
                  </a:lnTo>
                  <a:lnTo>
                    <a:pt x="600" y="272"/>
                  </a:lnTo>
                  <a:lnTo>
                    <a:pt x="600" y="268"/>
                  </a:lnTo>
                  <a:lnTo>
                    <a:pt x="602" y="264"/>
                  </a:lnTo>
                  <a:lnTo>
                    <a:pt x="606" y="262"/>
                  </a:lnTo>
                  <a:lnTo>
                    <a:pt x="608" y="258"/>
                  </a:lnTo>
                  <a:lnTo>
                    <a:pt x="608" y="256"/>
                  </a:lnTo>
                  <a:lnTo>
                    <a:pt x="608" y="254"/>
                  </a:lnTo>
                  <a:lnTo>
                    <a:pt x="604" y="252"/>
                  </a:lnTo>
                  <a:lnTo>
                    <a:pt x="600" y="252"/>
                  </a:lnTo>
                  <a:lnTo>
                    <a:pt x="596" y="254"/>
                  </a:lnTo>
                  <a:lnTo>
                    <a:pt x="592" y="256"/>
                  </a:lnTo>
                  <a:lnTo>
                    <a:pt x="586" y="260"/>
                  </a:lnTo>
                  <a:lnTo>
                    <a:pt x="582" y="264"/>
                  </a:lnTo>
                  <a:lnTo>
                    <a:pt x="574" y="266"/>
                  </a:lnTo>
                  <a:lnTo>
                    <a:pt x="568" y="266"/>
                  </a:lnTo>
                  <a:lnTo>
                    <a:pt x="562" y="266"/>
                  </a:lnTo>
                  <a:lnTo>
                    <a:pt x="558" y="266"/>
                  </a:lnTo>
                  <a:lnTo>
                    <a:pt x="556" y="264"/>
                  </a:lnTo>
                  <a:lnTo>
                    <a:pt x="554" y="264"/>
                  </a:lnTo>
                  <a:lnTo>
                    <a:pt x="554" y="264"/>
                  </a:lnTo>
                  <a:lnTo>
                    <a:pt x="552" y="266"/>
                  </a:lnTo>
                  <a:lnTo>
                    <a:pt x="550" y="268"/>
                  </a:lnTo>
                  <a:lnTo>
                    <a:pt x="550" y="270"/>
                  </a:lnTo>
                  <a:lnTo>
                    <a:pt x="552" y="274"/>
                  </a:lnTo>
                  <a:lnTo>
                    <a:pt x="554" y="278"/>
                  </a:lnTo>
                  <a:lnTo>
                    <a:pt x="560" y="282"/>
                  </a:lnTo>
                  <a:lnTo>
                    <a:pt x="566" y="286"/>
                  </a:lnTo>
                  <a:lnTo>
                    <a:pt x="570" y="290"/>
                  </a:lnTo>
                  <a:lnTo>
                    <a:pt x="574" y="294"/>
                  </a:lnTo>
                  <a:lnTo>
                    <a:pt x="578" y="296"/>
                  </a:lnTo>
                  <a:lnTo>
                    <a:pt x="578" y="296"/>
                  </a:lnTo>
                  <a:lnTo>
                    <a:pt x="580" y="296"/>
                  </a:lnTo>
                  <a:lnTo>
                    <a:pt x="584" y="294"/>
                  </a:lnTo>
                  <a:lnTo>
                    <a:pt x="590" y="294"/>
                  </a:lnTo>
                  <a:lnTo>
                    <a:pt x="594" y="292"/>
                  </a:lnTo>
                  <a:lnTo>
                    <a:pt x="600" y="292"/>
                  </a:lnTo>
                  <a:lnTo>
                    <a:pt x="604" y="290"/>
                  </a:lnTo>
                  <a:lnTo>
                    <a:pt x="610" y="290"/>
                  </a:lnTo>
                  <a:lnTo>
                    <a:pt x="616" y="292"/>
                  </a:lnTo>
                  <a:lnTo>
                    <a:pt x="620" y="294"/>
                  </a:lnTo>
                  <a:lnTo>
                    <a:pt x="622" y="296"/>
                  </a:lnTo>
                  <a:lnTo>
                    <a:pt x="624" y="298"/>
                  </a:lnTo>
                  <a:lnTo>
                    <a:pt x="624" y="300"/>
                  </a:lnTo>
                  <a:lnTo>
                    <a:pt x="620" y="302"/>
                  </a:lnTo>
                  <a:lnTo>
                    <a:pt x="616" y="304"/>
                  </a:lnTo>
                  <a:lnTo>
                    <a:pt x="610" y="306"/>
                  </a:lnTo>
                  <a:lnTo>
                    <a:pt x="604" y="308"/>
                  </a:lnTo>
                  <a:lnTo>
                    <a:pt x="600" y="312"/>
                  </a:lnTo>
                  <a:lnTo>
                    <a:pt x="596" y="314"/>
                  </a:lnTo>
                  <a:lnTo>
                    <a:pt x="592" y="316"/>
                  </a:lnTo>
                  <a:lnTo>
                    <a:pt x="590" y="316"/>
                  </a:lnTo>
                  <a:lnTo>
                    <a:pt x="590" y="316"/>
                  </a:lnTo>
                  <a:lnTo>
                    <a:pt x="588" y="318"/>
                  </a:lnTo>
                  <a:lnTo>
                    <a:pt x="584" y="320"/>
                  </a:lnTo>
                  <a:lnTo>
                    <a:pt x="582" y="324"/>
                  </a:lnTo>
                  <a:lnTo>
                    <a:pt x="580" y="326"/>
                  </a:lnTo>
                  <a:lnTo>
                    <a:pt x="580" y="332"/>
                  </a:lnTo>
                  <a:lnTo>
                    <a:pt x="582" y="336"/>
                  </a:lnTo>
                  <a:lnTo>
                    <a:pt x="586" y="342"/>
                  </a:lnTo>
                  <a:lnTo>
                    <a:pt x="590" y="348"/>
                  </a:lnTo>
                  <a:lnTo>
                    <a:pt x="594" y="352"/>
                  </a:lnTo>
                  <a:lnTo>
                    <a:pt x="596" y="358"/>
                  </a:lnTo>
                  <a:lnTo>
                    <a:pt x="598" y="362"/>
                  </a:lnTo>
                  <a:lnTo>
                    <a:pt x="600" y="364"/>
                  </a:lnTo>
                  <a:lnTo>
                    <a:pt x="600" y="366"/>
                  </a:lnTo>
                  <a:lnTo>
                    <a:pt x="608" y="390"/>
                  </a:lnTo>
                  <a:lnTo>
                    <a:pt x="610" y="390"/>
                  </a:lnTo>
                  <a:lnTo>
                    <a:pt x="610" y="394"/>
                  </a:lnTo>
                  <a:lnTo>
                    <a:pt x="612" y="398"/>
                  </a:lnTo>
                  <a:lnTo>
                    <a:pt x="614" y="402"/>
                  </a:lnTo>
                  <a:lnTo>
                    <a:pt x="614" y="406"/>
                  </a:lnTo>
                  <a:lnTo>
                    <a:pt x="614" y="412"/>
                  </a:lnTo>
                  <a:lnTo>
                    <a:pt x="614" y="416"/>
                  </a:lnTo>
                  <a:lnTo>
                    <a:pt x="614" y="422"/>
                  </a:lnTo>
                  <a:lnTo>
                    <a:pt x="612" y="426"/>
                  </a:lnTo>
                  <a:lnTo>
                    <a:pt x="610" y="430"/>
                  </a:lnTo>
                  <a:lnTo>
                    <a:pt x="606" y="434"/>
                  </a:lnTo>
                  <a:lnTo>
                    <a:pt x="606" y="436"/>
                  </a:lnTo>
                  <a:lnTo>
                    <a:pt x="604" y="438"/>
                  </a:lnTo>
                  <a:lnTo>
                    <a:pt x="592" y="458"/>
                  </a:lnTo>
                  <a:lnTo>
                    <a:pt x="582" y="482"/>
                  </a:lnTo>
                  <a:lnTo>
                    <a:pt x="560" y="502"/>
                  </a:lnTo>
                  <a:lnTo>
                    <a:pt x="544" y="512"/>
                  </a:lnTo>
                  <a:lnTo>
                    <a:pt x="540" y="520"/>
                  </a:lnTo>
                  <a:lnTo>
                    <a:pt x="536" y="520"/>
                  </a:lnTo>
                  <a:lnTo>
                    <a:pt x="526" y="522"/>
                  </a:lnTo>
                  <a:lnTo>
                    <a:pt x="514" y="522"/>
                  </a:lnTo>
                  <a:lnTo>
                    <a:pt x="502" y="520"/>
                  </a:lnTo>
                  <a:lnTo>
                    <a:pt x="494" y="532"/>
                  </a:lnTo>
                  <a:lnTo>
                    <a:pt x="482" y="534"/>
                  </a:lnTo>
                  <a:lnTo>
                    <a:pt x="482" y="534"/>
                  </a:lnTo>
                  <a:lnTo>
                    <a:pt x="480" y="534"/>
                  </a:lnTo>
                  <a:lnTo>
                    <a:pt x="478" y="534"/>
                  </a:lnTo>
                  <a:lnTo>
                    <a:pt x="474" y="536"/>
                  </a:lnTo>
                  <a:lnTo>
                    <a:pt x="472" y="536"/>
                  </a:lnTo>
                  <a:lnTo>
                    <a:pt x="470" y="540"/>
                  </a:lnTo>
                  <a:lnTo>
                    <a:pt x="468" y="542"/>
                  </a:lnTo>
                  <a:lnTo>
                    <a:pt x="468" y="546"/>
                  </a:lnTo>
                  <a:lnTo>
                    <a:pt x="470" y="552"/>
                  </a:lnTo>
                  <a:lnTo>
                    <a:pt x="470" y="558"/>
                  </a:lnTo>
                  <a:lnTo>
                    <a:pt x="470" y="564"/>
                  </a:lnTo>
                  <a:lnTo>
                    <a:pt x="470" y="568"/>
                  </a:lnTo>
                  <a:lnTo>
                    <a:pt x="470" y="570"/>
                  </a:lnTo>
                  <a:lnTo>
                    <a:pt x="468" y="572"/>
                  </a:lnTo>
                  <a:lnTo>
                    <a:pt x="456" y="574"/>
                  </a:lnTo>
                  <a:lnTo>
                    <a:pt x="454" y="574"/>
                  </a:lnTo>
                  <a:lnTo>
                    <a:pt x="452" y="572"/>
                  </a:lnTo>
                  <a:lnTo>
                    <a:pt x="450" y="570"/>
                  </a:lnTo>
                  <a:lnTo>
                    <a:pt x="450" y="566"/>
                  </a:lnTo>
                  <a:lnTo>
                    <a:pt x="450" y="564"/>
                  </a:lnTo>
                  <a:lnTo>
                    <a:pt x="452" y="560"/>
                  </a:lnTo>
                  <a:lnTo>
                    <a:pt x="456" y="556"/>
                  </a:lnTo>
                  <a:lnTo>
                    <a:pt x="458" y="552"/>
                  </a:lnTo>
                  <a:lnTo>
                    <a:pt x="460" y="548"/>
                  </a:lnTo>
                  <a:lnTo>
                    <a:pt x="460" y="544"/>
                  </a:lnTo>
                  <a:lnTo>
                    <a:pt x="458" y="540"/>
                  </a:lnTo>
                  <a:lnTo>
                    <a:pt x="456" y="538"/>
                  </a:lnTo>
                  <a:lnTo>
                    <a:pt x="452" y="536"/>
                  </a:lnTo>
                  <a:lnTo>
                    <a:pt x="448" y="536"/>
                  </a:lnTo>
                  <a:lnTo>
                    <a:pt x="444" y="534"/>
                  </a:lnTo>
                  <a:lnTo>
                    <a:pt x="442" y="532"/>
                  </a:lnTo>
                  <a:lnTo>
                    <a:pt x="442" y="532"/>
                  </a:lnTo>
                  <a:lnTo>
                    <a:pt x="438" y="534"/>
                  </a:lnTo>
                  <a:lnTo>
                    <a:pt x="434" y="536"/>
                  </a:lnTo>
                  <a:lnTo>
                    <a:pt x="434" y="538"/>
                  </a:lnTo>
                  <a:lnTo>
                    <a:pt x="432" y="538"/>
                  </a:lnTo>
                  <a:lnTo>
                    <a:pt x="430" y="528"/>
                  </a:lnTo>
                  <a:lnTo>
                    <a:pt x="418" y="516"/>
                  </a:lnTo>
                  <a:lnTo>
                    <a:pt x="412" y="514"/>
                  </a:lnTo>
                  <a:lnTo>
                    <a:pt x="408" y="516"/>
                  </a:lnTo>
                  <a:lnTo>
                    <a:pt x="402" y="516"/>
                  </a:lnTo>
                  <a:lnTo>
                    <a:pt x="396" y="516"/>
                  </a:lnTo>
                  <a:lnTo>
                    <a:pt x="390" y="516"/>
                  </a:lnTo>
                  <a:lnTo>
                    <a:pt x="386" y="514"/>
                  </a:lnTo>
                  <a:lnTo>
                    <a:pt x="382" y="514"/>
                  </a:lnTo>
                  <a:lnTo>
                    <a:pt x="382" y="514"/>
                  </a:lnTo>
                  <a:lnTo>
                    <a:pt x="378" y="514"/>
                  </a:lnTo>
                  <a:lnTo>
                    <a:pt x="372" y="514"/>
                  </a:lnTo>
                  <a:lnTo>
                    <a:pt x="370" y="516"/>
                  </a:lnTo>
                  <a:lnTo>
                    <a:pt x="368" y="516"/>
                  </a:lnTo>
                  <a:lnTo>
                    <a:pt x="364" y="516"/>
                  </a:lnTo>
                  <a:lnTo>
                    <a:pt x="362" y="518"/>
                  </a:lnTo>
                  <a:lnTo>
                    <a:pt x="362" y="520"/>
                  </a:lnTo>
                  <a:lnTo>
                    <a:pt x="362" y="520"/>
                  </a:lnTo>
                  <a:lnTo>
                    <a:pt x="362" y="522"/>
                  </a:lnTo>
                  <a:lnTo>
                    <a:pt x="358" y="524"/>
                  </a:lnTo>
                  <a:lnTo>
                    <a:pt x="356" y="526"/>
                  </a:lnTo>
                  <a:lnTo>
                    <a:pt x="356" y="526"/>
                  </a:lnTo>
                  <a:lnTo>
                    <a:pt x="356" y="528"/>
                  </a:lnTo>
                  <a:lnTo>
                    <a:pt x="356" y="528"/>
                  </a:lnTo>
                  <a:lnTo>
                    <a:pt x="356" y="528"/>
                  </a:lnTo>
                  <a:lnTo>
                    <a:pt x="356" y="532"/>
                  </a:lnTo>
                  <a:lnTo>
                    <a:pt x="358" y="538"/>
                  </a:lnTo>
                  <a:lnTo>
                    <a:pt x="356" y="542"/>
                  </a:lnTo>
                  <a:lnTo>
                    <a:pt x="356" y="544"/>
                  </a:lnTo>
                  <a:lnTo>
                    <a:pt x="354" y="544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50" y="544"/>
                  </a:lnTo>
                  <a:lnTo>
                    <a:pt x="348" y="544"/>
                  </a:lnTo>
                  <a:lnTo>
                    <a:pt x="342" y="546"/>
                  </a:lnTo>
                  <a:lnTo>
                    <a:pt x="338" y="548"/>
                  </a:lnTo>
                  <a:lnTo>
                    <a:pt x="334" y="548"/>
                  </a:lnTo>
                  <a:lnTo>
                    <a:pt x="332" y="548"/>
                  </a:lnTo>
                  <a:lnTo>
                    <a:pt x="332" y="548"/>
                  </a:lnTo>
                  <a:lnTo>
                    <a:pt x="332" y="546"/>
                  </a:lnTo>
                  <a:lnTo>
                    <a:pt x="332" y="542"/>
                  </a:lnTo>
                  <a:lnTo>
                    <a:pt x="334" y="538"/>
                  </a:lnTo>
                  <a:lnTo>
                    <a:pt x="334" y="536"/>
                  </a:lnTo>
                  <a:lnTo>
                    <a:pt x="334" y="534"/>
                  </a:lnTo>
                  <a:lnTo>
                    <a:pt x="326" y="528"/>
                  </a:lnTo>
                  <a:lnTo>
                    <a:pt x="320" y="530"/>
                  </a:lnTo>
                  <a:lnTo>
                    <a:pt x="316" y="530"/>
                  </a:lnTo>
                  <a:lnTo>
                    <a:pt x="312" y="528"/>
                  </a:lnTo>
                  <a:lnTo>
                    <a:pt x="310" y="526"/>
                  </a:lnTo>
                  <a:lnTo>
                    <a:pt x="308" y="524"/>
                  </a:lnTo>
                  <a:lnTo>
                    <a:pt x="308" y="522"/>
                  </a:lnTo>
                  <a:lnTo>
                    <a:pt x="308" y="520"/>
                  </a:lnTo>
                  <a:lnTo>
                    <a:pt x="308" y="520"/>
                  </a:lnTo>
                  <a:lnTo>
                    <a:pt x="312" y="498"/>
                  </a:lnTo>
                  <a:lnTo>
                    <a:pt x="316" y="488"/>
                  </a:lnTo>
                  <a:lnTo>
                    <a:pt x="320" y="484"/>
                  </a:lnTo>
                  <a:lnTo>
                    <a:pt x="320" y="484"/>
                  </a:lnTo>
                  <a:lnTo>
                    <a:pt x="316" y="470"/>
                  </a:lnTo>
                  <a:lnTo>
                    <a:pt x="310" y="458"/>
                  </a:lnTo>
                  <a:lnTo>
                    <a:pt x="304" y="452"/>
                  </a:lnTo>
                  <a:lnTo>
                    <a:pt x="300" y="450"/>
                  </a:lnTo>
                  <a:lnTo>
                    <a:pt x="300" y="448"/>
                  </a:lnTo>
                  <a:lnTo>
                    <a:pt x="298" y="448"/>
                  </a:lnTo>
                  <a:lnTo>
                    <a:pt x="264" y="452"/>
                  </a:lnTo>
                  <a:lnTo>
                    <a:pt x="252" y="450"/>
                  </a:lnTo>
                  <a:lnTo>
                    <a:pt x="248" y="446"/>
                  </a:lnTo>
                  <a:lnTo>
                    <a:pt x="242" y="442"/>
                  </a:lnTo>
                  <a:lnTo>
                    <a:pt x="232" y="440"/>
                  </a:lnTo>
                  <a:lnTo>
                    <a:pt x="222" y="440"/>
                  </a:lnTo>
                  <a:lnTo>
                    <a:pt x="216" y="438"/>
                  </a:lnTo>
                  <a:lnTo>
                    <a:pt x="208" y="440"/>
                  </a:lnTo>
                  <a:lnTo>
                    <a:pt x="200" y="444"/>
                  </a:lnTo>
                  <a:lnTo>
                    <a:pt x="196" y="446"/>
                  </a:lnTo>
                  <a:lnTo>
                    <a:pt x="192" y="450"/>
                  </a:lnTo>
                  <a:lnTo>
                    <a:pt x="188" y="452"/>
                  </a:lnTo>
                  <a:lnTo>
                    <a:pt x="186" y="454"/>
                  </a:lnTo>
                  <a:lnTo>
                    <a:pt x="186" y="454"/>
                  </a:lnTo>
                  <a:lnTo>
                    <a:pt x="186" y="454"/>
                  </a:lnTo>
                  <a:lnTo>
                    <a:pt x="186" y="452"/>
                  </a:lnTo>
                  <a:lnTo>
                    <a:pt x="186" y="452"/>
                  </a:lnTo>
                  <a:lnTo>
                    <a:pt x="184" y="450"/>
                  </a:lnTo>
                  <a:lnTo>
                    <a:pt x="184" y="448"/>
                  </a:lnTo>
                  <a:lnTo>
                    <a:pt x="182" y="450"/>
                  </a:lnTo>
                  <a:lnTo>
                    <a:pt x="180" y="450"/>
                  </a:lnTo>
                  <a:lnTo>
                    <a:pt x="178" y="450"/>
                  </a:lnTo>
                  <a:lnTo>
                    <a:pt x="178" y="452"/>
                  </a:lnTo>
                  <a:lnTo>
                    <a:pt x="114" y="438"/>
                  </a:lnTo>
                  <a:lnTo>
                    <a:pt x="88" y="416"/>
                  </a:lnTo>
                  <a:lnTo>
                    <a:pt x="82" y="402"/>
                  </a:lnTo>
                  <a:lnTo>
                    <a:pt x="82" y="392"/>
                  </a:lnTo>
                  <a:lnTo>
                    <a:pt x="88" y="384"/>
                  </a:lnTo>
                  <a:lnTo>
                    <a:pt x="92" y="380"/>
                  </a:lnTo>
                  <a:lnTo>
                    <a:pt x="94" y="380"/>
                  </a:lnTo>
                  <a:lnTo>
                    <a:pt x="88" y="366"/>
                  </a:lnTo>
                  <a:lnTo>
                    <a:pt x="96" y="362"/>
                  </a:lnTo>
                  <a:lnTo>
                    <a:pt x="94" y="358"/>
                  </a:lnTo>
                  <a:lnTo>
                    <a:pt x="92" y="354"/>
                  </a:lnTo>
                  <a:lnTo>
                    <a:pt x="92" y="350"/>
                  </a:lnTo>
                  <a:lnTo>
                    <a:pt x="90" y="348"/>
                  </a:lnTo>
                  <a:lnTo>
                    <a:pt x="90" y="346"/>
                  </a:lnTo>
                  <a:lnTo>
                    <a:pt x="88" y="342"/>
                  </a:lnTo>
                  <a:lnTo>
                    <a:pt x="86" y="340"/>
                  </a:lnTo>
                  <a:lnTo>
                    <a:pt x="82" y="338"/>
                  </a:lnTo>
                  <a:lnTo>
                    <a:pt x="76" y="336"/>
                  </a:lnTo>
                  <a:lnTo>
                    <a:pt x="72" y="336"/>
                  </a:lnTo>
                  <a:lnTo>
                    <a:pt x="66" y="334"/>
                  </a:lnTo>
                  <a:lnTo>
                    <a:pt x="62" y="332"/>
                  </a:lnTo>
                  <a:lnTo>
                    <a:pt x="60" y="330"/>
                  </a:lnTo>
                  <a:lnTo>
                    <a:pt x="58" y="328"/>
                  </a:lnTo>
                  <a:lnTo>
                    <a:pt x="50" y="330"/>
                  </a:lnTo>
                  <a:lnTo>
                    <a:pt x="30" y="332"/>
                  </a:lnTo>
                  <a:lnTo>
                    <a:pt x="28" y="314"/>
                  </a:lnTo>
                  <a:lnTo>
                    <a:pt x="26" y="312"/>
                  </a:lnTo>
                  <a:lnTo>
                    <a:pt x="26" y="312"/>
                  </a:lnTo>
                  <a:lnTo>
                    <a:pt x="24" y="310"/>
                  </a:lnTo>
                  <a:lnTo>
                    <a:pt x="22" y="308"/>
                  </a:lnTo>
                  <a:lnTo>
                    <a:pt x="20" y="304"/>
                  </a:lnTo>
                  <a:lnTo>
                    <a:pt x="18" y="300"/>
                  </a:lnTo>
                  <a:lnTo>
                    <a:pt x="16" y="294"/>
                  </a:lnTo>
                  <a:lnTo>
                    <a:pt x="16" y="290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2" y="284"/>
                  </a:lnTo>
                  <a:lnTo>
                    <a:pt x="10" y="282"/>
                  </a:lnTo>
                  <a:lnTo>
                    <a:pt x="6" y="282"/>
                  </a:lnTo>
                  <a:lnTo>
                    <a:pt x="4" y="280"/>
                  </a:lnTo>
                  <a:lnTo>
                    <a:pt x="2" y="280"/>
                  </a:lnTo>
                  <a:lnTo>
                    <a:pt x="0" y="276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0"/>
                  </a:lnTo>
                  <a:lnTo>
                    <a:pt x="0" y="266"/>
                  </a:lnTo>
                  <a:lnTo>
                    <a:pt x="0" y="264"/>
                  </a:lnTo>
                  <a:lnTo>
                    <a:pt x="2" y="260"/>
                  </a:lnTo>
                  <a:lnTo>
                    <a:pt x="4" y="256"/>
                  </a:lnTo>
                  <a:lnTo>
                    <a:pt x="8" y="254"/>
                  </a:lnTo>
                  <a:lnTo>
                    <a:pt x="12" y="252"/>
                  </a:lnTo>
                  <a:lnTo>
                    <a:pt x="18" y="252"/>
                  </a:lnTo>
                  <a:lnTo>
                    <a:pt x="28" y="254"/>
                  </a:lnTo>
                  <a:lnTo>
                    <a:pt x="40" y="246"/>
                  </a:lnTo>
                  <a:lnTo>
                    <a:pt x="40" y="246"/>
                  </a:lnTo>
                  <a:lnTo>
                    <a:pt x="42" y="244"/>
                  </a:lnTo>
                  <a:lnTo>
                    <a:pt x="44" y="242"/>
                  </a:lnTo>
                  <a:lnTo>
                    <a:pt x="48" y="242"/>
                  </a:lnTo>
                  <a:lnTo>
                    <a:pt x="54" y="240"/>
                  </a:lnTo>
                  <a:lnTo>
                    <a:pt x="54" y="240"/>
                  </a:lnTo>
                  <a:lnTo>
                    <a:pt x="56" y="240"/>
                  </a:lnTo>
                  <a:lnTo>
                    <a:pt x="60" y="240"/>
                  </a:lnTo>
                  <a:lnTo>
                    <a:pt x="64" y="238"/>
                  </a:lnTo>
                  <a:lnTo>
                    <a:pt x="70" y="236"/>
                  </a:lnTo>
                  <a:lnTo>
                    <a:pt x="74" y="232"/>
                  </a:lnTo>
                  <a:lnTo>
                    <a:pt x="78" y="226"/>
                  </a:lnTo>
                  <a:lnTo>
                    <a:pt x="80" y="220"/>
                  </a:lnTo>
                  <a:lnTo>
                    <a:pt x="82" y="218"/>
                  </a:lnTo>
                  <a:lnTo>
                    <a:pt x="82" y="216"/>
                  </a:lnTo>
                  <a:lnTo>
                    <a:pt x="84" y="212"/>
                  </a:lnTo>
                  <a:lnTo>
                    <a:pt x="84" y="208"/>
                  </a:lnTo>
                  <a:lnTo>
                    <a:pt x="84" y="206"/>
                  </a:lnTo>
                  <a:lnTo>
                    <a:pt x="84" y="202"/>
                  </a:lnTo>
                  <a:lnTo>
                    <a:pt x="80" y="202"/>
                  </a:lnTo>
                  <a:lnTo>
                    <a:pt x="78" y="198"/>
                  </a:lnTo>
                  <a:lnTo>
                    <a:pt x="76" y="196"/>
                  </a:lnTo>
                  <a:lnTo>
                    <a:pt x="74" y="192"/>
                  </a:lnTo>
                  <a:lnTo>
                    <a:pt x="74" y="188"/>
                  </a:lnTo>
                  <a:lnTo>
                    <a:pt x="74" y="186"/>
                  </a:lnTo>
                  <a:lnTo>
                    <a:pt x="80" y="184"/>
                  </a:lnTo>
                  <a:lnTo>
                    <a:pt x="84" y="182"/>
                  </a:lnTo>
                  <a:lnTo>
                    <a:pt x="86" y="182"/>
                  </a:lnTo>
                  <a:lnTo>
                    <a:pt x="88" y="180"/>
                  </a:lnTo>
                  <a:lnTo>
                    <a:pt x="88" y="180"/>
                  </a:lnTo>
                  <a:lnTo>
                    <a:pt x="90" y="178"/>
                  </a:lnTo>
                  <a:lnTo>
                    <a:pt x="90" y="176"/>
                  </a:lnTo>
                  <a:lnTo>
                    <a:pt x="90" y="174"/>
                  </a:lnTo>
                  <a:lnTo>
                    <a:pt x="90" y="172"/>
                  </a:lnTo>
                  <a:lnTo>
                    <a:pt x="90" y="172"/>
                  </a:lnTo>
                  <a:lnTo>
                    <a:pt x="94" y="172"/>
                  </a:lnTo>
                  <a:lnTo>
                    <a:pt x="98" y="170"/>
                  </a:lnTo>
                  <a:lnTo>
                    <a:pt x="102" y="170"/>
                  </a:lnTo>
                  <a:lnTo>
                    <a:pt x="106" y="168"/>
                  </a:lnTo>
                  <a:lnTo>
                    <a:pt x="110" y="164"/>
                  </a:lnTo>
                  <a:lnTo>
                    <a:pt x="112" y="158"/>
                  </a:lnTo>
                  <a:lnTo>
                    <a:pt x="116" y="152"/>
                  </a:lnTo>
                  <a:lnTo>
                    <a:pt x="116" y="146"/>
                  </a:lnTo>
                  <a:lnTo>
                    <a:pt x="116" y="142"/>
                  </a:lnTo>
                  <a:lnTo>
                    <a:pt x="120" y="136"/>
                  </a:lnTo>
                  <a:lnTo>
                    <a:pt x="124" y="134"/>
                  </a:lnTo>
                  <a:lnTo>
                    <a:pt x="128" y="132"/>
                  </a:lnTo>
                  <a:lnTo>
                    <a:pt x="134" y="130"/>
                  </a:lnTo>
                  <a:lnTo>
                    <a:pt x="140" y="130"/>
                  </a:lnTo>
                  <a:lnTo>
                    <a:pt x="144" y="128"/>
                  </a:lnTo>
                  <a:lnTo>
                    <a:pt x="146" y="124"/>
                  </a:lnTo>
                  <a:lnTo>
                    <a:pt x="148" y="120"/>
                  </a:lnTo>
                  <a:lnTo>
                    <a:pt x="150" y="114"/>
                  </a:lnTo>
                  <a:lnTo>
                    <a:pt x="154" y="110"/>
                  </a:lnTo>
                  <a:lnTo>
                    <a:pt x="158" y="104"/>
                  </a:lnTo>
                  <a:lnTo>
                    <a:pt x="164" y="102"/>
                  </a:lnTo>
                  <a:lnTo>
                    <a:pt x="172" y="100"/>
                  </a:lnTo>
                  <a:lnTo>
                    <a:pt x="176" y="100"/>
                  </a:lnTo>
                  <a:lnTo>
                    <a:pt x="178" y="98"/>
                  </a:lnTo>
                  <a:lnTo>
                    <a:pt x="180" y="96"/>
                  </a:lnTo>
                  <a:lnTo>
                    <a:pt x="180" y="94"/>
                  </a:lnTo>
                  <a:lnTo>
                    <a:pt x="180" y="92"/>
                  </a:lnTo>
                  <a:lnTo>
                    <a:pt x="180" y="90"/>
                  </a:lnTo>
                  <a:lnTo>
                    <a:pt x="180" y="86"/>
                  </a:lnTo>
                  <a:lnTo>
                    <a:pt x="182" y="82"/>
                  </a:lnTo>
                  <a:lnTo>
                    <a:pt x="186" y="80"/>
                  </a:lnTo>
                  <a:lnTo>
                    <a:pt x="190" y="76"/>
                  </a:lnTo>
                  <a:lnTo>
                    <a:pt x="194" y="74"/>
                  </a:lnTo>
                  <a:lnTo>
                    <a:pt x="216" y="74"/>
                  </a:lnTo>
                  <a:lnTo>
                    <a:pt x="194" y="86"/>
                  </a:lnTo>
                </a:path>
              </a:pathLst>
            </a:custGeom>
            <a:solidFill>
              <a:srgbClr val="FFD09C"/>
            </a:solidFill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396"/>
            <p:cNvSpPr>
              <a:spLocks/>
            </p:cNvSpPr>
            <p:nvPr/>
          </p:nvSpPr>
          <p:spPr bwMode="gray">
            <a:xfrm>
              <a:off x="3160512" y="4350751"/>
              <a:ext cx="125895" cy="103608"/>
            </a:xfrm>
            <a:custGeom>
              <a:avLst/>
              <a:gdLst>
                <a:gd name="T0" fmla="*/ 2 w 68"/>
                <a:gd name="T1" fmla="*/ 36 h 56"/>
                <a:gd name="T2" fmla="*/ 2 w 68"/>
                <a:gd name="T3" fmla="*/ 32 h 56"/>
                <a:gd name="T4" fmla="*/ 0 w 68"/>
                <a:gd name="T5" fmla="*/ 22 h 56"/>
                <a:gd name="T6" fmla="*/ 2 w 68"/>
                <a:gd name="T7" fmla="*/ 10 h 56"/>
                <a:gd name="T8" fmla="*/ 10 w 68"/>
                <a:gd name="T9" fmla="*/ 4 h 56"/>
                <a:gd name="T10" fmla="*/ 10 w 68"/>
                <a:gd name="T11" fmla="*/ 2 h 56"/>
                <a:gd name="T12" fmla="*/ 12 w 68"/>
                <a:gd name="T13" fmla="*/ 2 h 56"/>
                <a:gd name="T14" fmla="*/ 14 w 68"/>
                <a:gd name="T15" fmla="*/ 2 h 56"/>
                <a:gd name="T16" fmla="*/ 16 w 68"/>
                <a:gd name="T17" fmla="*/ 0 h 56"/>
                <a:gd name="T18" fmla="*/ 22 w 68"/>
                <a:gd name="T19" fmla="*/ 0 h 56"/>
                <a:gd name="T20" fmla="*/ 28 w 68"/>
                <a:gd name="T21" fmla="*/ 2 h 56"/>
                <a:gd name="T22" fmla="*/ 34 w 68"/>
                <a:gd name="T23" fmla="*/ 4 h 56"/>
                <a:gd name="T24" fmla="*/ 42 w 68"/>
                <a:gd name="T25" fmla="*/ 10 h 56"/>
                <a:gd name="T26" fmla="*/ 44 w 68"/>
                <a:gd name="T27" fmla="*/ 8 h 56"/>
                <a:gd name="T28" fmla="*/ 46 w 68"/>
                <a:gd name="T29" fmla="*/ 8 h 56"/>
                <a:gd name="T30" fmla="*/ 50 w 68"/>
                <a:gd name="T31" fmla="*/ 8 h 56"/>
                <a:gd name="T32" fmla="*/ 54 w 68"/>
                <a:gd name="T33" fmla="*/ 8 h 56"/>
                <a:gd name="T34" fmla="*/ 58 w 68"/>
                <a:gd name="T35" fmla="*/ 8 h 56"/>
                <a:gd name="T36" fmla="*/ 60 w 68"/>
                <a:gd name="T37" fmla="*/ 8 h 56"/>
                <a:gd name="T38" fmla="*/ 64 w 68"/>
                <a:gd name="T39" fmla="*/ 10 h 56"/>
                <a:gd name="T40" fmla="*/ 66 w 68"/>
                <a:gd name="T41" fmla="*/ 12 h 56"/>
                <a:gd name="T42" fmla="*/ 68 w 68"/>
                <a:gd name="T43" fmla="*/ 16 h 56"/>
                <a:gd name="T44" fmla="*/ 68 w 68"/>
                <a:gd name="T45" fmla="*/ 18 h 56"/>
                <a:gd name="T46" fmla="*/ 66 w 68"/>
                <a:gd name="T47" fmla="*/ 22 h 56"/>
                <a:gd name="T48" fmla="*/ 66 w 68"/>
                <a:gd name="T49" fmla="*/ 26 h 56"/>
                <a:gd name="T50" fmla="*/ 64 w 68"/>
                <a:gd name="T51" fmla="*/ 30 h 56"/>
                <a:gd name="T52" fmla="*/ 64 w 68"/>
                <a:gd name="T53" fmla="*/ 32 h 56"/>
                <a:gd name="T54" fmla="*/ 64 w 68"/>
                <a:gd name="T55" fmla="*/ 34 h 56"/>
                <a:gd name="T56" fmla="*/ 54 w 68"/>
                <a:gd name="T57" fmla="*/ 38 h 56"/>
                <a:gd name="T58" fmla="*/ 50 w 68"/>
                <a:gd name="T59" fmla="*/ 42 h 56"/>
                <a:gd name="T60" fmla="*/ 46 w 68"/>
                <a:gd name="T61" fmla="*/ 42 h 56"/>
                <a:gd name="T62" fmla="*/ 42 w 68"/>
                <a:gd name="T63" fmla="*/ 52 h 56"/>
                <a:gd name="T64" fmla="*/ 24 w 68"/>
                <a:gd name="T65" fmla="*/ 56 h 56"/>
                <a:gd name="T66" fmla="*/ 2 w 68"/>
                <a:gd name="T67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56">
                  <a:moveTo>
                    <a:pt x="2" y="36"/>
                  </a:moveTo>
                  <a:lnTo>
                    <a:pt x="2" y="32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8" y="2"/>
                  </a:lnTo>
                  <a:lnTo>
                    <a:pt x="34" y="4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4" y="10"/>
                  </a:lnTo>
                  <a:lnTo>
                    <a:pt x="66" y="12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6" y="22"/>
                  </a:lnTo>
                  <a:lnTo>
                    <a:pt x="66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4"/>
                  </a:lnTo>
                  <a:lnTo>
                    <a:pt x="54" y="38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2" y="52"/>
                  </a:lnTo>
                  <a:lnTo>
                    <a:pt x="24" y="56"/>
                  </a:lnTo>
                  <a:lnTo>
                    <a:pt x="2" y="36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397"/>
            <p:cNvSpPr>
              <a:spLocks/>
            </p:cNvSpPr>
            <p:nvPr/>
          </p:nvSpPr>
          <p:spPr bwMode="gray">
            <a:xfrm>
              <a:off x="3815906" y="3843810"/>
              <a:ext cx="66650" cy="81407"/>
            </a:xfrm>
            <a:custGeom>
              <a:avLst/>
              <a:gdLst>
                <a:gd name="T0" fmla="*/ 6 w 36"/>
                <a:gd name="T1" fmla="*/ 0 h 44"/>
                <a:gd name="T2" fmla="*/ 6 w 36"/>
                <a:gd name="T3" fmla="*/ 2 h 44"/>
                <a:gd name="T4" fmla="*/ 2 w 36"/>
                <a:gd name="T5" fmla="*/ 4 h 44"/>
                <a:gd name="T6" fmla="*/ 0 w 36"/>
                <a:gd name="T7" fmla="*/ 6 h 44"/>
                <a:gd name="T8" fmla="*/ 0 w 36"/>
                <a:gd name="T9" fmla="*/ 10 h 44"/>
                <a:gd name="T10" fmla="*/ 2 w 36"/>
                <a:gd name="T11" fmla="*/ 12 h 44"/>
                <a:gd name="T12" fmla="*/ 4 w 36"/>
                <a:gd name="T13" fmla="*/ 16 h 44"/>
                <a:gd name="T14" fmla="*/ 8 w 36"/>
                <a:gd name="T15" fmla="*/ 20 h 44"/>
                <a:gd name="T16" fmla="*/ 10 w 36"/>
                <a:gd name="T17" fmla="*/ 24 h 44"/>
                <a:gd name="T18" fmla="*/ 14 w 36"/>
                <a:gd name="T19" fmla="*/ 28 h 44"/>
                <a:gd name="T20" fmla="*/ 16 w 36"/>
                <a:gd name="T21" fmla="*/ 32 h 44"/>
                <a:gd name="T22" fmla="*/ 16 w 36"/>
                <a:gd name="T23" fmla="*/ 32 h 44"/>
                <a:gd name="T24" fmla="*/ 16 w 36"/>
                <a:gd name="T25" fmla="*/ 34 h 44"/>
                <a:gd name="T26" fmla="*/ 16 w 36"/>
                <a:gd name="T27" fmla="*/ 36 h 44"/>
                <a:gd name="T28" fmla="*/ 16 w 36"/>
                <a:gd name="T29" fmla="*/ 38 h 44"/>
                <a:gd name="T30" fmla="*/ 18 w 36"/>
                <a:gd name="T31" fmla="*/ 40 h 44"/>
                <a:gd name="T32" fmla="*/ 18 w 36"/>
                <a:gd name="T33" fmla="*/ 42 h 44"/>
                <a:gd name="T34" fmla="*/ 22 w 36"/>
                <a:gd name="T35" fmla="*/ 44 h 44"/>
                <a:gd name="T36" fmla="*/ 26 w 36"/>
                <a:gd name="T37" fmla="*/ 44 h 44"/>
                <a:gd name="T38" fmla="*/ 30 w 36"/>
                <a:gd name="T39" fmla="*/ 42 h 44"/>
                <a:gd name="T40" fmla="*/ 34 w 36"/>
                <a:gd name="T41" fmla="*/ 38 h 44"/>
                <a:gd name="T42" fmla="*/ 34 w 36"/>
                <a:gd name="T43" fmla="*/ 34 h 44"/>
                <a:gd name="T44" fmla="*/ 34 w 36"/>
                <a:gd name="T45" fmla="*/ 30 h 44"/>
                <a:gd name="T46" fmla="*/ 34 w 36"/>
                <a:gd name="T47" fmla="*/ 26 h 44"/>
                <a:gd name="T48" fmla="*/ 34 w 36"/>
                <a:gd name="T49" fmla="*/ 22 h 44"/>
                <a:gd name="T50" fmla="*/ 34 w 36"/>
                <a:gd name="T51" fmla="*/ 18 h 44"/>
                <a:gd name="T52" fmla="*/ 34 w 36"/>
                <a:gd name="T53" fmla="*/ 16 h 44"/>
                <a:gd name="T54" fmla="*/ 36 w 36"/>
                <a:gd name="T55" fmla="*/ 14 h 44"/>
                <a:gd name="T56" fmla="*/ 34 w 36"/>
                <a:gd name="T57" fmla="*/ 14 h 44"/>
                <a:gd name="T58" fmla="*/ 32 w 36"/>
                <a:gd name="T59" fmla="*/ 12 h 44"/>
                <a:gd name="T60" fmla="*/ 28 w 36"/>
                <a:gd name="T61" fmla="*/ 10 h 44"/>
                <a:gd name="T62" fmla="*/ 24 w 36"/>
                <a:gd name="T63" fmla="*/ 6 h 44"/>
                <a:gd name="T64" fmla="*/ 20 w 36"/>
                <a:gd name="T65" fmla="*/ 4 h 44"/>
                <a:gd name="T66" fmla="*/ 18 w 36"/>
                <a:gd name="T67" fmla="*/ 4 h 44"/>
                <a:gd name="T68" fmla="*/ 12 w 36"/>
                <a:gd name="T69" fmla="*/ 4 h 44"/>
                <a:gd name="T70" fmla="*/ 10 w 36"/>
                <a:gd name="T71" fmla="*/ 2 h 44"/>
                <a:gd name="T72" fmla="*/ 8 w 36"/>
                <a:gd name="T73" fmla="*/ 2 h 44"/>
                <a:gd name="T74" fmla="*/ 6 w 36"/>
                <a:gd name="T7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44">
                  <a:moveTo>
                    <a:pt x="6" y="0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22" y="44"/>
                  </a:lnTo>
                  <a:lnTo>
                    <a:pt x="26" y="44"/>
                  </a:lnTo>
                  <a:lnTo>
                    <a:pt x="30" y="42"/>
                  </a:lnTo>
                  <a:lnTo>
                    <a:pt x="34" y="38"/>
                  </a:lnTo>
                  <a:lnTo>
                    <a:pt x="34" y="34"/>
                  </a:lnTo>
                  <a:lnTo>
                    <a:pt x="34" y="30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4" y="16"/>
                  </a:lnTo>
                  <a:lnTo>
                    <a:pt x="36" y="14"/>
                  </a:lnTo>
                  <a:lnTo>
                    <a:pt x="34" y="14"/>
                  </a:lnTo>
                  <a:lnTo>
                    <a:pt x="32" y="12"/>
                  </a:lnTo>
                  <a:lnTo>
                    <a:pt x="28" y="10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398"/>
            <p:cNvSpPr>
              <a:spLocks/>
            </p:cNvSpPr>
            <p:nvPr/>
          </p:nvSpPr>
          <p:spPr bwMode="gray">
            <a:xfrm>
              <a:off x="3838123" y="3618091"/>
              <a:ext cx="266601" cy="225718"/>
            </a:xfrm>
            <a:custGeom>
              <a:avLst/>
              <a:gdLst>
                <a:gd name="T0" fmla="*/ 0 w 144"/>
                <a:gd name="T1" fmla="*/ 114 h 122"/>
                <a:gd name="T2" fmla="*/ 22 w 144"/>
                <a:gd name="T3" fmla="*/ 114 h 122"/>
                <a:gd name="T4" fmla="*/ 58 w 144"/>
                <a:gd name="T5" fmla="*/ 106 h 122"/>
                <a:gd name="T6" fmla="*/ 62 w 144"/>
                <a:gd name="T7" fmla="*/ 118 h 122"/>
                <a:gd name="T8" fmla="*/ 66 w 144"/>
                <a:gd name="T9" fmla="*/ 120 h 122"/>
                <a:gd name="T10" fmla="*/ 74 w 144"/>
                <a:gd name="T11" fmla="*/ 120 h 122"/>
                <a:gd name="T12" fmla="*/ 82 w 144"/>
                <a:gd name="T13" fmla="*/ 114 h 122"/>
                <a:gd name="T14" fmla="*/ 86 w 144"/>
                <a:gd name="T15" fmla="*/ 110 h 122"/>
                <a:gd name="T16" fmla="*/ 102 w 144"/>
                <a:gd name="T17" fmla="*/ 104 h 122"/>
                <a:gd name="T18" fmla="*/ 106 w 144"/>
                <a:gd name="T19" fmla="*/ 100 h 122"/>
                <a:gd name="T20" fmla="*/ 116 w 144"/>
                <a:gd name="T21" fmla="*/ 94 h 122"/>
                <a:gd name="T22" fmla="*/ 124 w 144"/>
                <a:gd name="T23" fmla="*/ 88 h 122"/>
                <a:gd name="T24" fmla="*/ 128 w 144"/>
                <a:gd name="T25" fmla="*/ 82 h 122"/>
                <a:gd name="T26" fmla="*/ 132 w 144"/>
                <a:gd name="T27" fmla="*/ 76 h 122"/>
                <a:gd name="T28" fmla="*/ 136 w 144"/>
                <a:gd name="T29" fmla="*/ 68 h 122"/>
                <a:gd name="T30" fmla="*/ 138 w 144"/>
                <a:gd name="T31" fmla="*/ 60 h 122"/>
                <a:gd name="T32" fmla="*/ 138 w 144"/>
                <a:gd name="T33" fmla="*/ 52 h 122"/>
                <a:gd name="T34" fmla="*/ 136 w 144"/>
                <a:gd name="T35" fmla="*/ 44 h 122"/>
                <a:gd name="T36" fmla="*/ 136 w 144"/>
                <a:gd name="T37" fmla="*/ 42 h 122"/>
                <a:gd name="T38" fmla="*/ 140 w 144"/>
                <a:gd name="T39" fmla="*/ 38 h 122"/>
                <a:gd name="T40" fmla="*/ 144 w 144"/>
                <a:gd name="T41" fmla="*/ 30 h 122"/>
                <a:gd name="T42" fmla="*/ 144 w 144"/>
                <a:gd name="T43" fmla="*/ 20 h 122"/>
                <a:gd name="T44" fmla="*/ 142 w 144"/>
                <a:gd name="T45" fmla="*/ 8 h 122"/>
                <a:gd name="T46" fmla="*/ 140 w 144"/>
                <a:gd name="T47" fmla="*/ 0 h 122"/>
                <a:gd name="T48" fmla="*/ 138 w 144"/>
                <a:gd name="T49" fmla="*/ 0 h 122"/>
                <a:gd name="T50" fmla="*/ 132 w 144"/>
                <a:gd name="T51" fmla="*/ 2 h 122"/>
                <a:gd name="T52" fmla="*/ 122 w 144"/>
                <a:gd name="T53" fmla="*/ 8 h 122"/>
                <a:gd name="T54" fmla="*/ 116 w 144"/>
                <a:gd name="T55" fmla="*/ 18 h 122"/>
                <a:gd name="T56" fmla="*/ 114 w 144"/>
                <a:gd name="T57" fmla="*/ 32 h 122"/>
                <a:gd name="T58" fmla="*/ 112 w 144"/>
                <a:gd name="T59" fmla="*/ 44 h 122"/>
                <a:gd name="T60" fmla="*/ 108 w 144"/>
                <a:gd name="T61" fmla="*/ 48 h 122"/>
                <a:gd name="T62" fmla="*/ 102 w 144"/>
                <a:gd name="T63" fmla="*/ 58 h 122"/>
                <a:gd name="T64" fmla="*/ 94 w 144"/>
                <a:gd name="T65" fmla="*/ 68 h 122"/>
                <a:gd name="T66" fmla="*/ 82 w 144"/>
                <a:gd name="T67" fmla="*/ 76 h 122"/>
                <a:gd name="T68" fmla="*/ 72 w 144"/>
                <a:gd name="T69" fmla="*/ 84 h 122"/>
                <a:gd name="T70" fmla="*/ 64 w 144"/>
                <a:gd name="T71" fmla="*/ 90 h 122"/>
                <a:gd name="T72" fmla="*/ 40 w 144"/>
                <a:gd name="T73" fmla="*/ 90 h 122"/>
                <a:gd name="T74" fmla="*/ 6 w 144"/>
                <a:gd name="T75" fmla="*/ 10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" h="122">
                  <a:moveTo>
                    <a:pt x="6" y="106"/>
                  </a:moveTo>
                  <a:lnTo>
                    <a:pt x="0" y="114"/>
                  </a:lnTo>
                  <a:lnTo>
                    <a:pt x="14" y="118"/>
                  </a:lnTo>
                  <a:lnTo>
                    <a:pt x="22" y="114"/>
                  </a:lnTo>
                  <a:lnTo>
                    <a:pt x="38" y="110"/>
                  </a:lnTo>
                  <a:lnTo>
                    <a:pt x="58" y="106"/>
                  </a:lnTo>
                  <a:lnTo>
                    <a:pt x="62" y="118"/>
                  </a:lnTo>
                  <a:lnTo>
                    <a:pt x="62" y="118"/>
                  </a:lnTo>
                  <a:lnTo>
                    <a:pt x="62" y="120"/>
                  </a:lnTo>
                  <a:lnTo>
                    <a:pt x="66" y="120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6" y="110"/>
                  </a:lnTo>
                  <a:lnTo>
                    <a:pt x="100" y="106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6" y="100"/>
                  </a:lnTo>
                  <a:lnTo>
                    <a:pt x="112" y="98"/>
                  </a:lnTo>
                  <a:lnTo>
                    <a:pt x="116" y="94"/>
                  </a:lnTo>
                  <a:lnTo>
                    <a:pt x="120" y="90"/>
                  </a:lnTo>
                  <a:lnTo>
                    <a:pt x="124" y="88"/>
                  </a:lnTo>
                  <a:lnTo>
                    <a:pt x="126" y="84"/>
                  </a:lnTo>
                  <a:lnTo>
                    <a:pt x="128" y="82"/>
                  </a:lnTo>
                  <a:lnTo>
                    <a:pt x="130" y="80"/>
                  </a:lnTo>
                  <a:lnTo>
                    <a:pt x="132" y="76"/>
                  </a:lnTo>
                  <a:lnTo>
                    <a:pt x="134" y="72"/>
                  </a:lnTo>
                  <a:lnTo>
                    <a:pt x="136" y="68"/>
                  </a:lnTo>
                  <a:lnTo>
                    <a:pt x="138" y="64"/>
                  </a:lnTo>
                  <a:lnTo>
                    <a:pt x="138" y="60"/>
                  </a:lnTo>
                  <a:lnTo>
                    <a:pt x="138" y="58"/>
                  </a:lnTo>
                  <a:lnTo>
                    <a:pt x="138" y="52"/>
                  </a:lnTo>
                  <a:lnTo>
                    <a:pt x="136" y="4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6" y="42"/>
                  </a:lnTo>
                  <a:lnTo>
                    <a:pt x="138" y="40"/>
                  </a:lnTo>
                  <a:lnTo>
                    <a:pt x="140" y="38"/>
                  </a:lnTo>
                  <a:lnTo>
                    <a:pt x="142" y="34"/>
                  </a:lnTo>
                  <a:lnTo>
                    <a:pt x="144" y="30"/>
                  </a:lnTo>
                  <a:lnTo>
                    <a:pt x="144" y="26"/>
                  </a:lnTo>
                  <a:lnTo>
                    <a:pt x="144" y="20"/>
                  </a:lnTo>
                  <a:lnTo>
                    <a:pt x="142" y="14"/>
                  </a:lnTo>
                  <a:lnTo>
                    <a:pt x="142" y="8"/>
                  </a:lnTo>
                  <a:lnTo>
                    <a:pt x="140" y="4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2" y="8"/>
                  </a:lnTo>
                  <a:lnTo>
                    <a:pt x="118" y="12"/>
                  </a:lnTo>
                  <a:lnTo>
                    <a:pt x="116" y="18"/>
                  </a:lnTo>
                  <a:lnTo>
                    <a:pt x="114" y="26"/>
                  </a:lnTo>
                  <a:lnTo>
                    <a:pt x="114" y="32"/>
                  </a:lnTo>
                  <a:lnTo>
                    <a:pt x="112" y="38"/>
                  </a:lnTo>
                  <a:lnTo>
                    <a:pt x="112" y="44"/>
                  </a:lnTo>
                  <a:lnTo>
                    <a:pt x="110" y="46"/>
                  </a:lnTo>
                  <a:lnTo>
                    <a:pt x="108" y="48"/>
                  </a:lnTo>
                  <a:lnTo>
                    <a:pt x="106" y="52"/>
                  </a:lnTo>
                  <a:lnTo>
                    <a:pt x="102" y="58"/>
                  </a:lnTo>
                  <a:lnTo>
                    <a:pt x="98" y="62"/>
                  </a:lnTo>
                  <a:lnTo>
                    <a:pt x="94" y="68"/>
                  </a:lnTo>
                  <a:lnTo>
                    <a:pt x="88" y="72"/>
                  </a:lnTo>
                  <a:lnTo>
                    <a:pt x="82" y="76"/>
                  </a:lnTo>
                  <a:lnTo>
                    <a:pt x="76" y="80"/>
                  </a:lnTo>
                  <a:lnTo>
                    <a:pt x="72" y="84"/>
                  </a:lnTo>
                  <a:lnTo>
                    <a:pt x="68" y="88"/>
                  </a:lnTo>
                  <a:lnTo>
                    <a:pt x="64" y="90"/>
                  </a:lnTo>
                  <a:lnTo>
                    <a:pt x="64" y="90"/>
                  </a:lnTo>
                  <a:lnTo>
                    <a:pt x="40" y="90"/>
                  </a:lnTo>
                  <a:lnTo>
                    <a:pt x="22" y="96"/>
                  </a:lnTo>
                  <a:lnTo>
                    <a:pt x="6" y="106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399"/>
            <p:cNvSpPr>
              <a:spLocks/>
            </p:cNvSpPr>
            <p:nvPr/>
          </p:nvSpPr>
          <p:spPr bwMode="gray">
            <a:xfrm>
              <a:off x="3875151" y="3832709"/>
              <a:ext cx="44434" cy="29602"/>
            </a:xfrm>
            <a:custGeom>
              <a:avLst/>
              <a:gdLst>
                <a:gd name="T0" fmla="*/ 8 w 24"/>
                <a:gd name="T1" fmla="*/ 0 h 16"/>
                <a:gd name="T2" fmla="*/ 0 w 24"/>
                <a:gd name="T3" fmla="*/ 10 h 16"/>
                <a:gd name="T4" fmla="*/ 8 w 24"/>
                <a:gd name="T5" fmla="*/ 16 h 16"/>
                <a:gd name="T6" fmla="*/ 18 w 24"/>
                <a:gd name="T7" fmla="*/ 8 h 16"/>
                <a:gd name="T8" fmla="*/ 24 w 24"/>
                <a:gd name="T9" fmla="*/ 2 h 16"/>
                <a:gd name="T10" fmla="*/ 8 w 24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8" y="0"/>
                  </a:moveTo>
                  <a:lnTo>
                    <a:pt x="0" y="10"/>
                  </a:lnTo>
                  <a:lnTo>
                    <a:pt x="8" y="16"/>
                  </a:lnTo>
                  <a:lnTo>
                    <a:pt x="18" y="8"/>
                  </a:lnTo>
                  <a:lnTo>
                    <a:pt x="24" y="2"/>
                  </a:lnTo>
                  <a:lnTo>
                    <a:pt x="8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400"/>
            <p:cNvSpPr>
              <a:spLocks/>
            </p:cNvSpPr>
            <p:nvPr/>
          </p:nvSpPr>
          <p:spPr bwMode="gray">
            <a:xfrm>
              <a:off x="4056588" y="3481180"/>
              <a:ext cx="144409" cy="111009"/>
            </a:xfrm>
            <a:custGeom>
              <a:avLst/>
              <a:gdLst>
                <a:gd name="T0" fmla="*/ 36 w 78"/>
                <a:gd name="T1" fmla="*/ 6 h 60"/>
                <a:gd name="T2" fmla="*/ 36 w 78"/>
                <a:gd name="T3" fmla="*/ 6 h 60"/>
                <a:gd name="T4" fmla="*/ 34 w 78"/>
                <a:gd name="T5" fmla="*/ 4 h 60"/>
                <a:gd name="T6" fmla="*/ 32 w 78"/>
                <a:gd name="T7" fmla="*/ 2 h 60"/>
                <a:gd name="T8" fmla="*/ 30 w 78"/>
                <a:gd name="T9" fmla="*/ 0 h 60"/>
                <a:gd name="T10" fmla="*/ 28 w 78"/>
                <a:gd name="T11" fmla="*/ 0 h 60"/>
                <a:gd name="T12" fmla="*/ 26 w 78"/>
                <a:gd name="T13" fmla="*/ 2 h 60"/>
                <a:gd name="T14" fmla="*/ 24 w 78"/>
                <a:gd name="T15" fmla="*/ 4 h 60"/>
                <a:gd name="T16" fmla="*/ 22 w 78"/>
                <a:gd name="T17" fmla="*/ 12 h 60"/>
                <a:gd name="T18" fmla="*/ 20 w 78"/>
                <a:gd name="T19" fmla="*/ 18 h 60"/>
                <a:gd name="T20" fmla="*/ 20 w 78"/>
                <a:gd name="T21" fmla="*/ 22 h 60"/>
                <a:gd name="T22" fmla="*/ 20 w 78"/>
                <a:gd name="T23" fmla="*/ 26 h 60"/>
                <a:gd name="T24" fmla="*/ 18 w 78"/>
                <a:gd name="T25" fmla="*/ 28 h 60"/>
                <a:gd name="T26" fmla="*/ 16 w 78"/>
                <a:gd name="T27" fmla="*/ 32 h 60"/>
                <a:gd name="T28" fmla="*/ 12 w 78"/>
                <a:gd name="T29" fmla="*/ 36 h 60"/>
                <a:gd name="T30" fmla="*/ 10 w 78"/>
                <a:gd name="T31" fmla="*/ 42 h 60"/>
                <a:gd name="T32" fmla="*/ 6 w 78"/>
                <a:gd name="T33" fmla="*/ 46 h 60"/>
                <a:gd name="T34" fmla="*/ 4 w 78"/>
                <a:gd name="T35" fmla="*/ 48 h 60"/>
                <a:gd name="T36" fmla="*/ 2 w 78"/>
                <a:gd name="T37" fmla="*/ 50 h 60"/>
                <a:gd name="T38" fmla="*/ 0 w 78"/>
                <a:gd name="T39" fmla="*/ 52 h 60"/>
                <a:gd name="T40" fmla="*/ 0 w 78"/>
                <a:gd name="T41" fmla="*/ 54 h 60"/>
                <a:gd name="T42" fmla="*/ 0 w 78"/>
                <a:gd name="T43" fmla="*/ 56 h 60"/>
                <a:gd name="T44" fmla="*/ 4 w 78"/>
                <a:gd name="T45" fmla="*/ 56 h 60"/>
                <a:gd name="T46" fmla="*/ 8 w 78"/>
                <a:gd name="T47" fmla="*/ 58 h 60"/>
                <a:gd name="T48" fmla="*/ 14 w 78"/>
                <a:gd name="T49" fmla="*/ 58 h 60"/>
                <a:gd name="T50" fmla="*/ 20 w 78"/>
                <a:gd name="T51" fmla="*/ 58 h 60"/>
                <a:gd name="T52" fmla="*/ 26 w 78"/>
                <a:gd name="T53" fmla="*/ 58 h 60"/>
                <a:gd name="T54" fmla="*/ 30 w 78"/>
                <a:gd name="T55" fmla="*/ 56 h 60"/>
                <a:gd name="T56" fmla="*/ 32 w 78"/>
                <a:gd name="T57" fmla="*/ 56 h 60"/>
                <a:gd name="T58" fmla="*/ 38 w 78"/>
                <a:gd name="T59" fmla="*/ 60 h 60"/>
                <a:gd name="T60" fmla="*/ 48 w 78"/>
                <a:gd name="T61" fmla="*/ 58 h 60"/>
                <a:gd name="T62" fmla="*/ 48 w 78"/>
                <a:gd name="T63" fmla="*/ 58 h 60"/>
                <a:gd name="T64" fmla="*/ 50 w 78"/>
                <a:gd name="T65" fmla="*/ 56 h 60"/>
                <a:gd name="T66" fmla="*/ 52 w 78"/>
                <a:gd name="T67" fmla="*/ 52 h 60"/>
                <a:gd name="T68" fmla="*/ 54 w 78"/>
                <a:gd name="T69" fmla="*/ 50 h 60"/>
                <a:gd name="T70" fmla="*/ 56 w 78"/>
                <a:gd name="T71" fmla="*/ 46 h 60"/>
                <a:gd name="T72" fmla="*/ 60 w 78"/>
                <a:gd name="T73" fmla="*/ 44 h 60"/>
                <a:gd name="T74" fmla="*/ 62 w 78"/>
                <a:gd name="T75" fmla="*/ 44 h 60"/>
                <a:gd name="T76" fmla="*/ 64 w 78"/>
                <a:gd name="T77" fmla="*/ 44 h 60"/>
                <a:gd name="T78" fmla="*/ 66 w 78"/>
                <a:gd name="T79" fmla="*/ 42 h 60"/>
                <a:gd name="T80" fmla="*/ 70 w 78"/>
                <a:gd name="T81" fmla="*/ 40 h 60"/>
                <a:gd name="T82" fmla="*/ 72 w 78"/>
                <a:gd name="T83" fmla="*/ 38 h 60"/>
                <a:gd name="T84" fmla="*/ 74 w 78"/>
                <a:gd name="T85" fmla="*/ 36 h 60"/>
                <a:gd name="T86" fmla="*/ 76 w 78"/>
                <a:gd name="T87" fmla="*/ 34 h 60"/>
                <a:gd name="T88" fmla="*/ 78 w 78"/>
                <a:gd name="T89" fmla="*/ 32 h 60"/>
                <a:gd name="T90" fmla="*/ 78 w 78"/>
                <a:gd name="T91" fmla="*/ 32 h 60"/>
                <a:gd name="T92" fmla="*/ 78 w 78"/>
                <a:gd name="T93" fmla="*/ 30 h 60"/>
                <a:gd name="T94" fmla="*/ 78 w 78"/>
                <a:gd name="T95" fmla="*/ 26 h 60"/>
                <a:gd name="T96" fmla="*/ 78 w 78"/>
                <a:gd name="T97" fmla="*/ 24 h 60"/>
                <a:gd name="T98" fmla="*/ 76 w 78"/>
                <a:gd name="T99" fmla="*/ 22 h 60"/>
                <a:gd name="T100" fmla="*/ 74 w 78"/>
                <a:gd name="T101" fmla="*/ 20 h 60"/>
                <a:gd name="T102" fmla="*/ 72 w 78"/>
                <a:gd name="T103" fmla="*/ 22 h 60"/>
                <a:gd name="T104" fmla="*/ 70 w 78"/>
                <a:gd name="T105" fmla="*/ 24 h 60"/>
                <a:gd name="T106" fmla="*/ 66 w 78"/>
                <a:gd name="T107" fmla="*/ 26 h 60"/>
                <a:gd name="T108" fmla="*/ 64 w 78"/>
                <a:gd name="T109" fmla="*/ 26 h 60"/>
                <a:gd name="T110" fmla="*/ 62 w 78"/>
                <a:gd name="T111" fmla="*/ 26 h 60"/>
                <a:gd name="T112" fmla="*/ 58 w 78"/>
                <a:gd name="T113" fmla="*/ 24 h 60"/>
                <a:gd name="T114" fmla="*/ 52 w 78"/>
                <a:gd name="T115" fmla="*/ 22 h 60"/>
                <a:gd name="T116" fmla="*/ 46 w 78"/>
                <a:gd name="T117" fmla="*/ 20 h 60"/>
                <a:gd name="T118" fmla="*/ 42 w 78"/>
                <a:gd name="T119" fmla="*/ 16 h 60"/>
                <a:gd name="T120" fmla="*/ 38 w 78"/>
                <a:gd name="T121" fmla="*/ 12 h 60"/>
                <a:gd name="T122" fmla="*/ 36 w 78"/>
                <a:gd name="T123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8" h="60">
                  <a:moveTo>
                    <a:pt x="36" y="6"/>
                  </a:moveTo>
                  <a:lnTo>
                    <a:pt x="36" y="6"/>
                  </a:lnTo>
                  <a:lnTo>
                    <a:pt x="34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22" y="12"/>
                  </a:lnTo>
                  <a:lnTo>
                    <a:pt x="20" y="18"/>
                  </a:lnTo>
                  <a:lnTo>
                    <a:pt x="20" y="22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6" y="32"/>
                  </a:lnTo>
                  <a:lnTo>
                    <a:pt x="12" y="36"/>
                  </a:lnTo>
                  <a:lnTo>
                    <a:pt x="10" y="42"/>
                  </a:lnTo>
                  <a:lnTo>
                    <a:pt x="6" y="46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4" y="56"/>
                  </a:lnTo>
                  <a:lnTo>
                    <a:pt x="8" y="58"/>
                  </a:lnTo>
                  <a:lnTo>
                    <a:pt x="14" y="58"/>
                  </a:lnTo>
                  <a:lnTo>
                    <a:pt x="20" y="58"/>
                  </a:lnTo>
                  <a:lnTo>
                    <a:pt x="26" y="58"/>
                  </a:lnTo>
                  <a:lnTo>
                    <a:pt x="30" y="56"/>
                  </a:lnTo>
                  <a:lnTo>
                    <a:pt x="32" y="56"/>
                  </a:lnTo>
                  <a:lnTo>
                    <a:pt x="38" y="60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50" y="56"/>
                  </a:lnTo>
                  <a:lnTo>
                    <a:pt x="52" y="52"/>
                  </a:lnTo>
                  <a:lnTo>
                    <a:pt x="54" y="50"/>
                  </a:lnTo>
                  <a:lnTo>
                    <a:pt x="56" y="46"/>
                  </a:lnTo>
                  <a:lnTo>
                    <a:pt x="60" y="44"/>
                  </a:lnTo>
                  <a:lnTo>
                    <a:pt x="62" y="44"/>
                  </a:lnTo>
                  <a:lnTo>
                    <a:pt x="64" y="44"/>
                  </a:lnTo>
                  <a:lnTo>
                    <a:pt x="66" y="42"/>
                  </a:lnTo>
                  <a:lnTo>
                    <a:pt x="70" y="40"/>
                  </a:lnTo>
                  <a:lnTo>
                    <a:pt x="72" y="38"/>
                  </a:lnTo>
                  <a:lnTo>
                    <a:pt x="74" y="36"/>
                  </a:lnTo>
                  <a:lnTo>
                    <a:pt x="76" y="3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78" y="26"/>
                  </a:lnTo>
                  <a:lnTo>
                    <a:pt x="78" y="24"/>
                  </a:lnTo>
                  <a:lnTo>
                    <a:pt x="76" y="22"/>
                  </a:lnTo>
                  <a:lnTo>
                    <a:pt x="74" y="20"/>
                  </a:lnTo>
                  <a:lnTo>
                    <a:pt x="72" y="22"/>
                  </a:lnTo>
                  <a:lnTo>
                    <a:pt x="70" y="24"/>
                  </a:lnTo>
                  <a:lnTo>
                    <a:pt x="66" y="26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58" y="24"/>
                  </a:lnTo>
                  <a:lnTo>
                    <a:pt x="52" y="22"/>
                  </a:lnTo>
                  <a:lnTo>
                    <a:pt x="46" y="20"/>
                  </a:lnTo>
                  <a:lnTo>
                    <a:pt x="42" y="16"/>
                  </a:lnTo>
                  <a:lnTo>
                    <a:pt x="38" y="12"/>
                  </a:lnTo>
                  <a:lnTo>
                    <a:pt x="36" y="6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401"/>
            <p:cNvSpPr>
              <a:spLocks/>
            </p:cNvSpPr>
            <p:nvPr/>
          </p:nvSpPr>
          <p:spPr bwMode="gray">
            <a:xfrm>
              <a:off x="2501415" y="3795706"/>
              <a:ext cx="148112" cy="62905"/>
            </a:xfrm>
            <a:custGeom>
              <a:avLst/>
              <a:gdLst>
                <a:gd name="T0" fmla="*/ 58 w 80"/>
                <a:gd name="T1" fmla="*/ 0 h 34"/>
                <a:gd name="T2" fmla="*/ 52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6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8 w 80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" h="34">
                  <a:moveTo>
                    <a:pt x="58" y="0"/>
                  </a:moveTo>
                  <a:lnTo>
                    <a:pt x="52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8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402"/>
            <p:cNvSpPr>
              <a:spLocks/>
            </p:cNvSpPr>
            <p:nvPr/>
          </p:nvSpPr>
          <p:spPr bwMode="gray">
            <a:xfrm>
              <a:off x="2501415" y="3795706"/>
              <a:ext cx="148112" cy="62905"/>
            </a:xfrm>
            <a:custGeom>
              <a:avLst/>
              <a:gdLst>
                <a:gd name="T0" fmla="*/ 56 w 80"/>
                <a:gd name="T1" fmla="*/ 0 h 34"/>
                <a:gd name="T2" fmla="*/ 50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4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6 w 80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" h="34">
                  <a:moveTo>
                    <a:pt x="56" y="0"/>
                  </a:moveTo>
                  <a:lnTo>
                    <a:pt x="50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4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6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403"/>
            <p:cNvSpPr>
              <a:spLocks/>
            </p:cNvSpPr>
            <p:nvPr/>
          </p:nvSpPr>
          <p:spPr bwMode="gray">
            <a:xfrm>
              <a:off x="924025" y="2234179"/>
              <a:ext cx="622069" cy="762262"/>
            </a:xfrm>
            <a:custGeom>
              <a:avLst/>
              <a:gdLst>
                <a:gd name="T0" fmla="*/ 302 w 336"/>
                <a:gd name="T1" fmla="*/ 44 h 412"/>
                <a:gd name="T2" fmla="*/ 314 w 336"/>
                <a:gd name="T3" fmla="*/ 42 h 412"/>
                <a:gd name="T4" fmla="*/ 312 w 336"/>
                <a:gd name="T5" fmla="*/ 42 h 412"/>
                <a:gd name="T6" fmla="*/ 326 w 336"/>
                <a:gd name="T7" fmla="*/ 38 h 412"/>
                <a:gd name="T8" fmla="*/ 330 w 336"/>
                <a:gd name="T9" fmla="*/ 22 h 412"/>
                <a:gd name="T10" fmla="*/ 302 w 336"/>
                <a:gd name="T11" fmla="*/ 4 h 412"/>
                <a:gd name="T12" fmla="*/ 250 w 336"/>
                <a:gd name="T13" fmla="*/ 8 h 412"/>
                <a:gd name="T14" fmla="*/ 230 w 336"/>
                <a:gd name="T15" fmla="*/ 14 h 412"/>
                <a:gd name="T16" fmla="*/ 218 w 336"/>
                <a:gd name="T17" fmla="*/ 20 h 412"/>
                <a:gd name="T18" fmla="*/ 214 w 336"/>
                <a:gd name="T19" fmla="*/ 26 h 412"/>
                <a:gd name="T20" fmla="*/ 204 w 336"/>
                <a:gd name="T21" fmla="*/ 36 h 412"/>
                <a:gd name="T22" fmla="*/ 194 w 336"/>
                <a:gd name="T23" fmla="*/ 34 h 412"/>
                <a:gd name="T24" fmla="*/ 186 w 336"/>
                <a:gd name="T25" fmla="*/ 34 h 412"/>
                <a:gd name="T26" fmla="*/ 176 w 336"/>
                <a:gd name="T27" fmla="*/ 48 h 412"/>
                <a:gd name="T28" fmla="*/ 158 w 336"/>
                <a:gd name="T29" fmla="*/ 58 h 412"/>
                <a:gd name="T30" fmla="*/ 148 w 336"/>
                <a:gd name="T31" fmla="*/ 76 h 412"/>
                <a:gd name="T32" fmla="*/ 136 w 336"/>
                <a:gd name="T33" fmla="*/ 114 h 412"/>
                <a:gd name="T34" fmla="*/ 106 w 336"/>
                <a:gd name="T35" fmla="*/ 170 h 412"/>
                <a:gd name="T36" fmla="*/ 94 w 336"/>
                <a:gd name="T37" fmla="*/ 200 h 412"/>
                <a:gd name="T38" fmla="*/ 72 w 336"/>
                <a:gd name="T39" fmla="*/ 230 h 412"/>
                <a:gd name="T40" fmla="*/ 26 w 336"/>
                <a:gd name="T41" fmla="*/ 278 h 412"/>
                <a:gd name="T42" fmla="*/ 16 w 336"/>
                <a:gd name="T43" fmla="*/ 284 h 412"/>
                <a:gd name="T44" fmla="*/ 8 w 336"/>
                <a:gd name="T45" fmla="*/ 300 h 412"/>
                <a:gd name="T46" fmla="*/ 4 w 336"/>
                <a:gd name="T47" fmla="*/ 334 h 412"/>
                <a:gd name="T48" fmla="*/ 10 w 336"/>
                <a:gd name="T49" fmla="*/ 344 h 412"/>
                <a:gd name="T50" fmla="*/ 6 w 336"/>
                <a:gd name="T51" fmla="*/ 352 h 412"/>
                <a:gd name="T52" fmla="*/ 2 w 336"/>
                <a:gd name="T53" fmla="*/ 364 h 412"/>
                <a:gd name="T54" fmla="*/ 4 w 336"/>
                <a:gd name="T55" fmla="*/ 384 h 412"/>
                <a:gd name="T56" fmla="*/ 10 w 336"/>
                <a:gd name="T57" fmla="*/ 400 h 412"/>
                <a:gd name="T58" fmla="*/ 28 w 336"/>
                <a:gd name="T59" fmla="*/ 412 h 412"/>
                <a:gd name="T60" fmla="*/ 46 w 336"/>
                <a:gd name="T61" fmla="*/ 402 h 412"/>
                <a:gd name="T62" fmla="*/ 54 w 336"/>
                <a:gd name="T63" fmla="*/ 390 h 412"/>
                <a:gd name="T64" fmla="*/ 58 w 336"/>
                <a:gd name="T65" fmla="*/ 376 h 412"/>
                <a:gd name="T66" fmla="*/ 68 w 336"/>
                <a:gd name="T67" fmla="*/ 370 h 412"/>
                <a:gd name="T68" fmla="*/ 76 w 336"/>
                <a:gd name="T69" fmla="*/ 358 h 412"/>
                <a:gd name="T70" fmla="*/ 80 w 336"/>
                <a:gd name="T71" fmla="*/ 342 h 412"/>
                <a:gd name="T72" fmla="*/ 92 w 336"/>
                <a:gd name="T73" fmla="*/ 354 h 412"/>
                <a:gd name="T74" fmla="*/ 100 w 336"/>
                <a:gd name="T75" fmla="*/ 318 h 412"/>
                <a:gd name="T76" fmla="*/ 102 w 336"/>
                <a:gd name="T77" fmla="*/ 260 h 412"/>
                <a:gd name="T78" fmla="*/ 132 w 336"/>
                <a:gd name="T79" fmla="*/ 198 h 412"/>
                <a:gd name="T80" fmla="*/ 140 w 336"/>
                <a:gd name="T81" fmla="*/ 178 h 412"/>
                <a:gd name="T82" fmla="*/ 154 w 336"/>
                <a:gd name="T83" fmla="*/ 162 h 412"/>
                <a:gd name="T84" fmla="*/ 162 w 336"/>
                <a:gd name="T85" fmla="*/ 134 h 412"/>
                <a:gd name="T86" fmla="*/ 170 w 336"/>
                <a:gd name="T87" fmla="*/ 112 h 412"/>
                <a:gd name="T88" fmla="*/ 224 w 336"/>
                <a:gd name="T89" fmla="*/ 64 h 412"/>
                <a:gd name="T90" fmla="*/ 238 w 336"/>
                <a:gd name="T91" fmla="*/ 66 h 412"/>
                <a:gd name="T92" fmla="*/ 264 w 336"/>
                <a:gd name="T93" fmla="*/ 70 h 412"/>
                <a:gd name="T94" fmla="*/ 276 w 336"/>
                <a:gd name="T95" fmla="*/ 64 h 412"/>
                <a:gd name="T96" fmla="*/ 278 w 336"/>
                <a:gd name="T97" fmla="*/ 56 h 412"/>
                <a:gd name="T98" fmla="*/ 294 w 336"/>
                <a:gd name="T99" fmla="*/ 50 h 412"/>
                <a:gd name="T100" fmla="*/ 328 w 336"/>
                <a:gd name="T101" fmla="*/ 64 h 412"/>
                <a:gd name="T102" fmla="*/ 326 w 336"/>
                <a:gd name="T103" fmla="*/ 5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6" h="412">
                  <a:moveTo>
                    <a:pt x="326" y="52"/>
                  </a:moveTo>
                  <a:lnTo>
                    <a:pt x="314" y="48"/>
                  </a:lnTo>
                  <a:lnTo>
                    <a:pt x="308" y="46"/>
                  </a:lnTo>
                  <a:lnTo>
                    <a:pt x="302" y="44"/>
                  </a:lnTo>
                  <a:lnTo>
                    <a:pt x="300" y="44"/>
                  </a:lnTo>
                  <a:lnTo>
                    <a:pt x="298" y="44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2" y="42"/>
                  </a:lnTo>
                  <a:lnTo>
                    <a:pt x="312" y="42"/>
                  </a:lnTo>
                  <a:lnTo>
                    <a:pt x="312" y="42"/>
                  </a:lnTo>
                  <a:lnTo>
                    <a:pt x="314" y="42"/>
                  </a:lnTo>
                  <a:lnTo>
                    <a:pt x="318" y="42"/>
                  </a:lnTo>
                  <a:lnTo>
                    <a:pt x="322" y="40"/>
                  </a:lnTo>
                  <a:lnTo>
                    <a:pt x="326" y="38"/>
                  </a:lnTo>
                  <a:lnTo>
                    <a:pt x="328" y="34"/>
                  </a:lnTo>
                  <a:lnTo>
                    <a:pt x="328" y="30"/>
                  </a:lnTo>
                  <a:lnTo>
                    <a:pt x="330" y="26"/>
                  </a:lnTo>
                  <a:lnTo>
                    <a:pt x="330" y="22"/>
                  </a:lnTo>
                  <a:lnTo>
                    <a:pt x="330" y="22"/>
                  </a:lnTo>
                  <a:lnTo>
                    <a:pt x="314" y="20"/>
                  </a:lnTo>
                  <a:lnTo>
                    <a:pt x="310" y="10"/>
                  </a:lnTo>
                  <a:lnTo>
                    <a:pt x="302" y="4"/>
                  </a:lnTo>
                  <a:lnTo>
                    <a:pt x="282" y="6"/>
                  </a:lnTo>
                  <a:lnTo>
                    <a:pt x="258" y="0"/>
                  </a:lnTo>
                  <a:lnTo>
                    <a:pt x="256" y="4"/>
                  </a:lnTo>
                  <a:lnTo>
                    <a:pt x="250" y="8"/>
                  </a:lnTo>
                  <a:lnTo>
                    <a:pt x="246" y="12"/>
                  </a:lnTo>
                  <a:lnTo>
                    <a:pt x="240" y="12"/>
                  </a:lnTo>
                  <a:lnTo>
                    <a:pt x="234" y="14"/>
                  </a:lnTo>
                  <a:lnTo>
                    <a:pt x="230" y="14"/>
                  </a:lnTo>
                  <a:lnTo>
                    <a:pt x="230" y="14"/>
                  </a:lnTo>
                  <a:lnTo>
                    <a:pt x="224" y="16"/>
                  </a:lnTo>
                  <a:lnTo>
                    <a:pt x="220" y="18"/>
                  </a:lnTo>
                  <a:lnTo>
                    <a:pt x="218" y="20"/>
                  </a:lnTo>
                  <a:lnTo>
                    <a:pt x="216" y="22"/>
                  </a:lnTo>
                  <a:lnTo>
                    <a:pt x="216" y="22"/>
                  </a:lnTo>
                  <a:lnTo>
                    <a:pt x="216" y="22"/>
                  </a:lnTo>
                  <a:lnTo>
                    <a:pt x="214" y="26"/>
                  </a:lnTo>
                  <a:lnTo>
                    <a:pt x="214" y="28"/>
                  </a:lnTo>
                  <a:lnTo>
                    <a:pt x="212" y="32"/>
                  </a:lnTo>
                  <a:lnTo>
                    <a:pt x="208" y="36"/>
                  </a:lnTo>
                  <a:lnTo>
                    <a:pt x="204" y="36"/>
                  </a:lnTo>
                  <a:lnTo>
                    <a:pt x="200" y="36"/>
                  </a:lnTo>
                  <a:lnTo>
                    <a:pt x="196" y="36"/>
                  </a:lnTo>
                  <a:lnTo>
                    <a:pt x="196" y="34"/>
                  </a:lnTo>
                  <a:lnTo>
                    <a:pt x="194" y="34"/>
                  </a:lnTo>
                  <a:lnTo>
                    <a:pt x="194" y="32"/>
                  </a:lnTo>
                  <a:lnTo>
                    <a:pt x="194" y="32"/>
                  </a:lnTo>
                  <a:lnTo>
                    <a:pt x="190" y="32"/>
                  </a:lnTo>
                  <a:lnTo>
                    <a:pt x="186" y="34"/>
                  </a:lnTo>
                  <a:lnTo>
                    <a:pt x="182" y="38"/>
                  </a:lnTo>
                  <a:lnTo>
                    <a:pt x="178" y="42"/>
                  </a:lnTo>
                  <a:lnTo>
                    <a:pt x="176" y="46"/>
                  </a:lnTo>
                  <a:lnTo>
                    <a:pt x="176" y="48"/>
                  </a:lnTo>
                  <a:lnTo>
                    <a:pt x="174" y="48"/>
                  </a:lnTo>
                  <a:lnTo>
                    <a:pt x="168" y="54"/>
                  </a:lnTo>
                  <a:lnTo>
                    <a:pt x="162" y="56"/>
                  </a:lnTo>
                  <a:lnTo>
                    <a:pt x="158" y="58"/>
                  </a:lnTo>
                  <a:lnTo>
                    <a:pt x="154" y="62"/>
                  </a:lnTo>
                  <a:lnTo>
                    <a:pt x="152" y="66"/>
                  </a:lnTo>
                  <a:lnTo>
                    <a:pt x="150" y="70"/>
                  </a:lnTo>
                  <a:lnTo>
                    <a:pt x="148" y="76"/>
                  </a:lnTo>
                  <a:lnTo>
                    <a:pt x="148" y="80"/>
                  </a:lnTo>
                  <a:lnTo>
                    <a:pt x="148" y="82"/>
                  </a:lnTo>
                  <a:lnTo>
                    <a:pt x="148" y="82"/>
                  </a:lnTo>
                  <a:lnTo>
                    <a:pt x="136" y="114"/>
                  </a:lnTo>
                  <a:lnTo>
                    <a:pt x="116" y="150"/>
                  </a:lnTo>
                  <a:lnTo>
                    <a:pt x="114" y="152"/>
                  </a:lnTo>
                  <a:lnTo>
                    <a:pt x="110" y="160"/>
                  </a:lnTo>
                  <a:lnTo>
                    <a:pt x="106" y="170"/>
                  </a:lnTo>
                  <a:lnTo>
                    <a:pt x="102" y="180"/>
                  </a:lnTo>
                  <a:lnTo>
                    <a:pt x="100" y="184"/>
                  </a:lnTo>
                  <a:lnTo>
                    <a:pt x="98" y="190"/>
                  </a:lnTo>
                  <a:lnTo>
                    <a:pt x="94" y="200"/>
                  </a:lnTo>
                  <a:lnTo>
                    <a:pt x="88" y="212"/>
                  </a:lnTo>
                  <a:lnTo>
                    <a:pt x="84" y="220"/>
                  </a:lnTo>
                  <a:lnTo>
                    <a:pt x="82" y="224"/>
                  </a:lnTo>
                  <a:lnTo>
                    <a:pt x="72" y="230"/>
                  </a:lnTo>
                  <a:lnTo>
                    <a:pt x="54" y="254"/>
                  </a:lnTo>
                  <a:lnTo>
                    <a:pt x="32" y="268"/>
                  </a:lnTo>
                  <a:lnTo>
                    <a:pt x="30" y="274"/>
                  </a:lnTo>
                  <a:lnTo>
                    <a:pt x="26" y="278"/>
                  </a:lnTo>
                  <a:lnTo>
                    <a:pt x="22" y="280"/>
                  </a:lnTo>
                  <a:lnTo>
                    <a:pt x="20" y="282"/>
                  </a:lnTo>
                  <a:lnTo>
                    <a:pt x="16" y="284"/>
                  </a:lnTo>
                  <a:lnTo>
                    <a:pt x="16" y="284"/>
                  </a:lnTo>
                  <a:lnTo>
                    <a:pt x="14" y="290"/>
                  </a:lnTo>
                  <a:lnTo>
                    <a:pt x="12" y="294"/>
                  </a:lnTo>
                  <a:lnTo>
                    <a:pt x="10" y="298"/>
                  </a:lnTo>
                  <a:lnTo>
                    <a:pt x="8" y="300"/>
                  </a:lnTo>
                  <a:lnTo>
                    <a:pt x="8" y="300"/>
                  </a:lnTo>
                  <a:lnTo>
                    <a:pt x="2" y="312"/>
                  </a:lnTo>
                  <a:lnTo>
                    <a:pt x="0" y="324"/>
                  </a:lnTo>
                  <a:lnTo>
                    <a:pt x="4" y="334"/>
                  </a:lnTo>
                  <a:lnTo>
                    <a:pt x="8" y="338"/>
                  </a:lnTo>
                  <a:lnTo>
                    <a:pt x="10" y="340"/>
                  </a:lnTo>
                  <a:lnTo>
                    <a:pt x="10" y="342"/>
                  </a:lnTo>
                  <a:lnTo>
                    <a:pt x="10" y="344"/>
                  </a:lnTo>
                  <a:lnTo>
                    <a:pt x="8" y="344"/>
                  </a:lnTo>
                  <a:lnTo>
                    <a:pt x="8" y="346"/>
                  </a:lnTo>
                  <a:lnTo>
                    <a:pt x="6" y="348"/>
                  </a:lnTo>
                  <a:lnTo>
                    <a:pt x="6" y="352"/>
                  </a:lnTo>
                  <a:lnTo>
                    <a:pt x="6" y="356"/>
                  </a:lnTo>
                  <a:lnTo>
                    <a:pt x="6" y="358"/>
                  </a:lnTo>
                  <a:lnTo>
                    <a:pt x="6" y="358"/>
                  </a:lnTo>
                  <a:lnTo>
                    <a:pt x="2" y="364"/>
                  </a:lnTo>
                  <a:lnTo>
                    <a:pt x="2" y="370"/>
                  </a:lnTo>
                  <a:lnTo>
                    <a:pt x="2" y="376"/>
                  </a:lnTo>
                  <a:lnTo>
                    <a:pt x="2" y="380"/>
                  </a:lnTo>
                  <a:lnTo>
                    <a:pt x="4" y="384"/>
                  </a:lnTo>
                  <a:lnTo>
                    <a:pt x="4" y="386"/>
                  </a:lnTo>
                  <a:lnTo>
                    <a:pt x="4" y="388"/>
                  </a:lnTo>
                  <a:lnTo>
                    <a:pt x="8" y="394"/>
                  </a:lnTo>
                  <a:lnTo>
                    <a:pt x="10" y="400"/>
                  </a:lnTo>
                  <a:lnTo>
                    <a:pt x="16" y="404"/>
                  </a:lnTo>
                  <a:lnTo>
                    <a:pt x="20" y="408"/>
                  </a:lnTo>
                  <a:lnTo>
                    <a:pt x="24" y="410"/>
                  </a:lnTo>
                  <a:lnTo>
                    <a:pt x="28" y="412"/>
                  </a:lnTo>
                  <a:lnTo>
                    <a:pt x="30" y="412"/>
                  </a:lnTo>
                  <a:lnTo>
                    <a:pt x="36" y="410"/>
                  </a:lnTo>
                  <a:lnTo>
                    <a:pt x="42" y="406"/>
                  </a:lnTo>
                  <a:lnTo>
                    <a:pt x="46" y="402"/>
                  </a:lnTo>
                  <a:lnTo>
                    <a:pt x="50" y="398"/>
                  </a:lnTo>
                  <a:lnTo>
                    <a:pt x="52" y="394"/>
                  </a:lnTo>
                  <a:lnTo>
                    <a:pt x="54" y="392"/>
                  </a:lnTo>
                  <a:lnTo>
                    <a:pt x="54" y="390"/>
                  </a:lnTo>
                  <a:lnTo>
                    <a:pt x="54" y="384"/>
                  </a:lnTo>
                  <a:lnTo>
                    <a:pt x="56" y="380"/>
                  </a:lnTo>
                  <a:lnTo>
                    <a:pt x="56" y="376"/>
                  </a:lnTo>
                  <a:lnTo>
                    <a:pt x="58" y="376"/>
                  </a:lnTo>
                  <a:lnTo>
                    <a:pt x="58" y="374"/>
                  </a:lnTo>
                  <a:lnTo>
                    <a:pt x="62" y="374"/>
                  </a:lnTo>
                  <a:lnTo>
                    <a:pt x="64" y="372"/>
                  </a:lnTo>
                  <a:lnTo>
                    <a:pt x="68" y="370"/>
                  </a:lnTo>
                  <a:lnTo>
                    <a:pt x="70" y="368"/>
                  </a:lnTo>
                  <a:lnTo>
                    <a:pt x="70" y="366"/>
                  </a:lnTo>
                  <a:lnTo>
                    <a:pt x="72" y="364"/>
                  </a:lnTo>
                  <a:lnTo>
                    <a:pt x="76" y="358"/>
                  </a:lnTo>
                  <a:lnTo>
                    <a:pt x="78" y="352"/>
                  </a:lnTo>
                  <a:lnTo>
                    <a:pt x="80" y="346"/>
                  </a:lnTo>
                  <a:lnTo>
                    <a:pt x="80" y="344"/>
                  </a:lnTo>
                  <a:lnTo>
                    <a:pt x="80" y="342"/>
                  </a:lnTo>
                  <a:lnTo>
                    <a:pt x="80" y="340"/>
                  </a:lnTo>
                  <a:lnTo>
                    <a:pt x="86" y="356"/>
                  </a:lnTo>
                  <a:lnTo>
                    <a:pt x="88" y="356"/>
                  </a:lnTo>
                  <a:lnTo>
                    <a:pt x="92" y="354"/>
                  </a:lnTo>
                  <a:lnTo>
                    <a:pt x="96" y="350"/>
                  </a:lnTo>
                  <a:lnTo>
                    <a:pt x="100" y="340"/>
                  </a:lnTo>
                  <a:lnTo>
                    <a:pt x="100" y="324"/>
                  </a:lnTo>
                  <a:lnTo>
                    <a:pt x="100" y="318"/>
                  </a:lnTo>
                  <a:lnTo>
                    <a:pt x="100" y="306"/>
                  </a:lnTo>
                  <a:lnTo>
                    <a:pt x="102" y="290"/>
                  </a:lnTo>
                  <a:lnTo>
                    <a:pt x="102" y="274"/>
                  </a:lnTo>
                  <a:lnTo>
                    <a:pt x="102" y="260"/>
                  </a:lnTo>
                  <a:lnTo>
                    <a:pt x="98" y="254"/>
                  </a:lnTo>
                  <a:lnTo>
                    <a:pt x="120" y="240"/>
                  </a:lnTo>
                  <a:lnTo>
                    <a:pt x="122" y="216"/>
                  </a:lnTo>
                  <a:lnTo>
                    <a:pt x="132" y="198"/>
                  </a:lnTo>
                  <a:lnTo>
                    <a:pt x="134" y="182"/>
                  </a:lnTo>
                  <a:lnTo>
                    <a:pt x="136" y="182"/>
                  </a:lnTo>
                  <a:lnTo>
                    <a:pt x="138" y="182"/>
                  </a:lnTo>
                  <a:lnTo>
                    <a:pt x="140" y="178"/>
                  </a:lnTo>
                  <a:lnTo>
                    <a:pt x="144" y="174"/>
                  </a:lnTo>
                  <a:lnTo>
                    <a:pt x="148" y="170"/>
                  </a:lnTo>
                  <a:lnTo>
                    <a:pt x="152" y="166"/>
                  </a:lnTo>
                  <a:lnTo>
                    <a:pt x="154" y="162"/>
                  </a:lnTo>
                  <a:lnTo>
                    <a:pt x="158" y="158"/>
                  </a:lnTo>
                  <a:lnTo>
                    <a:pt x="158" y="136"/>
                  </a:lnTo>
                  <a:lnTo>
                    <a:pt x="160" y="134"/>
                  </a:lnTo>
                  <a:lnTo>
                    <a:pt x="162" y="134"/>
                  </a:lnTo>
                  <a:lnTo>
                    <a:pt x="164" y="130"/>
                  </a:lnTo>
                  <a:lnTo>
                    <a:pt x="166" y="124"/>
                  </a:lnTo>
                  <a:lnTo>
                    <a:pt x="166" y="122"/>
                  </a:lnTo>
                  <a:lnTo>
                    <a:pt x="170" y="112"/>
                  </a:lnTo>
                  <a:lnTo>
                    <a:pt x="178" y="98"/>
                  </a:lnTo>
                  <a:lnTo>
                    <a:pt x="196" y="82"/>
                  </a:lnTo>
                  <a:lnTo>
                    <a:pt x="224" y="64"/>
                  </a:lnTo>
                  <a:lnTo>
                    <a:pt x="224" y="64"/>
                  </a:lnTo>
                  <a:lnTo>
                    <a:pt x="226" y="64"/>
                  </a:lnTo>
                  <a:lnTo>
                    <a:pt x="230" y="64"/>
                  </a:lnTo>
                  <a:lnTo>
                    <a:pt x="234" y="64"/>
                  </a:lnTo>
                  <a:lnTo>
                    <a:pt x="238" y="66"/>
                  </a:lnTo>
                  <a:lnTo>
                    <a:pt x="242" y="70"/>
                  </a:lnTo>
                  <a:lnTo>
                    <a:pt x="260" y="72"/>
                  </a:lnTo>
                  <a:lnTo>
                    <a:pt x="260" y="72"/>
                  </a:lnTo>
                  <a:lnTo>
                    <a:pt x="264" y="70"/>
                  </a:lnTo>
                  <a:lnTo>
                    <a:pt x="266" y="70"/>
                  </a:lnTo>
                  <a:lnTo>
                    <a:pt x="270" y="68"/>
                  </a:lnTo>
                  <a:lnTo>
                    <a:pt x="272" y="66"/>
                  </a:lnTo>
                  <a:lnTo>
                    <a:pt x="276" y="64"/>
                  </a:lnTo>
                  <a:lnTo>
                    <a:pt x="276" y="60"/>
                  </a:lnTo>
                  <a:lnTo>
                    <a:pt x="276" y="60"/>
                  </a:lnTo>
                  <a:lnTo>
                    <a:pt x="276" y="58"/>
                  </a:lnTo>
                  <a:lnTo>
                    <a:pt x="278" y="56"/>
                  </a:lnTo>
                  <a:lnTo>
                    <a:pt x="280" y="52"/>
                  </a:lnTo>
                  <a:lnTo>
                    <a:pt x="284" y="50"/>
                  </a:lnTo>
                  <a:lnTo>
                    <a:pt x="288" y="50"/>
                  </a:lnTo>
                  <a:lnTo>
                    <a:pt x="294" y="50"/>
                  </a:lnTo>
                  <a:lnTo>
                    <a:pt x="326" y="66"/>
                  </a:lnTo>
                  <a:lnTo>
                    <a:pt x="326" y="66"/>
                  </a:lnTo>
                  <a:lnTo>
                    <a:pt x="326" y="66"/>
                  </a:lnTo>
                  <a:lnTo>
                    <a:pt x="328" y="64"/>
                  </a:lnTo>
                  <a:lnTo>
                    <a:pt x="328" y="62"/>
                  </a:lnTo>
                  <a:lnTo>
                    <a:pt x="328" y="56"/>
                  </a:lnTo>
                  <a:lnTo>
                    <a:pt x="336" y="56"/>
                  </a:lnTo>
                  <a:lnTo>
                    <a:pt x="326" y="52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404"/>
            <p:cNvSpPr>
              <a:spLocks/>
            </p:cNvSpPr>
            <p:nvPr/>
          </p:nvSpPr>
          <p:spPr bwMode="gray">
            <a:xfrm>
              <a:off x="579665" y="3525584"/>
              <a:ext cx="292521" cy="244220"/>
            </a:xfrm>
            <a:custGeom>
              <a:avLst/>
              <a:gdLst>
                <a:gd name="T0" fmla="*/ 154 w 158"/>
                <a:gd name="T1" fmla="*/ 46 h 132"/>
                <a:gd name="T2" fmla="*/ 146 w 158"/>
                <a:gd name="T3" fmla="*/ 46 h 132"/>
                <a:gd name="T4" fmla="*/ 136 w 158"/>
                <a:gd name="T5" fmla="*/ 48 h 132"/>
                <a:gd name="T6" fmla="*/ 132 w 158"/>
                <a:gd name="T7" fmla="*/ 54 h 132"/>
                <a:gd name="T8" fmla="*/ 126 w 158"/>
                <a:gd name="T9" fmla="*/ 58 h 132"/>
                <a:gd name="T10" fmla="*/ 120 w 158"/>
                <a:gd name="T11" fmla="*/ 66 h 132"/>
                <a:gd name="T12" fmla="*/ 120 w 158"/>
                <a:gd name="T13" fmla="*/ 74 h 132"/>
                <a:gd name="T14" fmla="*/ 120 w 158"/>
                <a:gd name="T15" fmla="*/ 78 h 132"/>
                <a:gd name="T16" fmla="*/ 116 w 158"/>
                <a:gd name="T17" fmla="*/ 84 h 132"/>
                <a:gd name="T18" fmla="*/ 110 w 158"/>
                <a:gd name="T19" fmla="*/ 92 h 132"/>
                <a:gd name="T20" fmla="*/ 96 w 158"/>
                <a:gd name="T21" fmla="*/ 118 h 132"/>
                <a:gd name="T22" fmla="*/ 92 w 158"/>
                <a:gd name="T23" fmla="*/ 118 h 132"/>
                <a:gd name="T24" fmla="*/ 78 w 158"/>
                <a:gd name="T25" fmla="*/ 118 h 132"/>
                <a:gd name="T26" fmla="*/ 68 w 158"/>
                <a:gd name="T27" fmla="*/ 116 h 132"/>
                <a:gd name="T28" fmla="*/ 60 w 158"/>
                <a:gd name="T29" fmla="*/ 118 h 132"/>
                <a:gd name="T30" fmla="*/ 52 w 158"/>
                <a:gd name="T31" fmla="*/ 120 h 132"/>
                <a:gd name="T32" fmla="*/ 50 w 158"/>
                <a:gd name="T33" fmla="*/ 122 h 132"/>
                <a:gd name="T34" fmla="*/ 44 w 158"/>
                <a:gd name="T35" fmla="*/ 120 h 132"/>
                <a:gd name="T36" fmla="*/ 38 w 158"/>
                <a:gd name="T37" fmla="*/ 120 h 132"/>
                <a:gd name="T38" fmla="*/ 32 w 158"/>
                <a:gd name="T39" fmla="*/ 124 h 132"/>
                <a:gd name="T40" fmla="*/ 30 w 158"/>
                <a:gd name="T41" fmla="*/ 132 h 132"/>
                <a:gd name="T42" fmla="*/ 26 w 158"/>
                <a:gd name="T43" fmla="*/ 132 h 132"/>
                <a:gd name="T44" fmla="*/ 20 w 158"/>
                <a:gd name="T45" fmla="*/ 128 h 132"/>
                <a:gd name="T46" fmla="*/ 18 w 158"/>
                <a:gd name="T47" fmla="*/ 122 h 132"/>
                <a:gd name="T48" fmla="*/ 16 w 158"/>
                <a:gd name="T49" fmla="*/ 120 h 132"/>
                <a:gd name="T50" fmla="*/ 16 w 158"/>
                <a:gd name="T51" fmla="*/ 118 h 132"/>
                <a:gd name="T52" fmla="*/ 16 w 158"/>
                <a:gd name="T53" fmla="*/ 118 h 132"/>
                <a:gd name="T54" fmla="*/ 16 w 158"/>
                <a:gd name="T55" fmla="*/ 114 h 132"/>
                <a:gd name="T56" fmla="*/ 20 w 158"/>
                <a:gd name="T57" fmla="*/ 104 h 132"/>
                <a:gd name="T58" fmla="*/ 24 w 158"/>
                <a:gd name="T59" fmla="*/ 102 h 132"/>
                <a:gd name="T60" fmla="*/ 30 w 158"/>
                <a:gd name="T61" fmla="*/ 98 h 132"/>
                <a:gd name="T62" fmla="*/ 28 w 158"/>
                <a:gd name="T63" fmla="*/ 88 h 132"/>
                <a:gd name="T64" fmla="*/ 30 w 158"/>
                <a:gd name="T65" fmla="*/ 70 h 132"/>
                <a:gd name="T66" fmla="*/ 30 w 158"/>
                <a:gd name="T67" fmla="*/ 50 h 132"/>
                <a:gd name="T68" fmla="*/ 32 w 158"/>
                <a:gd name="T69" fmla="*/ 42 h 132"/>
                <a:gd name="T70" fmla="*/ 38 w 158"/>
                <a:gd name="T71" fmla="*/ 38 h 132"/>
                <a:gd name="T72" fmla="*/ 38 w 158"/>
                <a:gd name="T73" fmla="*/ 34 h 132"/>
                <a:gd name="T74" fmla="*/ 36 w 158"/>
                <a:gd name="T75" fmla="*/ 32 h 132"/>
                <a:gd name="T76" fmla="*/ 28 w 158"/>
                <a:gd name="T77" fmla="*/ 28 h 132"/>
                <a:gd name="T78" fmla="*/ 26 w 158"/>
                <a:gd name="T79" fmla="*/ 28 h 132"/>
                <a:gd name="T80" fmla="*/ 24 w 158"/>
                <a:gd name="T81" fmla="*/ 28 h 132"/>
                <a:gd name="T82" fmla="*/ 10 w 158"/>
                <a:gd name="T83" fmla="*/ 30 h 132"/>
                <a:gd name="T84" fmla="*/ 4 w 158"/>
                <a:gd name="T85" fmla="*/ 24 h 132"/>
                <a:gd name="T86" fmla="*/ 4 w 158"/>
                <a:gd name="T87" fmla="*/ 20 h 132"/>
                <a:gd name="T88" fmla="*/ 0 w 158"/>
                <a:gd name="T89" fmla="*/ 14 h 132"/>
                <a:gd name="T90" fmla="*/ 2 w 158"/>
                <a:gd name="T91" fmla="*/ 12 h 132"/>
                <a:gd name="T92" fmla="*/ 4 w 158"/>
                <a:gd name="T93" fmla="*/ 10 h 132"/>
                <a:gd name="T94" fmla="*/ 18 w 158"/>
                <a:gd name="T95" fmla="*/ 0 h 132"/>
                <a:gd name="T96" fmla="*/ 22 w 158"/>
                <a:gd name="T97" fmla="*/ 0 h 132"/>
                <a:gd name="T98" fmla="*/ 26 w 158"/>
                <a:gd name="T99" fmla="*/ 2 h 132"/>
                <a:gd name="T100" fmla="*/ 58 w 158"/>
                <a:gd name="T101" fmla="*/ 6 h 132"/>
                <a:gd name="T102" fmla="*/ 84 w 158"/>
                <a:gd name="T103" fmla="*/ 8 h 132"/>
                <a:gd name="T104" fmla="*/ 98 w 158"/>
                <a:gd name="T105" fmla="*/ 6 h 132"/>
                <a:gd name="T106" fmla="*/ 102 w 158"/>
                <a:gd name="T107" fmla="*/ 8 h 132"/>
                <a:gd name="T108" fmla="*/ 102 w 158"/>
                <a:gd name="T109" fmla="*/ 12 h 132"/>
                <a:gd name="T110" fmla="*/ 106 w 158"/>
                <a:gd name="T111" fmla="*/ 14 h 132"/>
                <a:gd name="T112" fmla="*/ 112 w 158"/>
                <a:gd name="T113" fmla="*/ 18 h 132"/>
                <a:gd name="T114" fmla="*/ 114 w 158"/>
                <a:gd name="T115" fmla="*/ 18 h 132"/>
                <a:gd name="T116" fmla="*/ 120 w 158"/>
                <a:gd name="T117" fmla="*/ 22 h 132"/>
                <a:gd name="T118" fmla="*/ 126 w 158"/>
                <a:gd name="T119" fmla="*/ 28 h 132"/>
                <a:gd name="T120" fmla="*/ 134 w 158"/>
                <a:gd name="T121" fmla="*/ 36 h 132"/>
                <a:gd name="T122" fmla="*/ 152 w 158"/>
                <a:gd name="T123" fmla="*/ 42 h 132"/>
                <a:gd name="T124" fmla="*/ 154 w 158"/>
                <a:gd name="T125" fmla="*/ 4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8" h="132">
                  <a:moveTo>
                    <a:pt x="154" y="46"/>
                  </a:moveTo>
                  <a:lnTo>
                    <a:pt x="154" y="46"/>
                  </a:lnTo>
                  <a:lnTo>
                    <a:pt x="150" y="46"/>
                  </a:lnTo>
                  <a:lnTo>
                    <a:pt x="146" y="46"/>
                  </a:lnTo>
                  <a:lnTo>
                    <a:pt x="142" y="46"/>
                  </a:lnTo>
                  <a:lnTo>
                    <a:pt x="136" y="48"/>
                  </a:lnTo>
                  <a:lnTo>
                    <a:pt x="132" y="52"/>
                  </a:lnTo>
                  <a:lnTo>
                    <a:pt x="132" y="54"/>
                  </a:lnTo>
                  <a:lnTo>
                    <a:pt x="130" y="54"/>
                  </a:lnTo>
                  <a:lnTo>
                    <a:pt x="126" y="58"/>
                  </a:lnTo>
                  <a:lnTo>
                    <a:pt x="122" y="62"/>
                  </a:lnTo>
                  <a:lnTo>
                    <a:pt x="120" y="66"/>
                  </a:lnTo>
                  <a:lnTo>
                    <a:pt x="118" y="70"/>
                  </a:lnTo>
                  <a:lnTo>
                    <a:pt x="120" y="74"/>
                  </a:lnTo>
                  <a:lnTo>
                    <a:pt x="122" y="78"/>
                  </a:lnTo>
                  <a:lnTo>
                    <a:pt x="120" y="78"/>
                  </a:lnTo>
                  <a:lnTo>
                    <a:pt x="118" y="80"/>
                  </a:lnTo>
                  <a:lnTo>
                    <a:pt x="116" y="84"/>
                  </a:lnTo>
                  <a:lnTo>
                    <a:pt x="112" y="88"/>
                  </a:lnTo>
                  <a:lnTo>
                    <a:pt x="110" y="92"/>
                  </a:lnTo>
                  <a:lnTo>
                    <a:pt x="106" y="96"/>
                  </a:lnTo>
                  <a:lnTo>
                    <a:pt x="96" y="118"/>
                  </a:lnTo>
                  <a:lnTo>
                    <a:pt x="94" y="118"/>
                  </a:lnTo>
                  <a:lnTo>
                    <a:pt x="92" y="118"/>
                  </a:lnTo>
                  <a:lnTo>
                    <a:pt x="86" y="118"/>
                  </a:lnTo>
                  <a:lnTo>
                    <a:pt x="78" y="118"/>
                  </a:lnTo>
                  <a:lnTo>
                    <a:pt x="68" y="116"/>
                  </a:lnTo>
                  <a:lnTo>
                    <a:pt x="68" y="116"/>
                  </a:lnTo>
                  <a:lnTo>
                    <a:pt x="64" y="116"/>
                  </a:lnTo>
                  <a:lnTo>
                    <a:pt x="60" y="118"/>
                  </a:lnTo>
                  <a:lnTo>
                    <a:pt x="56" y="118"/>
                  </a:lnTo>
                  <a:lnTo>
                    <a:pt x="52" y="120"/>
                  </a:lnTo>
                  <a:lnTo>
                    <a:pt x="50" y="122"/>
                  </a:lnTo>
                  <a:lnTo>
                    <a:pt x="50" y="122"/>
                  </a:lnTo>
                  <a:lnTo>
                    <a:pt x="48" y="120"/>
                  </a:lnTo>
                  <a:lnTo>
                    <a:pt x="44" y="120"/>
                  </a:lnTo>
                  <a:lnTo>
                    <a:pt x="40" y="120"/>
                  </a:lnTo>
                  <a:lnTo>
                    <a:pt x="38" y="120"/>
                  </a:lnTo>
                  <a:lnTo>
                    <a:pt x="34" y="122"/>
                  </a:lnTo>
                  <a:lnTo>
                    <a:pt x="32" y="124"/>
                  </a:lnTo>
                  <a:lnTo>
                    <a:pt x="30" y="128"/>
                  </a:lnTo>
                  <a:lnTo>
                    <a:pt x="30" y="132"/>
                  </a:lnTo>
                  <a:lnTo>
                    <a:pt x="28" y="132"/>
                  </a:lnTo>
                  <a:lnTo>
                    <a:pt x="26" y="132"/>
                  </a:lnTo>
                  <a:lnTo>
                    <a:pt x="24" y="130"/>
                  </a:lnTo>
                  <a:lnTo>
                    <a:pt x="20" y="128"/>
                  </a:lnTo>
                  <a:lnTo>
                    <a:pt x="18" y="126"/>
                  </a:lnTo>
                  <a:lnTo>
                    <a:pt x="18" y="122"/>
                  </a:lnTo>
                  <a:lnTo>
                    <a:pt x="16" y="122"/>
                  </a:lnTo>
                  <a:lnTo>
                    <a:pt x="16" y="120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6"/>
                  </a:lnTo>
                  <a:lnTo>
                    <a:pt x="16" y="114"/>
                  </a:lnTo>
                  <a:lnTo>
                    <a:pt x="18" y="108"/>
                  </a:lnTo>
                  <a:lnTo>
                    <a:pt x="20" y="104"/>
                  </a:lnTo>
                  <a:lnTo>
                    <a:pt x="22" y="102"/>
                  </a:lnTo>
                  <a:lnTo>
                    <a:pt x="24" y="102"/>
                  </a:lnTo>
                  <a:lnTo>
                    <a:pt x="26" y="102"/>
                  </a:lnTo>
                  <a:lnTo>
                    <a:pt x="30" y="98"/>
                  </a:lnTo>
                  <a:lnTo>
                    <a:pt x="24" y="92"/>
                  </a:lnTo>
                  <a:lnTo>
                    <a:pt x="28" y="88"/>
                  </a:lnTo>
                  <a:lnTo>
                    <a:pt x="30" y="80"/>
                  </a:lnTo>
                  <a:lnTo>
                    <a:pt x="30" y="70"/>
                  </a:lnTo>
                  <a:lnTo>
                    <a:pt x="26" y="60"/>
                  </a:lnTo>
                  <a:lnTo>
                    <a:pt x="30" y="5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38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6" y="32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6" y="28"/>
                  </a:lnTo>
                  <a:lnTo>
                    <a:pt x="10" y="30"/>
                  </a:lnTo>
                  <a:lnTo>
                    <a:pt x="4" y="28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54" y="6"/>
                  </a:lnTo>
                  <a:lnTo>
                    <a:pt x="58" y="6"/>
                  </a:lnTo>
                  <a:lnTo>
                    <a:pt x="72" y="6"/>
                  </a:lnTo>
                  <a:lnTo>
                    <a:pt x="84" y="8"/>
                  </a:lnTo>
                  <a:lnTo>
                    <a:pt x="98" y="4"/>
                  </a:lnTo>
                  <a:lnTo>
                    <a:pt x="98" y="6"/>
                  </a:lnTo>
                  <a:lnTo>
                    <a:pt x="100" y="6"/>
                  </a:lnTo>
                  <a:lnTo>
                    <a:pt x="102" y="8"/>
                  </a:lnTo>
                  <a:lnTo>
                    <a:pt x="102" y="10"/>
                  </a:lnTo>
                  <a:lnTo>
                    <a:pt x="102" y="12"/>
                  </a:lnTo>
                  <a:lnTo>
                    <a:pt x="104" y="12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2" y="18"/>
                  </a:lnTo>
                  <a:lnTo>
                    <a:pt x="114" y="18"/>
                  </a:lnTo>
                  <a:lnTo>
                    <a:pt x="114" y="18"/>
                  </a:lnTo>
                  <a:lnTo>
                    <a:pt x="116" y="20"/>
                  </a:lnTo>
                  <a:lnTo>
                    <a:pt x="120" y="22"/>
                  </a:lnTo>
                  <a:lnTo>
                    <a:pt x="122" y="24"/>
                  </a:lnTo>
                  <a:lnTo>
                    <a:pt x="126" y="28"/>
                  </a:lnTo>
                  <a:lnTo>
                    <a:pt x="126" y="26"/>
                  </a:lnTo>
                  <a:lnTo>
                    <a:pt x="134" y="36"/>
                  </a:lnTo>
                  <a:lnTo>
                    <a:pt x="134" y="36"/>
                  </a:lnTo>
                  <a:lnTo>
                    <a:pt x="152" y="42"/>
                  </a:lnTo>
                  <a:lnTo>
                    <a:pt x="158" y="44"/>
                  </a:lnTo>
                  <a:lnTo>
                    <a:pt x="154" y="46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405"/>
            <p:cNvSpPr>
              <a:spLocks/>
            </p:cNvSpPr>
            <p:nvPr/>
          </p:nvSpPr>
          <p:spPr bwMode="gray">
            <a:xfrm>
              <a:off x="949945" y="3455278"/>
              <a:ext cx="288818" cy="270122"/>
            </a:xfrm>
            <a:custGeom>
              <a:avLst/>
              <a:gdLst>
                <a:gd name="T0" fmla="*/ 94 w 156"/>
                <a:gd name="T1" fmla="*/ 14 h 146"/>
                <a:gd name="T2" fmla="*/ 92 w 156"/>
                <a:gd name="T3" fmla="*/ 16 h 146"/>
                <a:gd name="T4" fmla="*/ 92 w 156"/>
                <a:gd name="T5" fmla="*/ 16 h 146"/>
                <a:gd name="T6" fmla="*/ 94 w 156"/>
                <a:gd name="T7" fmla="*/ 18 h 146"/>
                <a:gd name="T8" fmla="*/ 94 w 156"/>
                <a:gd name="T9" fmla="*/ 20 h 146"/>
                <a:gd name="T10" fmla="*/ 76 w 156"/>
                <a:gd name="T11" fmla="*/ 28 h 146"/>
                <a:gd name="T12" fmla="*/ 78 w 156"/>
                <a:gd name="T13" fmla="*/ 32 h 146"/>
                <a:gd name="T14" fmla="*/ 84 w 156"/>
                <a:gd name="T15" fmla="*/ 38 h 146"/>
                <a:gd name="T16" fmla="*/ 94 w 156"/>
                <a:gd name="T17" fmla="*/ 46 h 146"/>
                <a:gd name="T18" fmla="*/ 104 w 156"/>
                <a:gd name="T19" fmla="*/ 52 h 146"/>
                <a:gd name="T20" fmla="*/ 102 w 156"/>
                <a:gd name="T21" fmla="*/ 56 h 146"/>
                <a:gd name="T22" fmla="*/ 104 w 156"/>
                <a:gd name="T23" fmla="*/ 62 h 146"/>
                <a:gd name="T24" fmla="*/ 138 w 156"/>
                <a:gd name="T25" fmla="*/ 90 h 146"/>
                <a:gd name="T26" fmla="*/ 156 w 156"/>
                <a:gd name="T27" fmla="*/ 120 h 146"/>
                <a:gd name="T28" fmla="*/ 144 w 156"/>
                <a:gd name="T29" fmla="*/ 118 h 146"/>
                <a:gd name="T30" fmla="*/ 134 w 156"/>
                <a:gd name="T31" fmla="*/ 122 h 146"/>
                <a:gd name="T32" fmla="*/ 130 w 156"/>
                <a:gd name="T33" fmla="*/ 134 h 146"/>
                <a:gd name="T34" fmla="*/ 124 w 156"/>
                <a:gd name="T35" fmla="*/ 146 h 146"/>
                <a:gd name="T36" fmla="*/ 120 w 156"/>
                <a:gd name="T37" fmla="*/ 134 h 146"/>
                <a:gd name="T38" fmla="*/ 118 w 156"/>
                <a:gd name="T39" fmla="*/ 132 h 146"/>
                <a:gd name="T40" fmla="*/ 116 w 156"/>
                <a:gd name="T41" fmla="*/ 130 h 146"/>
                <a:gd name="T42" fmla="*/ 118 w 156"/>
                <a:gd name="T43" fmla="*/ 128 h 146"/>
                <a:gd name="T44" fmla="*/ 122 w 156"/>
                <a:gd name="T45" fmla="*/ 112 h 146"/>
                <a:gd name="T46" fmla="*/ 110 w 156"/>
                <a:gd name="T47" fmla="*/ 106 h 146"/>
                <a:gd name="T48" fmla="*/ 80 w 156"/>
                <a:gd name="T49" fmla="*/ 84 h 146"/>
                <a:gd name="T50" fmla="*/ 50 w 156"/>
                <a:gd name="T51" fmla="*/ 54 h 146"/>
                <a:gd name="T52" fmla="*/ 50 w 156"/>
                <a:gd name="T53" fmla="*/ 50 h 146"/>
                <a:gd name="T54" fmla="*/ 48 w 156"/>
                <a:gd name="T55" fmla="*/ 44 h 146"/>
                <a:gd name="T56" fmla="*/ 44 w 156"/>
                <a:gd name="T57" fmla="*/ 40 h 146"/>
                <a:gd name="T58" fmla="*/ 18 w 156"/>
                <a:gd name="T59" fmla="*/ 48 h 146"/>
                <a:gd name="T60" fmla="*/ 12 w 156"/>
                <a:gd name="T61" fmla="*/ 48 h 146"/>
                <a:gd name="T62" fmla="*/ 4 w 156"/>
                <a:gd name="T63" fmla="*/ 34 h 146"/>
                <a:gd name="T64" fmla="*/ 2 w 156"/>
                <a:gd name="T65" fmla="*/ 32 h 146"/>
                <a:gd name="T66" fmla="*/ 0 w 156"/>
                <a:gd name="T67" fmla="*/ 22 h 146"/>
                <a:gd name="T68" fmla="*/ 12 w 156"/>
                <a:gd name="T69" fmla="*/ 22 h 146"/>
                <a:gd name="T70" fmla="*/ 16 w 156"/>
                <a:gd name="T71" fmla="*/ 24 h 146"/>
                <a:gd name="T72" fmla="*/ 24 w 156"/>
                <a:gd name="T73" fmla="*/ 12 h 146"/>
                <a:gd name="T74" fmla="*/ 30 w 156"/>
                <a:gd name="T75" fmla="*/ 10 h 146"/>
                <a:gd name="T76" fmla="*/ 30 w 156"/>
                <a:gd name="T77" fmla="*/ 14 h 146"/>
                <a:gd name="T78" fmla="*/ 32 w 156"/>
                <a:gd name="T79" fmla="*/ 16 h 146"/>
                <a:gd name="T80" fmla="*/ 36 w 156"/>
                <a:gd name="T81" fmla="*/ 14 h 146"/>
                <a:gd name="T82" fmla="*/ 40 w 156"/>
                <a:gd name="T83" fmla="*/ 12 h 146"/>
                <a:gd name="T84" fmla="*/ 42 w 156"/>
                <a:gd name="T85" fmla="*/ 10 h 146"/>
                <a:gd name="T86" fmla="*/ 44 w 156"/>
                <a:gd name="T87" fmla="*/ 8 h 146"/>
                <a:gd name="T88" fmla="*/ 44 w 156"/>
                <a:gd name="T89" fmla="*/ 10 h 146"/>
                <a:gd name="T90" fmla="*/ 46 w 156"/>
                <a:gd name="T91" fmla="*/ 12 h 146"/>
                <a:gd name="T92" fmla="*/ 48 w 156"/>
                <a:gd name="T93" fmla="*/ 10 h 146"/>
                <a:gd name="T94" fmla="*/ 48 w 156"/>
                <a:gd name="T95" fmla="*/ 8 h 146"/>
                <a:gd name="T96" fmla="*/ 46 w 156"/>
                <a:gd name="T97" fmla="*/ 4 h 146"/>
                <a:gd name="T98" fmla="*/ 48 w 156"/>
                <a:gd name="T99" fmla="*/ 4 h 146"/>
                <a:gd name="T100" fmla="*/ 50 w 156"/>
                <a:gd name="T101" fmla="*/ 2 h 146"/>
                <a:gd name="T102" fmla="*/ 54 w 156"/>
                <a:gd name="T103" fmla="*/ 0 h 146"/>
                <a:gd name="T104" fmla="*/ 58 w 156"/>
                <a:gd name="T105" fmla="*/ 0 h 146"/>
                <a:gd name="T106" fmla="*/ 62 w 156"/>
                <a:gd name="T107" fmla="*/ 0 h 146"/>
                <a:gd name="T108" fmla="*/ 66 w 156"/>
                <a:gd name="T109" fmla="*/ 0 h 146"/>
                <a:gd name="T110" fmla="*/ 72 w 156"/>
                <a:gd name="T111" fmla="*/ 0 h 146"/>
                <a:gd name="T112" fmla="*/ 74 w 156"/>
                <a:gd name="T113" fmla="*/ 4 h 146"/>
                <a:gd name="T114" fmla="*/ 80 w 156"/>
                <a:gd name="T115" fmla="*/ 8 h 146"/>
                <a:gd name="T116" fmla="*/ 88 w 156"/>
                <a:gd name="T117" fmla="*/ 12 h 146"/>
                <a:gd name="T118" fmla="*/ 94 w 156"/>
                <a:gd name="T119" fmla="*/ 1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6" h="146">
                  <a:moveTo>
                    <a:pt x="94" y="14"/>
                  </a:moveTo>
                  <a:lnTo>
                    <a:pt x="94" y="14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94" y="20"/>
                  </a:lnTo>
                  <a:lnTo>
                    <a:pt x="94" y="20"/>
                  </a:lnTo>
                  <a:lnTo>
                    <a:pt x="84" y="24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8" y="32"/>
                  </a:lnTo>
                  <a:lnTo>
                    <a:pt x="82" y="34"/>
                  </a:lnTo>
                  <a:lnTo>
                    <a:pt x="84" y="38"/>
                  </a:lnTo>
                  <a:lnTo>
                    <a:pt x="88" y="42"/>
                  </a:lnTo>
                  <a:lnTo>
                    <a:pt x="94" y="46"/>
                  </a:lnTo>
                  <a:lnTo>
                    <a:pt x="98" y="50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02" y="56"/>
                  </a:lnTo>
                  <a:lnTo>
                    <a:pt x="104" y="58"/>
                  </a:lnTo>
                  <a:lnTo>
                    <a:pt x="104" y="62"/>
                  </a:lnTo>
                  <a:lnTo>
                    <a:pt x="108" y="64"/>
                  </a:lnTo>
                  <a:lnTo>
                    <a:pt x="138" y="90"/>
                  </a:lnTo>
                  <a:lnTo>
                    <a:pt x="148" y="102"/>
                  </a:lnTo>
                  <a:lnTo>
                    <a:pt x="156" y="120"/>
                  </a:lnTo>
                  <a:lnTo>
                    <a:pt x="152" y="126"/>
                  </a:lnTo>
                  <a:lnTo>
                    <a:pt x="144" y="118"/>
                  </a:lnTo>
                  <a:lnTo>
                    <a:pt x="138" y="118"/>
                  </a:lnTo>
                  <a:lnTo>
                    <a:pt x="134" y="122"/>
                  </a:lnTo>
                  <a:lnTo>
                    <a:pt x="138" y="132"/>
                  </a:lnTo>
                  <a:lnTo>
                    <a:pt x="130" y="134"/>
                  </a:lnTo>
                  <a:lnTo>
                    <a:pt x="130" y="142"/>
                  </a:lnTo>
                  <a:lnTo>
                    <a:pt x="124" y="146"/>
                  </a:lnTo>
                  <a:lnTo>
                    <a:pt x="118" y="142"/>
                  </a:lnTo>
                  <a:lnTo>
                    <a:pt x="120" y="134"/>
                  </a:lnTo>
                  <a:lnTo>
                    <a:pt x="120" y="134"/>
                  </a:lnTo>
                  <a:lnTo>
                    <a:pt x="118" y="132"/>
                  </a:lnTo>
                  <a:lnTo>
                    <a:pt x="118" y="132"/>
                  </a:lnTo>
                  <a:lnTo>
                    <a:pt x="116" y="130"/>
                  </a:lnTo>
                  <a:lnTo>
                    <a:pt x="116" y="128"/>
                  </a:lnTo>
                  <a:lnTo>
                    <a:pt x="118" y="128"/>
                  </a:lnTo>
                  <a:lnTo>
                    <a:pt x="122" y="128"/>
                  </a:lnTo>
                  <a:lnTo>
                    <a:pt x="122" y="112"/>
                  </a:lnTo>
                  <a:lnTo>
                    <a:pt x="114" y="110"/>
                  </a:lnTo>
                  <a:lnTo>
                    <a:pt x="110" y="106"/>
                  </a:lnTo>
                  <a:lnTo>
                    <a:pt x="88" y="92"/>
                  </a:lnTo>
                  <a:lnTo>
                    <a:pt x="80" y="84"/>
                  </a:lnTo>
                  <a:lnTo>
                    <a:pt x="74" y="74"/>
                  </a:lnTo>
                  <a:lnTo>
                    <a:pt x="50" y="54"/>
                  </a:lnTo>
                  <a:lnTo>
                    <a:pt x="50" y="52"/>
                  </a:lnTo>
                  <a:lnTo>
                    <a:pt x="50" y="50"/>
                  </a:lnTo>
                  <a:lnTo>
                    <a:pt x="50" y="48"/>
                  </a:lnTo>
                  <a:lnTo>
                    <a:pt x="48" y="44"/>
                  </a:lnTo>
                  <a:lnTo>
                    <a:pt x="46" y="42"/>
                  </a:lnTo>
                  <a:lnTo>
                    <a:pt x="44" y="40"/>
                  </a:lnTo>
                  <a:lnTo>
                    <a:pt x="38" y="38"/>
                  </a:lnTo>
                  <a:lnTo>
                    <a:pt x="18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2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28" y="16"/>
                  </a:lnTo>
                  <a:lnTo>
                    <a:pt x="24" y="12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0" y="12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4" y="14"/>
                  </a:lnTo>
                  <a:lnTo>
                    <a:pt x="36" y="14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0"/>
                  </a:lnTo>
                  <a:lnTo>
                    <a:pt x="42" y="10"/>
                  </a:lnTo>
                  <a:lnTo>
                    <a:pt x="46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8" y="12"/>
                  </a:lnTo>
                  <a:lnTo>
                    <a:pt x="48" y="10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4" y="0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4"/>
                  </a:lnTo>
                  <a:lnTo>
                    <a:pt x="74" y="4"/>
                  </a:lnTo>
                  <a:lnTo>
                    <a:pt x="76" y="6"/>
                  </a:lnTo>
                  <a:lnTo>
                    <a:pt x="80" y="8"/>
                  </a:lnTo>
                  <a:lnTo>
                    <a:pt x="84" y="10"/>
                  </a:lnTo>
                  <a:lnTo>
                    <a:pt x="88" y="12"/>
                  </a:lnTo>
                  <a:lnTo>
                    <a:pt x="92" y="12"/>
                  </a:lnTo>
                  <a:lnTo>
                    <a:pt x="94" y="14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406"/>
            <p:cNvSpPr>
              <a:spLocks/>
            </p:cNvSpPr>
            <p:nvPr/>
          </p:nvSpPr>
          <p:spPr bwMode="gray">
            <a:xfrm>
              <a:off x="1086948" y="3706898"/>
              <a:ext cx="77759" cy="44404"/>
            </a:xfrm>
            <a:custGeom>
              <a:avLst/>
              <a:gdLst>
                <a:gd name="T0" fmla="*/ 6 w 42"/>
                <a:gd name="T1" fmla="*/ 4 h 24"/>
                <a:gd name="T2" fmla="*/ 0 w 42"/>
                <a:gd name="T3" fmla="*/ 6 h 24"/>
                <a:gd name="T4" fmla="*/ 0 w 42"/>
                <a:gd name="T5" fmla="*/ 6 h 24"/>
                <a:gd name="T6" fmla="*/ 0 w 42"/>
                <a:gd name="T7" fmla="*/ 6 h 24"/>
                <a:gd name="T8" fmla="*/ 0 w 42"/>
                <a:gd name="T9" fmla="*/ 8 h 24"/>
                <a:gd name="T10" fmla="*/ 2 w 42"/>
                <a:gd name="T11" fmla="*/ 10 h 24"/>
                <a:gd name="T12" fmla="*/ 22 w 42"/>
                <a:gd name="T13" fmla="*/ 16 h 24"/>
                <a:gd name="T14" fmla="*/ 22 w 42"/>
                <a:gd name="T15" fmla="*/ 16 h 24"/>
                <a:gd name="T16" fmla="*/ 24 w 42"/>
                <a:gd name="T17" fmla="*/ 20 h 24"/>
                <a:gd name="T18" fmla="*/ 26 w 42"/>
                <a:gd name="T19" fmla="*/ 22 h 24"/>
                <a:gd name="T20" fmla="*/ 28 w 42"/>
                <a:gd name="T21" fmla="*/ 24 h 24"/>
                <a:gd name="T22" fmla="*/ 30 w 42"/>
                <a:gd name="T23" fmla="*/ 22 h 24"/>
                <a:gd name="T24" fmla="*/ 34 w 42"/>
                <a:gd name="T25" fmla="*/ 20 h 24"/>
                <a:gd name="T26" fmla="*/ 38 w 42"/>
                <a:gd name="T27" fmla="*/ 18 h 24"/>
                <a:gd name="T28" fmla="*/ 38 w 42"/>
                <a:gd name="T29" fmla="*/ 18 h 24"/>
                <a:gd name="T30" fmla="*/ 38 w 42"/>
                <a:gd name="T31" fmla="*/ 16 h 24"/>
                <a:gd name="T32" fmla="*/ 38 w 42"/>
                <a:gd name="T33" fmla="*/ 14 h 24"/>
                <a:gd name="T34" fmla="*/ 38 w 42"/>
                <a:gd name="T35" fmla="*/ 12 h 24"/>
                <a:gd name="T36" fmla="*/ 36 w 42"/>
                <a:gd name="T37" fmla="*/ 12 h 24"/>
                <a:gd name="T38" fmla="*/ 40 w 42"/>
                <a:gd name="T39" fmla="*/ 4 h 24"/>
                <a:gd name="T40" fmla="*/ 40 w 42"/>
                <a:gd name="T41" fmla="*/ 4 h 24"/>
                <a:gd name="T42" fmla="*/ 42 w 42"/>
                <a:gd name="T43" fmla="*/ 2 h 24"/>
                <a:gd name="T44" fmla="*/ 42 w 42"/>
                <a:gd name="T45" fmla="*/ 2 h 24"/>
                <a:gd name="T46" fmla="*/ 40 w 42"/>
                <a:gd name="T47" fmla="*/ 0 h 24"/>
                <a:gd name="T48" fmla="*/ 38 w 42"/>
                <a:gd name="T49" fmla="*/ 0 h 24"/>
                <a:gd name="T50" fmla="*/ 36 w 42"/>
                <a:gd name="T51" fmla="*/ 0 h 24"/>
                <a:gd name="T52" fmla="*/ 34 w 42"/>
                <a:gd name="T53" fmla="*/ 2 h 24"/>
                <a:gd name="T54" fmla="*/ 32 w 42"/>
                <a:gd name="T55" fmla="*/ 2 h 24"/>
                <a:gd name="T56" fmla="*/ 28 w 42"/>
                <a:gd name="T57" fmla="*/ 4 h 24"/>
                <a:gd name="T58" fmla="*/ 26 w 42"/>
                <a:gd name="T59" fmla="*/ 4 h 24"/>
                <a:gd name="T60" fmla="*/ 22 w 42"/>
                <a:gd name="T61" fmla="*/ 4 h 24"/>
                <a:gd name="T62" fmla="*/ 18 w 42"/>
                <a:gd name="T63" fmla="*/ 4 h 24"/>
                <a:gd name="T64" fmla="*/ 12 w 42"/>
                <a:gd name="T65" fmla="*/ 4 h 24"/>
                <a:gd name="T66" fmla="*/ 8 w 42"/>
                <a:gd name="T67" fmla="*/ 4 h 24"/>
                <a:gd name="T68" fmla="*/ 6 w 42"/>
                <a:gd name="T6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2" h="24">
                  <a:moveTo>
                    <a:pt x="6" y="4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24" y="20"/>
                  </a:lnTo>
                  <a:lnTo>
                    <a:pt x="26" y="22"/>
                  </a:lnTo>
                  <a:lnTo>
                    <a:pt x="28" y="24"/>
                  </a:lnTo>
                  <a:lnTo>
                    <a:pt x="30" y="22"/>
                  </a:lnTo>
                  <a:lnTo>
                    <a:pt x="34" y="2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8" y="16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36" y="1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6" y="4"/>
                  </a:lnTo>
                  <a:lnTo>
                    <a:pt x="22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8" y="4"/>
                  </a:lnTo>
                  <a:lnTo>
                    <a:pt x="6" y="4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407"/>
            <p:cNvSpPr>
              <a:spLocks/>
            </p:cNvSpPr>
            <p:nvPr/>
          </p:nvSpPr>
          <p:spPr bwMode="gray">
            <a:xfrm>
              <a:off x="994378" y="3610691"/>
              <a:ext cx="37028" cy="77706"/>
            </a:xfrm>
            <a:custGeom>
              <a:avLst/>
              <a:gdLst>
                <a:gd name="T0" fmla="*/ 14 w 20"/>
                <a:gd name="T1" fmla="*/ 0 h 42"/>
                <a:gd name="T2" fmla="*/ 14 w 20"/>
                <a:gd name="T3" fmla="*/ 2 h 42"/>
                <a:gd name="T4" fmla="*/ 12 w 20"/>
                <a:gd name="T5" fmla="*/ 2 h 42"/>
                <a:gd name="T6" fmla="*/ 10 w 20"/>
                <a:gd name="T7" fmla="*/ 4 h 42"/>
                <a:gd name="T8" fmla="*/ 8 w 20"/>
                <a:gd name="T9" fmla="*/ 6 h 42"/>
                <a:gd name="T10" fmla="*/ 4 w 20"/>
                <a:gd name="T11" fmla="*/ 6 h 42"/>
                <a:gd name="T12" fmla="*/ 2 w 20"/>
                <a:gd name="T13" fmla="*/ 6 h 42"/>
                <a:gd name="T14" fmla="*/ 2 w 20"/>
                <a:gd name="T15" fmla="*/ 4 h 42"/>
                <a:gd name="T16" fmla="*/ 0 w 20"/>
                <a:gd name="T17" fmla="*/ 4 h 42"/>
                <a:gd name="T18" fmla="*/ 0 w 20"/>
                <a:gd name="T19" fmla="*/ 4 h 42"/>
                <a:gd name="T20" fmla="*/ 2 w 20"/>
                <a:gd name="T21" fmla="*/ 8 h 42"/>
                <a:gd name="T22" fmla="*/ 2 w 20"/>
                <a:gd name="T23" fmla="*/ 12 h 42"/>
                <a:gd name="T24" fmla="*/ 2 w 20"/>
                <a:gd name="T25" fmla="*/ 16 h 42"/>
                <a:gd name="T26" fmla="*/ 0 w 20"/>
                <a:gd name="T27" fmla="*/ 20 h 42"/>
                <a:gd name="T28" fmla="*/ 0 w 20"/>
                <a:gd name="T29" fmla="*/ 38 h 42"/>
                <a:gd name="T30" fmla="*/ 0 w 20"/>
                <a:gd name="T31" fmla="*/ 38 h 42"/>
                <a:gd name="T32" fmla="*/ 4 w 20"/>
                <a:gd name="T33" fmla="*/ 40 h 42"/>
                <a:gd name="T34" fmla="*/ 8 w 20"/>
                <a:gd name="T35" fmla="*/ 40 h 42"/>
                <a:gd name="T36" fmla="*/ 12 w 20"/>
                <a:gd name="T37" fmla="*/ 42 h 42"/>
                <a:gd name="T38" fmla="*/ 12 w 20"/>
                <a:gd name="T39" fmla="*/ 38 h 42"/>
                <a:gd name="T40" fmla="*/ 12 w 20"/>
                <a:gd name="T41" fmla="*/ 36 h 42"/>
                <a:gd name="T42" fmla="*/ 14 w 20"/>
                <a:gd name="T43" fmla="*/ 36 h 42"/>
                <a:gd name="T44" fmla="*/ 16 w 20"/>
                <a:gd name="T45" fmla="*/ 34 h 42"/>
                <a:gd name="T46" fmla="*/ 18 w 20"/>
                <a:gd name="T47" fmla="*/ 34 h 42"/>
                <a:gd name="T48" fmla="*/ 18 w 20"/>
                <a:gd name="T49" fmla="*/ 20 h 42"/>
                <a:gd name="T50" fmla="*/ 18 w 20"/>
                <a:gd name="T51" fmla="*/ 18 h 42"/>
                <a:gd name="T52" fmla="*/ 20 w 20"/>
                <a:gd name="T53" fmla="*/ 16 h 42"/>
                <a:gd name="T54" fmla="*/ 20 w 20"/>
                <a:gd name="T55" fmla="*/ 16 h 42"/>
                <a:gd name="T56" fmla="*/ 20 w 20"/>
                <a:gd name="T57" fmla="*/ 14 h 42"/>
                <a:gd name="T58" fmla="*/ 20 w 20"/>
                <a:gd name="T59" fmla="*/ 10 h 42"/>
                <a:gd name="T60" fmla="*/ 20 w 20"/>
                <a:gd name="T61" fmla="*/ 6 h 42"/>
                <a:gd name="T62" fmla="*/ 18 w 20"/>
                <a:gd name="T63" fmla="*/ 4 h 42"/>
                <a:gd name="T64" fmla="*/ 14 w 20"/>
                <a:gd name="T6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" h="42">
                  <a:moveTo>
                    <a:pt x="14" y="0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2" y="42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4" y="36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20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408"/>
            <p:cNvSpPr>
              <a:spLocks/>
            </p:cNvSpPr>
            <p:nvPr/>
          </p:nvSpPr>
          <p:spPr bwMode="gray">
            <a:xfrm>
              <a:off x="1001784" y="3551486"/>
              <a:ext cx="33325" cy="51804"/>
            </a:xfrm>
            <a:custGeom>
              <a:avLst/>
              <a:gdLst>
                <a:gd name="T0" fmla="*/ 8 w 18"/>
                <a:gd name="T1" fmla="*/ 4 h 28"/>
                <a:gd name="T2" fmla="*/ 6 w 18"/>
                <a:gd name="T3" fmla="*/ 4 h 28"/>
                <a:gd name="T4" fmla="*/ 6 w 18"/>
                <a:gd name="T5" fmla="*/ 4 h 28"/>
                <a:gd name="T6" fmla="*/ 4 w 18"/>
                <a:gd name="T7" fmla="*/ 4 h 28"/>
                <a:gd name="T8" fmla="*/ 2 w 18"/>
                <a:gd name="T9" fmla="*/ 6 h 28"/>
                <a:gd name="T10" fmla="*/ 0 w 18"/>
                <a:gd name="T11" fmla="*/ 8 h 28"/>
                <a:gd name="T12" fmla="*/ 2 w 18"/>
                <a:gd name="T13" fmla="*/ 10 h 28"/>
                <a:gd name="T14" fmla="*/ 2 w 18"/>
                <a:gd name="T15" fmla="*/ 12 h 28"/>
                <a:gd name="T16" fmla="*/ 2 w 18"/>
                <a:gd name="T17" fmla="*/ 16 h 28"/>
                <a:gd name="T18" fmla="*/ 4 w 18"/>
                <a:gd name="T19" fmla="*/ 20 h 28"/>
                <a:gd name="T20" fmla="*/ 6 w 18"/>
                <a:gd name="T21" fmla="*/ 22 h 28"/>
                <a:gd name="T22" fmla="*/ 12 w 18"/>
                <a:gd name="T23" fmla="*/ 28 h 28"/>
                <a:gd name="T24" fmla="*/ 12 w 18"/>
                <a:gd name="T25" fmla="*/ 28 h 28"/>
                <a:gd name="T26" fmla="*/ 14 w 18"/>
                <a:gd name="T27" fmla="*/ 24 h 28"/>
                <a:gd name="T28" fmla="*/ 14 w 18"/>
                <a:gd name="T29" fmla="*/ 22 h 28"/>
                <a:gd name="T30" fmla="*/ 16 w 18"/>
                <a:gd name="T31" fmla="*/ 18 h 28"/>
                <a:gd name="T32" fmla="*/ 18 w 18"/>
                <a:gd name="T33" fmla="*/ 18 h 28"/>
                <a:gd name="T34" fmla="*/ 18 w 18"/>
                <a:gd name="T35" fmla="*/ 16 h 28"/>
                <a:gd name="T36" fmla="*/ 18 w 18"/>
                <a:gd name="T37" fmla="*/ 14 h 28"/>
                <a:gd name="T38" fmla="*/ 16 w 18"/>
                <a:gd name="T39" fmla="*/ 10 h 28"/>
                <a:gd name="T40" fmla="*/ 16 w 18"/>
                <a:gd name="T41" fmla="*/ 6 h 28"/>
                <a:gd name="T42" fmla="*/ 14 w 18"/>
                <a:gd name="T43" fmla="*/ 4 h 28"/>
                <a:gd name="T44" fmla="*/ 10 w 18"/>
                <a:gd name="T45" fmla="*/ 0 h 28"/>
                <a:gd name="T46" fmla="*/ 8 w 18"/>
                <a:gd name="T4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28">
                  <a:moveTo>
                    <a:pt x="8" y="4"/>
                  </a:move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4" y="24"/>
                  </a:lnTo>
                  <a:lnTo>
                    <a:pt x="14" y="22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8" y="4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409"/>
            <p:cNvSpPr>
              <a:spLocks/>
            </p:cNvSpPr>
            <p:nvPr/>
          </p:nvSpPr>
          <p:spPr bwMode="gray">
            <a:xfrm>
              <a:off x="1020298" y="3351670"/>
              <a:ext cx="188842" cy="111009"/>
            </a:xfrm>
            <a:custGeom>
              <a:avLst/>
              <a:gdLst>
                <a:gd name="T0" fmla="*/ 34 w 102"/>
                <a:gd name="T1" fmla="*/ 58 h 60"/>
                <a:gd name="T2" fmla="*/ 32 w 102"/>
                <a:gd name="T3" fmla="*/ 56 h 60"/>
                <a:gd name="T4" fmla="*/ 28 w 102"/>
                <a:gd name="T5" fmla="*/ 56 h 60"/>
                <a:gd name="T6" fmla="*/ 20 w 102"/>
                <a:gd name="T7" fmla="*/ 56 h 60"/>
                <a:gd name="T8" fmla="*/ 16 w 102"/>
                <a:gd name="T9" fmla="*/ 56 h 60"/>
                <a:gd name="T10" fmla="*/ 12 w 102"/>
                <a:gd name="T11" fmla="*/ 58 h 60"/>
                <a:gd name="T12" fmla="*/ 10 w 102"/>
                <a:gd name="T13" fmla="*/ 60 h 60"/>
                <a:gd name="T14" fmla="*/ 10 w 102"/>
                <a:gd name="T15" fmla="*/ 56 h 60"/>
                <a:gd name="T16" fmla="*/ 8 w 102"/>
                <a:gd name="T17" fmla="*/ 56 h 60"/>
                <a:gd name="T18" fmla="*/ 8 w 102"/>
                <a:gd name="T19" fmla="*/ 52 h 60"/>
                <a:gd name="T20" fmla="*/ 8 w 102"/>
                <a:gd name="T21" fmla="*/ 38 h 60"/>
                <a:gd name="T22" fmla="*/ 28 w 102"/>
                <a:gd name="T23" fmla="*/ 34 h 60"/>
                <a:gd name="T24" fmla="*/ 28 w 102"/>
                <a:gd name="T25" fmla="*/ 26 h 60"/>
                <a:gd name="T26" fmla="*/ 38 w 102"/>
                <a:gd name="T27" fmla="*/ 12 h 60"/>
                <a:gd name="T28" fmla="*/ 50 w 102"/>
                <a:gd name="T29" fmla="*/ 4 h 60"/>
                <a:gd name="T30" fmla="*/ 52 w 102"/>
                <a:gd name="T31" fmla="*/ 0 h 60"/>
                <a:gd name="T32" fmla="*/ 54 w 102"/>
                <a:gd name="T33" fmla="*/ 0 h 60"/>
                <a:gd name="T34" fmla="*/ 58 w 102"/>
                <a:gd name="T35" fmla="*/ 4 h 60"/>
                <a:gd name="T36" fmla="*/ 60 w 102"/>
                <a:gd name="T37" fmla="*/ 4 h 60"/>
                <a:gd name="T38" fmla="*/ 68 w 102"/>
                <a:gd name="T39" fmla="*/ 4 h 60"/>
                <a:gd name="T40" fmla="*/ 72 w 102"/>
                <a:gd name="T41" fmla="*/ 0 h 60"/>
                <a:gd name="T42" fmla="*/ 80 w 102"/>
                <a:gd name="T43" fmla="*/ 2 h 60"/>
                <a:gd name="T44" fmla="*/ 80 w 102"/>
                <a:gd name="T45" fmla="*/ 4 h 60"/>
                <a:gd name="T46" fmla="*/ 86 w 102"/>
                <a:gd name="T47" fmla="*/ 8 h 60"/>
                <a:gd name="T48" fmla="*/ 92 w 102"/>
                <a:gd name="T49" fmla="*/ 8 h 60"/>
                <a:gd name="T50" fmla="*/ 96 w 102"/>
                <a:gd name="T51" fmla="*/ 8 h 60"/>
                <a:gd name="T52" fmla="*/ 102 w 102"/>
                <a:gd name="T53" fmla="*/ 18 h 60"/>
                <a:gd name="T54" fmla="*/ 98 w 102"/>
                <a:gd name="T55" fmla="*/ 20 h 60"/>
                <a:gd name="T56" fmla="*/ 96 w 102"/>
                <a:gd name="T57" fmla="*/ 28 h 60"/>
                <a:gd name="T58" fmla="*/ 96 w 102"/>
                <a:gd name="T59" fmla="*/ 34 h 60"/>
                <a:gd name="T60" fmla="*/ 92 w 102"/>
                <a:gd name="T61" fmla="*/ 38 h 60"/>
                <a:gd name="T62" fmla="*/ 92 w 102"/>
                <a:gd name="T63" fmla="*/ 44 h 60"/>
                <a:gd name="T64" fmla="*/ 44 w 102"/>
                <a:gd name="T65" fmla="*/ 56 h 60"/>
                <a:gd name="T66" fmla="*/ 36 w 102"/>
                <a:gd name="T6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2" h="60">
                  <a:moveTo>
                    <a:pt x="36" y="60"/>
                  </a:moveTo>
                  <a:lnTo>
                    <a:pt x="34" y="58"/>
                  </a:lnTo>
                  <a:lnTo>
                    <a:pt x="34" y="56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28" y="56"/>
                  </a:lnTo>
                  <a:lnTo>
                    <a:pt x="24" y="56"/>
                  </a:lnTo>
                  <a:lnTo>
                    <a:pt x="20" y="56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4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8" y="52"/>
                  </a:lnTo>
                  <a:lnTo>
                    <a:pt x="0" y="38"/>
                  </a:lnTo>
                  <a:lnTo>
                    <a:pt x="8" y="38"/>
                  </a:lnTo>
                  <a:lnTo>
                    <a:pt x="20" y="30"/>
                  </a:lnTo>
                  <a:lnTo>
                    <a:pt x="28" y="34"/>
                  </a:lnTo>
                  <a:lnTo>
                    <a:pt x="30" y="30"/>
                  </a:lnTo>
                  <a:lnTo>
                    <a:pt x="28" y="26"/>
                  </a:lnTo>
                  <a:lnTo>
                    <a:pt x="28" y="16"/>
                  </a:lnTo>
                  <a:lnTo>
                    <a:pt x="38" y="12"/>
                  </a:lnTo>
                  <a:lnTo>
                    <a:pt x="44" y="8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60" y="4"/>
                  </a:lnTo>
                  <a:lnTo>
                    <a:pt x="64" y="4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80" y="0"/>
                  </a:lnTo>
                  <a:lnTo>
                    <a:pt x="80" y="2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6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102" y="16"/>
                  </a:lnTo>
                  <a:lnTo>
                    <a:pt x="102" y="18"/>
                  </a:lnTo>
                  <a:lnTo>
                    <a:pt x="100" y="18"/>
                  </a:lnTo>
                  <a:lnTo>
                    <a:pt x="98" y="20"/>
                  </a:lnTo>
                  <a:lnTo>
                    <a:pt x="96" y="24"/>
                  </a:lnTo>
                  <a:lnTo>
                    <a:pt x="96" y="28"/>
                  </a:lnTo>
                  <a:lnTo>
                    <a:pt x="96" y="32"/>
                  </a:lnTo>
                  <a:lnTo>
                    <a:pt x="96" y="34"/>
                  </a:lnTo>
                  <a:lnTo>
                    <a:pt x="94" y="36"/>
                  </a:lnTo>
                  <a:lnTo>
                    <a:pt x="92" y="38"/>
                  </a:lnTo>
                  <a:lnTo>
                    <a:pt x="90" y="40"/>
                  </a:lnTo>
                  <a:lnTo>
                    <a:pt x="92" y="44"/>
                  </a:lnTo>
                  <a:lnTo>
                    <a:pt x="68" y="4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410"/>
            <p:cNvSpPr>
              <a:spLocks/>
            </p:cNvSpPr>
            <p:nvPr/>
          </p:nvSpPr>
          <p:spPr bwMode="gray">
            <a:xfrm>
              <a:off x="938836" y="3421975"/>
              <a:ext cx="99975" cy="77706"/>
            </a:xfrm>
            <a:custGeom>
              <a:avLst/>
              <a:gdLst>
                <a:gd name="T0" fmla="*/ 30 w 54"/>
                <a:gd name="T1" fmla="*/ 6 h 42"/>
                <a:gd name="T2" fmla="*/ 20 w 54"/>
                <a:gd name="T3" fmla="*/ 8 h 42"/>
                <a:gd name="T4" fmla="*/ 8 w 54"/>
                <a:gd name="T5" fmla="*/ 16 h 42"/>
                <a:gd name="T6" fmla="*/ 0 w 54"/>
                <a:gd name="T7" fmla="*/ 30 h 42"/>
                <a:gd name="T8" fmla="*/ 2 w 54"/>
                <a:gd name="T9" fmla="*/ 30 h 42"/>
                <a:gd name="T10" fmla="*/ 2 w 54"/>
                <a:gd name="T11" fmla="*/ 28 h 42"/>
                <a:gd name="T12" fmla="*/ 4 w 54"/>
                <a:gd name="T13" fmla="*/ 28 h 42"/>
                <a:gd name="T14" fmla="*/ 6 w 54"/>
                <a:gd name="T15" fmla="*/ 28 h 42"/>
                <a:gd name="T16" fmla="*/ 6 w 54"/>
                <a:gd name="T17" fmla="*/ 28 h 42"/>
                <a:gd name="T18" fmla="*/ 8 w 54"/>
                <a:gd name="T19" fmla="*/ 30 h 42"/>
                <a:gd name="T20" fmla="*/ 8 w 54"/>
                <a:gd name="T21" fmla="*/ 34 h 42"/>
                <a:gd name="T22" fmla="*/ 6 w 54"/>
                <a:gd name="T23" fmla="*/ 40 h 42"/>
                <a:gd name="T24" fmla="*/ 8 w 54"/>
                <a:gd name="T25" fmla="*/ 40 h 42"/>
                <a:gd name="T26" fmla="*/ 12 w 54"/>
                <a:gd name="T27" fmla="*/ 40 h 42"/>
                <a:gd name="T28" fmla="*/ 16 w 54"/>
                <a:gd name="T29" fmla="*/ 40 h 42"/>
                <a:gd name="T30" fmla="*/ 20 w 54"/>
                <a:gd name="T31" fmla="*/ 42 h 42"/>
                <a:gd name="T32" fmla="*/ 22 w 54"/>
                <a:gd name="T33" fmla="*/ 42 h 42"/>
                <a:gd name="T34" fmla="*/ 34 w 54"/>
                <a:gd name="T35" fmla="*/ 34 h 42"/>
                <a:gd name="T36" fmla="*/ 30 w 54"/>
                <a:gd name="T37" fmla="*/ 30 h 42"/>
                <a:gd name="T38" fmla="*/ 36 w 54"/>
                <a:gd name="T39" fmla="*/ 28 h 42"/>
                <a:gd name="T40" fmla="*/ 36 w 54"/>
                <a:gd name="T41" fmla="*/ 28 h 42"/>
                <a:gd name="T42" fmla="*/ 36 w 54"/>
                <a:gd name="T43" fmla="*/ 30 h 42"/>
                <a:gd name="T44" fmla="*/ 36 w 54"/>
                <a:gd name="T45" fmla="*/ 32 h 42"/>
                <a:gd name="T46" fmla="*/ 36 w 54"/>
                <a:gd name="T47" fmla="*/ 32 h 42"/>
                <a:gd name="T48" fmla="*/ 38 w 54"/>
                <a:gd name="T49" fmla="*/ 34 h 42"/>
                <a:gd name="T50" fmla="*/ 40 w 54"/>
                <a:gd name="T51" fmla="*/ 32 h 42"/>
                <a:gd name="T52" fmla="*/ 42 w 54"/>
                <a:gd name="T53" fmla="*/ 32 h 42"/>
                <a:gd name="T54" fmla="*/ 44 w 54"/>
                <a:gd name="T55" fmla="*/ 32 h 42"/>
                <a:gd name="T56" fmla="*/ 46 w 54"/>
                <a:gd name="T57" fmla="*/ 30 h 42"/>
                <a:gd name="T58" fmla="*/ 48 w 54"/>
                <a:gd name="T59" fmla="*/ 28 h 42"/>
                <a:gd name="T60" fmla="*/ 52 w 54"/>
                <a:gd name="T61" fmla="*/ 24 h 42"/>
                <a:gd name="T62" fmla="*/ 50 w 54"/>
                <a:gd name="T63" fmla="*/ 26 h 42"/>
                <a:gd name="T64" fmla="*/ 50 w 54"/>
                <a:gd name="T65" fmla="*/ 26 h 42"/>
                <a:gd name="T66" fmla="*/ 50 w 54"/>
                <a:gd name="T67" fmla="*/ 28 h 42"/>
                <a:gd name="T68" fmla="*/ 52 w 54"/>
                <a:gd name="T69" fmla="*/ 30 h 42"/>
                <a:gd name="T70" fmla="*/ 52 w 54"/>
                <a:gd name="T71" fmla="*/ 30 h 42"/>
                <a:gd name="T72" fmla="*/ 54 w 54"/>
                <a:gd name="T73" fmla="*/ 30 h 42"/>
                <a:gd name="T74" fmla="*/ 54 w 54"/>
                <a:gd name="T75" fmla="*/ 26 h 42"/>
                <a:gd name="T76" fmla="*/ 54 w 54"/>
                <a:gd name="T77" fmla="*/ 26 h 42"/>
                <a:gd name="T78" fmla="*/ 54 w 54"/>
                <a:gd name="T79" fmla="*/ 24 h 42"/>
                <a:gd name="T80" fmla="*/ 52 w 54"/>
                <a:gd name="T81" fmla="*/ 24 h 42"/>
                <a:gd name="T82" fmla="*/ 54 w 54"/>
                <a:gd name="T83" fmla="*/ 22 h 42"/>
                <a:gd name="T84" fmla="*/ 54 w 54"/>
                <a:gd name="T85" fmla="*/ 22 h 42"/>
                <a:gd name="T86" fmla="*/ 54 w 54"/>
                <a:gd name="T87" fmla="*/ 20 h 42"/>
                <a:gd name="T88" fmla="*/ 54 w 54"/>
                <a:gd name="T89" fmla="*/ 20 h 42"/>
                <a:gd name="T90" fmla="*/ 54 w 54"/>
                <a:gd name="T91" fmla="*/ 18 h 42"/>
                <a:gd name="T92" fmla="*/ 52 w 54"/>
                <a:gd name="T93" fmla="*/ 18 h 42"/>
                <a:gd name="T94" fmla="*/ 50 w 54"/>
                <a:gd name="T95" fmla="*/ 18 h 42"/>
                <a:gd name="T96" fmla="*/ 50 w 54"/>
                <a:gd name="T97" fmla="*/ 18 h 42"/>
                <a:gd name="T98" fmla="*/ 50 w 54"/>
                <a:gd name="T99" fmla="*/ 18 h 42"/>
                <a:gd name="T100" fmla="*/ 50 w 54"/>
                <a:gd name="T101" fmla="*/ 18 h 42"/>
                <a:gd name="T102" fmla="*/ 52 w 54"/>
                <a:gd name="T103" fmla="*/ 14 h 42"/>
                <a:gd name="T104" fmla="*/ 44 w 54"/>
                <a:gd name="T105" fmla="*/ 0 h 42"/>
                <a:gd name="T106" fmla="*/ 38 w 54"/>
                <a:gd name="T107" fmla="*/ 4 h 42"/>
                <a:gd name="T108" fmla="*/ 30 w 54"/>
                <a:gd name="T109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4" h="42">
                  <a:moveTo>
                    <a:pt x="30" y="6"/>
                  </a:moveTo>
                  <a:lnTo>
                    <a:pt x="20" y="8"/>
                  </a:lnTo>
                  <a:lnTo>
                    <a:pt x="8" y="16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8" y="34"/>
                  </a:lnTo>
                  <a:lnTo>
                    <a:pt x="6" y="40"/>
                  </a:lnTo>
                  <a:lnTo>
                    <a:pt x="8" y="40"/>
                  </a:lnTo>
                  <a:lnTo>
                    <a:pt x="12" y="40"/>
                  </a:lnTo>
                  <a:lnTo>
                    <a:pt x="16" y="40"/>
                  </a:lnTo>
                  <a:lnTo>
                    <a:pt x="20" y="42"/>
                  </a:lnTo>
                  <a:lnTo>
                    <a:pt x="22" y="42"/>
                  </a:lnTo>
                  <a:lnTo>
                    <a:pt x="34" y="34"/>
                  </a:lnTo>
                  <a:lnTo>
                    <a:pt x="30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6" y="30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2" y="32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48" y="28"/>
                  </a:lnTo>
                  <a:lnTo>
                    <a:pt x="52" y="24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8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2" y="24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4" y="18"/>
                  </a:lnTo>
                  <a:lnTo>
                    <a:pt x="52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8" y="4"/>
                  </a:lnTo>
                  <a:lnTo>
                    <a:pt x="30" y="6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411"/>
            <p:cNvSpPr>
              <a:spLocks/>
            </p:cNvSpPr>
            <p:nvPr/>
          </p:nvSpPr>
          <p:spPr bwMode="gray">
            <a:xfrm>
              <a:off x="694452" y="3270263"/>
              <a:ext cx="292521" cy="336727"/>
            </a:xfrm>
            <a:custGeom>
              <a:avLst/>
              <a:gdLst>
                <a:gd name="T0" fmla="*/ 138 w 158"/>
                <a:gd name="T1" fmla="*/ 120 h 182"/>
                <a:gd name="T2" fmla="*/ 140 w 158"/>
                <a:gd name="T3" fmla="*/ 130 h 182"/>
                <a:gd name="T4" fmla="*/ 150 w 158"/>
                <a:gd name="T5" fmla="*/ 144 h 182"/>
                <a:gd name="T6" fmla="*/ 138 w 158"/>
                <a:gd name="T7" fmla="*/ 156 h 182"/>
                <a:gd name="T8" fmla="*/ 122 w 158"/>
                <a:gd name="T9" fmla="*/ 156 h 182"/>
                <a:gd name="T10" fmla="*/ 102 w 158"/>
                <a:gd name="T11" fmla="*/ 158 h 182"/>
                <a:gd name="T12" fmla="*/ 100 w 158"/>
                <a:gd name="T13" fmla="*/ 170 h 182"/>
                <a:gd name="T14" fmla="*/ 90 w 158"/>
                <a:gd name="T15" fmla="*/ 180 h 182"/>
                <a:gd name="T16" fmla="*/ 64 w 158"/>
                <a:gd name="T17" fmla="*/ 164 h 182"/>
                <a:gd name="T18" fmla="*/ 58 w 158"/>
                <a:gd name="T19" fmla="*/ 160 h 182"/>
                <a:gd name="T20" fmla="*/ 52 w 158"/>
                <a:gd name="T21" fmla="*/ 158 h 182"/>
                <a:gd name="T22" fmla="*/ 44 w 158"/>
                <a:gd name="T23" fmla="*/ 152 h 182"/>
                <a:gd name="T24" fmla="*/ 40 w 158"/>
                <a:gd name="T25" fmla="*/ 148 h 182"/>
                <a:gd name="T26" fmla="*/ 36 w 158"/>
                <a:gd name="T27" fmla="*/ 144 h 182"/>
                <a:gd name="T28" fmla="*/ 40 w 158"/>
                <a:gd name="T29" fmla="*/ 94 h 182"/>
                <a:gd name="T30" fmla="*/ 38 w 158"/>
                <a:gd name="T31" fmla="*/ 86 h 182"/>
                <a:gd name="T32" fmla="*/ 32 w 158"/>
                <a:gd name="T33" fmla="*/ 78 h 182"/>
                <a:gd name="T34" fmla="*/ 2 w 158"/>
                <a:gd name="T35" fmla="*/ 60 h 182"/>
                <a:gd name="T36" fmla="*/ 0 w 158"/>
                <a:gd name="T37" fmla="*/ 56 h 182"/>
                <a:gd name="T38" fmla="*/ 4 w 158"/>
                <a:gd name="T39" fmla="*/ 48 h 182"/>
                <a:gd name="T40" fmla="*/ 22 w 158"/>
                <a:gd name="T41" fmla="*/ 36 h 182"/>
                <a:gd name="T42" fmla="*/ 30 w 158"/>
                <a:gd name="T43" fmla="*/ 36 h 182"/>
                <a:gd name="T44" fmla="*/ 44 w 158"/>
                <a:gd name="T45" fmla="*/ 32 h 182"/>
                <a:gd name="T46" fmla="*/ 54 w 158"/>
                <a:gd name="T47" fmla="*/ 28 h 182"/>
                <a:gd name="T48" fmla="*/ 70 w 158"/>
                <a:gd name="T49" fmla="*/ 16 h 182"/>
                <a:gd name="T50" fmla="*/ 80 w 158"/>
                <a:gd name="T51" fmla="*/ 12 h 182"/>
                <a:gd name="T52" fmla="*/ 92 w 158"/>
                <a:gd name="T53" fmla="*/ 4 h 182"/>
                <a:gd name="T54" fmla="*/ 98 w 158"/>
                <a:gd name="T55" fmla="*/ 4 h 182"/>
                <a:gd name="T56" fmla="*/ 106 w 158"/>
                <a:gd name="T57" fmla="*/ 14 h 182"/>
                <a:gd name="T58" fmla="*/ 110 w 158"/>
                <a:gd name="T59" fmla="*/ 18 h 182"/>
                <a:gd name="T60" fmla="*/ 110 w 158"/>
                <a:gd name="T61" fmla="*/ 26 h 182"/>
                <a:gd name="T62" fmla="*/ 118 w 158"/>
                <a:gd name="T63" fmla="*/ 32 h 182"/>
                <a:gd name="T64" fmla="*/ 122 w 158"/>
                <a:gd name="T65" fmla="*/ 40 h 182"/>
                <a:gd name="T66" fmla="*/ 126 w 158"/>
                <a:gd name="T67" fmla="*/ 46 h 182"/>
                <a:gd name="T68" fmla="*/ 134 w 158"/>
                <a:gd name="T69" fmla="*/ 52 h 182"/>
                <a:gd name="T70" fmla="*/ 142 w 158"/>
                <a:gd name="T71" fmla="*/ 56 h 182"/>
                <a:gd name="T72" fmla="*/ 156 w 158"/>
                <a:gd name="T73" fmla="*/ 62 h 182"/>
                <a:gd name="T74" fmla="*/ 158 w 158"/>
                <a:gd name="T75" fmla="*/ 64 h 182"/>
                <a:gd name="T76" fmla="*/ 154 w 158"/>
                <a:gd name="T77" fmla="*/ 78 h 182"/>
                <a:gd name="T78" fmla="*/ 140 w 158"/>
                <a:gd name="T79" fmla="*/ 100 h 182"/>
                <a:gd name="T80" fmla="*/ 134 w 158"/>
                <a:gd name="T81" fmla="*/ 112 h 182"/>
                <a:gd name="T82" fmla="*/ 138 w 158"/>
                <a:gd name="T83" fmla="*/ 1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8" h="182">
                  <a:moveTo>
                    <a:pt x="140" y="116"/>
                  </a:moveTo>
                  <a:lnTo>
                    <a:pt x="138" y="118"/>
                  </a:lnTo>
                  <a:lnTo>
                    <a:pt x="138" y="120"/>
                  </a:lnTo>
                  <a:lnTo>
                    <a:pt x="138" y="124"/>
                  </a:lnTo>
                  <a:lnTo>
                    <a:pt x="138" y="130"/>
                  </a:lnTo>
                  <a:lnTo>
                    <a:pt x="140" y="130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50" y="144"/>
                  </a:lnTo>
                  <a:lnTo>
                    <a:pt x="150" y="150"/>
                  </a:lnTo>
                  <a:lnTo>
                    <a:pt x="140" y="156"/>
                  </a:lnTo>
                  <a:lnTo>
                    <a:pt x="138" y="156"/>
                  </a:lnTo>
                  <a:lnTo>
                    <a:pt x="134" y="156"/>
                  </a:lnTo>
                  <a:lnTo>
                    <a:pt x="128" y="156"/>
                  </a:lnTo>
                  <a:lnTo>
                    <a:pt x="122" y="156"/>
                  </a:lnTo>
                  <a:lnTo>
                    <a:pt x="114" y="154"/>
                  </a:lnTo>
                  <a:lnTo>
                    <a:pt x="110" y="154"/>
                  </a:lnTo>
                  <a:lnTo>
                    <a:pt x="102" y="158"/>
                  </a:lnTo>
                  <a:lnTo>
                    <a:pt x="100" y="166"/>
                  </a:lnTo>
                  <a:lnTo>
                    <a:pt x="100" y="168"/>
                  </a:lnTo>
                  <a:lnTo>
                    <a:pt x="100" y="170"/>
                  </a:lnTo>
                  <a:lnTo>
                    <a:pt x="102" y="174"/>
                  </a:lnTo>
                  <a:lnTo>
                    <a:pt x="96" y="182"/>
                  </a:lnTo>
                  <a:lnTo>
                    <a:pt x="90" y="180"/>
                  </a:lnTo>
                  <a:lnTo>
                    <a:pt x="72" y="174"/>
                  </a:lnTo>
                  <a:lnTo>
                    <a:pt x="72" y="174"/>
                  </a:lnTo>
                  <a:lnTo>
                    <a:pt x="64" y="164"/>
                  </a:lnTo>
                  <a:lnTo>
                    <a:pt x="64" y="166"/>
                  </a:lnTo>
                  <a:lnTo>
                    <a:pt x="60" y="162"/>
                  </a:lnTo>
                  <a:lnTo>
                    <a:pt x="58" y="160"/>
                  </a:lnTo>
                  <a:lnTo>
                    <a:pt x="54" y="158"/>
                  </a:lnTo>
                  <a:lnTo>
                    <a:pt x="52" y="158"/>
                  </a:lnTo>
                  <a:lnTo>
                    <a:pt x="52" y="158"/>
                  </a:lnTo>
                  <a:lnTo>
                    <a:pt x="50" y="156"/>
                  </a:lnTo>
                  <a:lnTo>
                    <a:pt x="46" y="154"/>
                  </a:lnTo>
                  <a:lnTo>
                    <a:pt x="44" y="152"/>
                  </a:lnTo>
                  <a:lnTo>
                    <a:pt x="42" y="150"/>
                  </a:lnTo>
                  <a:lnTo>
                    <a:pt x="40" y="150"/>
                  </a:lnTo>
                  <a:lnTo>
                    <a:pt x="40" y="148"/>
                  </a:lnTo>
                  <a:lnTo>
                    <a:pt x="40" y="146"/>
                  </a:lnTo>
                  <a:lnTo>
                    <a:pt x="38" y="144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40" y="140"/>
                  </a:lnTo>
                  <a:lnTo>
                    <a:pt x="40" y="94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4" y="80"/>
                  </a:lnTo>
                  <a:lnTo>
                    <a:pt x="32" y="78"/>
                  </a:lnTo>
                  <a:lnTo>
                    <a:pt x="22" y="72"/>
                  </a:lnTo>
                  <a:lnTo>
                    <a:pt x="22" y="68"/>
                  </a:lnTo>
                  <a:lnTo>
                    <a:pt x="2" y="60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14" y="50"/>
                  </a:lnTo>
                  <a:lnTo>
                    <a:pt x="14" y="38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6" y="36"/>
                  </a:lnTo>
                  <a:lnTo>
                    <a:pt x="30" y="36"/>
                  </a:lnTo>
                  <a:lnTo>
                    <a:pt x="36" y="34"/>
                  </a:lnTo>
                  <a:lnTo>
                    <a:pt x="44" y="32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0" y="16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80" y="12"/>
                  </a:lnTo>
                  <a:lnTo>
                    <a:pt x="84" y="8"/>
                  </a:lnTo>
                  <a:lnTo>
                    <a:pt x="88" y="6"/>
                  </a:lnTo>
                  <a:lnTo>
                    <a:pt x="92" y="4"/>
                  </a:lnTo>
                  <a:lnTo>
                    <a:pt x="94" y="0"/>
                  </a:lnTo>
                  <a:lnTo>
                    <a:pt x="96" y="2"/>
                  </a:lnTo>
                  <a:lnTo>
                    <a:pt x="98" y="4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0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8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4" y="32"/>
                  </a:lnTo>
                  <a:lnTo>
                    <a:pt x="118" y="32"/>
                  </a:lnTo>
                  <a:lnTo>
                    <a:pt x="120" y="34"/>
                  </a:lnTo>
                  <a:lnTo>
                    <a:pt x="122" y="38"/>
                  </a:lnTo>
                  <a:lnTo>
                    <a:pt x="122" y="40"/>
                  </a:lnTo>
                  <a:lnTo>
                    <a:pt x="124" y="44"/>
                  </a:lnTo>
                  <a:lnTo>
                    <a:pt x="124" y="44"/>
                  </a:lnTo>
                  <a:lnTo>
                    <a:pt x="126" y="46"/>
                  </a:lnTo>
                  <a:lnTo>
                    <a:pt x="128" y="50"/>
                  </a:lnTo>
                  <a:lnTo>
                    <a:pt x="132" y="52"/>
                  </a:lnTo>
                  <a:lnTo>
                    <a:pt x="134" y="52"/>
                  </a:lnTo>
                  <a:lnTo>
                    <a:pt x="136" y="54"/>
                  </a:lnTo>
                  <a:lnTo>
                    <a:pt x="138" y="54"/>
                  </a:lnTo>
                  <a:lnTo>
                    <a:pt x="142" y="56"/>
                  </a:lnTo>
                  <a:lnTo>
                    <a:pt x="146" y="58"/>
                  </a:lnTo>
                  <a:lnTo>
                    <a:pt x="152" y="60"/>
                  </a:lnTo>
                  <a:lnTo>
                    <a:pt x="156" y="62"/>
                  </a:lnTo>
                  <a:lnTo>
                    <a:pt x="158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8"/>
                  </a:lnTo>
                  <a:lnTo>
                    <a:pt x="156" y="72"/>
                  </a:lnTo>
                  <a:lnTo>
                    <a:pt x="154" y="78"/>
                  </a:lnTo>
                  <a:lnTo>
                    <a:pt x="152" y="90"/>
                  </a:lnTo>
                  <a:lnTo>
                    <a:pt x="152" y="90"/>
                  </a:lnTo>
                  <a:lnTo>
                    <a:pt x="140" y="100"/>
                  </a:lnTo>
                  <a:lnTo>
                    <a:pt x="132" y="112"/>
                  </a:lnTo>
                  <a:lnTo>
                    <a:pt x="134" y="112"/>
                  </a:lnTo>
                  <a:lnTo>
                    <a:pt x="134" y="112"/>
                  </a:lnTo>
                  <a:lnTo>
                    <a:pt x="136" y="110"/>
                  </a:lnTo>
                  <a:lnTo>
                    <a:pt x="138" y="110"/>
                  </a:lnTo>
                  <a:lnTo>
                    <a:pt x="138" y="110"/>
                  </a:lnTo>
                  <a:lnTo>
                    <a:pt x="140" y="112"/>
                  </a:lnTo>
                  <a:lnTo>
                    <a:pt x="140" y="116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412"/>
            <p:cNvSpPr>
              <a:spLocks/>
            </p:cNvSpPr>
            <p:nvPr/>
          </p:nvSpPr>
          <p:spPr bwMode="gray">
            <a:xfrm>
              <a:off x="575963" y="3577388"/>
              <a:ext cx="74056" cy="166513"/>
            </a:xfrm>
            <a:custGeom>
              <a:avLst/>
              <a:gdLst>
                <a:gd name="T0" fmla="*/ 6 w 40"/>
                <a:gd name="T1" fmla="*/ 0 h 90"/>
                <a:gd name="T2" fmla="*/ 6 w 40"/>
                <a:gd name="T3" fmla="*/ 32 h 90"/>
                <a:gd name="T4" fmla="*/ 4 w 40"/>
                <a:gd name="T5" fmla="*/ 40 h 90"/>
                <a:gd name="T6" fmla="*/ 4 w 40"/>
                <a:gd name="T7" fmla="*/ 46 h 90"/>
                <a:gd name="T8" fmla="*/ 2 w 40"/>
                <a:gd name="T9" fmla="*/ 52 h 90"/>
                <a:gd name="T10" fmla="*/ 0 w 40"/>
                <a:gd name="T11" fmla="*/ 54 h 90"/>
                <a:gd name="T12" fmla="*/ 0 w 40"/>
                <a:gd name="T13" fmla="*/ 56 h 90"/>
                <a:gd name="T14" fmla="*/ 0 w 40"/>
                <a:gd name="T15" fmla="*/ 60 h 90"/>
                <a:gd name="T16" fmla="*/ 0 w 40"/>
                <a:gd name="T17" fmla="*/ 64 h 90"/>
                <a:gd name="T18" fmla="*/ 2 w 40"/>
                <a:gd name="T19" fmla="*/ 66 h 90"/>
                <a:gd name="T20" fmla="*/ 4 w 40"/>
                <a:gd name="T21" fmla="*/ 68 h 90"/>
                <a:gd name="T22" fmla="*/ 4 w 40"/>
                <a:gd name="T23" fmla="*/ 68 h 90"/>
                <a:gd name="T24" fmla="*/ 4 w 40"/>
                <a:gd name="T25" fmla="*/ 84 h 90"/>
                <a:gd name="T26" fmla="*/ 10 w 40"/>
                <a:gd name="T27" fmla="*/ 88 h 90"/>
                <a:gd name="T28" fmla="*/ 12 w 40"/>
                <a:gd name="T29" fmla="*/ 88 h 90"/>
                <a:gd name="T30" fmla="*/ 14 w 40"/>
                <a:gd name="T31" fmla="*/ 86 h 90"/>
                <a:gd name="T32" fmla="*/ 14 w 40"/>
                <a:gd name="T33" fmla="*/ 86 h 90"/>
                <a:gd name="T34" fmla="*/ 16 w 40"/>
                <a:gd name="T35" fmla="*/ 86 h 90"/>
                <a:gd name="T36" fmla="*/ 16 w 40"/>
                <a:gd name="T37" fmla="*/ 88 h 90"/>
                <a:gd name="T38" fmla="*/ 18 w 40"/>
                <a:gd name="T39" fmla="*/ 90 h 90"/>
                <a:gd name="T40" fmla="*/ 18 w 40"/>
                <a:gd name="T41" fmla="*/ 88 h 90"/>
                <a:gd name="T42" fmla="*/ 18 w 40"/>
                <a:gd name="T43" fmla="*/ 86 h 90"/>
                <a:gd name="T44" fmla="*/ 20 w 40"/>
                <a:gd name="T45" fmla="*/ 82 h 90"/>
                <a:gd name="T46" fmla="*/ 22 w 40"/>
                <a:gd name="T47" fmla="*/ 78 h 90"/>
                <a:gd name="T48" fmla="*/ 24 w 40"/>
                <a:gd name="T49" fmla="*/ 74 h 90"/>
                <a:gd name="T50" fmla="*/ 28 w 40"/>
                <a:gd name="T51" fmla="*/ 74 h 90"/>
                <a:gd name="T52" fmla="*/ 32 w 40"/>
                <a:gd name="T53" fmla="*/ 70 h 90"/>
                <a:gd name="T54" fmla="*/ 26 w 40"/>
                <a:gd name="T55" fmla="*/ 64 h 90"/>
                <a:gd name="T56" fmla="*/ 30 w 40"/>
                <a:gd name="T57" fmla="*/ 60 h 90"/>
                <a:gd name="T58" fmla="*/ 32 w 40"/>
                <a:gd name="T59" fmla="*/ 52 h 90"/>
                <a:gd name="T60" fmla="*/ 32 w 40"/>
                <a:gd name="T61" fmla="*/ 42 h 90"/>
                <a:gd name="T62" fmla="*/ 28 w 40"/>
                <a:gd name="T63" fmla="*/ 32 h 90"/>
                <a:gd name="T64" fmla="*/ 32 w 40"/>
                <a:gd name="T65" fmla="*/ 22 h 90"/>
                <a:gd name="T66" fmla="*/ 34 w 40"/>
                <a:gd name="T67" fmla="*/ 14 h 90"/>
                <a:gd name="T68" fmla="*/ 34 w 40"/>
                <a:gd name="T69" fmla="*/ 14 h 90"/>
                <a:gd name="T70" fmla="*/ 36 w 40"/>
                <a:gd name="T71" fmla="*/ 12 h 90"/>
                <a:gd name="T72" fmla="*/ 38 w 40"/>
                <a:gd name="T73" fmla="*/ 10 h 90"/>
                <a:gd name="T74" fmla="*/ 40 w 40"/>
                <a:gd name="T75" fmla="*/ 8 h 90"/>
                <a:gd name="T76" fmla="*/ 40 w 40"/>
                <a:gd name="T77" fmla="*/ 6 h 90"/>
                <a:gd name="T78" fmla="*/ 40 w 40"/>
                <a:gd name="T79" fmla="*/ 4 h 90"/>
                <a:gd name="T80" fmla="*/ 34 w 40"/>
                <a:gd name="T81" fmla="*/ 2 h 90"/>
                <a:gd name="T82" fmla="*/ 30 w 40"/>
                <a:gd name="T83" fmla="*/ 0 h 90"/>
                <a:gd name="T84" fmla="*/ 28 w 40"/>
                <a:gd name="T85" fmla="*/ 0 h 90"/>
                <a:gd name="T86" fmla="*/ 12 w 40"/>
                <a:gd name="T87" fmla="*/ 2 h 90"/>
                <a:gd name="T88" fmla="*/ 6 w 40"/>
                <a:gd name="T8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0" h="90">
                  <a:moveTo>
                    <a:pt x="6" y="0"/>
                  </a:moveTo>
                  <a:lnTo>
                    <a:pt x="6" y="32"/>
                  </a:lnTo>
                  <a:lnTo>
                    <a:pt x="4" y="40"/>
                  </a:lnTo>
                  <a:lnTo>
                    <a:pt x="4" y="46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4" y="68"/>
                  </a:lnTo>
                  <a:lnTo>
                    <a:pt x="4" y="68"/>
                  </a:lnTo>
                  <a:lnTo>
                    <a:pt x="4" y="84"/>
                  </a:lnTo>
                  <a:lnTo>
                    <a:pt x="10" y="88"/>
                  </a:lnTo>
                  <a:lnTo>
                    <a:pt x="12" y="88"/>
                  </a:lnTo>
                  <a:lnTo>
                    <a:pt x="14" y="86"/>
                  </a:lnTo>
                  <a:lnTo>
                    <a:pt x="14" y="86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8" y="90"/>
                  </a:lnTo>
                  <a:lnTo>
                    <a:pt x="18" y="88"/>
                  </a:lnTo>
                  <a:lnTo>
                    <a:pt x="18" y="86"/>
                  </a:lnTo>
                  <a:lnTo>
                    <a:pt x="20" y="82"/>
                  </a:lnTo>
                  <a:lnTo>
                    <a:pt x="22" y="78"/>
                  </a:lnTo>
                  <a:lnTo>
                    <a:pt x="24" y="74"/>
                  </a:lnTo>
                  <a:lnTo>
                    <a:pt x="28" y="74"/>
                  </a:lnTo>
                  <a:lnTo>
                    <a:pt x="32" y="70"/>
                  </a:lnTo>
                  <a:lnTo>
                    <a:pt x="26" y="64"/>
                  </a:lnTo>
                  <a:lnTo>
                    <a:pt x="30" y="60"/>
                  </a:lnTo>
                  <a:lnTo>
                    <a:pt x="32" y="52"/>
                  </a:lnTo>
                  <a:lnTo>
                    <a:pt x="32" y="42"/>
                  </a:lnTo>
                  <a:lnTo>
                    <a:pt x="28" y="32"/>
                  </a:lnTo>
                  <a:lnTo>
                    <a:pt x="32" y="22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413"/>
            <p:cNvSpPr>
              <a:spLocks/>
            </p:cNvSpPr>
            <p:nvPr/>
          </p:nvSpPr>
          <p:spPr bwMode="gray">
            <a:xfrm>
              <a:off x="927728" y="3107450"/>
              <a:ext cx="192545" cy="329327"/>
            </a:xfrm>
            <a:custGeom>
              <a:avLst/>
              <a:gdLst>
                <a:gd name="T0" fmla="*/ 28 w 104"/>
                <a:gd name="T1" fmla="*/ 148 h 178"/>
                <a:gd name="T2" fmla="*/ 16 w 104"/>
                <a:gd name="T3" fmla="*/ 144 h 178"/>
                <a:gd name="T4" fmla="*/ 6 w 104"/>
                <a:gd name="T5" fmla="*/ 116 h 178"/>
                <a:gd name="T6" fmla="*/ 6 w 104"/>
                <a:gd name="T7" fmla="*/ 112 h 178"/>
                <a:gd name="T8" fmla="*/ 2 w 104"/>
                <a:gd name="T9" fmla="*/ 106 h 178"/>
                <a:gd name="T10" fmla="*/ 10 w 104"/>
                <a:gd name="T11" fmla="*/ 88 h 178"/>
                <a:gd name="T12" fmla="*/ 6 w 104"/>
                <a:gd name="T13" fmla="*/ 86 h 178"/>
                <a:gd name="T14" fmla="*/ 12 w 104"/>
                <a:gd name="T15" fmla="*/ 76 h 178"/>
                <a:gd name="T16" fmla="*/ 18 w 104"/>
                <a:gd name="T17" fmla="*/ 74 h 178"/>
                <a:gd name="T18" fmla="*/ 18 w 104"/>
                <a:gd name="T19" fmla="*/ 66 h 178"/>
                <a:gd name="T20" fmla="*/ 16 w 104"/>
                <a:gd name="T21" fmla="*/ 60 h 178"/>
                <a:gd name="T22" fmla="*/ 18 w 104"/>
                <a:gd name="T23" fmla="*/ 58 h 178"/>
                <a:gd name="T24" fmla="*/ 20 w 104"/>
                <a:gd name="T25" fmla="*/ 54 h 178"/>
                <a:gd name="T26" fmla="*/ 20 w 104"/>
                <a:gd name="T27" fmla="*/ 44 h 178"/>
                <a:gd name="T28" fmla="*/ 30 w 104"/>
                <a:gd name="T29" fmla="*/ 32 h 178"/>
                <a:gd name="T30" fmla="*/ 44 w 104"/>
                <a:gd name="T31" fmla="*/ 26 h 178"/>
                <a:gd name="T32" fmla="*/ 62 w 104"/>
                <a:gd name="T33" fmla="*/ 6 h 178"/>
                <a:gd name="T34" fmla="*/ 76 w 104"/>
                <a:gd name="T35" fmla="*/ 20 h 178"/>
                <a:gd name="T36" fmla="*/ 72 w 104"/>
                <a:gd name="T37" fmla="*/ 24 h 178"/>
                <a:gd name="T38" fmla="*/ 72 w 104"/>
                <a:gd name="T39" fmla="*/ 30 h 178"/>
                <a:gd name="T40" fmla="*/ 72 w 104"/>
                <a:gd name="T41" fmla="*/ 40 h 178"/>
                <a:gd name="T42" fmla="*/ 78 w 104"/>
                <a:gd name="T43" fmla="*/ 40 h 178"/>
                <a:gd name="T44" fmla="*/ 82 w 104"/>
                <a:gd name="T45" fmla="*/ 42 h 178"/>
                <a:gd name="T46" fmla="*/ 74 w 104"/>
                <a:gd name="T47" fmla="*/ 42 h 178"/>
                <a:gd name="T48" fmla="*/ 78 w 104"/>
                <a:gd name="T49" fmla="*/ 50 h 178"/>
                <a:gd name="T50" fmla="*/ 76 w 104"/>
                <a:gd name="T51" fmla="*/ 56 h 178"/>
                <a:gd name="T52" fmla="*/ 72 w 104"/>
                <a:gd name="T53" fmla="*/ 60 h 178"/>
                <a:gd name="T54" fmla="*/ 72 w 104"/>
                <a:gd name="T55" fmla="*/ 66 h 178"/>
                <a:gd name="T56" fmla="*/ 72 w 104"/>
                <a:gd name="T57" fmla="*/ 70 h 178"/>
                <a:gd name="T58" fmla="*/ 66 w 104"/>
                <a:gd name="T59" fmla="*/ 78 h 178"/>
                <a:gd name="T60" fmla="*/ 64 w 104"/>
                <a:gd name="T61" fmla="*/ 88 h 178"/>
                <a:gd name="T62" fmla="*/ 64 w 104"/>
                <a:gd name="T63" fmla="*/ 94 h 178"/>
                <a:gd name="T64" fmla="*/ 80 w 104"/>
                <a:gd name="T65" fmla="*/ 94 h 178"/>
                <a:gd name="T66" fmla="*/ 96 w 104"/>
                <a:gd name="T67" fmla="*/ 110 h 178"/>
                <a:gd name="T68" fmla="*/ 102 w 104"/>
                <a:gd name="T69" fmla="*/ 132 h 178"/>
                <a:gd name="T70" fmla="*/ 96 w 104"/>
                <a:gd name="T71" fmla="*/ 138 h 178"/>
                <a:gd name="T72" fmla="*/ 78 w 104"/>
                <a:gd name="T73" fmla="*/ 158 h 178"/>
                <a:gd name="T74" fmla="*/ 80 w 104"/>
                <a:gd name="T75" fmla="*/ 160 h 178"/>
                <a:gd name="T76" fmla="*/ 78 w 104"/>
                <a:gd name="T77" fmla="*/ 164 h 178"/>
                <a:gd name="T78" fmla="*/ 58 w 104"/>
                <a:gd name="T79" fmla="*/ 170 h 178"/>
                <a:gd name="T80" fmla="*/ 26 w 104"/>
                <a:gd name="T81" fmla="*/ 178 h 178"/>
                <a:gd name="T82" fmla="*/ 28 w 104"/>
                <a:gd name="T83" fmla="*/ 168 h 178"/>
                <a:gd name="T84" fmla="*/ 32 w 104"/>
                <a:gd name="T85" fmla="*/ 15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4" h="178">
                  <a:moveTo>
                    <a:pt x="32" y="150"/>
                  </a:moveTo>
                  <a:lnTo>
                    <a:pt x="30" y="150"/>
                  </a:lnTo>
                  <a:lnTo>
                    <a:pt x="28" y="148"/>
                  </a:lnTo>
                  <a:lnTo>
                    <a:pt x="24" y="148"/>
                  </a:lnTo>
                  <a:lnTo>
                    <a:pt x="20" y="146"/>
                  </a:lnTo>
                  <a:lnTo>
                    <a:pt x="16" y="144"/>
                  </a:lnTo>
                  <a:lnTo>
                    <a:pt x="12" y="144"/>
                  </a:lnTo>
                  <a:lnTo>
                    <a:pt x="12" y="142"/>
                  </a:lnTo>
                  <a:lnTo>
                    <a:pt x="6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6" y="112"/>
                  </a:lnTo>
                  <a:lnTo>
                    <a:pt x="6" y="112"/>
                  </a:lnTo>
                  <a:lnTo>
                    <a:pt x="4" y="108"/>
                  </a:lnTo>
                  <a:lnTo>
                    <a:pt x="2" y="106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10" y="88"/>
                  </a:lnTo>
                  <a:lnTo>
                    <a:pt x="8" y="88"/>
                  </a:lnTo>
                  <a:lnTo>
                    <a:pt x="8" y="86"/>
                  </a:lnTo>
                  <a:lnTo>
                    <a:pt x="6" y="86"/>
                  </a:lnTo>
                  <a:lnTo>
                    <a:pt x="6" y="84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18" y="70"/>
                  </a:lnTo>
                  <a:lnTo>
                    <a:pt x="18" y="66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0"/>
                  </a:lnTo>
                  <a:lnTo>
                    <a:pt x="16" y="60"/>
                  </a:lnTo>
                  <a:lnTo>
                    <a:pt x="16" y="58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22" y="52"/>
                  </a:lnTo>
                  <a:lnTo>
                    <a:pt x="22" y="48"/>
                  </a:lnTo>
                  <a:lnTo>
                    <a:pt x="20" y="44"/>
                  </a:lnTo>
                  <a:lnTo>
                    <a:pt x="18" y="38"/>
                  </a:lnTo>
                  <a:lnTo>
                    <a:pt x="24" y="34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32"/>
                  </a:lnTo>
                  <a:lnTo>
                    <a:pt x="44" y="26"/>
                  </a:lnTo>
                  <a:lnTo>
                    <a:pt x="44" y="4"/>
                  </a:lnTo>
                  <a:lnTo>
                    <a:pt x="64" y="0"/>
                  </a:lnTo>
                  <a:lnTo>
                    <a:pt x="62" y="6"/>
                  </a:lnTo>
                  <a:lnTo>
                    <a:pt x="66" y="12"/>
                  </a:lnTo>
                  <a:lnTo>
                    <a:pt x="74" y="14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74" y="22"/>
                  </a:lnTo>
                  <a:lnTo>
                    <a:pt x="72" y="24"/>
                  </a:lnTo>
                  <a:lnTo>
                    <a:pt x="72" y="26"/>
                  </a:lnTo>
                  <a:lnTo>
                    <a:pt x="72" y="28"/>
                  </a:lnTo>
                  <a:lnTo>
                    <a:pt x="72" y="30"/>
                  </a:lnTo>
                  <a:lnTo>
                    <a:pt x="72" y="32"/>
                  </a:lnTo>
                  <a:lnTo>
                    <a:pt x="72" y="36"/>
                  </a:lnTo>
                  <a:lnTo>
                    <a:pt x="72" y="40"/>
                  </a:lnTo>
                  <a:lnTo>
                    <a:pt x="74" y="40"/>
                  </a:lnTo>
                  <a:lnTo>
                    <a:pt x="76" y="40"/>
                  </a:lnTo>
                  <a:lnTo>
                    <a:pt x="78" y="40"/>
                  </a:lnTo>
                  <a:lnTo>
                    <a:pt x="82" y="42"/>
                  </a:lnTo>
                  <a:lnTo>
                    <a:pt x="84" y="42"/>
                  </a:lnTo>
                  <a:lnTo>
                    <a:pt x="82" y="42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4" y="42"/>
                  </a:lnTo>
                  <a:lnTo>
                    <a:pt x="74" y="44"/>
                  </a:lnTo>
                  <a:lnTo>
                    <a:pt x="78" y="50"/>
                  </a:lnTo>
                  <a:lnTo>
                    <a:pt x="78" y="50"/>
                  </a:lnTo>
                  <a:lnTo>
                    <a:pt x="78" y="52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6" y="68"/>
                  </a:lnTo>
                  <a:lnTo>
                    <a:pt x="74" y="68"/>
                  </a:lnTo>
                  <a:lnTo>
                    <a:pt x="72" y="70"/>
                  </a:lnTo>
                  <a:lnTo>
                    <a:pt x="70" y="72"/>
                  </a:lnTo>
                  <a:lnTo>
                    <a:pt x="66" y="76"/>
                  </a:lnTo>
                  <a:lnTo>
                    <a:pt x="66" y="78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4" y="88"/>
                  </a:lnTo>
                  <a:lnTo>
                    <a:pt x="64" y="90"/>
                  </a:lnTo>
                  <a:lnTo>
                    <a:pt x="62" y="92"/>
                  </a:lnTo>
                  <a:lnTo>
                    <a:pt x="64" y="94"/>
                  </a:lnTo>
                  <a:lnTo>
                    <a:pt x="66" y="96"/>
                  </a:lnTo>
                  <a:lnTo>
                    <a:pt x="74" y="94"/>
                  </a:lnTo>
                  <a:lnTo>
                    <a:pt x="80" y="94"/>
                  </a:lnTo>
                  <a:lnTo>
                    <a:pt x="88" y="98"/>
                  </a:lnTo>
                  <a:lnTo>
                    <a:pt x="88" y="108"/>
                  </a:lnTo>
                  <a:lnTo>
                    <a:pt x="96" y="110"/>
                  </a:lnTo>
                  <a:lnTo>
                    <a:pt x="100" y="116"/>
                  </a:lnTo>
                  <a:lnTo>
                    <a:pt x="104" y="132"/>
                  </a:lnTo>
                  <a:lnTo>
                    <a:pt x="102" y="132"/>
                  </a:lnTo>
                  <a:lnTo>
                    <a:pt x="102" y="134"/>
                  </a:lnTo>
                  <a:lnTo>
                    <a:pt x="100" y="138"/>
                  </a:lnTo>
                  <a:lnTo>
                    <a:pt x="96" y="138"/>
                  </a:lnTo>
                  <a:lnTo>
                    <a:pt x="88" y="144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58"/>
                  </a:lnTo>
                  <a:lnTo>
                    <a:pt x="80" y="160"/>
                  </a:lnTo>
                  <a:lnTo>
                    <a:pt x="80" y="160"/>
                  </a:lnTo>
                  <a:lnTo>
                    <a:pt x="80" y="162"/>
                  </a:lnTo>
                  <a:lnTo>
                    <a:pt x="80" y="164"/>
                  </a:lnTo>
                  <a:lnTo>
                    <a:pt x="78" y="164"/>
                  </a:lnTo>
                  <a:lnTo>
                    <a:pt x="76" y="164"/>
                  </a:lnTo>
                  <a:lnTo>
                    <a:pt x="70" y="162"/>
                  </a:lnTo>
                  <a:lnTo>
                    <a:pt x="58" y="170"/>
                  </a:lnTo>
                  <a:lnTo>
                    <a:pt x="48" y="172"/>
                  </a:lnTo>
                  <a:lnTo>
                    <a:pt x="36" y="176"/>
                  </a:lnTo>
                  <a:lnTo>
                    <a:pt x="26" y="178"/>
                  </a:lnTo>
                  <a:lnTo>
                    <a:pt x="26" y="176"/>
                  </a:lnTo>
                  <a:lnTo>
                    <a:pt x="26" y="174"/>
                  </a:lnTo>
                  <a:lnTo>
                    <a:pt x="28" y="168"/>
                  </a:lnTo>
                  <a:lnTo>
                    <a:pt x="30" y="162"/>
                  </a:lnTo>
                  <a:lnTo>
                    <a:pt x="30" y="156"/>
                  </a:lnTo>
                  <a:lnTo>
                    <a:pt x="32" y="15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414"/>
            <p:cNvSpPr>
              <a:spLocks/>
            </p:cNvSpPr>
            <p:nvPr/>
          </p:nvSpPr>
          <p:spPr bwMode="gray">
            <a:xfrm>
              <a:off x="883294" y="3174055"/>
              <a:ext cx="85164" cy="114709"/>
            </a:xfrm>
            <a:custGeom>
              <a:avLst/>
              <a:gdLst>
                <a:gd name="T0" fmla="*/ 24 w 46"/>
                <a:gd name="T1" fmla="*/ 62 h 62"/>
                <a:gd name="T2" fmla="*/ 22 w 46"/>
                <a:gd name="T3" fmla="*/ 60 h 62"/>
                <a:gd name="T4" fmla="*/ 20 w 46"/>
                <a:gd name="T5" fmla="*/ 60 h 62"/>
                <a:gd name="T6" fmla="*/ 16 w 46"/>
                <a:gd name="T7" fmla="*/ 58 h 62"/>
                <a:gd name="T8" fmla="*/ 14 w 46"/>
                <a:gd name="T9" fmla="*/ 56 h 62"/>
                <a:gd name="T10" fmla="*/ 14 w 46"/>
                <a:gd name="T11" fmla="*/ 54 h 62"/>
                <a:gd name="T12" fmla="*/ 0 w 46"/>
                <a:gd name="T13" fmla="*/ 46 h 62"/>
                <a:gd name="T14" fmla="*/ 6 w 46"/>
                <a:gd name="T15" fmla="*/ 40 h 62"/>
                <a:gd name="T16" fmla="*/ 6 w 46"/>
                <a:gd name="T17" fmla="*/ 38 h 62"/>
                <a:gd name="T18" fmla="*/ 8 w 46"/>
                <a:gd name="T19" fmla="*/ 36 h 62"/>
                <a:gd name="T20" fmla="*/ 8 w 46"/>
                <a:gd name="T21" fmla="*/ 34 h 62"/>
                <a:gd name="T22" fmla="*/ 10 w 46"/>
                <a:gd name="T23" fmla="*/ 30 h 62"/>
                <a:gd name="T24" fmla="*/ 12 w 46"/>
                <a:gd name="T25" fmla="*/ 28 h 62"/>
                <a:gd name="T26" fmla="*/ 12 w 46"/>
                <a:gd name="T27" fmla="*/ 24 h 62"/>
                <a:gd name="T28" fmla="*/ 12 w 46"/>
                <a:gd name="T29" fmla="*/ 22 h 62"/>
                <a:gd name="T30" fmla="*/ 14 w 46"/>
                <a:gd name="T31" fmla="*/ 20 h 62"/>
                <a:gd name="T32" fmla="*/ 16 w 46"/>
                <a:gd name="T33" fmla="*/ 16 h 62"/>
                <a:gd name="T34" fmla="*/ 20 w 46"/>
                <a:gd name="T35" fmla="*/ 10 h 62"/>
                <a:gd name="T36" fmla="*/ 22 w 46"/>
                <a:gd name="T37" fmla="*/ 6 h 62"/>
                <a:gd name="T38" fmla="*/ 28 w 46"/>
                <a:gd name="T39" fmla="*/ 2 h 62"/>
                <a:gd name="T40" fmla="*/ 32 w 46"/>
                <a:gd name="T41" fmla="*/ 0 h 62"/>
                <a:gd name="T42" fmla="*/ 34 w 46"/>
                <a:gd name="T43" fmla="*/ 0 h 62"/>
                <a:gd name="T44" fmla="*/ 36 w 46"/>
                <a:gd name="T45" fmla="*/ 0 h 62"/>
                <a:gd name="T46" fmla="*/ 40 w 46"/>
                <a:gd name="T47" fmla="*/ 0 h 62"/>
                <a:gd name="T48" fmla="*/ 42 w 46"/>
                <a:gd name="T49" fmla="*/ 2 h 62"/>
                <a:gd name="T50" fmla="*/ 42 w 46"/>
                <a:gd name="T51" fmla="*/ 2 h 62"/>
                <a:gd name="T52" fmla="*/ 44 w 46"/>
                <a:gd name="T53" fmla="*/ 6 h 62"/>
                <a:gd name="T54" fmla="*/ 44 w 46"/>
                <a:gd name="T55" fmla="*/ 8 h 62"/>
                <a:gd name="T56" fmla="*/ 46 w 46"/>
                <a:gd name="T57" fmla="*/ 12 h 62"/>
                <a:gd name="T58" fmla="*/ 44 w 46"/>
                <a:gd name="T59" fmla="*/ 18 h 62"/>
                <a:gd name="T60" fmla="*/ 42 w 46"/>
                <a:gd name="T61" fmla="*/ 22 h 62"/>
                <a:gd name="T62" fmla="*/ 42 w 46"/>
                <a:gd name="T63" fmla="*/ 22 h 62"/>
                <a:gd name="T64" fmla="*/ 40 w 46"/>
                <a:gd name="T65" fmla="*/ 22 h 62"/>
                <a:gd name="T66" fmla="*/ 40 w 46"/>
                <a:gd name="T67" fmla="*/ 24 h 62"/>
                <a:gd name="T68" fmla="*/ 40 w 46"/>
                <a:gd name="T69" fmla="*/ 24 h 62"/>
                <a:gd name="T70" fmla="*/ 42 w 46"/>
                <a:gd name="T71" fmla="*/ 26 h 62"/>
                <a:gd name="T72" fmla="*/ 42 w 46"/>
                <a:gd name="T73" fmla="*/ 28 h 62"/>
                <a:gd name="T74" fmla="*/ 42 w 46"/>
                <a:gd name="T75" fmla="*/ 30 h 62"/>
                <a:gd name="T76" fmla="*/ 42 w 46"/>
                <a:gd name="T77" fmla="*/ 34 h 62"/>
                <a:gd name="T78" fmla="*/ 42 w 46"/>
                <a:gd name="T79" fmla="*/ 38 h 62"/>
                <a:gd name="T80" fmla="*/ 42 w 46"/>
                <a:gd name="T81" fmla="*/ 40 h 62"/>
                <a:gd name="T82" fmla="*/ 36 w 46"/>
                <a:gd name="T83" fmla="*/ 40 h 62"/>
                <a:gd name="T84" fmla="*/ 32 w 46"/>
                <a:gd name="T85" fmla="*/ 46 h 62"/>
                <a:gd name="T86" fmla="*/ 32 w 46"/>
                <a:gd name="T87" fmla="*/ 46 h 62"/>
                <a:gd name="T88" fmla="*/ 30 w 46"/>
                <a:gd name="T89" fmla="*/ 48 h 62"/>
                <a:gd name="T90" fmla="*/ 30 w 46"/>
                <a:gd name="T91" fmla="*/ 50 h 62"/>
                <a:gd name="T92" fmla="*/ 34 w 46"/>
                <a:gd name="T93" fmla="*/ 52 h 62"/>
                <a:gd name="T94" fmla="*/ 24 w 46"/>
                <a:gd name="T9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6" h="62">
                  <a:moveTo>
                    <a:pt x="24" y="62"/>
                  </a:moveTo>
                  <a:lnTo>
                    <a:pt x="22" y="60"/>
                  </a:lnTo>
                  <a:lnTo>
                    <a:pt x="20" y="60"/>
                  </a:lnTo>
                  <a:lnTo>
                    <a:pt x="16" y="58"/>
                  </a:lnTo>
                  <a:lnTo>
                    <a:pt x="14" y="56"/>
                  </a:lnTo>
                  <a:lnTo>
                    <a:pt x="14" y="54"/>
                  </a:lnTo>
                  <a:lnTo>
                    <a:pt x="0" y="46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10" y="30"/>
                  </a:lnTo>
                  <a:lnTo>
                    <a:pt x="12" y="28"/>
                  </a:lnTo>
                  <a:lnTo>
                    <a:pt x="12" y="24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6" y="16"/>
                  </a:lnTo>
                  <a:lnTo>
                    <a:pt x="20" y="10"/>
                  </a:lnTo>
                  <a:lnTo>
                    <a:pt x="22" y="6"/>
                  </a:lnTo>
                  <a:lnTo>
                    <a:pt x="28" y="2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6" y="12"/>
                  </a:lnTo>
                  <a:lnTo>
                    <a:pt x="44" y="1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42" y="26"/>
                  </a:lnTo>
                  <a:lnTo>
                    <a:pt x="42" y="28"/>
                  </a:lnTo>
                  <a:lnTo>
                    <a:pt x="42" y="30"/>
                  </a:lnTo>
                  <a:lnTo>
                    <a:pt x="42" y="34"/>
                  </a:lnTo>
                  <a:lnTo>
                    <a:pt x="42" y="38"/>
                  </a:lnTo>
                  <a:lnTo>
                    <a:pt x="42" y="40"/>
                  </a:lnTo>
                  <a:lnTo>
                    <a:pt x="36" y="40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4" y="52"/>
                  </a:lnTo>
                  <a:lnTo>
                    <a:pt x="24" y="62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415"/>
            <p:cNvSpPr>
              <a:spLocks/>
            </p:cNvSpPr>
            <p:nvPr/>
          </p:nvSpPr>
          <p:spPr bwMode="gray">
            <a:xfrm>
              <a:off x="868483" y="3259162"/>
              <a:ext cx="74056" cy="85107"/>
            </a:xfrm>
            <a:custGeom>
              <a:avLst/>
              <a:gdLst>
                <a:gd name="T0" fmla="*/ 8 w 40"/>
                <a:gd name="T1" fmla="*/ 0 h 46"/>
                <a:gd name="T2" fmla="*/ 22 w 40"/>
                <a:gd name="T3" fmla="*/ 8 h 46"/>
                <a:gd name="T4" fmla="*/ 22 w 40"/>
                <a:gd name="T5" fmla="*/ 10 h 46"/>
                <a:gd name="T6" fmla="*/ 24 w 40"/>
                <a:gd name="T7" fmla="*/ 12 h 46"/>
                <a:gd name="T8" fmla="*/ 28 w 40"/>
                <a:gd name="T9" fmla="*/ 14 h 46"/>
                <a:gd name="T10" fmla="*/ 30 w 40"/>
                <a:gd name="T11" fmla="*/ 14 h 46"/>
                <a:gd name="T12" fmla="*/ 32 w 40"/>
                <a:gd name="T13" fmla="*/ 16 h 46"/>
                <a:gd name="T14" fmla="*/ 32 w 40"/>
                <a:gd name="T15" fmla="*/ 18 h 46"/>
                <a:gd name="T16" fmla="*/ 32 w 40"/>
                <a:gd name="T17" fmla="*/ 22 h 46"/>
                <a:gd name="T18" fmla="*/ 34 w 40"/>
                <a:gd name="T19" fmla="*/ 24 h 46"/>
                <a:gd name="T20" fmla="*/ 36 w 40"/>
                <a:gd name="T21" fmla="*/ 28 h 46"/>
                <a:gd name="T22" fmla="*/ 38 w 40"/>
                <a:gd name="T23" fmla="*/ 30 h 46"/>
                <a:gd name="T24" fmla="*/ 38 w 40"/>
                <a:gd name="T25" fmla="*/ 30 h 46"/>
                <a:gd name="T26" fmla="*/ 40 w 40"/>
                <a:gd name="T27" fmla="*/ 32 h 46"/>
                <a:gd name="T28" fmla="*/ 38 w 40"/>
                <a:gd name="T29" fmla="*/ 34 h 46"/>
                <a:gd name="T30" fmla="*/ 38 w 40"/>
                <a:gd name="T31" fmla="*/ 34 h 46"/>
                <a:gd name="T32" fmla="*/ 36 w 40"/>
                <a:gd name="T33" fmla="*/ 36 h 46"/>
                <a:gd name="T34" fmla="*/ 36 w 40"/>
                <a:gd name="T35" fmla="*/ 36 h 46"/>
                <a:gd name="T36" fmla="*/ 32 w 40"/>
                <a:gd name="T37" fmla="*/ 38 h 46"/>
                <a:gd name="T38" fmla="*/ 30 w 40"/>
                <a:gd name="T39" fmla="*/ 40 h 46"/>
                <a:gd name="T40" fmla="*/ 30 w 40"/>
                <a:gd name="T41" fmla="*/ 42 h 46"/>
                <a:gd name="T42" fmla="*/ 28 w 40"/>
                <a:gd name="T43" fmla="*/ 44 h 46"/>
                <a:gd name="T44" fmla="*/ 28 w 40"/>
                <a:gd name="T45" fmla="*/ 46 h 46"/>
                <a:gd name="T46" fmla="*/ 26 w 40"/>
                <a:gd name="T47" fmla="*/ 42 h 46"/>
                <a:gd name="T48" fmla="*/ 24 w 40"/>
                <a:gd name="T49" fmla="*/ 38 h 46"/>
                <a:gd name="T50" fmla="*/ 22 w 40"/>
                <a:gd name="T51" fmla="*/ 38 h 46"/>
                <a:gd name="T52" fmla="*/ 20 w 40"/>
                <a:gd name="T53" fmla="*/ 38 h 46"/>
                <a:gd name="T54" fmla="*/ 20 w 40"/>
                <a:gd name="T55" fmla="*/ 36 h 46"/>
                <a:gd name="T56" fmla="*/ 18 w 40"/>
                <a:gd name="T57" fmla="*/ 36 h 46"/>
                <a:gd name="T58" fmla="*/ 16 w 40"/>
                <a:gd name="T59" fmla="*/ 32 h 46"/>
                <a:gd name="T60" fmla="*/ 14 w 40"/>
                <a:gd name="T61" fmla="*/ 28 h 46"/>
                <a:gd name="T62" fmla="*/ 14 w 40"/>
                <a:gd name="T63" fmla="*/ 26 h 46"/>
                <a:gd name="T64" fmla="*/ 16 w 40"/>
                <a:gd name="T65" fmla="*/ 24 h 46"/>
                <a:gd name="T66" fmla="*/ 16 w 40"/>
                <a:gd name="T67" fmla="*/ 22 h 46"/>
                <a:gd name="T68" fmla="*/ 0 w 40"/>
                <a:gd name="T69" fmla="*/ 6 h 46"/>
                <a:gd name="T70" fmla="*/ 2 w 40"/>
                <a:gd name="T71" fmla="*/ 6 h 46"/>
                <a:gd name="T72" fmla="*/ 4 w 40"/>
                <a:gd name="T73" fmla="*/ 4 h 46"/>
                <a:gd name="T74" fmla="*/ 6 w 40"/>
                <a:gd name="T75" fmla="*/ 2 h 46"/>
                <a:gd name="T76" fmla="*/ 8 w 40"/>
                <a:gd name="T7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0" h="46">
                  <a:moveTo>
                    <a:pt x="8" y="0"/>
                  </a:moveTo>
                  <a:lnTo>
                    <a:pt x="22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8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2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2" y="38"/>
                  </a:lnTo>
                  <a:lnTo>
                    <a:pt x="30" y="40"/>
                  </a:lnTo>
                  <a:lnTo>
                    <a:pt x="30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6" y="42"/>
                  </a:lnTo>
                  <a:lnTo>
                    <a:pt x="24" y="38"/>
                  </a:lnTo>
                  <a:lnTo>
                    <a:pt x="22" y="38"/>
                  </a:lnTo>
                  <a:lnTo>
                    <a:pt x="20" y="38"/>
                  </a:lnTo>
                  <a:lnTo>
                    <a:pt x="20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6" y="24"/>
                  </a:lnTo>
                  <a:lnTo>
                    <a:pt x="16" y="22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416"/>
            <p:cNvSpPr>
              <a:spLocks/>
            </p:cNvSpPr>
            <p:nvPr/>
          </p:nvSpPr>
          <p:spPr bwMode="gray">
            <a:xfrm>
              <a:off x="920322" y="3322067"/>
              <a:ext cx="29622" cy="48104"/>
            </a:xfrm>
            <a:custGeom>
              <a:avLst/>
              <a:gdLst>
                <a:gd name="T0" fmla="*/ 10 w 16"/>
                <a:gd name="T1" fmla="*/ 0 h 26"/>
                <a:gd name="T2" fmla="*/ 10 w 16"/>
                <a:gd name="T3" fmla="*/ 0 h 26"/>
                <a:gd name="T4" fmla="*/ 8 w 16"/>
                <a:gd name="T5" fmla="*/ 0 h 26"/>
                <a:gd name="T6" fmla="*/ 6 w 16"/>
                <a:gd name="T7" fmla="*/ 2 h 26"/>
                <a:gd name="T8" fmla="*/ 4 w 16"/>
                <a:gd name="T9" fmla="*/ 4 h 26"/>
                <a:gd name="T10" fmla="*/ 2 w 16"/>
                <a:gd name="T11" fmla="*/ 6 h 26"/>
                <a:gd name="T12" fmla="*/ 0 w 16"/>
                <a:gd name="T13" fmla="*/ 12 h 26"/>
                <a:gd name="T14" fmla="*/ 0 w 16"/>
                <a:gd name="T15" fmla="*/ 12 h 26"/>
                <a:gd name="T16" fmla="*/ 2 w 16"/>
                <a:gd name="T17" fmla="*/ 14 h 26"/>
                <a:gd name="T18" fmla="*/ 2 w 16"/>
                <a:gd name="T19" fmla="*/ 16 h 26"/>
                <a:gd name="T20" fmla="*/ 6 w 16"/>
                <a:gd name="T21" fmla="*/ 20 h 26"/>
                <a:gd name="T22" fmla="*/ 10 w 16"/>
                <a:gd name="T23" fmla="*/ 24 h 26"/>
                <a:gd name="T24" fmla="*/ 16 w 16"/>
                <a:gd name="T25" fmla="*/ 26 h 26"/>
                <a:gd name="T26" fmla="*/ 10 w 16"/>
                <a:gd name="T2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6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0" y="24"/>
                  </a:lnTo>
                  <a:lnTo>
                    <a:pt x="16" y="26"/>
                  </a:lnTo>
                  <a:lnTo>
                    <a:pt x="10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417"/>
            <p:cNvSpPr>
              <a:spLocks/>
            </p:cNvSpPr>
            <p:nvPr/>
          </p:nvSpPr>
          <p:spPr bwMode="gray">
            <a:xfrm>
              <a:off x="542637" y="3096349"/>
              <a:ext cx="129598" cy="155413"/>
            </a:xfrm>
            <a:custGeom>
              <a:avLst/>
              <a:gdLst>
                <a:gd name="T0" fmla="*/ 58 w 70"/>
                <a:gd name="T1" fmla="*/ 30 h 84"/>
                <a:gd name="T2" fmla="*/ 54 w 70"/>
                <a:gd name="T3" fmla="*/ 26 h 84"/>
                <a:gd name="T4" fmla="*/ 54 w 70"/>
                <a:gd name="T5" fmla="*/ 20 h 84"/>
                <a:gd name="T6" fmla="*/ 52 w 70"/>
                <a:gd name="T7" fmla="*/ 18 h 84"/>
                <a:gd name="T8" fmla="*/ 50 w 70"/>
                <a:gd name="T9" fmla="*/ 20 h 84"/>
                <a:gd name="T10" fmla="*/ 46 w 70"/>
                <a:gd name="T11" fmla="*/ 22 h 84"/>
                <a:gd name="T12" fmla="*/ 42 w 70"/>
                <a:gd name="T13" fmla="*/ 18 h 84"/>
                <a:gd name="T14" fmla="*/ 38 w 70"/>
                <a:gd name="T15" fmla="*/ 14 h 84"/>
                <a:gd name="T16" fmla="*/ 40 w 70"/>
                <a:gd name="T17" fmla="*/ 8 h 84"/>
                <a:gd name="T18" fmla="*/ 38 w 70"/>
                <a:gd name="T19" fmla="*/ 0 h 84"/>
                <a:gd name="T20" fmla="*/ 30 w 70"/>
                <a:gd name="T21" fmla="*/ 14 h 84"/>
                <a:gd name="T22" fmla="*/ 32 w 70"/>
                <a:gd name="T23" fmla="*/ 16 h 84"/>
                <a:gd name="T24" fmla="*/ 28 w 70"/>
                <a:gd name="T25" fmla="*/ 22 h 84"/>
                <a:gd name="T26" fmla="*/ 20 w 70"/>
                <a:gd name="T27" fmla="*/ 26 h 84"/>
                <a:gd name="T28" fmla="*/ 2 w 70"/>
                <a:gd name="T29" fmla="*/ 24 h 84"/>
                <a:gd name="T30" fmla="*/ 0 w 70"/>
                <a:gd name="T31" fmla="*/ 26 h 84"/>
                <a:gd name="T32" fmla="*/ 0 w 70"/>
                <a:gd name="T33" fmla="*/ 32 h 84"/>
                <a:gd name="T34" fmla="*/ 4 w 70"/>
                <a:gd name="T35" fmla="*/ 36 h 84"/>
                <a:gd name="T36" fmla="*/ 6 w 70"/>
                <a:gd name="T37" fmla="*/ 36 h 84"/>
                <a:gd name="T38" fmla="*/ 12 w 70"/>
                <a:gd name="T39" fmla="*/ 42 h 84"/>
                <a:gd name="T40" fmla="*/ 16 w 70"/>
                <a:gd name="T41" fmla="*/ 54 h 84"/>
                <a:gd name="T42" fmla="*/ 16 w 70"/>
                <a:gd name="T43" fmla="*/ 58 h 84"/>
                <a:gd name="T44" fmla="*/ 16 w 70"/>
                <a:gd name="T45" fmla="*/ 66 h 84"/>
                <a:gd name="T46" fmla="*/ 16 w 70"/>
                <a:gd name="T47" fmla="*/ 72 h 84"/>
                <a:gd name="T48" fmla="*/ 14 w 70"/>
                <a:gd name="T49" fmla="*/ 74 h 84"/>
                <a:gd name="T50" fmla="*/ 14 w 70"/>
                <a:gd name="T51" fmla="*/ 78 h 84"/>
                <a:gd name="T52" fmla="*/ 16 w 70"/>
                <a:gd name="T53" fmla="*/ 82 h 84"/>
                <a:gd name="T54" fmla="*/ 26 w 70"/>
                <a:gd name="T55" fmla="*/ 84 h 84"/>
                <a:gd name="T56" fmla="*/ 42 w 70"/>
                <a:gd name="T57" fmla="*/ 78 h 84"/>
                <a:gd name="T58" fmla="*/ 62 w 70"/>
                <a:gd name="T59" fmla="*/ 66 h 84"/>
                <a:gd name="T60" fmla="*/ 68 w 70"/>
                <a:gd name="T61" fmla="*/ 56 h 84"/>
                <a:gd name="T62" fmla="*/ 70 w 70"/>
                <a:gd name="T63" fmla="*/ 50 h 84"/>
                <a:gd name="T64" fmla="*/ 68 w 70"/>
                <a:gd name="T65" fmla="*/ 46 h 84"/>
                <a:gd name="T66" fmla="*/ 64 w 70"/>
                <a:gd name="T67" fmla="*/ 38 h 84"/>
                <a:gd name="T68" fmla="*/ 62 w 70"/>
                <a:gd name="T69" fmla="*/ 3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" h="84">
                  <a:moveTo>
                    <a:pt x="62" y="30"/>
                  </a:moveTo>
                  <a:lnTo>
                    <a:pt x="58" y="30"/>
                  </a:lnTo>
                  <a:lnTo>
                    <a:pt x="56" y="28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4" y="20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6" y="22"/>
                  </a:lnTo>
                  <a:lnTo>
                    <a:pt x="44" y="20"/>
                  </a:lnTo>
                  <a:lnTo>
                    <a:pt x="42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40" y="8"/>
                  </a:lnTo>
                  <a:lnTo>
                    <a:pt x="50" y="2"/>
                  </a:lnTo>
                  <a:lnTo>
                    <a:pt x="38" y="0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2" y="14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28" y="22"/>
                  </a:lnTo>
                  <a:lnTo>
                    <a:pt x="24" y="24"/>
                  </a:lnTo>
                  <a:lnTo>
                    <a:pt x="20" y="26"/>
                  </a:lnTo>
                  <a:lnTo>
                    <a:pt x="8" y="22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36"/>
                  </a:lnTo>
                  <a:lnTo>
                    <a:pt x="10" y="38"/>
                  </a:lnTo>
                  <a:lnTo>
                    <a:pt x="12" y="42"/>
                  </a:lnTo>
                  <a:lnTo>
                    <a:pt x="14" y="4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6" y="58"/>
                  </a:lnTo>
                  <a:lnTo>
                    <a:pt x="16" y="62"/>
                  </a:lnTo>
                  <a:lnTo>
                    <a:pt x="16" y="66"/>
                  </a:lnTo>
                  <a:lnTo>
                    <a:pt x="16" y="70"/>
                  </a:lnTo>
                  <a:lnTo>
                    <a:pt x="16" y="72"/>
                  </a:lnTo>
                  <a:lnTo>
                    <a:pt x="14" y="74"/>
                  </a:lnTo>
                  <a:lnTo>
                    <a:pt x="14" y="74"/>
                  </a:lnTo>
                  <a:lnTo>
                    <a:pt x="14" y="76"/>
                  </a:lnTo>
                  <a:lnTo>
                    <a:pt x="14" y="78"/>
                  </a:lnTo>
                  <a:lnTo>
                    <a:pt x="14" y="80"/>
                  </a:lnTo>
                  <a:lnTo>
                    <a:pt x="16" y="82"/>
                  </a:lnTo>
                  <a:lnTo>
                    <a:pt x="20" y="84"/>
                  </a:lnTo>
                  <a:lnTo>
                    <a:pt x="26" y="84"/>
                  </a:lnTo>
                  <a:lnTo>
                    <a:pt x="30" y="82"/>
                  </a:lnTo>
                  <a:lnTo>
                    <a:pt x="42" y="78"/>
                  </a:lnTo>
                  <a:lnTo>
                    <a:pt x="54" y="72"/>
                  </a:lnTo>
                  <a:lnTo>
                    <a:pt x="62" y="66"/>
                  </a:lnTo>
                  <a:lnTo>
                    <a:pt x="66" y="62"/>
                  </a:lnTo>
                  <a:lnTo>
                    <a:pt x="68" y="56"/>
                  </a:lnTo>
                  <a:lnTo>
                    <a:pt x="70" y="52"/>
                  </a:lnTo>
                  <a:lnTo>
                    <a:pt x="70" y="50"/>
                  </a:lnTo>
                  <a:lnTo>
                    <a:pt x="68" y="48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8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2" y="3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418"/>
            <p:cNvSpPr>
              <a:spLocks/>
            </p:cNvSpPr>
            <p:nvPr/>
          </p:nvSpPr>
          <p:spPr bwMode="gray">
            <a:xfrm>
              <a:off x="653721" y="2944637"/>
              <a:ext cx="199951" cy="370030"/>
            </a:xfrm>
            <a:custGeom>
              <a:avLst/>
              <a:gdLst>
                <a:gd name="T0" fmla="*/ 38 w 108"/>
                <a:gd name="T1" fmla="*/ 2 h 200"/>
                <a:gd name="T2" fmla="*/ 32 w 108"/>
                <a:gd name="T3" fmla="*/ 0 h 200"/>
                <a:gd name="T4" fmla="*/ 24 w 108"/>
                <a:gd name="T5" fmla="*/ 2 h 200"/>
                <a:gd name="T6" fmla="*/ 14 w 108"/>
                <a:gd name="T7" fmla="*/ 16 h 200"/>
                <a:gd name="T8" fmla="*/ 16 w 108"/>
                <a:gd name="T9" fmla="*/ 22 h 200"/>
                <a:gd name="T10" fmla="*/ 14 w 108"/>
                <a:gd name="T11" fmla="*/ 32 h 200"/>
                <a:gd name="T12" fmla="*/ 10 w 108"/>
                <a:gd name="T13" fmla="*/ 36 h 200"/>
                <a:gd name="T14" fmla="*/ 6 w 108"/>
                <a:gd name="T15" fmla="*/ 44 h 200"/>
                <a:gd name="T16" fmla="*/ 4 w 108"/>
                <a:gd name="T17" fmla="*/ 52 h 200"/>
                <a:gd name="T18" fmla="*/ 14 w 108"/>
                <a:gd name="T19" fmla="*/ 54 h 200"/>
                <a:gd name="T20" fmla="*/ 12 w 108"/>
                <a:gd name="T21" fmla="*/ 58 h 200"/>
                <a:gd name="T22" fmla="*/ 12 w 108"/>
                <a:gd name="T23" fmla="*/ 64 h 200"/>
                <a:gd name="T24" fmla="*/ 14 w 108"/>
                <a:gd name="T25" fmla="*/ 70 h 200"/>
                <a:gd name="T26" fmla="*/ 24 w 108"/>
                <a:gd name="T27" fmla="*/ 76 h 200"/>
                <a:gd name="T28" fmla="*/ 24 w 108"/>
                <a:gd name="T29" fmla="*/ 82 h 200"/>
                <a:gd name="T30" fmla="*/ 22 w 108"/>
                <a:gd name="T31" fmla="*/ 86 h 200"/>
                <a:gd name="T32" fmla="*/ 18 w 108"/>
                <a:gd name="T33" fmla="*/ 94 h 200"/>
                <a:gd name="T34" fmla="*/ 20 w 108"/>
                <a:gd name="T35" fmla="*/ 98 h 200"/>
                <a:gd name="T36" fmla="*/ 32 w 108"/>
                <a:gd name="T37" fmla="*/ 92 h 200"/>
                <a:gd name="T38" fmla="*/ 36 w 108"/>
                <a:gd name="T39" fmla="*/ 102 h 200"/>
                <a:gd name="T40" fmla="*/ 40 w 108"/>
                <a:gd name="T41" fmla="*/ 114 h 200"/>
                <a:gd name="T42" fmla="*/ 22 w 108"/>
                <a:gd name="T43" fmla="*/ 128 h 200"/>
                <a:gd name="T44" fmla="*/ 28 w 108"/>
                <a:gd name="T45" fmla="*/ 140 h 200"/>
                <a:gd name="T46" fmla="*/ 20 w 108"/>
                <a:gd name="T47" fmla="*/ 154 h 200"/>
                <a:gd name="T48" fmla="*/ 18 w 108"/>
                <a:gd name="T49" fmla="*/ 156 h 200"/>
                <a:gd name="T50" fmla="*/ 18 w 108"/>
                <a:gd name="T51" fmla="*/ 160 h 200"/>
                <a:gd name="T52" fmla="*/ 38 w 108"/>
                <a:gd name="T53" fmla="*/ 164 h 200"/>
                <a:gd name="T54" fmla="*/ 52 w 108"/>
                <a:gd name="T55" fmla="*/ 158 h 200"/>
                <a:gd name="T56" fmla="*/ 52 w 108"/>
                <a:gd name="T57" fmla="*/ 162 h 200"/>
                <a:gd name="T58" fmla="*/ 44 w 108"/>
                <a:gd name="T59" fmla="*/ 166 h 200"/>
                <a:gd name="T60" fmla="*/ 0 w 108"/>
                <a:gd name="T61" fmla="*/ 196 h 200"/>
                <a:gd name="T62" fmla="*/ 28 w 108"/>
                <a:gd name="T63" fmla="*/ 190 h 200"/>
                <a:gd name="T64" fmla="*/ 58 w 108"/>
                <a:gd name="T65" fmla="*/ 188 h 200"/>
                <a:gd name="T66" fmla="*/ 108 w 108"/>
                <a:gd name="T67" fmla="*/ 174 h 200"/>
                <a:gd name="T68" fmla="*/ 98 w 108"/>
                <a:gd name="T69" fmla="*/ 164 h 200"/>
                <a:gd name="T70" fmla="*/ 102 w 108"/>
                <a:gd name="T71" fmla="*/ 158 h 200"/>
                <a:gd name="T72" fmla="*/ 102 w 108"/>
                <a:gd name="T73" fmla="*/ 150 h 200"/>
                <a:gd name="T74" fmla="*/ 100 w 108"/>
                <a:gd name="T75" fmla="*/ 146 h 200"/>
                <a:gd name="T76" fmla="*/ 94 w 108"/>
                <a:gd name="T77" fmla="*/ 140 h 200"/>
                <a:gd name="T78" fmla="*/ 88 w 108"/>
                <a:gd name="T79" fmla="*/ 136 h 200"/>
                <a:gd name="T80" fmla="*/ 84 w 108"/>
                <a:gd name="T81" fmla="*/ 120 h 200"/>
                <a:gd name="T82" fmla="*/ 66 w 108"/>
                <a:gd name="T83" fmla="*/ 100 h 200"/>
                <a:gd name="T84" fmla="*/ 64 w 108"/>
                <a:gd name="T85" fmla="*/ 84 h 200"/>
                <a:gd name="T86" fmla="*/ 56 w 108"/>
                <a:gd name="T87" fmla="*/ 68 h 200"/>
                <a:gd name="T88" fmla="*/ 56 w 108"/>
                <a:gd name="T89" fmla="*/ 44 h 200"/>
                <a:gd name="T90" fmla="*/ 56 w 108"/>
                <a:gd name="T91" fmla="*/ 42 h 200"/>
                <a:gd name="T92" fmla="*/ 52 w 108"/>
                <a:gd name="T93" fmla="*/ 36 h 200"/>
                <a:gd name="T94" fmla="*/ 48 w 108"/>
                <a:gd name="T95" fmla="*/ 34 h 200"/>
                <a:gd name="T96" fmla="*/ 44 w 108"/>
                <a:gd name="T97" fmla="*/ 32 h 200"/>
                <a:gd name="T98" fmla="*/ 36 w 108"/>
                <a:gd name="T99" fmla="*/ 28 h 200"/>
                <a:gd name="T100" fmla="*/ 34 w 108"/>
                <a:gd name="T101" fmla="*/ 26 h 200"/>
                <a:gd name="T102" fmla="*/ 34 w 108"/>
                <a:gd name="T103" fmla="*/ 20 h 200"/>
                <a:gd name="T104" fmla="*/ 38 w 108"/>
                <a:gd name="T105" fmla="*/ 14 h 200"/>
                <a:gd name="T106" fmla="*/ 40 w 108"/>
                <a:gd name="T107" fmla="*/ 8 h 200"/>
                <a:gd name="T108" fmla="*/ 40 w 108"/>
                <a:gd name="T109" fmla="*/ 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" h="200">
                  <a:moveTo>
                    <a:pt x="40" y="2"/>
                  </a:move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10" y="36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14" y="54"/>
                  </a:lnTo>
                  <a:lnTo>
                    <a:pt x="14" y="56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4"/>
                  </a:lnTo>
                  <a:lnTo>
                    <a:pt x="12" y="66"/>
                  </a:lnTo>
                  <a:lnTo>
                    <a:pt x="14" y="70"/>
                  </a:lnTo>
                  <a:lnTo>
                    <a:pt x="16" y="72"/>
                  </a:lnTo>
                  <a:lnTo>
                    <a:pt x="24" y="76"/>
                  </a:lnTo>
                  <a:lnTo>
                    <a:pt x="24" y="80"/>
                  </a:lnTo>
                  <a:lnTo>
                    <a:pt x="24" y="82"/>
                  </a:lnTo>
                  <a:lnTo>
                    <a:pt x="22" y="84"/>
                  </a:lnTo>
                  <a:lnTo>
                    <a:pt x="22" y="86"/>
                  </a:lnTo>
                  <a:lnTo>
                    <a:pt x="20" y="90"/>
                  </a:lnTo>
                  <a:lnTo>
                    <a:pt x="18" y="94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2" y="100"/>
                  </a:lnTo>
                  <a:lnTo>
                    <a:pt x="32" y="92"/>
                  </a:lnTo>
                  <a:lnTo>
                    <a:pt x="44" y="94"/>
                  </a:lnTo>
                  <a:lnTo>
                    <a:pt x="36" y="102"/>
                  </a:lnTo>
                  <a:lnTo>
                    <a:pt x="34" y="114"/>
                  </a:lnTo>
                  <a:lnTo>
                    <a:pt x="40" y="114"/>
                  </a:lnTo>
                  <a:lnTo>
                    <a:pt x="40" y="128"/>
                  </a:lnTo>
                  <a:lnTo>
                    <a:pt x="22" y="128"/>
                  </a:lnTo>
                  <a:lnTo>
                    <a:pt x="22" y="138"/>
                  </a:lnTo>
                  <a:lnTo>
                    <a:pt x="28" y="140"/>
                  </a:lnTo>
                  <a:lnTo>
                    <a:pt x="20" y="152"/>
                  </a:lnTo>
                  <a:lnTo>
                    <a:pt x="20" y="154"/>
                  </a:lnTo>
                  <a:lnTo>
                    <a:pt x="18" y="154"/>
                  </a:lnTo>
                  <a:lnTo>
                    <a:pt x="18" y="156"/>
                  </a:lnTo>
                  <a:lnTo>
                    <a:pt x="18" y="158"/>
                  </a:lnTo>
                  <a:lnTo>
                    <a:pt x="18" y="160"/>
                  </a:lnTo>
                  <a:lnTo>
                    <a:pt x="20" y="160"/>
                  </a:lnTo>
                  <a:lnTo>
                    <a:pt x="38" y="164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2" y="160"/>
                  </a:lnTo>
                  <a:lnTo>
                    <a:pt x="52" y="162"/>
                  </a:lnTo>
                  <a:lnTo>
                    <a:pt x="48" y="164"/>
                  </a:lnTo>
                  <a:lnTo>
                    <a:pt x="44" y="166"/>
                  </a:lnTo>
                  <a:lnTo>
                    <a:pt x="20" y="176"/>
                  </a:lnTo>
                  <a:lnTo>
                    <a:pt x="0" y="196"/>
                  </a:lnTo>
                  <a:lnTo>
                    <a:pt x="10" y="200"/>
                  </a:lnTo>
                  <a:lnTo>
                    <a:pt x="28" y="190"/>
                  </a:lnTo>
                  <a:lnTo>
                    <a:pt x="36" y="188"/>
                  </a:lnTo>
                  <a:lnTo>
                    <a:pt x="58" y="188"/>
                  </a:lnTo>
                  <a:lnTo>
                    <a:pt x="84" y="182"/>
                  </a:lnTo>
                  <a:lnTo>
                    <a:pt x="108" y="174"/>
                  </a:lnTo>
                  <a:lnTo>
                    <a:pt x="96" y="164"/>
                  </a:lnTo>
                  <a:lnTo>
                    <a:pt x="98" y="164"/>
                  </a:lnTo>
                  <a:lnTo>
                    <a:pt x="100" y="162"/>
                  </a:lnTo>
                  <a:lnTo>
                    <a:pt x="102" y="158"/>
                  </a:lnTo>
                  <a:lnTo>
                    <a:pt x="102" y="154"/>
                  </a:lnTo>
                  <a:lnTo>
                    <a:pt x="102" y="150"/>
                  </a:lnTo>
                  <a:lnTo>
                    <a:pt x="102" y="148"/>
                  </a:lnTo>
                  <a:lnTo>
                    <a:pt x="100" y="146"/>
                  </a:lnTo>
                  <a:lnTo>
                    <a:pt x="98" y="142"/>
                  </a:lnTo>
                  <a:lnTo>
                    <a:pt x="94" y="140"/>
                  </a:lnTo>
                  <a:lnTo>
                    <a:pt x="90" y="138"/>
                  </a:lnTo>
                  <a:lnTo>
                    <a:pt x="88" y="136"/>
                  </a:lnTo>
                  <a:lnTo>
                    <a:pt x="86" y="132"/>
                  </a:lnTo>
                  <a:lnTo>
                    <a:pt x="84" y="120"/>
                  </a:lnTo>
                  <a:lnTo>
                    <a:pt x="78" y="108"/>
                  </a:lnTo>
                  <a:lnTo>
                    <a:pt x="66" y="100"/>
                  </a:lnTo>
                  <a:lnTo>
                    <a:pt x="66" y="94"/>
                  </a:lnTo>
                  <a:lnTo>
                    <a:pt x="64" y="84"/>
                  </a:lnTo>
                  <a:lnTo>
                    <a:pt x="60" y="72"/>
                  </a:lnTo>
                  <a:lnTo>
                    <a:pt x="56" y="68"/>
                  </a:lnTo>
                  <a:lnTo>
                    <a:pt x="48" y="62"/>
                  </a:lnTo>
                  <a:lnTo>
                    <a:pt x="56" y="44"/>
                  </a:lnTo>
                  <a:lnTo>
                    <a:pt x="56" y="44"/>
                  </a:lnTo>
                  <a:lnTo>
                    <a:pt x="56" y="42"/>
                  </a:lnTo>
                  <a:lnTo>
                    <a:pt x="54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48" y="34"/>
                  </a:lnTo>
                  <a:lnTo>
                    <a:pt x="46" y="32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4"/>
                  </a:lnTo>
                  <a:lnTo>
                    <a:pt x="40" y="12"/>
                  </a:lnTo>
                  <a:lnTo>
                    <a:pt x="40" y="8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40" y="2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419"/>
            <p:cNvSpPr>
              <a:spLocks/>
            </p:cNvSpPr>
            <p:nvPr/>
          </p:nvSpPr>
          <p:spPr bwMode="gray">
            <a:xfrm>
              <a:off x="612990" y="3096349"/>
              <a:ext cx="66650" cy="59205"/>
            </a:xfrm>
            <a:custGeom>
              <a:avLst/>
              <a:gdLst>
                <a:gd name="T0" fmla="*/ 16 w 36"/>
                <a:gd name="T1" fmla="*/ 0 h 32"/>
                <a:gd name="T2" fmla="*/ 16 w 36"/>
                <a:gd name="T3" fmla="*/ 0 h 32"/>
                <a:gd name="T4" fmla="*/ 18 w 36"/>
                <a:gd name="T5" fmla="*/ 0 h 32"/>
                <a:gd name="T6" fmla="*/ 20 w 36"/>
                <a:gd name="T7" fmla="*/ 0 h 32"/>
                <a:gd name="T8" fmla="*/ 24 w 36"/>
                <a:gd name="T9" fmla="*/ 0 h 32"/>
                <a:gd name="T10" fmla="*/ 28 w 36"/>
                <a:gd name="T11" fmla="*/ 0 h 32"/>
                <a:gd name="T12" fmla="*/ 30 w 36"/>
                <a:gd name="T13" fmla="*/ 2 h 32"/>
                <a:gd name="T14" fmla="*/ 32 w 36"/>
                <a:gd name="T15" fmla="*/ 6 h 32"/>
                <a:gd name="T16" fmla="*/ 32 w 36"/>
                <a:gd name="T17" fmla="*/ 6 h 32"/>
                <a:gd name="T18" fmla="*/ 34 w 36"/>
                <a:gd name="T19" fmla="*/ 8 h 32"/>
                <a:gd name="T20" fmla="*/ 36 w 36"/>
                <a:gd name="T21" fmla="*/ 12 h 32"/>
                <a:gd name="T22" fmla="*/ 36 w 36"/>
                <a:gd name="T23" fmla="*/ 16 h 32"/>
                <a:gd name="T24" fmla="*/ 36 w 36"/>
                <a:gd name="T25" fmla="*/ 22 h 32"/>
                <a:gd name="T26" fmla="*/ 32 w 36"/>
                <a:gd name="T27" fmla="*/ 28 h 32"/>
                <a:gd name="T28" fmla="*/ 32 w 36"/>
                <a:gd name="T29" fmla="*/ 28 h 32"/>
                <a:gd name="T30" fmla="*/ 30 w 36"/>
                <a:gd name="T31" fmla="*/ 30 h 32"/>
                <a:gd name="T32" fmla="*/ 28 w 36"/>
                <a:gd name="T33" fmla="*/ 32 h 32"/>
                <a:gd name="T34" fmla="*/ 26 w 36"/>
                <a:gd name="T35" fmla="*/ 30 h 32"/>
                <a:gd name="T36" fmla="*/ 24 w 36"/>
                <a:gd name="T37" fmla="*/ 30 h 32"/>
                <a:gd name="T38" fmla="*/ 20 w 36"/>
                <a:gd name="T39" fmla="*/ 30 h 32"/>
                <a:gd name="T40" fmla="*/ 18 w 36"/>
                <a:gd name="T41" fmla="*/ 28 h 32"/>
                <a:gd name="T42" fmla="*/ 16 w 36"/>
                <a:gd name="T43" fmla="*/ 26 h 32"/>
                <a:gd name="T44" fmla="*/ 16 w 36"/>
                <a:gd name="T45" fmla="*/ 24 h 32"/>
                <a:gd name="T46" fmla="*/ 16 w 36"/>
                <a:gd name="T47" fmla="*/ 20 h 32"/>
                <a:gd name="T48" fmla="*/ 14 w 36"/>
                <a:gd name="T49" fmla="*/ 18 h 32"/>
                <a:gd name="T50" fmla="*/ 14 w 36"/>
                <a:gd name="T51" fmla="*/ 18 h 32"/>
                <a:gd name="T52" fmla="*/ 14 w 36"/>
                <a:gd name="T53" fmla="*/ 18 h 32"/>
                <a:gd name="T54" fmla="*/ 12 w 36"/>
                <a:gd name="T55" fmla="*/ 20 h 32"/>
                <a:gd name="T56" fmla="*/ 10 w 36"/>
                <a:gd name="T57" fmla="*/ 22 h 32"/>
                <a:gd name="T58" fmla="*/ 8 w 36"/>
                <a:gd name="T59" fmla="*/ 22 h 32"/>
                <a:gd name="T60" fmla="*/ 6 w 36"/>
                <a:gd name="T61" fmla="*/ 20 h 32"/>
                <a:gd name="T62" fmla="*/ 4 w 36"/>
                <a:gd name="T63" fmla="*/ 18 h 32"/>
                <a:gd name="T64" fmla="*/ 2 w 36"/>
                <a:gd name="T65" fmla="*/ 18 h 32"/>
                <a:gd name="T66" fmla="*/ 0 w 36"/>
                <a:gd name="T67" fmla="*/ 14 h 32"/>
                <a:gd name="T68" fmla="*/ 0 w 36"/>
                <a:gd name="T69" fmla="*/ 12 h 32"/>
                <a:gd name="T70" fmla="*/ 2 w 36"/>
                <a:gd name="T71" fmla="*/ 8 h 32"/>
                <a:gd name="T72" fmla="*/ 16 w 36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" h="32">
                  <a:moveTo>
                    <a:pt x="16" y="0"/>
                  </a:moveTo>
                  <a:lnTo>
                    <a:pt x="16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16"/>
                  </a:lnTo>
                  <a:lnTo>
                    <a:pt x="36" y="22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0" y="30"/>
                  </a:lnTo>
                  <a:lnTo>
                    <a:pt x="18" y="28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6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420"/>
            <p:cNvSpPr>
              <a:spLocks/>
            </p:cNvSpPr>
            <p:nvPr/>
          </p:nvSpPr>
          <p:spPr bwMode="gray">
            <a:xfrm>
              <a:off x="990675" y="3000141"/>
              <a:ext cx="66650" cy="114709"/>
            </a:xfrm>
            <a:custGeom>
              <a:avLst/>
              <a:gdLst>
                <a:gd name="T0" fmla="*/ 30 w 36"/>
                <a:gd name="T1" fmla="*/ 58 h 62"/>
                <a:gd name="T2" fmla="*/ 30 w 36"/>
                <a:gd name="T3" fmla="*/ 46 h 62"/>
                <a:gd name="T4" fmla="*/ 30 w 36"/>
                <a:gd name="T5" fmla="*/ 44 h 62"/>
                <a:gd name="T6" fmla="*/ 30 w 36"/>
                <a:gd name="T7" fmla="*/ 42 h 62"/>
                <a:gd name="T8" fmla="*/ 28 w 36"/>
                <a:gd name="T9" fmla="*/ 38 h 62"/>
                <a:gd name="T10" fmla="*/ 30 w 36"/>
                <a:gd name="T11" fmla="*/ 36 h 62"/>
                <a:gd name="T12" fmla="*/ 30 w 36"/>
                <a:gd name="T13" fmla="*/ 32 h 62"/>
                <a:gd name="T14" fmla="*/ 32 w 36"/>
                <a:gd name="T15" fmla="*/ 30 h 62"/>
                <a:gd name="T16" fmla="*/ 36 w 36"/>
                <a:gd name="T17" fmla="*/ 28 h 62"/>
                <a:gd name="T18" fmla="*/ 36 w 36"/>
                <a:gd name="T19" fmla="*/ 28 h 62"/>
                <a:gd name="T20" fmla="*/ 36 w 36"/>
                <a:gd name="T21" fmla="*/ 24 h 62"/>
                <a:gd name="T22" fmla="*/ 34 w 36"/>
                <a:gd name="T23" fmla="*/ 22 h 62"/>
                <a:gd name="T24" fmla="*/ 34 w 36"/>
                <a:gd name="T25" fmla="*/ 18 h 62"/>
                <a:gd name="T26" fmla="*/ 32 w 36"/>
                <a:gd name="T27" fmla="*/ 16 h 62"/>
                <a:gd name="T28" fmla="*/ 32 w 36"/>
                <a:gd name="T29" fmla="*/ 16 h 62"/>
                <a:gd name="T30" fmla="*/ 30 w 36"/>
                <a:gd name="T31" fmla="*/ 12 h 62"/>
                <a:gd name="T32" fmla="*/ 30 w 36"/>
                <a:gd name="T33" fmla="*/ 8 h 62"/>
                <a:gd name="T34" fmla="*/ 30 w 36"/>
                <a:gd name="T35" fmla="*/ 4 h 62"/>
                <a:gd name="T36" fmla="*/ 28 w 36"/>
                <a:gd name="T37" fmla="*/ 0 h 62"/>
                <a:gd name="T38" fmla="*/ 28 w 36"/>
                <a:gd name="T39" fmla="*/ 0 h 62"/>
                <a:gd name="T40" fmla="*/ 24 w 36"/>
                <a:gd name="T41" fmla="*/ 0 h 62"/>
                <a:gd name="T42" fmla="*/ 2 w 36"/>
                <a:gd name="T43" fmla="*/ 20 h 62"/>
                <a:gd name="T44" fmla="*/ 2 w 36"/>
                <a:gd name="T45" fmla="*/ 22 h 62"/>
                <a:gd name="T46" fmla="*/ 0 w 36"/>
                <a:gd name="T47" fmla="*/ 26 h 62"/>
                <a:gd name="T48" fmla="*/ 0 w 36"/>
                <a:gd name="T49" fmla="*/ 32 h 62"/>
                <a:gd name="T50" fmla="*/ 0 w 36"/>
                <a:gd name="T51" fmla="*/ 36 h 62"/>
                <a:gd name="T52" fmla="*/ 2 w 36"/>
                <a:gd name="T53" fmla="*/ 40 h 62"/>
                <a:gd name="T54" fmla="*/ 2 w 36"/>
                <a:gd name="T55" fmla="*/ 44 h 62"/>
                <a:gd name="T56" fmla="*/ 2 w 36"/>
                <a:gd name="T57" fmla="*/ 46 h 62"/>
                <a:gd name="T58" fmla="*/ 10 w 36"/>
                <a:gd name="T59" fmla="*/ 54 h 62"/>
                <a:gd name="T60" fmla="*/ 10 w 36"/>
                <a:gd name="T61" fmla="*/ 62 h 62"/>
                <a:gd name="T62" fmla="*/ 30 w 36"/>
                <a:gd name="T63" fmla="*/ 5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" h="62">
                  <a:moveTo>
                    <a:pt x="30" y="58"/>
                  </a:moveTo>
                  <a:lnTo>
                    <a:pt x="30" y="46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28" y="38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2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6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4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10" y="54"/>
                  </a:lnTo>
                  <a:lnTo>
                    <a:pt x="10" y="62"/>
                  </a:lnTo>
                  <a:lnTo>
                    <a:pt x="30" y="58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421"/>
            <p:cNvSpPr>
              <a:spLocks/>
            </p:cNvSpPr>
            <p:nvPr/>
          </p:nvSpPr>
          <p:spPr bwMode="gray">
            <a:xfrm>
              <a:off x="1083245" y="2374791"/>
              <a:ext cx="311035" cy="721558"/>
            </a:xfrm>
            <a:custGeom>
              <a:avLst/>
              <a:gdLst>
                <a:gd name="T0" fmla="*/ 0 w 168"/>
                <a:gd name="T1" fmla="*/ 286 h 390"/>
                <a:gd name="T2" fmla="*/ 0 w 168"/>
                <a:gd name="T3" fmla="*/ 300 h 390"/>
                <a:gd name="T4" fmla="*/ 0 w 168"/>
                <a:gd name="T5" fmla="*/ 312 h 390"/>
                <a:gd name="T6" fmla="*/ 0 w 168"/>
                <a:gd name="T7" fmla="*/ 322 h 390"/>
                <a:gd name="T8" fmla="*/ 16 w 168"/>
                <a:gd name="T9" fmla="*/ 388 h 390"/>
                <a:gd name="T10" fmla="*/ 38 w 168"/>
                <a:gd name="T11" fmla="*/ 382 h 390"/>
                <a:gd name="T12" fmla="*/ 50 w 168"/>
                <a:gd name="T13" fmla="*/ 372 h 390"/>
                <a:gd name="T14" fmla="*/ 60 w 168"/>
                <a:gd name="T15" fmla="*/ 360 h 390"/>
                <a:gd name="T16" fmla="*/ 66 w 168"/>
                <a:gd name="T17" fmla="*/ 328 h 390"/>
                <a:gd name="T18" fmla="*/ 88 w 168"/>
                <a:gd name="T19" fmla="*/ 296 h 390"/>
                <a:gd name="T20" fmla="*/ 94 w 168"/>
                <a:gd name="T21" fmla="*/ 282 h 390"/>
                <a:gd name="T22" fmla="*/ 92 w 168"/>
                <a:gd name="T23" fmla="*/ 272 h 390"/>
                <a:gd name="T24" fmla="*/ 82 w 168"/>
                <a:gd name="T25" fmla="*/ 264 h 390"/>
                <a:gd name="T26" fmla="*/ 76 w 168"/>
                <a:gd name="T27" fmla="*/ 262 h 390"/>
                <a:gd name="T28" fmla="*/ 78 w 168"/>
                <a:gd name="T29" fmla="*/ 230 h 390"/>
                <a:gd name="T30" fmla="*/ 78 w 168"/>
                <a:gd name="T31" fmla="*/ 232 h 390"/>
                <a:gd name="T32" fmla="*/ 80 w 168"/>
                <a:gd name="T33" fmla="*/ 218 h 390"/>
                <a:gd name="T34" fmla="*/ 86 w 168"/>
                <a:gd name="T35" fmla="*/ 204 h 390"/>
                <a:gd name="T36" fmla="*/ 94 w 168"/>
                <a:gd name="T37" fmla="*/ 194 h 390"/>
                <a:gd name="T38" fmla="*/ 106 w 168"/>
                <a:gd name="T39" fmla="*/ 184 h 390"/>
                <a:gd name="T40" fmla="*/ 116 w 168"/>
                <a:gd name="T41" fmla="*/ 176 h 390"/>
                <a:gd name="T42" fmla="*/ 122 w 168"/>
                <a:gd name="T43" fmla="*/ 158 h 390"/>
                <a:gd name="T44" fmla="*/ 122 w 168"/>
                <a:gd name="T45" fmla="*/ 140 h 390"/>
                <a:gd name="T46" fmla="*/ 156 w 168"/>
                <a:gd name="T47" fmla="*/ 118 h 390"/>
                <a:gd name="T48" fmla="*/ 168 w 168"/>
                <a:gd name="T49" fmla="*/ 118 h 390"/>
                <a:gd name="T50" fmla="*/ 162 w 168"/>
                <a:gd name="T51" fmla="*/ 106 h 390"/>
                <a:gd name="T52" fmla="*/ 152 w 168"/>
                <a:gd name="T53" fmla="*/ 80 h 390"/>
                <a:gd name="T54" fmla="*/ 152 w 168"/>
                <a:gd name="T55" fmla="*/ 72 h 390"/>
                <a:gd name="T56" fmla="*/ 156 w 168"/>
                <a:gd name="T57" fmla="*/ 68 h 390"/>
                <a:gd name="T58" fmla="*/ 156 w 168"/>
                <a:gd name="T59" fmla="*/ 56 h 390"/>
                <a:gd name="T60" fmla="*/ 140 w 168"/>
                <a:gd name="T61" fmla="*/ 38 h 390"/>
                <a:gd name="T62" fmla="*/ 130 w 168"/>
                <a:gd name="T63" fmla="*/ 24 h 390"/>
                <a:gd name="T64" fmla="*/ 122 w 168"/>
                <a:gd name="T65" fmla="*/ 20 h 390"/>
                <a:gd name="T66" fmla="*/ 114 w 168"/>
                <a:gd name="T67" fmla="*/ 4 h 390"/>
                <a:gd name="T68" fmla="*/ 102 w 168"/>
                <a:gd name="T69" fmla="*/ 14 h 390"/>
                <a:gd name="T70" fmla="*/ 92 w 168"/>
                <a:gd name="T71" fmla="*/ 24 h 390"/>
                <a:gd name="T72" fmla="*/ 86 w 168"/>
                <a:gd name="T73" fmla="*/ 32 h 390"/>
                <a:gd name="T74" fmla="*/ 80 w 168"/>
                <a:gd name="T75" fmla="*/ 44 h 390"/>
                <a:gd name="T76" fmla="*/ 76 w 168"/>
                <a:gd name="T77" fmla="*/ 56 h 390"/>
                <a:gd name="T78" fmla="*/ 70 w 168"/>
                <a:gd name="T79" fmla="*/ 82 h 390"/>
                <a:gd name="T80" fmla="*/ 64 w 168"/>
                <a:gd name="T81" fmla="*/ 92 h 390"/>
                <a:gd name="T82" fmla="*/ 54 w 168"/>
                <a:gd name="T83" fmla="*/ 104 h 390"/>
                <a:gd name="T84" fmla="*/ 46 w 168"/>
                <a:gd name="T85" fmla="*/ 122 h 390"/>
                <a:gd name="T86" fmla="*/ 12 w 168"/>
                <a:gd name="T87" fmla="*/ 178 h 390"/>
                <a:gd name="T88" fmla="*/ 14 w 168"/>
                <a:gd name="T89" fmla="*/ 260 h 390"/>
                <a:gd name="T90" fmla="*/ 14 w 168"/>
                <a:gd name="T91" fmla="*/ 266 h 390"/>
                <a:gd name="T92" fmla="*/ 8 w 168"/>
                <a:gd name="T93" fmla="*/ 278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8" h="390">
                  <a:moveTo>
                    <a:pt x="0" y="280"/>
                  </a:moveTo>
                  <a:lnTo>
                    <a:pt x="0" y="282"/>
                  </a:lnTo>
                  <a:lnTo>
                    <a:pt x="0" y="286"/>
                  </a:lnTo>
                  <a:lnTo>
                    <a:pt x="0" y="292"/>
                  </a:lnTo>
                  <a:lnTo>
                    <a:pt x="0" y="296"/>
                  </a:lnTo>
                  <a:lnTo>
                    <a:pt x="0" y="300"/>
                  </a:lnTo>
                  <a:lnTo>
                    <a:pt x="0" y="302"/>
                  </a:lnTo>
                  <a:lnTo>
                    <a:pt x="0" y="308"/>
                  </a:lnTo>
                  <a:lnTo>
                    <a:pt x="0" y="312"/>
                  </a:lnTo>
                  <a:lnTo>
                    <a:pt x="0" y="318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0" y="350"/>
                  </a:lnTo>
                  <a:lnTo>
                    <a:pt x="12" y="368"/>
                  </a:lnTo>
                  <a:lnTo>
                    <a:pt x="16" y="388"/>
                  </a:lnTo>
                  <a:lnTo>
                    <a:pt x="24" y="390"/>
                  </a:lnTo>
                  <a:lnTo>
                    <a:pt x="36" y="386"/>
                  </a:lnTo>
                  <a:lnTo>
                    <a:pt x="38" y="382"/>
                  </a:lnTo>
                  <a:lnTo>
                    <a:pt x="42" y="378"/>
                  </a:lnTo>
                  <a:lnTo>
                    <a:pt x="46" y="374"/>
                  </a:lnTo>
                  <a:lnTo>
                    <a:pt x="50" y="372"/>
                  </a:lnTo>
                  <a:lnTo>
                    <a:pt x="54" y="372"/>
                  </a:lnTo>
                  <a:lnTo>
                    <a:pt x="54" y="370"/>
                  </a:lnTo>
                  <a:lnTo>
                    <a:pt x="60" y="360"/>
                  </a:lnTo>
                  <a:lnTo>
                    <a:pt x="64" y="346"/>
                  </a:lnTo>
                  <a:lnTo>
                    <a:pt x="66" y="334"/>
                  </a:lnTo>
                  <a:lnTo>
                    <a:pt x="66" y="328"/>
                  </a:lnTo>
                  <a:lnTo>
                    <a:pt x="66" y="320"/>
                  </a:lnTo>
                  <a:lnTo>
                    <a:pt x="84" y="300"/>
                  </a:lnTo>
                  <a:lnTo>
                    <a:pt x="88" y="296"/>
                  </a:lnTo>
                  <a:lnTo>
                    <a:pt x="92" y="290"/>
                  </a:lnTo>
                  <a:lnTo>
                    <a:pt x="92" y="286"/>
                  </a:lnTo>
                  <a:lnTo>
                    <a:pt x="94" y="282"/>
                  </a:lnTo>
                  <a:lnTo>
                    <a:pt x="94" y="278"/>
                  </a:lnTo>
                  <a:lnTo>
                    <a:pt x="92" y="278"/>
                  </a:lnTo>
                  <a:lnTo>
                    <a:pt x="92" y="272"/>
                  </a:lnTo>
                  <a:lnTo>
                    <a:pt x="90" y="268"/>
                  </a:lnTo>
                  <a:lnTo>
                    <a:pt x="86" y="266"/>
                  </a:lnTo>
                  <a:lnTo>
                    <a:pt x="82" y="264"/>
                  </a:lnTo>
                  <a:lnTo>
                    <a:pt x="80" y="264"/>
                  </a:lnTo>
                  <a:lnTo>
                    <a:pt x="78" y="262"/>
                  </a:lnTo>
                  <a:lnTo>
                    <a:pt x="76" y="262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8" y="230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0"/>
                  </a:lnTo>
                  <a:lnTo>
                    <a:pt x="80" y="226"/>
                  </a:lnTo>
                  <a:lnTo>
                    <a:pt x="80" y="218"/>
                  </a:lnTo>
                  <a:lnTo>
                    <a:pt x="82" y="212"/>
                  </a:lnTo>
                  <a:lnTo>
                    <a:pt x="84" y="208"/>
                  </a:lnTo>
                  <a:lnTo>
                    <a:pt x="86" y="204"/>
                  </a:lnTo>
                  <a:lnTo>
                    <a:pt x="88" y="200"/>
                  </a:lnTo>
                  <a:lnTo>
                    <a:pt x="90" y="196"/>
                  </a:lnTo>
                  <a:lnTo>
                    <a:pt x="94" y="194"/>
                  </a:lnTo>
                  <a:lnTo>
                    <a:pt x="98" y="190"/>
                  </a:lnTo>
                  <a:lnTo>
                    <a:pt x="104" y="188"/>
                  </a:lnTo>
                  <a:lnTo>
                    <a:pt x="106" y="184"/>
                  </a:lnTo>
                  <a:lnTo>
                    <a:pt x="110" y="184"/>
                  </a:lnTo>
                  <a:lnTo>
                    <a:pt x="110" y="182"/>
                  </a:lnTo>
                  <a:lnTo>
                    <a:pt x="116" y="176"/>
                  </a:lnTo>
                  <a:lnTo>
                    <a:pt x="120" y="170"/>
                  </a:lnTo>
                  <a:lnTo>
                    <a:pt x="122" y="164"/>
                  </a:lnTo>
                  <a:lnTo>
                    <a:pt x="122" y="158"/>
                  </a:lnTo>
                  <a:lnTo>
                    <a:pt x="122" y="156"/>
                  </a:lnTo>
                  <a:lnTo>
                    <a:pt x="122" y="154"/>
                  </a:lnTo>
                  <a:lnTo>
                    <a:pt x="122" y="140"/>
                  </a:lnTo>
                  <a:lnTo>
                    <a:pt x="134" y="130"/>
                  </a:lnTo>
                  <a:lnTo>
                    <a:pt x="144" y="120"/>
                  </a:lnTo>
                  <a:lnTo>
                    <a:pt x="156" y="118"/>
                  </a:lnTo>
                  <a:lnTo>
                    <a:pt x="166" y="120"/>
                  </a:lnTo>
                  <a:lnTo>
                    <a:pt x="166" y="120"/>
                  </a:lnTo>
                  <a:lnTo>
                    <a:pt x="168" y="118"/>
                  </a:lnTo>
                  <a:lnTo>
                    <a:pt x="168" y="116"/>
                  </a:lnTo>
                  <a:lnTo>
                    <a:pt x="166" y="114"/>
                  </a:lnTo>
                  <a:lnTo>
                    <a:pt x="162" y="106"/>
                  </a:lnTo>
                  <a:lnTo>
                    <a:pt x="158" y="96"/>
                  </a:lnTo>
                  <a:lnTo>
                    <a:pt x="154" y="86"/>
                  </a:lnTo>
                  <a:lnTo>
                    <a:pt x="152" y="80"/>
                  </a:lnTo>
                  <a:lnTo>
                    <a:pt x="152" y="78"/>
                  </a:lnTo>
                  <a:lnTo>
                    <a:pt x="152" y="76"/>
                  </a:lnTo>
                  <a:lnTo>
                    <a:pt x="152" y="72"/>
                  </a:lnTo>
                  <a:lnTo>
                    <a:pt x="152" y="72"/>
                  </a:lnTo>
                  <a:lnTo>
                    <a:pt x="154" y="70"/>
                  </a:lnTo>
                  <a:lnTo>
                    <a:pt x="156" y="68"/>
                  </a:lnTo>
                  <a:lnTo>
                    <a:pt x="158" y="64"/>
                  </a:lnTo>
                  <a:lnTo>
                    <a:pt x="158" y="60"/>
                  </a:lnTo>
                  <a:lnTo>
                    <a:pt x="156" y="56"/>
                  </a:lnTo>
                  <a:lnTo>
                    <a:pt x="152" y="50"/>
                  </a:lnTo>
                  <a:lnTo>
                    <a:pt x="142" y="42"/>
                  </a:lnTo>
                  <a:lnTo>
                    <a:pt x="140" y="38"/>
                  </a:lnTo>
                  <a:lnTo>
                    <a:pt x="136" y="32"/>
                  </a:lnTo>
                  <a:lnTo>
                    <a:pt x="132" y="28"/>
                  </a:lnTo>
                  <a:lnTo>
                    <a:pt x="130" y="24"/>
                  </a:lnTo>
                  <a:lnTo>
                    <a:pt x="126" y="22"/>
                  </a:lnTo>
                  <a:lnTo>
                    <a:pt x="124" y="20"/>
                  </a:lnTo>
                  <a:lnTo>
                    <a:pt x="122" y="20"/>
                  </a:lnTo>
                  <a:lnTo>
                    <a:pt x="118" y="0"/>
                  </a:lnTo>
                  <a:lnTo>
                    <a:pt x="116" y="2"/>
                  </a:lnTo>
                  <a:lnTo>
                    <a:pt x="114" y="4"/>
                  </a:lnTo>
                  <a:lnTo>
                    <a:pt x="110" y="6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4" y="22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8"/>
                  </a:lnTo>
                  <a:lnTo>
                    <a:pt x="86" y="32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0" y="44"/>
                  </a:lnTo>
                  <a:lnTo>
                    <a:pt x="78" y="48"/>
                  </a:lnTo>
                  <a:lnTo>
                    <a:pt x="78" y="52"/>
                  </a:lnTo>
                  <a:lnTo>
                    <a:pt x="76" y="56"/>
                  </a:lnTo>
                  <a:lnTo>
                    <a:pt x="72" y="60"/>
                  </a:lnTo>
                  <a:lnTo>
                    <a:pt x="72" y="82"/>
                  </a:lnTo>
                  <a:lnTo>
                    <a:pt x="70" y="82"/>
                  </a:lnTo>
                  <a:lnTo>
                    <a:pt x="70" y="84"/>
                  </a:lnTo>
                  <a:lnTo>
                    <a:pt x="66" y="88"/>
                  </a:lnTo>
                  <a:lnTo>
                    <a:pt x="64" y="92"/>
                  </a:lnTo>
                  <a:lnTo>
                    <a:pt x="60" y="96"/>
                  </a:lnTo>
                  <a:lnTo>
                    <a:pt x="56" y="100"/>
                  </a:lnTo>
                  <a:lnTo>
                    <a:pt x="54" y="104"/>
                  </a:lnTo>
                  <a:lnTo>
                    <a:pt x="50" y="106"/>
                  </a:lnTo>
                  <a:lnTo>
                    <a:pt x="48" y="106"/>
                  </a:lnTo>
                  <a:lnTo>
                    <a:pt x="46" y="122"/>
                  </a:lnTo>
                  <a:lnTo>
                    <a:pt x="36" y="140"/>
                  </a:lnTo>
                  <a:lnTo>
                    <a:pt x="34" y="164"/>
                  </a:lnTo>
                  <a:lnTo>
                    <a:pt x="12" y="178"/>
                  </a:lnTo>
                  <a:lnTo>
                    <a:pt x="16" y="184"/>
                  </a:lnTo>
                  <a:lnTo>
                    <a:pt x="16" y="234"/>
                  </a:lnTo>
                  <a:lnTo>
                    <a:pt x="14" y="260"/>
                  </a:lnTo>
                  <a:lnTo>
                    <a:pt x="14" y="262"/>
                  </a:lnTo>
                  <a:lnTo>
                    <a:pt x="14" y="264"/>
                  </a:lnTo>
                  <a:lnTo>
                    <a:pt x="14" y="266"/>
                  </a:lnTo>
                  <a:lnTo>
                    <a:pt x="12" y="270"/>
                  </a:lnTo>
                  <a:lnTo>
                    <a:pt x="12" y="274"/>
                  </a:lnTo>
                  <a:lnTo>
                    <a:pt x="8" y="278"/>
                  </a:lnTo>
                  <a:lnTo>
                    <a:pt x="4" y="280"/>
                  </a:lnTo>
                  <a:lnTo>
                    <a:pt x="0" y="28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422"/>
            <p:cNvSpPr>
              <a:spLocks/>
            </p:cNvSpPr>
            <p:nvPr/>
          </p:nvSpPr>
          <p:spPr bwMode="gray">
            <a:xfrm>
              <a:off x="1301710" y="2322987"/>
              <a:ext cx="229573" cy="573546"/>
            </a:xfrm>
            <a:custGeom>
              <a:avLst/>
              <a:gdLst>
                <a:gd name="T0" fmla="*/ 102 w 124"/>
                <a:gd name="T1" fmla="*/ 62 h 310"/>
                <a:gd name="T2" fmla="*/ 122 w 124"/>
                <a:gd name="T3" fmla="*/ 112 h 310"/>
                <a:gd name="T4" fmla="*/ 112 w 124"/>
                <a:gd name="T5" fmla="*/ 128 h 310"/>
                <a:gd name="T6" fmla="*/ 114 w 124"/>
                <a:gd name="T7" fmla="*/ 134 h 310"/>
                <a:gd name="T8" fmla="*/ 118 w 124"/>
                <a:gd name="T9" fmla="*/ 144 h 310"/>
                <a:gd name="T10" fmla="*/ 118 w 124"/>
                <a:gd name="T11" fmla="*/ 152 h 310"/>
                <a:gd name="T12" fmla="*/ 114 w 124"/>
                <a:gd name="T13" fmla="*/ 182 h 310"/>
                <a:gd name="T14" fmla="*/ 114 w 124"/>
                <a:gd name="T15" fmla="*/ 212 h 310"/>
                <a:gd name="T16" fmla="*/ 122 w 124"/>
                <a:gd name="T17" fmla="*/ 222 h 310"/>
                <a:gd name="T18" fmla="*/ 124 w 124"/>
                <a:gd name="T19" fmla="*/ 254 h 310"/>
                <a:gd name="T20" fmla="*/ 124 w 124"/>
                <a:gd name="T21" fmla="*/ 260 h 310"/>
                <a:gd name="T22" fmla="*/ 90 w 124"/>
                <a:gd name="T23" fmla="*/ 292 h 310"/>
                <a:gd name="T24" fmla="*/ 92 w 124"/>
                <a:gd name="T25" fmla="*/ 294 h 310"/>
                <a:gd name="T26" fmla="*/ 88 w 124"/>
                <a:gd name="T27" fmla="*/ 294 h 310"/>
                <a:gd name="T28" fmla="*/ 80 w 124"/>
                <a:gd name="T29" fmla="*/ 292 h 310"/>
                <a:gd name="T30" fmla="*/ 72 w 124"/>
                <a:gd name="T31" fmla="*/ 296 h 310"/>
                <a:gd name="T32" fmla="*/ 54 w 124"/>
                <a:gd name="T33" fmla="*/ 302 h 310"/>
                <a:gd name="T34" fmla="*/ 48 w 124"/>
                <a:gd name="T35" fmla="*/ 304 h 310"/>
                <a:gd name="T36" fmla="*/ 38 w 124"/>
                <a:gd name="T37" fmla="*/ 306 h 310"/>
                <a:gd name="T38" fmla="*/ 24 w 124"/>
                <a:gd name="T39" fmla="*/ 306 h 310"/>
                <a:gd name="T40" fmla="*/ 20 w 124"/>
                <a:gd name="T41" fmla="*/ 304 h 310"/>
                <a:gd name="T42" fmla="*/ 12 w 124"/>
                <a:gd name="T43" fmla="*/ 298 h 310"/>
                <a:gd name="T44" fmla="*/ 6 w 124"/>
                <a:gd name="T45" fmla="*/ 292 h 310"/>
                <a:gd name="T46" fmla="*/ 4 w 124"/>
                <a:gd name="T47" fmla="*/ 286 h 310"/>
                <a:gd name="T48" fmla="*/ 4 w 124"/>
                <a:gd name="T49" fmla="*/ 278 h 310"/>
                <a:gd name="T50" fmla="*/ 4 w 124"/>
                <a:gd name="T51" fmla="*/ 268 h 310"/>
                <a:gd name="T52" fmla="*/ 4 w 124"/>
                <a:gd name="T53" fmla="*/ 230 h 310"/>
                <a:gd name="T54" fmla="*/ 6 w 124"/>
                <a:gd name="T55" fmla="*/ 224 h 310"/>
                <a:gd name="T56" fmla="*/ 12 w 124"/>
                <a:gd name="T57" fmla="*/ 212 h 310"/>
                <a:gd name="T58" fmla="*/ 42 w 124"/>
                <a:gd name="T59" fmla="*/ 186 h 310"/>
                <a:gd name="T60" fmla="*/ 50 w 124"/>
                <a:gd name="T61" fmla="*/ 178 h 310"/>
                <a:gd name="T62" fmla="*/ 56 w 124"/>
                <a:gd name="T63" fmla="*/ 158 h 310"/>
                <a:gd name="T64" fmla="*/ 48 w 124"/>
                <a:gd name="T65" fmla="*/ 148 h 310"/>
                <a:gd name="T66" fmla="*/ 50 w 124"/>
                <a:gd name="T67" fmla="*/ 146 h 310"/>
                <a:gd name="T68" fmla="*/ 48 w 124"/>
                <a:gd name="T69" fmla="*/ 142 h 310"/>
                <a:gd name="T70" fmla="*/ 38 w 124"/>
                <a:gd name="T71" fmla="*/ 122 h 310"/>
                <a:gd name="T72" fmla="*/ 34 w 124"/>
                <a:gd name="T73" fmla="*/ 100 h 310"/>
                <a:gd name="T74" fmla="*/ 36 w 124"/>
                <a:gd name="T75" fmla="*/ 98 h 310"/>
                <a:gd name="T76" fmla="*/ 40 w 124"/>
                <a:gd name="T77" fmla="*/ 94 h 310"/>
                <a:gd name="T78" fmla="*/ 38 w 124"/>
                <a:gd name="T79" fmla="*/ 86 h 310"/>
                <a:gd name="T80" fmla="*/ 32 w 124"/>
                <a:gd name="T81" fmla="*/ 76 h 310"/>
                <a:gd name="T82" fmla="*/ 22 w 124"/>
                <a:gd name="T83" fmla="*/ 68 h 310"/>
                <a:gd name="T84" fmla="*/ 18 w 124"/>
                <a:gd name="T85" fmla="*/ 62 h 310"/>
                <a:gd name="T86" fmla="*/ 10 w 124"/>
                <a:gd name="T87" fmla="*/ 52 h 310"/>
                <a:gd name="T88" fmla="*/ 0 w 124"/>
                <a:gd name="T89" fmla="*/ 28 h 310"/>
                <a:gd name="T90" fmla="*/ 10 w 124"/>
                <a:gd name="T91" fmla="*/ 20 h 310"/>
                <a:gd name="T92" fmla="*/ 28 w 124"/>
                <a:gd name="T93" fmla="*/ 16 h 310"/>
                <a:gd name="T94" fmla="*/ 40 w 124"/>
                <a:gd name="T95" fmla="*/ 24 h 310"/>
                <a:gd name="T96" fmla="*/ 58 w 124"/>
                <a:gd name="T97" fmla="*/ 22 h 310"/>
                <a:gd name="T98" fmla="*/ 72 w 124"/>
                <a:gd name="T99" fmla="*/ 14 h 310"/>
                <a:gd name="T100" fmla="*/ 72 w 124"/>
                <a:gd name="T101" fmla="*/ 12 h 310"/>
                <a:gd name="T102" fmla="*/ 76 w 124"/>
                <a:gd name="T103" fmla="*/ 6 h 310"/>
                <a:gd name="T104" fmla="*/ 82 w 124"/>
                <a:gd name="T105" fmla="*/ 2 h 310"/>
                <a:gd name="T106" fmla="*/ 92 w 124"/>
                <a:gd name="T107" fmla="*/ 2 h 310"/>
                <a:gd name="T108" fmla="*/ 120 w 124"/>
                <a:gd name="T109" fmla="*/ 20 h 310"/>
                <a:gd name="T110" fmla="*/ 116 w 124"/>
                <a:gd name="T111" fmla="*/ 26 h 310"/>
                <a:gd name="T112" fmla="*/ 102 w 124"/>
                <a:gd name="T113" fmla="*/ 4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4" h="310">
                  <a:moveTo>
                    <a:pt x="102" y="46"/>
                  </a:moveTo>
                  <a:lnTo>
                    <a:pt x="102" y="62"/>
                  </a:lnTo>
                  <a:lnTo>
                    <a:pt x="122" y="82"/>
                  </a:lnTo>
                  <a:lnTo>
                    <a:pt x="122" y="112"/>
                  </a:lnTo>
                  <a:lnTo>
                    <a:pt x="110" y="126"/>
                  </a:lnTo>
                  <a:lnTo>
                    <a:pt x="112" y="128"/>
                  </a:lnTo>
                  <a:lnTo>
                    <a:pt x="112" y="130"/>
                  </a:lnTo>
                  <a:lnTo>
                    <a:pt x="114" y="134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18" y="146"/>
                  </a:lnTo>
                  <a:lnTo>
                    <a:pt x="118" y="152"/>
                  </a:lnTo>
                  <a:lnTo>
                    <a:pt x="116" y="164"/>
                  </a:lnTo>
                  <a:lnTo>
                    <a:pt x="114" y="182"/>
                  </a:lnTo>
                  <a:lnTo>
                    <a:pt x="114" y="200"/>
                  </a:lnTo>
                  <a:lnTo>
                    <a:pt x="114" y="212"/>
                  </a:lnTo>
                  <a:lnTo>
                    <a:pt x="118" y="218"/>
                  </a:lnTo>
                  <a:lnTo>
                    <a:pt x="122" y="222"/>
                  </a:lnTo>
                  <a:lnTo>
                    <a:pt x="124" y="234"/>
                  </a:lnTo>
                  <a:lnTo>
                    <a:pt x="124" y="254"/>
                  </a:lnTo>
                  <a:lnTo>
                    <a:pt x="124" y="258"/>
                  </a:lnTo>
                  <a:lnTo>
                    <a:pt x="124" y="260"/>
                  </a:lnTo>
                  <a:lnTo>
                    <a:pt x="122" y="260"/>
                  </a:lnTo>
                  <a:lnTo>
                    <a:pt x="90" y="292"/>
                  </a:lnTo>
                  <a:lnTo>
                    <a:pt x="90" y="294"/>
                  </a:lnTo>
                  <a:lnTo>
                    <a:pt x="92" y="294"/>
                  </a:lnTo>
                  <a:lnTo>
                    <a:pt x="90" y="294"/>
                  </a:lnTo>
                  <a:lnTo>
                    <a:pt x="88" y="294"/>
                  </a:lnTo>
                  <a:lnTo>
                    <a:pt x="84" y="292"/>
                  </a:lnTo>
                  <a:lnTo>
                    <a:pt x="80" y="292"/>
                  </a:lnTo>
                  <a:lnTo>
                    <a:pt x="76" y="294"/>
                  </a:lnTo>
                  <a:lnTo>
                    <a:pt x="72" y="296"/>
                  </a:lnTo>
                  <a:lnTo>
                    <a:pt x="68" y="298"/>
                  </a:lnTo>
                  <a:lnTo>
                    <a:pt x="54" y="302"/>
                  </a:lnTo>
                  <a:lnTo>
                    <a:pt x="52" y="302"/>
                  </a:lnTo>
                  <a:lnTo>
                    <a:pt x="48" y="304"/>
                  </a:lnTo>
                  <a:lnTo>
                    <a:pt x="44" y="304"/>
                  </a:lnTo>
                  <a:lnTo>
                    <a:pt x="38" y="306"/>
                  </a:lnTo>
                  <a:lnTo>
                    <a:pt x="34" y="310"/>
                  </a:lnTo>
                  <a:lnTo>
                    <a:pt x="24" y="306"/>
                  </a:lnTo>
                  <a:lnTo>
                    <a:pt x="22" y="304"/>
                  </a:lnTo>
                  <a:lnTo>
                    <a:pt x="20" y="304"/>
                  </a:lnTo>
                  <a:lnTo>
                    <a:pt x="16" y="300"/>
                  </a:lnTo>
                  <a:lnTo>
                    <a:pt x="12" y="298"/>
                  </a:lnTo>
                  <a:lnTo>
                    <a:pt x="8" y="294"/>
                  </a:lnTo>
                  <a:lnTo>
                    <a:pt x="6" y="292"/>
                  </a:lnTo>
                  <a:lnTo>
                    <a:pt x="4" y="288"/>
                  </a:lnTo>
                  <a:lnTo>
                    <a:pt x="4" y="286"/>
                  </a:lnTo>
                  <a:lnTo>
                    <a:pt x="4" y="284"/>
                  </a:lnTo>
                  <a:lnTo>
                    <a:pt x="4" y="278"/>
                  </a:lnTo>
                  <a:lnTo>
                    <a:pt x="4" y="272"/>
                  </a:lnTo>
                  <a:lnTo>
                    <a:pt x="4" y="268"/>
                  </a:lnTo>
                  <a:lnTo>
                    <a:pt x="4" y="262"/>
                  </a:lnTo>
                  <a:lnTo>
                    <a:pt x="4" y="230"/>
                  </a:lnTo>
                  <a:lnTo>
                    <a:pt x="4" y="228"/>
                  </a:lnTo>
                  <a:lnTo>
                    <a:pt x="6" y="224"/>
                  </a:lnTo>
                  <a:lnTo>
                    <a:pt x="8" y="218"/>
                  </a:lnTo>
                  <a:lnTo>
                    <a:pt x="12" y="212"/>
                  </a:lnTo>
                  <a:lnTo>
                    <a:pt x="20" y="206"/>
                  </a:lnTo>
                  <a:lnTo>
                    <a:pt x="42" y="186"/>
                  </a:lnTo>
                  <a:lnTo>
                    <a:pt x="46" y="184"/>
                  </a:lnTo>
                  <a:lnTo>
                    <a:pt x="50" y="178"/>
                  </a:lnTo>
                  <a:lnTo>
                    <a:pt x="56" y="170"/>
                  </a:lnTo>
                  <a:lnTo>
                    <a:pt x="56" y="158"/>
                  </a:lnTo>
                  <a:lnTo>
                    <a:pt x="48" y="148"/>
                  </a:lnTo>
                  <a:lnTo>
                    <a:pt x="48" y="148"/>
                  </a:lnTo>
                  <a:lnTo>
                    <a:pt x="50" y="146"/>
                  </a:lnTo>
                  <a:lnTo>
                    <a:pt x="50" y="146"/>
                  </a:lnTo>
                  <a:lnTo>
                    <a:pt x="50" y="144"/>
                  </a:lnTo>
                  <a:lnTo>
                    <a:pt x="48" y="142"/>
                  </a:lnTo>
                  <a:lnTo>
                    <a:pt x="42" y="132"/>
                  </a:lnTo>
                  <a:lnTo>
                    <a:pt x="38" y="122"/>
                  </a:lnTo>
                  <a:lnTo>
                    <a:pt x="34" y="110"/>
                  </a:lnTo>
                  <a:lnTo>
                    <a:pt x="34" y="100"/>
                  </a:lnTo>
                  <a:lnTo>
                    <a:pt x="34" y="100"/>
                  </a:lnTo>
                  <a:lnTo>
                    <a:pt x="36" y="98"/>
                  </a:lnTo>
                  <a:lnTo>
                    <a:pt x="38" y="96"/>
                  </a:lnTo>
                  <a:lnTo>
                    <a:pt x="40" y="94"/>
                  </a:lnTo>
                  <a:lnTo>
                    <a:pt x="40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2" y="76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18" y="62"/>
                  </a:lnTo>
                  <a:lnTo>
                    <a:pt x="16" y="56"/>
                  </a:lnTo>
                  <a:lnTo>
                    <a:pt x="10" y="52"/>
                  </a:lnTo>
                  <a:lnTo>
                    <a:pt x="4" y="48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10" y="20"/>
                  </a:lnTo>
                  <a:lnTo>
                    <a:pt x="18" y="16"/>
                  </a:lnTo>
                  <a:lnTo>
                    <a:pt x="28" y="16"/>
                  </a:lnTo>
                  <a:lnTo>
                    <a:pt x="38" y="2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58" y="22"/>
                  </a:lnTo>
                  <a:lnTo>
                    <a:pt x="66" y="20"/>
                  </a:lnTo>
                  <a:lnTo>
                    <a:pt x="72" y="14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6" y="6"/>
                  </a:lnTo>
                  <a:lnTo>
                    <a:pt x="78" y="2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92" y="2"/>
                  </a:lnTo>
                  <a:lnTo>
                    <a:pt x="122" y="18"/>
                  </a:lnTo>
                  <a:lnTo>
                    <a:pt x="120" y="20"/>
                  </a:lnTo>
                  <a:lnTo>
                    <a:pt x="120" y="22"/>
                  </a:lnTo>
                  <a:lnTo>
                    <a:pt x="116" y="26"/>
                  </a:lnTo>
                  <a:lnTo>
                    <a:pt x="110" y="28"/>
                  </a:lnTo>
                  <a:lnTo>
                    <a:pt x="102" y="46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423"/>
            <p:cNvSpPr>
              <a:spLocks/>
            </p:cNvSpPr>
            <p:nvPr/>
          </p:nvSpPr>
          <p:spPr bwMode="gray">
            <a:xfrm>
              <a:off x="1042514" y="3133352"/>
              <a:ext cx="99975" cy="155413"/>
            </a:xfrm>
            <a:custGeom>
              <a:avLst/>
              <a:gdLst>
                <a:gd name="T0" fmla="*/ 18 w 54"/>
                <a:gd name="T1" fmla="*/ 80 h 84"/>
                <a:gd name="T2" fmla="*/ 4 w 54"/>
                <a:gd name="T3" fmla="*/ 82 h 84"/>
                <a:gd name="T4" fmla="*/ 0 w 54"/>
                <a:gd name="T5" fmla="*/ 78 h 84"/>
                <a:gd name="T6" fmla="*/ 2 w 54"/>
                <a:gd name="T7" fmla="*/ 74 h 84"/>
                <a:gd name="T8" fmla="*/ 4 w 54"/>
                <a:gd name="T9" fmla="*/ 72 h 84"/>
                <a:gd name="T10" fmla="*/ 4 w 54"/>
                <a:gd name="T11" fmla="*/ 62 h 84"/>
                <a:gd name="T12" fmla="*/ 10 w 54"/>
                <a:gd name="T13" fmla="*/ 56 h 84"/>
                <a:gd name="T14" fmla="*/ 14 w 54"/>
                <a:gd name="T15" fmla="*/ 54 h 84"/>
                <a:gd name="T16" fmla="*/ 10 w 54"/>
                <a:gd name="T17" fmla="*/ 48 h 84"/>
                <a:gd name="T18" fmla="*/ 10 w 54"/>
                <a:gd name="T19" fmla="*/ 46 h 84"/>
                <a:gd name="T20" fmla="*/ 12 w 54"/>
                <a:gd name="T21" fmla="*/ 44 h 84"/>
                <a:gd name="T22" fmla="*/ 16 w 54"/>
                <a:gd name="T23" fmla="*/ 40 h 84"/>
                <a:gd name="T24" fmla="*/ 16 w 54"/>
                <a:gd name="T25" fmla="*/ 36 h 84"/>
                <a:gd name="T26" fmla="*/ 12 w 54"/>
                <a:gd name="T27" fmla="*/ 30 h 84"/>
                <a:gd name="T28" fmla="*/ 16 w 54"/>
                <a:gd name="T29" fmla="*/ 28 h 84"/>
                <a:gd name="T30" fmla="*/ 20 w 54"/>
                <a:gd name="T31" fmla="*/ 28 h 84"/>
                <a:gd name="T32" fmla="*/ 20 w 54"/>
                <a:gd name="T33" fmla="*/ 28 h 84"/>
                <a:gd name="T34" fmla="*/ 14 w 54"/>
                <a:gd name="T35" fmla="*/ 26 h 84"/>
                <a:gd name="T36" fmla="*/ 10 w 54"/>
                <a:gd name="T37" fmla="*/ 26 h 84"/>
                <a:gd name="T38" fmla="*/ 10 w 54"/>
                <a:gd name="T39" fmla="*/ 20 h 84"/>
                <a:gd name="T40" fmla="*/ 10 w 54"/>
                <a:gd name="T41" fmla="*/ 14 h 84"/>
                <a:gd name="T42" fmla="*/ 14 w 54"/>
                <a:gd name="T43" fmla="*/ 14 h 84"/>
                <a:gd name="T44" fmla="*/ 20 w 54"/>
                <a:gd name="T45" fmla="*/ 10 h 84"/>
                <a:gd name="T46" fmla="*/ 38 w 54"/>
                <a:gd name="T47" fmla="*/ 2 h 84"/>
                <a:gd name="T48" fmla="*/ 46 w 54"/>
                <a:gd name="T49" fmla="*/ 12 h 84"/>
                <a:gd name="T50" fmla="*/ 46 w 54"/>
                <a:gd name="T51" fmla="*/ 20 h 84"/>
                <a:gd name="T52" fmla="*/ 46 w 54"/>
                <a:gd name="T53" fmla="*/ 28 h 84"/>
                <a:gd name="T54" fmla="*/ 46 w 54"/>
                <a:gd name="T55" fmla="*/ 30 h 84"/>
                <a:gd name="T56" fmla="*/ 46 w 54"/>
                <a:gd name="T57" fmla="*/ 34 h 84"/>
                <a:gd name="T58" fmla="*/ 42 w 54"/>
                <a:gd name="T59" fmla="*/ 36 h 84"/>
                <a:gd name="T60" fmla="*/ 46 w 54"/>
                <a:gd name="T61" fmla="*/ 40 h 84"/>
                <a:gd name="T62" fmla="*/ 50 w 54"/>
                <a:gd name="T63" fmla="*/ 42 h 84"/>
                <a:gd name="T64" fmla="*/ 52 w 54"/>
                <a:gd name="T65" fmla="*/ 46 h 84"/>
                <a:gd name="T66" fmla="*/ 54 w 54"/>
                <a:gd name="T67" fmla="*/ 50 h 84"/>
                <a:gd name="T68" fmla="*/ 52 w 54"/>
                <a:gd name="T69" fmla="*/ 52 h 84"/>
                <a:gd name="T70" fmla="*/ 48 w 54"/>
                <a:gd name="T71" fmla="*/ 56 h 84"/>
                <a:gd name="T72" fmla="*/ 48 w 54"/>
                <a:gd name="T73" fmla="*/ 58 h 84"/>
                <a:gd name="T74" fmla="*/ 50 w 54"/>
                <a:gd name="T75" fmla="*/ 60 h 84"/>
                <a:gd name="T76" fmla="*/ 50 w 54"/>
                <a:gd name="T77" fmla="*/ 64 h 84"/>
                <a:gd name="T78" fmla="*/ 48 w 54"/>
                <a:gd name="T79" fmla="*/ 68 h 84"/>
                <a:gd name="T80" fmla="*/ 48 w 54"/>
                <a:gd name="T81" fmla="*/ 70 h 84"/>
                <a:gd name="T82" fmla="*/ 50 w 54"/>
                <a:gd name="T83" fmla="*/ 74 h 84"/>
                <a:gd name="T84" fmla="*/ 50 w 54"/>
                <a:gd name="T85" fmla="*/ 78 h 84"/>
                <a:gd name="T86" fmla="*/ 48 w 54"/>
                <a:gd name="T87" fmla="*/ 80 h 84"/>
                <a:gd name="T88" fmla="*/ 44 w 54"/>
                <a:gd name="T89" fmla="*/ 76 h 84"/>
                <a:gd name="T90" fmla="*/ 46 w 54"/>
                <a:gd name="T91" fmla="*/ 80 h 84"/>
                <a:gd name="T92" fmla="*/ 42 w 54"/>
                <a:gd name="T93" fmla="*/ 80 h 84"/>
                <a:gd name="T94" fmla="*/ 38 w 54"/>
                <a:gd name="T95" fmla="*/ 82 h 84"/>
                <a:gd name="T96" fmla="*/ 34 w 54"/>
                <a:gd name="T97" fmla="*/ 82 h 84"/>
                <a:gd name="T98" fmla="*/ 32 w 54"/>
                <a:gd name="T99" fmla="*/ 84 h 84"/>
                <a:gd name="T100" fmla="*/ 28 w 54"/>
                <a:gd name="T10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" h="84">
                  <a:moveTo>
                    <a:pt x="26" y="84"/>
                  </a:moveTo>
                  <a:lnTo>
                    <a:pt x="18" y="80"/>
                  </a:lnTo>
                  <a:lnTo>
                    <a:pt x="12" y="80"/>
                  </a:lnTo>
                  <a:lnTo>
                    <a:pt x="4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8" y="58"/>
                  </a:lnTo>
                  <a:lnTo>
                    <a:pt x="10" y="56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0" y="52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2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8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32" y="0"/>
                  </a:lnTo>
                  <a:lnTo>
                    <a:pt x="38" y="2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6" y="16"/>
                  </a:lnTo>
                  <a:lnTo>
                    <a:pt x="46" y="20"/>
                  </a:lnTo>
                  <a:lnTo>
                    <a:pt x="46" y="24"/>
                  </a:lnTo>
                  <a:lnTo>
                    <a:pt x="46" y="28"/>
                  </a:lnTo>
                  <a:lnTo>
                    <a:pt x="46" y="28"/>
                  </a:lnTo>
                  <a:lnTo>
                    <a:pt x="46" y="30"/>
                  </a:lnTo>
                  <a:lnTo>
                    <a:pt x="46" y="32"/>
                  </a:lnTo>
                  <a:lnTo>
                    <a:pt x="46" y="34"/>
                  </a:lnTo>
                  <a:lnTo>
                    <a:pt x="42" y="34"/>
                  </a:lnTo>
                  <a:lnTo>
                    <a:pt x="42" y="36"/>
                  </a:lnTo>
                  <a:lnTo>
                    <a:pt x="44" y="36"/>
                  </a:lnTo>
                  <a:lnTo>
                    <a:pt x="46" y="40"/>
                  </a:lnTo>
                  <a:lnTo>
                    <a:pt x="48" y="42"/>
                  </a:lnTo>
                  <a:lnTo>
                    <a:pt x="50" y="42"/>
                  </a:lnTo>
                  <a:lnTo>
                    <a:pt x="50" y="44"/>
                  </a:lnTo>
                  <a:lnTo>
                    <a:pt x="52" y="46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50" y="54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50" y="60"/>
                  </a:lnTo>
                  <a:lnTo>
                    <a:pt x="50" y="62"/>
                  </a:lnTo>
                  <a:lnTo>
                    <a:pt x="50" y="64"/>
                  </a:lnTo>
                  <a:lnTo>
                    <a:pt x="48" y="66"/>
                  </a:lnTo>
                  <a:lnTo>
                    <a:pt x="48" y="68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48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46" y="76"/>
                  </a:lnTo>
                  <a:lnTo>
                    <a:pt x="44" y="76"/>
                  </a:lnTo>
                  <a:lnTo>
                    <a:pt x="44" y="76"/>
                  </a:lnTo>
                  <a:lnTo>
                    <a:pt x="46" y="80"/>
                  </a:lnTo>
                  <a:lnTo>
                    <a:pt x="44" y="80"/>
                  </a:lnTo>
                  <a:lnTo>
                    <a:pt x="42" y="80"/>
                  </a:lnTo>
                  <a:lnTo>
                    <a:pt x="40" y="82"/>
                  </a:lnTo>
                  <a:lnTo>
                    <a:pt x="38" y="82"/>
                  </a:lnTo>
                  <a:lnTo>
                    <a:pt x="38" y="82"/>
                  </a:lnTo>
                  <a:lnTo>
                    <a:pt x="34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0" y="84"/>
                  </a:lnTo>
                  <a:lnTo>
                    <a:pt x="28" y="84"/>
                  </a:lnTo>
                  <a:lnTo>
                    <a:pt x="26" y="84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424"/>
            <p:cNvSpPr>
              <a:spLocks/>
            </p:cNvSpPr>
            <p:nvPr/>
          </p:nvSpPr>
          <p:spPr bwMode="gray">
            <a:xfrm>
              <a:off x="1416497" y="3581088"/>
              <a:ext cx="414713" cy="203516"/>
            </a:xfrm>
            <a:custGeom>
              <a:avLst/>
              <a:gdLst>
                <a:gd name="T0" fmla="*/ 194 w 224"/>
                <a:gd name="T1" fmla="*/ 34 h 110"/>
                <a:gd name="T2" fmla="*/ 204 w 224"/>
                <a:gd name="T3" fmla="*/ 40 h 110"/>
                <a:gd name="T4" fmla="*/ 216 w 224"/>
                <a:gd name="T5" fmla="*/ 58 h 110"/>
                <a:gd name="T6" fmla="*/ 224 w 224"/>
                <a:gd name="T7" fmla="*/ 80 h 110"/>
                <a:gd name="T8" fmla="*/ 220 w 224"/>
                <a:gd name="T9" fmla="*/ 82 h 110"/>
                <a:gd name="T10" fmla="*/ 208 w 224"/>
                <a:gd name="T11" fmla="*/ 80 h 110"/>
                <a:gd name="T12" fmla="*/ 194 w 224"/>
                <a:gd name="T13" fmla="*/ 82 h 110"/>
                <a:gd name="T14" fmla="*/ 182 w 224"/>
                <a:gd name="T15" fmla="*/ 88 h 110"/>
                <a:gd name="T16" fmla="*/ 174 w 224"/>
                <a:gd name="T17" fmla="*/ 92 h 110"/>
                <a:gd name="T18" fmla="*/ 168 w 224"/>
                <a:gd name="T19" fmla="*/ 92 h 110"/>
                <a:gd name="T20" fmla="*/ 162 w 224"/>
                <a:gd name="T21" fmla="*/ 98 h 110"/>
                <a:gd name="T22" fmla="*/ 152 w 224"/>
                <a:gd name="T23" fmla="*/ 102 h 110"/>
                <a:gd name="T24" fmla="*/ 136 w 224"/>
                <a:gd name="T25" fmla="*/ 102 h 110"/>
                <a:gd name="T26" fmla="*/ 128 w 224"/>
                <a:gd name="T27" fmla="*/ 98 h 110"/>
                <a:gd name="T28" fmla="*/ 124 w 224"/>
                <a:gd name="T29" fmla="*/ 102 h 110"/>
                <a:gd name="T30" fmla="*/ 118 w 224"/>
                <a:gd name="T31" fmla="*/ 110 h 110"/>
                <a:gd name="T32" fmla="*/ 114 w 224"/>
                <a:gd name="T33" fmla="*/ 110 h 110"/>
                <a:gd name="T34" fmla="*/ 114 w 224"/>
                <a:gd name="T35" fmla="*/ 106 h 110"/>
                <a:gd name="T36" fmla="*/ 116 w 224"/>
                <a:gd name="T37" fmla="*/ 104 h 110"/>
                <a:gd name="T38" fmla="*/ 116 w 224"/>
                <a:gd name="T39" fmla="*/ 100 h 110"/>
                <a:gd name="T40" fmla="*/ 98 w 224"/>
                <a:gd name="T41" fmla="*/ 104 h 110"/>
                <a:gd name="T42" fmla="*/ 92 w 224"/>
                <a:gd name="T43" fmla="*/ 106 h 110"/>
                <a:gd name="T44" fmla="*/ 82 w 224"/>
                <a:gd name="T45" fmla="*/ 108 h 110"/>
                <a:gd name="T46" fmla="*/ 70 w 224"/>
                <a:gd name="T47" fmla="*/ 104 h 110"/>
                <a:gd name="T48" fmla="*/ 58 w 224"/>
                <a:gd name="T49" fmla="*/ 104 h 110"/>
                <a:gd name="T50" fmla="*/ 52 w 224"/>
                <a:gd name="T51" fmla="*/ 110 h 110"/>
                <a:gd name="T52" fmla="*/ 46 w 224"/>
                <a:gd name="T53" fmla="*/ 110 h 110"/>
                <a:gd name="T54" fmla="*/ 34 w 224"/>
                <a:gd name="T55" fmla="*/ 106 h 110"/>
                <a:gd name="T56" fmla="*/ 26 w 224"/>
                <a:gd name="T57" fmla="*/ 102 h 110"/>
                <a:gd name="T58" fmla="*/ 14 w 224"/>
                <a:gd name="T59" fmla="*/ 94 h 110"/>
                <a:gd name="T60" fmla="*/ 12 w 224"/>
                <a:gd name="T61" fmla="*/ 86 h 110"/>
                <a:gd name="T62" fmla="*/ 8 w 224"/>
                <a:gd name="T63" fmla="*/ 76 h 110"/>
                <a:gd name="T64" fmla="*/ 2 w 224"/>
                <a:gd name="T65" fmla="*/ 66 h 110"/>
                <a:gd name="T66" fmla="*/ 0 w 224"/>
                <a:gd name="T67" fmla="*/ 54 h 110"/>
                <a:gd name="T68" fmla="*/ 4 w 224"/>
                <a:gd name="T69" fmla="*/ 50 h 110"/>
                <a:gd name="T70" fmla="*/ 14 w 224"/>
                <a:gd name="T71" fmla="*/ 44 h 110"/>
                <a:gd name="T72" fmla="*/ 20 w 224"/>
                <a:gd name="T73" fmla="*/ 46 h 110"/>
                <a:gd name="T74" fmla="*/ 30 w 224"/>
                <a:gd name="T75" fmla="*/ 44 h 110"/>
                <a:gd name="T76" fmla="*/ 38 w 224"/>
                <a:gd name="T77" fmla="*/ 40 h 110"/>
                <a:gd name="T78" fmla="*/ 50 w 224"/>
                <a:gd name="T79" fmla="*/ 40 h 110"/>
                <a:gd name="T80" fmla="*/ 40 w 224"/>
                <a:gd name="T81" fmla="*/ 36 h 110"/>
                <a:gd name="T82" fmla="*/ 38 w 224"/>
                <a:gd name="T83" fmla="*/ 32 h 110"/>
                <a:gd name="T84" fmla="*/ 42 w 224"/>
                <a:gd name="T85" fmla="*/ 20 h 110"/>
                <a:gd name="T86" fmla="*/ 52 w 224"/>
                <a:gd name="T87" fmla="*/ 16 h 110"/>
                <a:gd name="T88" fmla="*/ 62 w 224"/>
                <a:gd name="T89" fmla="*/ 16 h 110"/>
                <a:gd name="T90" fmla="*/ 72 w 224"/>
                <a:gd name="T91" fmla="*/ 14 h 110"/>
                <a:gd name="T92" fmla="*/ 86 w 224"/>
                <a:gd name="T93" fmla="*/ 4 h 110"/>
                <a:gd name="T94" fmla="*/ 88 w 224"/>
                <a:gd name="T95" fmla="*/ 2 h 110"/>
                <a:gd name="T96" fmla="*/ 98 w 224"/>
                <a:gd name="T97" fmla="*/ 0 h 110"/>
                <a:gd name="T98" fmla="*/ 112 w 224"/>
                <a:gd name="T99" fmla="*/ 4 h 110"/>
                <a:gd name="T100" fmla="*/ 122 w 224"/>
                <a:gd name="T101" fmla="*/ 12 h 110"/>
                <a:gd name="T102" fmla="*/ 132 w 224"/>
                <a:gd name="T103" fmla="*/ 14 h 110"/>
                <a:gd name="T104" fmla="*/ 140 w 224"/>
                <a:gd name="T105" fmla="*/ 12 h 110"/>
                <a:gd name="T106" fmla="*/ 152 w 224"/>
                <a:gd name="T107" fmla="*/ 12 h 110"/>
                <a:gd name="T108" fmla="*/ 158 w 224"/>
                <a:gd name="T109" fmla="*/ 16 h 110"/>
                <a:gd name="T110" fmla="*/ 170 w 224"/>
                <a:gd name="T111" fmla="*/ 24 h 110"/>
                <a:gd name="T112" fmla="*/ 182 w 224"/>
                <a:gd name="T113" fmla="*/ 2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4" h="110">
                  <a:moveTo>
                    <a:pt x="188" y="30"/>
                  </a:moveTo>
                  <a:lnTo>
                    <a:pt x="192" y="32"/>
                  </a:lnTo>
                  <a:lnTo>
                    <a:pt x="194" y="34"/>
                  </a:lnTo>
                  <a:lnTo>
                    <a:pt x="198" y="36"/>
                  </a:lnTo>
                  <a:lnTo>
                    <a:pt x="202" y="38"/>
                  </a:lnTo>
                  <a:lnTo>
                    <a:pt x="204" y="40"/>
                  </a:lnTo>
                  <a:lnTo>
                    <a:pt x="204" y="40"/>
                  </a:lnTo>
                  <a:lnTo>
                    <a:pt x="210" y="46"/>
                  </a:lnTo>
                  <a:lnTo>
                    <a:pt x="216" y="58"/>
                  </a:lnTo>
                  <a:lnTo>
                    <a:pt x="220" y="70"/>
                  </a:lnTo>
                  <a:lnTo>
                    <a:pt x="224" y="78"/>
                  </a:lnTo>
                  <a:lnTo>
                    <a:pt x="224" y="80"/>
                  </a:lnTo>
                  <a:lnTo>
                    <a:pt x="222" y="82"/>
                  </a:lnTo>
                  <a:lnTo>
                    <a:pt x="222" y="82"/>
                  </a:lnTo>
                  <a:lnTo>
                    <a:pt x="220" y="82"/>
                  </a:lnTo>
                  <a:lnTo>
                    <a:pt x="220" y="82"/>
                  </a:lnTo>
                  <a:lnTo>
                    <a:pt x="218" y="78"/>
                  </a:lnTo>
                  <a:lnTo>
                    <a:pt x="208" y="80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4" y="82"/>
                  </a:lnTo>
                  <a:lnTo>
                    <a:pt x="190" y="84"/>
                  </a:lnTo>
                  <a:lnTo>
                    <a:pt x="184" y="86"/>
                  </a:lnTo>
                  <a:lnTo>
                    <a:pt x="182" y="88"/>
                  </a:lnTo>
                  <a:lnTo>
                    <a:pt x="180" y="88"/>
                  </a:lnTo>
                  <a:lnTo>
                    <a:pt x="178" y="90"/>
                  </a:lnTo>
                  <a:lnTo>
                    <a:pt x="174" y="92"/>
                  </a:lnTo>
                  <a:lnTo>
                    <a:pt x="172" y="92"/>
                  </a:lnTo>
                  <a:lnTo>
                    <a:pt x="170" y="92"/>
                  </a:lnTo>
                  <a:lnTo>
                    <a:pt x="168" y="92"/>
                  </a:lnTo>
                  <a:lnTo>
                    <a:pt x="166" y="94"/>
                  </a:lnTo>
                  <a:lnTo>
                    <a:pt x="164" y="96"/>
                  </a:lnTo>
                  <a:lnTo>
                    <a:pt x="162" y="98"/>
                  </a:lnTo>
                  <a:lnTo>
                    <a:pt x="162" y="98"/>
                  </a:lnTo>
                  <a:lnTo>
                    <a:pt x="158" y="100"/>
                  </a:lnTo>
                  <a:lnTo>
                    <a:pt x="152" y="102"/>
                  </a:lnTo>
                  <a:lnTo>
                    <a:pt x="146" y="102"/>
                  </a:lnTo>
                  <a:lnTo>
                    <a:pt x="140" y="102"/>
                  </a:lnTo>
                  <a:lnTo>
                    <a:pt x="136" y="102"/>
                  </a:lnTo>
                  <a:lnTo>
                    <a:pt x="132" y="100"/>
                  </a:lnTo>
                  <a:lnTo>
                    <a:pt x="132" y="100"/>
                  </a:lnTo>
                  <a:lnTo>
                    <a:pt x="128" y="98"/>
                  </a:lnTo>
                  <a:lnTo>
                    <a:pt x="126" y="98"/>
                  </a:lnTo>
                  <a:lnTo>
                    <a:pt x="124" y="100"/>
                  </a:lnTo>
                  <a:lnTo>
                    <a:pt x="124" y="102"/>
                  </a:lnTo>
                  <a:lnTo>
                    <a:pt x="124" y="102"/>
                  </a:lnTo>
                  <a:lnTo>
                    <a:pt x="120" y="108"/>
                  </a:lnTo>
                  <a:lnTo>
                    <a:pt x="118" y="110"/>
                  </a:lnTo>
                  <a:lnTo>
                    <a:pt x="116" y="110"/>
                  </a:lnTo>
                  <a:lnTo>
                    <a:pt x="114" y="110"/>
                  </a:lnTo>
                  <a:lnTo>
                    <a:pt x="114" y="110"/>
                  </a:lnTo>
                  <a:lnTo>
                    <a:pt x="112" y="108"/>
                  </a:lnTo>
                  <a:lnTo>
                    <a:pt x="112" y="10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6" y="102"/>
                  </a:lnTo>
                  <a:lnTo>
                    <a:pt x="116" y="100"/>
                  </a:lnTo>
                  <a:lnTo>
                    <a:pt x="116" y="100"/>
                  </a:lnTo>
                  <a:lnTo>
                    <a:pt x="108" y="102"/>
                  </a:lnTo>
                  <a:lnTo>
                    <a:pt x="102" y="106"/>
                  </a:lnTo>
                  <a:lnTo>
                    <a:pt x="98" y="104"/>
                  </a:lnTo>
                  <a:lnTo>
                    <a:pt x="96" y="104"/>
                  </a:lnTo>
                  <a:lnTo>
                    <a:pt x="94" y="104"/>
                  </a:lnTo>
                  <a:lnTo>
                    <a:pt x="92" y="106"/>
                  </a:lnTo>
                  <a:lnTo>
                    <a:pt x="88" y="108"/>
                  </a:lnTo>
                  <a:lnTo>
                    <a:pt x="84" y="108"/>
                  </a:lnTo>
                  <a:lnTo>
                    <a:pt x="82" y="108"/>
                  </a:lnTo>
                  <a:lnTo>
                    <a:pt x="80" y="106"/>
                  </a:lnTo>
                  <a:lnTo>
                    <a:pt x="76" y="104"/>
                  </a:lnTo>
                  <a:lnTo>
                    <a:pt x="70" y="104"/>
                  </a:lnTo>
                  <a:lnTo>
                    <a:pt x="64" y="102"/>
                  </a:lnTo>
                  <a:lnTo>
                    <a:pt x="60" y="102"/>
                  </a:lnTo>
                  <a:lnTo>
                    <a:pt x="58" y="104"/>
                  </a:lnTo>
                  <a:lnTo>
                    <a:pt x="58" y="106"/>
                  </a:lnTo>
                  <a:lnTo>
                    <a:pt x="54" y="108"/>
                  </a:lnTo>
                  <a:lnTo>
                    <a:pt x="52" y="110"/>
                  </a:lnTo>
                  <a:lnTo>
                    <a:pt x="48" y="110"/>
                  </a:lnTo>
                  <a:lnTo>
                    <a:pt x="48" y="110"/>
                  </a:lnTo>
                  <a:lnTo>
                    <a:pt x="46" y="110"/>
                  </a:lnTo>
                  <a:lnTo>
                    <a:pt x="42" y="108"/>
                  </a:lnTo>
                  <a:lnTo>
                    <a:pt x="38" y="106"/>
                  </a:lnTo>
                  <a:lnTo>
                    <a:pt x="34" y="106"/>
                  </a:lnTo>
                  <a:lnTo>
                    <a:pt x="32" y="106"/>
                  </a:lnTo>
                  <a:lnTo>
                    <a:pt x="30" y="104"/>
                  </a:lnTo>
                  <a:lnTo>
                    <a:pt x="26" y="102"/>
                  </a:lnTo>
                  <a:lnTo>
                    <a:pt x="22" y="100"/>
                  </a:lnTo>
                  <a:lnTo>
                    <a:pt x="18" y="96"/>
                  </a:lnTo>
                  <a:lnTo>
                    <a:pt x="14" y="94"/>
                  </a:lnTo>
                  <a:lnTo>
                    <a:pt x="12" y="90"/>
                  </a:lnTo>
                  <a:lnTo>
                    <a:pt x="12" y="90"/>
                  </a:lnTo>
                  <a:lnTo>
                    <a:pt x="12" y="86"/>
                  </a:lnTo>
                  <a:lnTo>
                    <a:pt x="10" y="82"/>
                  </a:lnTo>
                  <a:lnTo>
                    <a:pt x="10" y="78"/>
                  </a:lnTo>
                  <a:lnTo>
                    <a:pt x="8" y="76"/>
                  </a:lnTo>
                  <a:lnTo>
                    <a:pt x="2" y="70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4" y="50"/>
                  </a:lnTo>
                  <a:lnTo>
                    <a:pt x="6" y="48"/>
                  </a:lnTo>
                  <a:lnTo>
                    <a:pt x="8" y="44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20" y="46"/>
                  </a:lnTo>
                  <a:lnTo>
                    <a:pt x="26" y="46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40"/>
                  </a:lnTo>
                  <a:lnTo>
                    <a:pt x="42" y="40"/>
                  </a:lnTo>
                  <a:lnTo>
                    <a:pt x="50" y="40"/>
                  </a:lnTo>
                  <a:lnTo>
                    <a:pt x="50" y="40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8" y="28"/>
                  </a:lnTo>
                  <a:lnTo>
                    <a:pt x="40" y="24"/>
                  </a:lnTo>
                  <a:lnTo>
                    <a:pt x="42" y="20"/>
                  </a:lnTo>
                  <a:lnTo>
                    <a:pt x="48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6" y="16"/>
                  </a:lnTo>
                  <a:lnTo>
                    <a:pt x="60" y="16"/>
                  </a:lnTo>
                  <a:lnTo>
                    <a:pt x="62" y="16"/>
                  </a:lnTo>
                  <a:lnTo>
                    <a:pt x="64" y="16"/>
                  </a:lnTo>
                  <a:lnTo>
                    <a:pt x="66" y="16"/>
                  </a:lnTo>
                  <a:lnTo>
                    <a:pt x="72" y="14"/>
                  </a:lnTo>
                  <a:lnTo>
                    <a:pt x="76" y="10"/>
                  </a:lnTo>
                  <a:lnTo>
                    <a:pt x="82" y="8"/>
                  </a:lnTo>
                  <a:lnTo>
                    <a:pt x="86" y="4"/>
                  </a:lnTo>
                  <a:lnTo>
                    <a:pt x="86" y="4"/>
                  </a:lnTo>
                  <a:lnTo>
                    <a:pt x="88" y="4"/>
                  </a:lnTo>
                  <a:lnTo>
                    <a:pt x="88" y="2"/>
                  </a:lnTo>
                  <a:lnTo>
                    <a:pt x="90" y="0"/>
                  </a:lnTo>
                  <a:lnTo>
                    <a:pt x="94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12" y="4"/>
                  </a:lnTo>
                  <a:lnTo>
                    <a:pt x="112" y="4"/>
                  </a:lnTo>
                  <a:lnTo>
                    <a:pt x="114" y="6"/>
                  </a:lnTo>
                  <a:lnTo>
                    <a:pt x="118" y="8"/>
                  </a:lnTo>
                  <a:lnTo>
                    <a:pt x="122" y="12"/>
                  </a:lnTo>
                  <a:lnTo>
                    <a:pt x="128" y="16"/>
                  </a:lnTo>
                  <a:lnTo>
                    <a:pt x="128" y="14"/>
                  </a:lnTo>
                  <a:lnTo>
                    <a:pt x="132" y="14"/>
                  </a:lnTo>
                  <a:lnTo>
                    <a:pt x="136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6" y="12"/>
                  </a:lnTo>
                  <a:lnTo>
                    <a:pt x="152" y="12"/>
                  </a:lnTo>
                  <a:lnTo>
                    <a:pt x="156" y="14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8"/>
                  </a:lnTo>
                  <a:lnTo>
                    <a:pt x="166" y="22"/>
                  </a:lnTo>
                  <a:lnTo>
                    <a:pt x="170" y="24"/>
                  </a:lnTo>
                  <a:lnTo>
                    <a:pt x="180" y="26"/>
                  </a:lnTo>
                  <a:lnTo>
                    <a:pt x="180" y="26"/>
                  </a:lnTo>
                  <a:lnTo>
                    <a:pt x="182" y="28"/>
                  </a:lnTo>
                  <a:lnTo>
                    <a:pt x="186" y="28"/>
                  </a:lnTo>
                  <a:lnTo>
                    <a:pt x="188" y="3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425"/>
            <p:cNvSpPr>
              <a:spLocks/>
            </p:cNvSpPr>
            <p:nvPr/>
          </p:nvSpPr>
          <p:spPr bwMode="gray">
            <a:xfrm>
              <a:off x="1283196" y="3451578"/>
              <a:ext cx="203654" cy="166513"/>
            </a:xfrm>
            <a:custGeom>
              <a:avLst/>
              <a:gdLst>
                <a:gd name="T0" fmla="*/ 28 w 110"/>
                <a:gd name="T1" fmla="*/ 74 h 90"/>
                <a:gd name="T2" fmla="*/ 30 w 110"/>
                <a:gd name="T3" fmla="*/ 60 h 90"/>
                <a:gd name="T4" fmla="*/ 32 w 110"/>
                <a:gd name="T5" fmla="*/ 58 h 90"/>
                <a:gd name="T6" fmla="*/ 32 w 110"/>
                <a:gd name="T7" fmla="*/ 54 h 90"/>
                <a:gd name="T8" fmla="*/ 30 w 110"/>
                <a:gd name="T9" fmla="*/ 50 h 90"/>
                <a:gd name="T10" fmla="*/ 26 w 110"/>
                <a:gd name="T11" fmla="*/ 44 h 90"/>
                <a:gd name="T12" fmla="*/ 22 w 110"/>
                <a:gd name="T13" fmla="*/ 36 h 90"/>
                <a:gd name="T14" fmla="*/ 18 w 110"/>
                <a:gd name="T15" fmla="*/ 24 h 90"/>
                <a:gd name="T16" fmla="*/ 14 w 110"/>
                <a:gd name="T17" fmla="*/ 22 h 90"/>
                <a:gd name="T18" fmla="*/ 4 w 110"/>
                <a:gd name="T19" fmla="*/ 12 h 90"/>
                <a:gd name="T20" fmla="*/ 4 w 110"/>
                <a:gd name="T21" fmla="*/ 6 h 90"/>
                <a:gd name="T22" fmla="*/ 0 w 110"/>
                <a:gd name="T23" fmla="*/ 0 h 90"/>
                <a:gd name="T24" fmla="*/ 2 w 110"/>
                <a:gd name="T25" fmla="*/ 0 h 90"/>
                <a:gd name="T26" fmla="*/ 10 w 110"/>
                <a:gd name="T27" fmla="*/ 0 h 90"/>
                <a:gd name="T28" fmla="*/ 18 w 110"/>
                <a:gd name="T29" fmla="*/ 4 h 90"/>
                <a:gd name="T30" fmla="*/ 24 w 110"/>
                <a:gd name="T31" fmla="*/ 10 h 90"/>
                <a:gd name="T32" fmla="*/ 32 w 110"/>
                <a:gd name="T33" fmla="*/ 16 h 90"/>
                <a:gd name="T34" fmla="*/ 44 w 110"/>
                <a:gd name="T35" fmla="*/ 18 h 90"/>
                <a:gd name="T36" fmla="*/ 58 w 110"/>
                <a:gd name="T37" fmla="*/ 12 h 90"/>
                <a:gd name="T38" fmla="*/ 84 w 110"/>
                <a:gd name="T39" fmla="*/ 18 h 90"/>
                <a:gd name="T40" fmla="*/ 100 w 110"/>
                <a:gd name="T41" fmla="*/ 24 h 90"/>
                <a:gd name="T42" fmla="*/ 104 w 110"/>
                <a:gd name="T43" fmla="*/ 26 h 90"/>
                <a:gd name="T44" fmla="*/ 110 w 110"/>
                <a:gd name="T45" fmla="*/ 30 h 90"/>
                <a:gd name="T46" fmla="*/ 110 w 110"/>
                <a:gd name="T47" fmla="*/ 34 h 90"/>
                <a:gd name="T48" fmla="*/ 108 w 110"/>
                <a:gd name="T49" fmla="*/ 42 h 90"/>
                <a:gd name="T50" fmla="*/ 106 w 110"/>
                <a:gd name="T51" fmla="*/ 46 h 90"/>
                <a:gd name="T52" fmla="*/ 104 w 110"/>
                <a:gd name="T53" fmla="*/ 52 h 90"/>
                <a:gd name="T54" fmla="*/ 100 w 110"/>
                <a:gd name="T55" fmla="*/ 56 h 90"/>
                <a:gd name="T56" fmla="*/ 98 w 110"/>
                <a:gd name="T57" fmla="*/ 58 h 90"/>
                <a:gd name="T58" fmla="*/ 94 w 110"/>
                <a:gd name="T59" fmla="*/ 66 h 90"/>
                <a:gd name="T60" fmla="*/ 94 w 110"/>
                <a:gd name="T61" fmla="*/ 68 h 90"/>
                <a:gd name="T62" fmla="*/ 90 w 110"/>
                <a:gd name="T63" fmla="*/ 70 h 90"/>
                <a:gd name="T64" fmla="*/ 82 w 110"/>
                <a:gd name="T65" fmla="*/ 72 h 90"/>
                <a:gd name="T66" fmla="*/ 74 w 110"/>
                <a:gd name="T67" fmla="*/ 82 h 90"/>
                <a:gd name="T68" fmla="*/ 70 w 110"/>
                <a:gd name="T69" fmla="*/ 88 h 90"/>
                <a:gd name="T70" fmla="*/ 62 w 110"/>
                <a:gd name="T71" fmla="*/ 88 h 90"/>
                <a:gd name="T72" fmla="*/ 56 w 110"/>
                <a:gd name="T73" fmla="*/ 88 h 90"/>
                <a:gd name="T74" fmla="*/ 36 w 110"/>
                <a:gd name="T7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0" h="90">
                  <a:moveTo>
                    <a:pt x="36" y="90"/>
                  </a:moveTo>
                  <a:lnTo>
                    <a:pt x="28" y="74"/>
                  </a:lnTo>
                  <a:lnTo>
                    <a:pt x="24" y="66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2" y="54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28" y="48"/>
                  </a:lnTo>
                  <a:lnTo>
                    <a:pt x="26" y="44"/>
                  </a:lnTo>
                  <a:lnTo>
                    <a:pt x="24" y="40"/>
                  </a:lnTo>
                  <a:lnTo>
                    <a:pt x="22" y="36"/>
                  </a:lnTo>
                  <a:lnTo>
                    <a:pt x="22" y="30"/>
                  </a:lnTo>
                  <a:lnTo>
                    <a:pt x="18" y="24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4" y="10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38" y="18"/>
                  </a:lnTo>
                  <a:lnTo>
                    <a:pt x="44" y="18"/>
                  </a:lnTo>
                  <a:lnTo>
                    <a:pt x="48" y="16"/>
                  </a:lnTo>
                  <a:lnTo>
                    <a:pt x="58" y="12"/>
                  </a:lnTo>
                  <a:lnTo>
                    <a:pt x="70" y="12"/>
                  </a:lnTo>
                  <a:lnTo>
                    <a:pt x="84" y="18"/>
                  </a:lnTo>
                  <a:lnTo>
                    <a:pt x="98" y="22"/>
                  </a:lnTo>
                  <a:lnTo>
                    <a:pt x="100" y="24"/>
                  </a:lnTo>
                  <a:lnTo>
                    <a:pt x="102" y="24"/>
                  </a:lnTo>
                  <a:lnTo>
                    <a:pt x="104" y="26"/>
                  </a:lnTo>
                  <a:lnTo>
                    <a:pt x="108" y="28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08" y="36"/>
                  </a:lnTo>
                  <a:lnTo>
                    <a:pt x="108" y="42"/>
                  </a:lnTo>
                  <a:lnTo>
                    <a:pt x="106" y="46"/>
                  </a:lnTo>
                  <a:lnTo>
                    <a:pt x="106" y="46"/>
                  </a:lnTo>
                  <a:lnTo>
                    <a:pt x="104" y="48"/>
                  </a:lnTo>
                  <a:lnTo>
                    <a:pt x="104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98" y="56"/>
                  </a:lnTo>
                  <a:lnTo>
                    <a:pt x="98" y="58"/>
                  </a:lnTo>
                  <a:lnTo>
                    <a:pt x="96" y="62"/>
                  </a:lnTo>
                  <a:lnTo>
                    <a:pt x="94" y="66"/>
                  </a:lnTo>
                  <a:lnTo>
                    <a:pt x="96" y="68"/>
                  </a:lnTo>
                  <a:lnTo>
                    <a:pt x="94" y="68"/>
                  </a:lnTo>
                  <a:lnTo>
                    <a:pt x="92" y="68"/>
                  </a:lnTo>
                  <a:lnTo>
                    <a:pt x="90" y="70"/>
                  </a:lnTo>
                  <a:lnTo>
                    <a:pt x="86" y="70"/>
                  </a:lnTo>
                  <a:lnTo>
                    <a:pt x="82" y="72"/>
                  </a:lnTo>
                  <a:lnTo>
                    <a:pt x="78" y="76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88"/>
                  </a:lnTo>
                  <a:lnTo>
                    <a:pt x="68" y="88"/>
                  </a:lnTo>
                  <a:lnTo>
                    <a:pt x="62" y="88"/>
                  </a:lnTo>
                  <a:lnTo>
                    <a:pt x="58" y="88"/>
                  </a:lnTo>
                  <a:lnTo>
                    <a:pt x="56" y="88"/>
                  </a:lnTo>
                  <a:lnTo>
                    <a:pt x="54" y="86"/>
                  </a:lnTo>
                  <a:lnTo>
                    <a:pt x="36" y="9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426"/>
            <p:cNvSpPr>
              <a:spLocks/>
            </p:cNvSpPr>
            <p:nvPr/>
          </p:nvSpPr>
          <p:spPr bwMode="gray">
            <a:xfrm>
              <a:off x="1260979" y="3610691"/>
              <a:ext cx="155517" cy="155413"/>
            </a:xfrm>
            <a:custGeom>
              <a:avLst/>
              <a:gdLst>
                <a:gd name="T0" fmla="*/ 84 w 84"/>
                <a:gd name="T1" fmla="*/ 2 h 84"/>
                <a:gd name="T2" fmla="*/ 72 w 84"/>
                <a:gd name="T3" fmla="*/ 4 h 84"/>
                <a:gd name="T4" fmla="*/ 72 w 84"/>
                <a:gd name="T5" fmla="*/ 4 h 84"/>
                <a:gd name="T6" fmla="*/ 70 w 84"/>
                <a:gd name="T7" fmla="*/ 4 h 84"/>
                <a:gd name="T8" fmla="*/ 68 w 84"/>
                <a:gd name="T9" fmla="*/ 2 h 84"/>
                <a:gd name="T10" fmla="*/ 66 w 84"/>
                <a:gd name="T11" fmla="*/ 0 h 84"/>
                <a:gd name="T12" fmla="*/ 48 w 84"/>
                <a:gd name="T13" fmla="*/ 4 h 84"/>
                <a:gd name="T14" fmla="*/ 34 w 84"/>
                <a:gd name="T15" fmla="*/ 6 h 84"/>
                <a:gd name="T16" fmla="*/ 20 w 84"/>
                <a:gd name="T17" fmla="*/ 8 h 84"/>
                <a:gd name="T18" fmla="*/ 20 w 84"/>
                <a:gd name="T19" fmla="*/ 10 h 84"/>
                <a:gd name="T20" fmla="*/ 18 w 84"/>
                <a:gd name="T21" fmla="*/ 12 h 84"/>
                <a:gd name="T22" fmla="*/ 18 w 84"/>
                <a:gd name="T23" fmla="*/ 16 h 84"/>
                <a:gd name="T24" fmla="*/ 18 w 84"/>
                <a:gd name="T25" fmla="*/ 16 h 84"/>
                <a:gd name="T26" fmla="*/ 16 w 84"/>
                <a:gd name="T27" fmla="*/ 18 h 84"/>
                <a:gd name="T28" fmla="*/ 12 w 84"/>
                <a:gd name="T29" fmla="*/ 20 h 84"/>
                <a:gd name="T30" fmla="*/ 8 w 84"/>
                <a:gd name="T31" fmla="*/ 22 h 84"/>
                <a:gd name="T32" fmla="*/ 6 w 84"/>
                <a:gd name="T33" fmla="*/ 26 h 84"/>
                <a:gd name="T34" fmla="*/ 2 w 84"/>
                <a:gd name="T35" fmla="*/ 30 h 84"/>
                <a:gd name="T36" fmla="*/ 0 w 84"/>
                <a:gd name="T37" fmla="*/ 36 h 84"/>
                <a:gd name="T38" fmla="*/ 0 w 84"/>
                <a:gd name="T39" fmla="*/ 36 h 84"/>
                <a:gd name="T40" fmla="*/ 0 w 84"/>
                <a:gd name="T41" fmla="*/ 38 h 84"/>
                <a:gd name="T42" fmla="*/ 0 w 84"/>
                <a:gd name="T43" fmla="*/ 40 h 84"/>
                <a:gd name="T44" fmla="*/ 2 w 84"/>
                <a:gd name="T45" fmla="*/ 44 h 84"/>
                <a:gd name="T46" fmla="*/ 4 w 84"/>
                <a:gd name="T47" fmla="*/ 48 h 84"/>
                <a:gd name="T48" fmla="*/ 10 w 84"/>
                <a:gd name="T49" fmla="*/ 56 h 84"/>
                <a:gd name="T50" fmla="*/ 18 w 84"/>
                <a:gd name="T51" fmla="*/ 66 h 84"/>
                <a:gd name="T52" fmla="*/ 26 w 84"/>
                <a:gd name="T53" fmla="*/ 76 h 84"/>
                <a:gd name="T54" fmla="*/ 30 w 84"/>
                <a:gd name="T55" fmla="*/ 84 h 84"/>
                <a:gd name="T56" fmla="*/ 42 w 84"/>
                <a:gd name="T57" fmla="*/ 84 h 84"/>
                <a:gd name="T58" fmla="*/ 44 w 84"/>
                <a:gd name="T59" fmla="*/ 66 h 84"/>
                <a:gd name="T60" fmla="*/ 46 w 84"/>
                <a:gd name="T61" fmla="*/ 66 h 84"/>
                <a:gd name="T62" fmla="*/ 48 w 84"/>
                <a:gd name="T63" fmla="*/ 64 h 84"/>
                <a:gd name="T64" fmla="*/ 50 w 84"/>
                <a:gd name="T65" fmla="*/ 62 h 84"/>
                <a:gd name="T66" fmla="*/ 54 w 84"/>
                <a:gd name="T67" fmla="*/ 56 h 84"/>
                <a:gd name="T68" fmla="*/ 60 w 84"/>
                <a:gd name="T69" fmla="*/ 48 h 84"/>
                <a:gd name="T70" fmla="*/ 58 w 84"/>
                <a:gd name="T71" fmla="*/ 48 h 84"/>
                <a:gd name="T72" fmla="*/ 58 w 84"/>
                <a:gd name="T73" fmla="*/ 46 h 84"/>
                <a:gd name="T74" fmla="*/ 58 w 84"/>
                <a:gd name="T75" fmla="*/ 42 h 84"/>
                <a:gd name="T76" fmla="*/ 58 w 84"/>
                <a:gd name="T77" fmla="*/ 38 h 84"/>
                <a:gd name="T78" fmla="*/ 60 w 84"/>
                <a:gd name="T79" fmla="*/ 32 h 84"/>
                <a:gd name="T80" fmla="*/ 64 w 84"/>
                <a:gd name="T81" fmla="*/ 26 h 84"/>
                <a:gd name="T82" fmla="*/ 64 w 84"/>
                <a:gd name="T83" fmla="*/ 24 h 84"/>
                <a:gd name="T84" fmla="*/ 64 w 84"/>
                <a:gd name="T85" fmla="*/ 22 h 84"/>
                <a:gd name="T86" fmla="*/ 68 w 84"/>
                <a:gd name="T87" fmla="*/ 20 h 84"/>
                <a:gd name="T88" fmla="*/ 70 w 84"/>
                <a:gd name="T89" fmla="*/ 18 h 84"/>
                <a:gd name="T90" fmla="*/ 74 w 84"/>
                <a:gd name="T91" fmla="*/ 16 h 84"/>
                <a:gd name="T92" fmla="*/ 78 w 84"/>
                <a:gd name="T93" fmla="*/ 16 h 84"/>
                <a:gd name="T94" fmla="*/ 84 w 84"/>
                <a:gd name="T95" fmla="*/ 18 h 84"/>
                <a:gd name="T96" fmla="*/ 84 w 84"/>
                <a:gd name="T97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4" h="84">
                  <a:moveTo>
                    <a:pt x="84" y="2"/>
                  </a:moveTo>
                  <a:lnTo>
                    <a:pt x="72" y="4"/>
                  </a:lnTo>
                  <a:lnTo>
                    <a:pt x="72" y="4"/>
                  </a:lnTo>
                  <a:lnTo>
                    <a:pt x="70" y="4"/>
                  </a:lnTo>
                  <a:lnTo>
                    <a:pt x="68" y="2"/>
                  </a:lnTo>
                  <a:lnTo>
                    <a:pt x="66" y="0"/>
                  </a:lnTo>
                  <a:lnTo>
                    <a:pt x="48" y="4"/>
                  </a:lnTo>
                  <a:lnTo>
                    <a:pt x="34" y="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6" y="18"/>
                  </a:lnTo>
                  <a:lnTo>
                    <a:pt x="12" y="20"/>
                  </a:lnTo>
                  <a:lnTo>
                    <a:pt x="8" y="22"/>
                  </a:lnTo>
                  <a:lnTo>
                    <a:pt x="6" y="26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4" y="48"/>
                  </a:lnTo>
                  <a:lnTo>
                    <a:pt x="10" y="56"/>
                  </a:lnTo>
                  <a:lnTo>
                    <a:pt x="18" y="66"/>
                  </a:lnTo>
                  <a:lnTo>
                    <a:pt x="26" y="76"/>
                  </a:lnTo>
                  <a:lnTo>
                    <a:pt x="30" y="84"/>
                  </a:lnTo>
                  <a:lnTo>
                    <a:pt x="42" y="84"/>
                  </a:lnTo>
                  <a:lnTo>
                    <a:pt x="44" y="66"/>
                  </a:lnTo>
                  <a:lnTo>
                    <a:pt x="46" y="66"/>
                  </a:lnTo>
                  <a:lnTo>
                    <a:pt x="48" y="64"/>
                  </a:lnTo>
                  <a:lnTo>
                    <a:pt x="50" y="62"/>
                  </a:lnTo>
                  <a:lnTo>
                    <a:pt x="54" y="56"/>
                  </a:lnTo>
                  <a:lnTo>
                    <a:pt x="60" y="48"/>
                  </a:lnTo>
                  <a:lnTo>
                    <a:pt x="58" y="48"/>
                  </a:lnTo>
                  <a:lnTo>
                    <a:pt x="58" y="46"/>
                  </a:lnTo>
                  <a:lnTo>
                    <a:pt x="58" y="42"/>
                  </a:lnTo>
                  <a:lnTo>
                    <a:pt x="58" y="38"/>
                  </a:lnTo>
                  <a:lnTo>
                    <a:pt x="60" y="32"/>
                  </a:lnTo>
                  <a:lnTo>
                    <a:pt x="64" y="26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8" y="20"/>
                  </a:lnTo>
                  <a:lnTo>
                    <a:pt x="70" y="18"/>
                  </a:lnTo>
                  <a:lnTo>
                    <a:pt x="74" y="16"/>
                  </a:lnTo>
                  <a:lnTo>
                    <a:pt x="78" y="16"/>
                  </a:lnTo>
                  <a:lnTo>
                    <a:pt x="84" y="18"/>
                  </a:lnTo>
                  <a:lnTo>
                    <a:pt x="84" y="2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427"/>
            <p:cNvSpPr>
              <a:spLocks/>
            </p:cNvSpPr>
            <p:nvPr/>
          </p:nvSpPr>
          <p:spPr bwMode="gray">
            <a:xfrm>
              <a:off x="1246168" y="3558886"/>
              <a:ext cx="51839" cy="118410"/>
            </a:xfrm>
            <a:custGeom>
              <a:avLst/>
              <a:gdLst>
                <a:gd name="T0" fmla="*/ 0 w 28"/>
                <a:gd name="T1" fmla="*/ 20 h 64"/>
                <a:gd name="T2" fmla="*/ 8 w 28"/>
                <a:gd name="T3" fmla="*/ 28 h 64"/>
                <a:gd name="T4" fmla="*/ 10 w 28"/>
                <a:gd name="T5" fmla="*/ 28 h 64"/>
                <a:gd name="T6" fmla="*/ 10 w 28"/>
                <a:gd name="T7" fmla="*/ 32 h 64"/>
                <a:gd name="T8" fmla="*/ 12 w 28"/>
                <a:gd name="T9" fmla="*/ 36 h 64"/>
                <a:gd name="T10" fmla="*/ 12 w 28"/>
                <a:gd name="T11" fmla="*/ 40 h 64"/>
                <a:gd name="T12" fmla="*/ 10 w 28"/>
                <a:gd name="T13" fmla="*/ 40 h 64"/>
                <a:gd name="T14" fmla="*/ 10 w 28"/>
                <a:gd name="T15" fmla="*/ 40 h 64"/>
                <a:gd name="T16" fmla="*/ 10 w 28"/>
                <a:gd name="T17" fmla="*/ 44 h 64"/>
                <a:gd name="T18" fmla="*/ 8 w 28"/>
                <a:gd name="T19" fmla="*/ 48 h 64"/>
                <a:gd name="T20" fmla="*/ 8 w 28"/>
                <a:gd name="T21" fmla="*/ 54 h 64"/>
                <a:gd name="T22" fmla="*/ 8 w 28"/>
                <a:gd name="T23" fmla="*/ 54 h 64"/>
                <a:gd name="T24" fmla="*/ 8 w 28"/>
                <a:gd name="T25" fmla="*/ 58 h 64"/>
                <a:gd name="T26" fmla="*/ 8 w 28"/>
                <a:gd name="T27" fmla="*/ 60 h 64"/>
                <a:gd name="T28" fmla="*/ 8 w 28"/>
                <a:gd name="T29" fmla="*/ 64 h 64"/>
                <a:gd name="T30" fmla="*/ 8 w 28"/>
                <a:gd name="T31" fmla="*/ 62 h 64"/>
                <a:gd name="T32" fmla="*/ 8 w 28"/>
                <a:gd name="T33" fmla="*/ 60 h 64"/>
                <a:gd name="T34" fmla="*/ 10 w 28"/>
                <a:gd name="T35" fmla="*/ 58 h 64"/>
                <a:gd name="T36" fmla="*/ 14 w 28"/>
                <a:gd name="T37" fmla="*/ 54 h 64"/>
                <a:gd name="T38" fmla="*/ 18 w 28"/>
                <a:gd name="T39" fmla="*/ 50 h 64"/>
                <a:gd name="T40" fmla="*/ 26 w 28"/>
                <a:gd name="T41" fmla="*/ 44 h 64"/>
                <a:gd name="T42" fmla="*/ 26 w 28"/>
                <a:gd name="T43" fmla="*/ 42 h 64"/>
                <a:gd name="T44" fmla="*/ 26 w 28"/>
                <a:gd name="T45" fmla="*/ 40 h 64"/>
                <a:gd name="T46" fmla="*/ 28 w 28"/>
                <a:gd name="T47" fmla="*/ 38 h 64"/>
                <a:gd name="T48" fmla="*/ 28 w 28"/>
                <a:gd name="T49" fmla="*/ 36 h 64"/>
                <a:gd name="T50" fmla="*/ 28 w 28"/>
                <a:gd name="T51" fmla="*/ 36 h 64"/>
                <a:gd name="T52" fmla="*/ 26 w 28"/>
                <a:gd name="T53" fmla="*/ 34 h 64"/>
                <a:gd name="T54" fmla="*/ 26 w 28"/>
                <a:gd name="T55" fmla="*/ 32 h 64"/>
                <a:gd name="T56" fmla="*/ 26 w 28"/>
                <a:gd name="T57" fmla="*/ 28 h 64"/>
                <a:gd name="T58" fmla="*/ 26 w 28"/>
                <a:gd name="T59" fmla="*/ 24 h 64"/>
                <a:gd name="T60" fmla="*/ 26 w 28"/>
                <a:gd name="T61" fmla="*/ 22 h 64"/>
                <a:gd name="T62" fmla="*/ 26 w 28"/>
                <a:gd name="T63" fmla="*/ 18 h 64"/>
                <a:gd name="T64" fmla="*/ 24 w 28"/>
                <a:gd name="T65" fmla="*/ 14 h 64"/>
                <a:gd name="T66" fmla="*/ 22 w 28"/>
                <a:gd name="T67" fmla="*/ 8 h 64"/>
                <a:gd name="T68" fmla="*/ 20 w 28"/>
                <a:gd name="T69" fmla="*/ 4 h 64"/>
                <a:gd name="T70" fmla="*/ 20 w 28"/>
                <a:gd name="T71" fmla="*/ 4 h 64"/>
                <a:gd name="T72" fmla="*/ 18 w 28"/>
                <a:gd name="T73" fmla="*/ 2 h 64"/>
                <a:gd name="T74" fmla="*/ 16 w 28"/>
                <a:gd name="T75" fmla="*/ 0 h 64"/>
                <a:gd name="T76" fmla="*/ 12 w 28"/>
                <a:gd name="T77" fmla="*/ 0 h 64"/>
                <a:gd name="T78" fmla="*/ 8 w 28"/>
                <a:gd name="T79" fmla="*/ 0 h 64"/>
                <a:gd name="T80" fmla="*/ 8 w 28"/>
                <a:gd name="T81" fmla="*/ 0 h 64"/>
                <a:gd name="T82" fmla="*/ 6 w 28"/>
                <a:gd name="T83" fmla="*/ 2 h 64"/>
                <a:gd name="T84" fmla="*/ 6 w 28"/>
                <a:gd name="T85" fmla="*/ 2 h 64"/>
                <a:gd name="T86" fmla="*/ 0 w 28"/>
                <a:gd name="T87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" h="64">
                  <a:moveTo>
                    <a:pt x="0" y="20"/>
                  </a:moveTo>
                  <a:lnTo>
                    <a:pt x="8" y="28"/>
                  </a:lnTo>
                  <a:lnTo>
                    <a:pt x="10" y="28"/>
                  </a:lnTo>
                  <a:lnTo>
                    <a:pt x="10" y="32"/>
                  </a:lnTo>
                  <a:lnTo>
                    <a:pt x="12" y="36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4"/>
                  </a:lnTo>
                  <a:lnTo>
                    <a:pt x="8" y="48"/>
                  </a:lnTo>
                  <a:lnTo>
                    <a:pt x="8" y="54"/>
                  </a:lnTo>
                  <a:lnTo>
                    <a:pt x="8" y="54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0"/>
                  </a:lnTo>
                  <a:lnTo>
                    <a:pt x="10" y="58"/>
                  </a:lnTo>
                  <a:lnTo>
                    <a:pt x="14" y="54"/>
                  </a:lnTo>
                  <a:lnTo>
                    <a:pt x="18" y="50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8" y="38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28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6" y="18"/>
                  </a:lnTo>
                  <a:lnTo>
                    <a:pt x="24" y="14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0" y="2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428"/>
            <p:cNvSpPr>
              <a:spLocks/>
            </p:cNvSpPr>
            <p:nvPr/>
          </p:nvSpPr>
          <p:spPr bwMode="gray">
            <a:xfrm>
              <a:off x="1086948" y="3414575"/>
              <a:ext cx="262898" cy="210917"/>
            </a:xfrm>
            <a:custGeom>
              <a:avLst/>
              <a:gdLst>
                <a:gd name="T0" fmla="*/ 20 w 142"/>
                <a:gd name="T1" fmla="*/ 42 h 114"/>
                <a:gd name="T2" fmla="*/ 20 w 142"/>
                <a:gd name="T3" fmla="*/ 40 h 114"/>
                <a:gd name="T4" fmla="*/ 18 w 142"/>
                <a:gd name="T5" fmla="*/ 38 h 114"/>
                <a:gd name="T6" fmla="*/ 20 w 142"/>
                <a:gd name="T7" fmla="*/ 36 h 114"/>
                <a:gd name="T8" fmla="*/ 14 w 142"/>
                <a:gd name="T9" fmla="*/ 34 h 114"/>
                <a:gd name="T10" fmla="*/ 6 w 142"/>
                <a:gd name="T11" fmla="*/ 30 h 114"/>
                <a:gd name="T12" fmla="*/ 0 w 142"/>
                <a:gd name="T13" fmla="*/ 26 h 114"/>
                <a:gd name="T14" fmla="*/ 2 w 142"/>
                <a:gd name="T15" fmla="*/ 24 h 114"/>
                <a:gd name="T16" fmla="*/ 20 w 142"/>
                <a:gd name="T17" fmla="*/ 16 h 114"/>
                <a:gd name="T18" fmla="*/ 32 w 142"/>
                <a:gd name="T19" fmla="*/ 12 h 114"/>
                <a:gd name="T20" fmla="*/ 54 w 142"/>
                <a:gd name="T21" fmla="*/ 6 h 114"/>
                <a:gd name="T22" fmla="*/ 58 w 142"/>
                <a:gd name="T23" fmla="*/ 2 h 114"/>
                <a:gd name="T24" fmla="*/ 60 w 142"/>
                <a:gd name="T25" fmla="*/ 0 h 114"/>
                <a:gd name="T26" fmla="*/ 68 w 142"/>
                <a:gd name="T27" fmla="*/ 24 h 114"/>
                <a:gd name="T28" fmla="*/ 86 w 142"/>
                <a:gd name="T29" fmla="*/ 24 h 114"/>
                <a:gd name="T30" fmla="*/ 92 w 142"/>
                <a:gd name="T31" fmla="*/ 22 h 114"/>
                <a:gd name="T32" fmla="*/ 102 w 142"/>
                <a:gd name="T33" fmla="*/ 18 h 114"/>
                <a:gd name="T34" fmla="*/ 108 w 142"/>
                <a:gd name="T35" fmla="*/ 20 h 114"/>
                <a:gd name="T36" fmla="*/ 110 w 142"/>
                <a:gd name="T37" fmla="*/ 26 h 114"/>
                <a:gd name="T38" fmla="*/ 110 w 142"/>
                <a:gd name="T39" fmla="*/ 32 h 114"/>
                <a:gd name="T40" fmla="*/ 120 w 142"/>
                <a:gd name="T41" fmla="*/ 42 h 114"/>
                <a:gd name="T42" fmla="*/ 124 w 142"/>
                <a:gd name="T43" fmla="*/ 44 h 114"/>
                <a:gd name="T44" fmla="*/ 128 w 142"/>
                <a:gd name="T45" fmla="*/ 56 h 114"/>
                <a:gd name="T46" fmla="*/ 132 w 142"/>
                <a:gd name="T47" fmla="*/ 64 h 114"/>
                <a:gd name="T48" fmla="*/ 136 w 142"/>
                <a:gd name="T49" fmla="*/ 70 h 114"/>
                <a:gd name="T50" fmla="*/ 138 w 142"/>
                <a:gd name="T51" fmla="*/ 74 h 114"/>
                <a:gd name="T52" fmla="*/ 138 w 142"/>
                <a:gd name="T53" fmla="*/ 78 h 114"/>
                <a:gd name="T54" fmla="*/ 136 w 142"/>
                <a:gd name="T55" fmla="*/ 80 h 114"/>
                <a:gd name="T56" fmla="*/ 134 w 142"/>
                <a:gd name="T57" fmla="*/ 94 h 114"/>
                <a:gd name="T58" fmla="*/ 128 w 142"/>
                <a:gd name="T59" fmla="*/ 112 h 114"/>
                <a:gd name="T60" fmla="*/ 112 w 142"/>
                <a:gd name="T61" fmla="*/ 110 h 114"/>
                <a:gd name="T62" fmla="*/ 112 w 142"/>
                <a:gd name="T63" fmla="*/ 104 h 114"/>
                <a:gd name="T64" fmla="*/ 112 w 142"/>
                <a:gd name="T65" fmla="*/ 102 h 114"/>
                <a:gd name="T66" fmla="*/ 110 w 142"/>
                <a:gd name="T67" fmla="*/ 92 h 114"/>
                <a:gd name="T68" fmla="*/ 108 w 142"/>
                <a:gd name="T69" fmla="*/ 86 h 114"/>
                <a:gd name="T70" fmla="*/ 106 w 142"/>
                <a:gd name="T71" fmla="*/ 82 h 114"/>
                <a:gd name="T72" fmla="*/ 98 w 142"/>
                <a:gd name="T73" fmla="*/ 78 h 114"/>
                <a:gd name="T74" fmla="*/ 94 w 142"/>
                <a:gd name="T75" fmla="*/ 80 h 114"/>
                <a:gd name="T76" fmla="*/ 92 w 142"/>
                <a:gd name="T77" fmla="*/ 80 h 114"/>
                <a:gd name="T78" fmla="*/ 64 w 142"/>
                <a:gd name="T79" fmla="*/ 76 h 114"/>
                <a:gd name="T80" fmla="*/ 58 w 142"/>
                <a:gd name="T81" fmla="*/ 74 h 114"/>
                <a:gd name="T82" fmla="*/ 52 w 142"/>
                <a:gd name="T83" fmla="*/ 70 h 114"/>
                <a:gd name="T84" fmla="*/ 46 w 142"/>
                <a:gd name="T85" fmla="*/ 60 h 114"/>
                <a:gd name="T86" fmla="*/ 38 w 142"/>
                <a:gd name="T87" fmla="*/ 6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2" h="114">
                  <a:moveTo>
                    <a:pt x="26" y="52"/>
                  </a:moveTo>
                  <a:lnTo>
                    <a:pt x="20" y="42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36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6" y="30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10" y="20"/>
                  </a:lnTo>
                  <a:lnTo>
                    <a:pt x="20" y="16"/>
                  </a:lnTo>
                  <a:lnTo>
                    <a:pt x="28" y="14"/>
                  </a:lnTo>
                  <a:lnTo>
                    <a:pt x="32" y="12"/>
                  </a:lnTo>
                  <a:lnTo>
                    <a:pt x="56" y="10"/>
                  </a:lnTo>
                  <a:lnTo>
                    <a:pt x="54" y="6"/>
                  </a:lnTo>
                  <a:lnTo>
                    <a:pt x="56" y="4"/>
                  </a:lnTo>
                  <a:lnTo>
                    <a:pt x="58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2" y="10"/>
                  </a:lnTo>
                  <a:lnTo>
                    <a:pt x="68" y="24"/>
                  </a:lnTo>
                  <a:lnTo>
                    <a:pt x="84" y="24"/>
                  </a:lnTo>
                  <a:lnTo>
                    <a:pt x="86" y="24"/>
                  </a:lnTo>
                  <a:lnTo>
                    <a:pt x="88" y="22"/>
                  </a:lnTo>
                  <a:lnTo>
                    <a:pt x="92" y="22"/>
                  </a:lnTo>
                  <a:lnTo>
                    <a:pt x="96" y="20"/>
                  </a:lnTo>
                  <a:lnTo>
                    <a:pt x="102" y="18"/>
                  </a:lnTo>
                  <a:lnTo>
                    <a:pt x="106" y="18"/>
                  </a:lnTo>
                  <a:lnTo>
                    <a:pt x="108" y="20"/>
                  </a:lnTo>
                  <a:lnTo>
                    <a:pt x="110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20" y="42"/>
                  </a:lnTo>
                  <a:lnTo>
                    <a:pt x="124" y="40"/>
                  </a:lnTo>
                  <a:lnTo>
                    <a:pt x="124" y="44"/>
                  </a:lnTo>
                  <a:lnTo>
                    <a:pt x="128" y="50"/>
                  </a:lnTo>
                  <a:lnTo>
                    <a:pt x="128" y="56"/>
                  </a:lnTo>
                  <a:lnTo>
                    <a:pt x="130" y="60"/>
                  </a:lnTo>
                  <a:lnTo>
                    <a:pt x="132" y="64"/>
                  </a:lnTo>
                  <a:lnTo>
                    <a:pt x="134" y="68"/>
                  </a:lnTo>
                  <a:lnTo>
                    <a:pt x="136" y="70"/>
                  </a:lnTo>
                  <a:lnTo>
                    <a:pt x="136" y="70"/>
                  </a:lnTo>
                  <a:lnTo>
                    <a:pt x="138" y="74"/>
                  </a:lnTo>
                  <a:lnTo>
                    <a:pt x="138" y="76"/>
                  </a:lnTo>
                  <a:lnTo>
                    <a:pt x="138" y="78"/>
                  </a:lnTo>
                  <a:lnTo>
                    <a:pt x="136" y="80"/>
                  </a:lnTo>
                  <a:lnTo>
                    <a:pt x="136" y="80"/>
                  </a:lnTo>
                  <a:lnTo>
                    <a:pt x="130" y="86"/>
                  </a:lnTo>
                  <a:lnTo>
                    <a:pt x="134" y="94"/>
                  </a:lnTo>
                  <a:lnTo>
                    <a:pt x="142" y="110"/>
                  </a:lnTo>
                  <a:lnTo>
                    <a:pt x="128" y="112"/>
                  </a:lnTo>
                  <a:lnTo>
                    <a:pt x="114" y="114"/>
                  </a:lnTo>
                  <a:lnTo>
                    <a:pt x="112" y="110"/>
                  </a:lnTo>
                  <a:lnTo>
                    <a:pt x="112" y="108"/>
                  </a:lnTo>
                  <a:lnTo>
                    <a:pt x="112" y="104"/>
                  </a:lnTo>
                  <a:lnTo>
                    <a:pt x="112" y="102"/>
                  </a:lnTo>
                  <a:lnTo>
                    <a:pt x="112" y="102"/>
                  </a:lnTo>
                  <a:lnTo>
                    <a:pt x="112" y="98"/>
                  </a:lnTo>
                  <a:lnTo>
                    <a:pt x="110" y="92"/>
                  </a:lnTo>
                  <a:lnTo>
                    <a:pt x="110" y="88"/>
                  </a:lnTo>
                  <a:lnTo>
                    <a:pt x="108" y="8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78"/>
                  </a:lnTo>
                  <a:lnTo>
                    <a:pt x="98" y="78"/>
                  </a:lnTo>
                  <a:lnTo>
                    <a:pt x="96" y="78"/>
                  </a:lnTo>
                  <a:lnTo>
                    <a:pt x="94" y="80"/>
                  </a:lnTo>
                  <a:lnTo>
                    <a:pt x="92" y="80"/>
                  </a:lnTo>
                  <a:lnTo>
                    <a:pt x="92" y="80"/>
                  </a:lnTo>
                  <a:lnTo>
                    <a:pt x="86" y="98"/>
                  </a:lnTo>
                  <a:lnTo>
                    <a:pt x="64" y="76"/>
                  </a:lnTo>
                  <a:lnTo>
                    <a:pt x="58" y="76"/>
                  </a:lnTo>
                  <a:lnTo>
                    <a:pt x="58" y="74"/>
                  </a:lnTo>
                  <a:lnTo>
                    <a:pt x="54" y="72"/>
                  </a:lnTo>
                  <a:lnTo>
                    <a:pt x="52" y="70"/>
                  </a:lnTo>
                  <a:lnTo>
                    <a:pt x="48" y="66"/>
                  </a:lnTo>
                  <a:lnTo>
                    <a:pt x="46" y="60"/>
                  </a:lnTo>
                  <a:lnTo>
                    <a:pt x="44" y="56"/>
                  </a:lnTo>
                  <a:lnTo>
                    <a:pt x="38" y="60"/>
                  </a:lnTo>
                  <a:lnTo>
                    <a:pt x="26" y="52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429"/>
            <p:cNvSpPr>
              <a:spLocks/>
            </p:cNvSpPr>
            <p:nvPr/>
          </p:nvSpPr>
          <p:spPr bwMode="gray">
            <a:xfrm>
              <a:off x="1198032" y="3351670"/>
              <a:ext cx="140706" cy="107309"/>
            </a:xfrm>
            <a:custGeom>
              <a:avLst/>
              <a:gdLst>
                <a:gd name="T0" fmla="*/ 40 w 76"/>
                <a:gd name="T1" fmla="*/ 18 h 58"/>
                <a:gd name="T2" fmla="*/ 34 w 76"/>
                <a:gd name="T3" fmla="*/ 20 h 58"/>
                <a:gd name="T4" fmla="*/ 28 w 76"/>
                <a:gd name="T5" fmla="*/ 22 h 58"/>
                <a:gd name="T6" fmla="*/ 26 w 76"/>
                <a:gd name="T7" fmla="*/ 22 h 58"/>
                <a:gd name="T8" fmla="*/ 12 w 76"/>
                <a:gd name="T9" fmla="*/ 22 h 58"/>
                <a:gd name="T10" fmla="*/ 10 w 76"/>
                <a:gd name="T11" fmla="*/ 20 h 58"/>
                <a:gd name="T12" fmla="*/ 6 w 76"/>
                <a:gd name="T13" fmla="*/ 16 h 58"/>
                <a:gd name="T14" fmla="*/ 4 w 76"/>
                <a:gd name="T15" fmla="*/ 18 h 58"/>
                <a:gd name="T16" fmla="*/ 0 w 76"/>
                <a:gd name="T17" fmla="*/ 24 h 58"/>
                <a:gd name="T18" fmla="*/ 0 w 76"/>
                <a:gd name="T19" fmla="*/ 32 h 58"/>
                <a:gd name="T20" fmla="*/ 0 w 76"/>
                <a:gd name="T21" fmla="*/ 34 h 58"/>
                <a:gd name="T22" fmla="*/ 2 w 76"/>
                <a:gd name="T23" fmla="*/ 42 h 58"/>
                <a:gd name="T24" fmla="*/ 4 w 76"/>
                <a:gd name="T25" fmla="*/ 52 h 58"/>
                <a:gd name="T26" fmla="*/ 8 w 76"/>
                <a:gd name="T27" fmla="*/ 58 h 58"/>
                <a:gd name="T28" fmla="*/ 26 w 76"/>
                <a:gd name="T29" fmla="*/ 58 h 58"/>
                <a:gd name="T30" fmla="*/ 32 w 76"/>
                <a:gd name="T31" fmla="*/ 56 h 58"/>
                <a:gd name="T32" fmla="*/ 38 w 76"/>
                <a:gd name="T33" fmla="*/ 54 h 58"/>
                <a:gd name="T34" fmla="*/ 46 w 76"/>
                <a:gd name="T35" fmla="*/ 52 h 58"/>
                <a:gd name="T36" fmla="*/ 52 w 76"/>
                <a:gd name="T37" fmla="*/ 54 h 58"/>
                <a:gd name="T38" fmla="*/ 56 w 76"/>
                <a:gd name="T39" fmla="*/ 54 h 58"/>
                <a:gd name="T40" fmla="*/ 58 w 76"/>
                <a:gd name="T41" fmla="*/ 52 h 58"/>
                <a:gd name="T42" fmla="*/ 62 w 76"/>
                <a:gd name="T43" fmla="*/ 48 h 58"/>
                <a:gd name="T44" fmla="*/ 68 w 76"/>
                <a:gd name="T45" fmla="*/ 42 h 58"/>
                <a:gd name="T46" fmla="*/ 72 w 76"/>
                <a:gd name="T47" fmla="*/ 30 h 58"/>
                <a:gd name="T48" fmla="*/ 72 w 76"/>
                <a:gd name="T49" fmla="*/ 24 h 58"/>
                <a:gd name="T50" fmla="*/ 74 w 76"/>
                <a:gd name="T51" fmla="*/ 16 h 58"/>
                <a:gd name="T52" fmla="*/ 76 w 76"/>
                <a:gd name="T53" fmla="*/ 10 h 58"/>
                <a:gd name="T54" fmla="*/ 70 w 76"/>
                <a:gd name="T55" fmla="*/ 0 h 58"/>
                <a:gd name="T56" fmla="*/ 66 w 76"/>
                <a:gd name="T57" fmla="*/ 2 h 58"/>
                <a:gd name="T58" fmla="*/ 56 w 76"/>
                <a:gd name="T59" fmla="*/ 2 h 58"/>
                <a:gd name="T60" fmla="*/ 54 w 76"/>
                <a:gd name="T61" fmla="*/ 4 h 58"/>
                <a:gd name="T62" fmla="*/ 46 w 76"/>
                <a:gd name="T63" fmla="*/ 8 h 58"/>
                <a:gd name="T64" fmla="*/ 46 w 76"/>
                <a:gd name="T65" fmla="*/ 12 h 58"/>
                <a:gd name="T66" fmla="*/ 44 w 76"/>
                <a:gd name="T67" fmla="*/ 16 h 58"/>
                <a:gd name="T68" fmla="*/ 42 w 76"/>
                <a:gd name="T69" fmla="*/ 1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" h="58">
                  <a:moveTo>
                    <a:pt x="42" y="18"/>
                  </a:moveTo>
                  <a:lnTo>
                    <a:pt x="40" y="18"/>
                  </a:lnTo>
                  <a:lnTo>
                    <a:pt x="36" y="18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22"/>
                  </a:lnTo>
                  <a:lnTo>
                    <a:pt x="20" y="24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8" y="58"/>
                  </a:lnTo>
                  <a:lnTo>
                    <a:pt x="24" y="58"/>
                  </a:lnTo>
                  <a:lnTo>
                    <a:pt x="26" y="58"/>
                  </a:lnTo>
                  <a:lnTo>
                    <a:pt x="28" y="58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38" y="54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8" y="54"/>
                  </a:lnTo>
                  <a:lnTo>
                    <a:pt x="52" y="54"/>
                  </a:lnTo>
                  <a:lnTo>
                    <a:pt x="54" y="54"/>
                  </a:lnTo>
                  <a:lnTo>
                    <a:pt x="56" y="54"/>
                  </a:lnTo>
                  <a:lnTo>
                    <a:pt x="56" y="52"/>
                  </a:lnTo>
                  <a:lnTo>
                    <a:pt x="58" y="52"/>
                  </a:lnTo>
                  <a:lnTo>
                    <a:pt x="60" y="52"/>
                  </a:lnTo>
                  <a:lnTo>
                    <a:pt x="62" y="48"/>
                  </a:lnTo>
                  <a:lnTo>
                    <a:pt x="66" y="46"/>
                  </a:lnTo>
                  <a:lnTo>
                    <a:pt x="68" y="42"/>
                  </a:lnTo>
                  <a:lnTo>
                    <a:pt x="70" y="36"/>
                  </a:lnTo>
                  <a:lnTo>
                    <a:pt x="72" y="30"/>
                  </a:lnTo>
                  <a:lnTo>
                    <a:pt x="72" y="28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2"/>
                  </a:lnTo>
                  <a:lnTo>
                    <a:pt x="62" y="2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46" y="8"/>
                  </a:lnTo>
                  <a:lnTo>
                    <a:pt x="46" y="10"/>
                  </a:lnTo>
                  <a:lnTo>
                    <a:pt x="46" y="12"/>
                  </a:lnTo>
                  <a:lnTo>
                    <a:pt x="46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2" y="18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430"/>
            <p:cNvSpPr>
              <a:spLocks/>
            </p:cNvSpPr>
            <p:nvPr/>
          </p:nvSpPr>
          <p:spPr bwMode="gray">
            <a:xfrm>
              <a:off x="1090651" y="3273963"/>
              <a:ext cx="255493" cy="122110"/>
            </a:xfrm>
            <a:custGeom>
              <a:avLst/>
              <a:gdLst>
                <a:gd name="T0" fmla="*/ 134 w 138"/>
                <a:gd name="T1" fmla="*/ 22 h 66"/>
                <a:gd name="T2" fmla="*/ 130 w 138"/>
                <a:gd name="T3" fmla="*/ 18 h 66"/>
                <a:gd name="T4" fmla="*/ 126 w 138"/>
                <a:gd name="T5" fmla="*/ 16 h 66"/>
                <a:gd name="T6" fmla="*/ 118 w 138"/>
                <a:gd name="T7" fmla="*/ 12 h 66"/>
                <a:gd name="T8" fmla="*/ 110 w 138"/>
                <a:gd name="T9" fmla="*/ 14 h 66"/>
                <a:gd name="T10" fmla="*/ 106 w 138"/>
                <a:gd name="T11" fmla="*/ 18 h 66"/>
                <a:gd name="T12" fmla="*/ 104 w 138"/>
                <a:gd name="T13" fmla="*/ 20 h 66"/>
                <a:gd name="T14" fmla="*/ 104 w 138"/>
                <a:gd name="T15" fmla="*/ 24 h 66"/>
                <a:gd name="T16" fmla="*/ 100 w 138"/>
                <a:gd name="T17" fmla="*/ 22 h 66"/>
                <a:gd name="T18" fmla="*/ 94 w 138"/>
                <a:gd name="T19" fmla="*/ 24 h 66"/>
                <a:gd name="T20" fmla="*/ 90 w 138"/>
                <a:gd name="T21" fmla="*/ 24 h 66"/>
                <a:gd name="T22" fmla="*/ 84 w 138"/>
                <a:gd name="T23" fmla="*/ 22 h 66"/>
                <a:gd name="T24" fmla="*/ 76 w 138"/>
                <a:gd name="T25" fmla="*/ 20 h 66"/>
                <a:gd name="T26" fmla="*/ 60 w 138"/>
                <a:gd name="T27" fmla="*/ 14 h 66"/>
                <a:gd name="T28" fmla="*/ 46 w 138"/>
                <a:gd name="T29" fmla="*/ 8 h 66"/>
                <a:gd name="T30" fmla="*/ 36 w 138"/>
                <a:gd name="T31" fmla="*/ 4 h 66"/>
                <a:gd name="T32" fmla="*/ 30 w 138"/>
                <a:gd name="T33" fmla="*/ 0 h 66"/>
                <a:gd name="T34" fmla="*/ 28 w 138"/>
                <a:gd name="T35" fmla="*/ 2 h 66"/>
                <a:gd name="T36" fmla="*/ 28 w 138"/>
                <a:gd name="T37" fmla="*/ 4 h 66"/>
                <a:gd name="T38" fmla="*/ 26 w 138"/>
                <a:gd name="T39" fmla="*/ 6 h 66"/>
                <a:gd name="T40" fmla="*/ 24 w 138"/>
                <a:gd name="T41" fmla="*/ 4 h 66"/>
                <a:gd name="T42" fmla="*/ 22 w 138"/>
                <a:gd name="T43" fmla="*/ 4 h 66"/>
                <a:gd name="T44" fmla="*/ 20 w 138"/>
                <a:gd name="T45" fmla="*/ 0 h 66"/>
                <a:gd name="T46" fmla="*/ 18 w 138"/>
                <a:gd name="T47" fmla="*/ 0 h 66"/>
                <a:gd name="T48" fmla="*/ 18 w 138"/>
                <a:gd name="T49" fmla="*/ 4 h 66"/>
                <a:gd name="T50" fmla="*/ 14 w 138"/>
                <a:gd name="T51" fmla="*/ 6 h 66"/>
                <a:gd name="T52" fmla="*/ 12 w 138"/>
                <a:gd name="T53" fmla="*/ 6 h 66"/>
                <a:gd name="T54" fmla="*/ 6 w 138"/>
                <a:gd name="T55" fmla="*/ 6 h 66"/>
                <a:gd name="T56" fmla="*/ 4 w 138"/>
                <a:gd name="T57" fmla="*/ 8 h 66"/>
                <a:gd name="T58" fmla="*/ 0 w 138"/>
                <a:gd name="T59" fmla="*/ 8 h 66"/>
                <a:gd name="T60" fmla="*/ 8 w 138"/>
                <a:gd name="T61" fmla="*/ 20 h 66"/>
                <a:gd name="T62" fmla="*/ 16 w 138"/>
                <a:gd name="T63" fmla="*/ 42 h 66"/>
                <a:gd name="T64" fmla="*/ 18 w 138"/>
                <a:gd name="T65" fmla="*/ 42 h 66"/>
                <a:gd name="T66" fmla="*/ 18 w 138"/>
                <a:gd name="T67" fmla="*/ 44 h 66"/>
                <a:gd name="T68" fmla="*/ 20 w 138"/>
                <a:gd name="T69" fmla="*/ 46 h 66"/>
                <a:gd name="T70" fmla="*/ 24 w 138"/>
                <a:gd name="T71" fmla="*/ 46 h 66"/>
                <a:gd name="T72" fmla="*/ 30 w 138"/>
                <a:gd name="T73" fmla="*/ 46 h 66"/>
                <a:gd name="T74" fmla="*/ 34 w 138"/>
                <a:gd name="T75" fmla="*/ 42 h 66"/>
                <a:gd name="T76" fmla="*/ 42 w 138"/>
                <a:gd name="T77" fmla="*/ 44 h 66"/>
                <a:gd name="T78" fmla="*/ 42 w 138"/>
                <a:gd name="T79" fmla="*/ 46 h 66"/>
                <a:gd name="T80" fmla="*/ 44 w 138"/>
                <a:gd name="T81" fmla="*/ 48 h 66"/>
                <a:gd name="T82" fmla="*/ 52 w 138"/>
                <a:gd name="T83" fmla="*/ 50 h 66"/>
                <a:gd name="T84" fmla="*/ 60 w 138"/>
                <a:gd name="T85" fmla="*/ 52 h 66"/>
                <a:gd name="T86" fmla="*/ 62 w 138"/>
                <a:gd name="T87" fmla="*/ 58 h 66"/>
                <a:gd name="T88" fmla="*/ 68 w 138"/>
                <a:gd name="T89" fmla="*/ 64 h 66"/>
                <a:gd name="T90" fmla="*/ 72 w 138"/>
                <a:gd name="T91" fmla="*/ 64 h 66"/>
                <a:gd name="T92" fmla="*/ 78 w 138"/>
                <a:gd name="T93" fmla="*/ 66 h 66"/>
                <a:gd name="T94" fmla="*/ 86 w 138"/>
                <a:gd name="T95" fmla="*/ 64 h 66"/>
                <a:gd name="T96" fmla="*/ 90 w 138"/>
                <a:gd name="T97" fmla="*/ 62 h 66"/>
                <a:gd name="T98" fmla="*/ 98 w 138"/>
                <a:gd name="T99" fmla="*/ 60 h 66"/>
                <a:gd name="T100" fmla="*/ 102 w 138"/>
                <a:gd name="T101" fmla="*/ 58 h 66"/>
                <a:gd name="T102" fmla="*/ 104 w 138"/>
                <a:gd name="T103" fmla="*/ 54 h 66"/>
                <a:gd name="T104" fmla="*/ 104 w 138"/>
                <a:gd name="T105" fmla="*/ 50 h 66"/>
                <a:gd name="T106" fmla="*/ 108 w 138"/>
                <a:gd name="T107" fmla="*/ 48 h 66"/>
                <a:gd name="T108" fmla="*/ 112 w 138"/>
                <a:gd name="T109" fmla="*/ 44 h 66"/>
                <a:gd name="T110" fmla="*/ 118 w 138"/>
                <a:gd name="T111" fmla="*/ 46 h 66"/>
                <a:gd name="T112" fmla="*/ 126 w 138"/>
                <a:gd name="T113" fmla="*/ 44 h 66"/>
                <a:gd name="T114" fmla="*/ 130 w 138"/>
                <a:gd name="T115" fmla="*/ 40 h 66"/>
                <a:gd name="T116" fmla="*/ 136 w 138"/>
                <a:gd name="T117" fmla="*/ 38 h 66"/>
                <a:gd name="T118" fmla="*/ 138 w 138"/>
                <a:gd name="T119" fmla="*/ 38 h 66"/>
                <a:gd name="T120" fmla="*/ 136 w 138"/>
                <a:gd name="T121" fmla="*/ 36 h 66"/>
                <a:gd name="T122" fmla="*/ 136 w 138"/>
                <a:gd name="T123" fmla="*/ 30 h 66"/>
                <a:gd name="T124" fmla="*/ 138 w 138"/>
                <a:gd name="T125" fmla="*/ 2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8" h="66">
                  <a:moveTo>
                    <a:pt x="138" y="24"/>
                  </a:moveTo>
                  <a:lnTo>
                    <a:pt x="134" y="22"/>
                  </a:lnTo>
                  <a:lnTo>
                    <a:pt x="132" y="20"/>
                  </a:lnTo>
                  <a:lnTo>
                    <a:pt x="130" y="18"/>
                  </a:lnTo>
                  <a:lnTo>
                    <a:pt x="128" y="16"/>
                  </a:lnTo>
                  <a:lnTo>
                    <a:pt x="126" y="16"/>
                  </a:lnTo>
                  <a:lnTo>
                    <a:pt x="122" y="12"/>
                  </a:lnTo>
                  <a:lnTo>
                    <a:pt x="118" y="12"/>
                  </a:lnTo>
                  <a:lnTo>
                    <a:pt x="114" y="14"/>
                  </a:lnTo>
                  <a:lnTo>
                    <a:pt x="110" y="14"/>
                  </a:lnTo>
                  <a:lnTo>
                    <a:pt x="108" y="16"/>
                  </a:lnTo>
                  <a:lnTo>
                    <a:pt x="106" y="18"/>
                  </a:lnTo>
                  <a:lnTo>
                    <a:pt x="104" y="18"/>
                  </a:lnTo>
                  <a:lnTo>
                    <a:pt x="104" y="20"/>
                  </a:lnTo>
                  <a:lnTo>
                    <a:pt x="104" y="22"/>
                  </a:lnTo>
                  <a:lnTo>
                    <a:pt x="104" y="24"/>
                  </a:lnTo>
                  <a:lnTo>
                    <a:pt x="102" y="24"/>
                  </a:lnTo>
                  <a:lnTo>
                    <a:pt x="100" y="22"/>
                  </a:lnTo>
                  <a:lnTo>
                    <a:pt x="96" y="22"/>
                  </a:lnTo>
                  <a:lnTo>
                    <a:pt x="94" y="24"/>
                  </a:lnTo>
                  <a:lnTo>
                    <a:pt x="92" y="24"/>
                  </a:lnTo>
                  <a:lnTo>
                    <a:pt x="90" y="24"/>
                  </a:lnTo>
                  <a:lnTo>
                    <a:pt x="84" y="26"/>
                  </a:lnTo>
                  <a:lnTo>
                    <a:pt x="84" y="22"/>
                  </a:lnTo>
                  <a:lnTo>
                    <a:pt x="80" y="22"/>
                  </a:lnTo>
                  <a:lnTo>
                    <a:pt x="76" y="20"/>
                  </a:lnTo>
                  <a:lnTo>
                    <a:pt x="68" y="14"/>
                  </a:lnTo>
                  <a:lnTo>
                    <a:pt x="60" y="14"/>
                  </a:lnTo>
                  <a:lnTo>
                    <a:pt x="58" y="8"/>
                  </a:lnTo>
                  <a:lnTo>
                    <a:pt x="46" y="8"/>
                  </a:lnTo>
                  <a:lnTo>
                    <a:pt x="42" y="4"/>
                  </a:lnTo>
                  <a:lnTo>
                    <a:pt x="36" y="4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6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8"/>
                  </a:lnTo>
                  <a:lnTo>
                    <a:pt x="8" y="20"/>
                  </a:lnTo>
                  <a:lnTo>
                    <a:pt x="12" y="26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6"/>
                  </a:lnTo>
                  <a:lnTo>
                    <a:pt x="26" y="48"/>
                  </a:lnTo>
                  <a:lnTo>
                    <a:pt x="30" y="46"/>
                  </a:lnTo>
                  <a:lnTo>
                    <a:pt x="32" y="46"/>
                  </a:lnTo>
                  <a:lnTo>
                    <a:pt x="34" y="42"/>
                  </a:lnTo>
                  <a:lnTo>
                    <a:pt x="42" y="42"/>
                  </a:lnTo>
                  <a:lnTo>
                    <a:pt x="42" y="44"/>
                  </a:lnTo>
                  <a:lnTo>
                    <a:pt x="42" y="44"/>
                  </a:lnTo>
                  <a:lnTo>
                    <a:pt x="42" y="46"/>
                  </a:lnTo>
                  <a:lnTo>
                    <a:pt x="42" y="48"/>
                  </a:lnTo>
                  <a:lnTo>
                    <a:pt x="44" y="48"/>
                  </a:lnTo>
                  <a:lnTo>
                    <a:pt x="46" y="50"/>
                  </a:lnTo>
                  <a:lnTo>
                    <a:pt x="52" y="50"/>
                  </a:lnTo>
                  <a:lnTo>
                    <a:pt x="58" y="50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62" y="58"/>
                  </a:lnTo>
                  <a:lnTo>
                    <a:pt x="66" y="60"/>
                  </a:lnTo>
                  <a:lnTo>
                    <a:pt x="68" y="64"/>
                  </a:lnTo>
                  <a:lnTo>
                    <a:pt x="70" y="64"/>
                  </a:lnTo>
                  <a:lnTo>
                    <a:pt x="72" y="64"/>
                  </a:lnTo>
                  <a:lnTo>
                    <a:pt x="74" y="66"/>
                  </a:lnTo>
                  <a:lnTo>
                    <a:pt x="78" y="66"/>
                  </a:lnTo>
                  <a:lnTo>
                    <a:pt x="82" y="66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90" y="62"/>
                  </a:lnTo>
                  <a:lnTo>
                    <a:pt x="94" y="60"/>
                  </a:lnTo>
                  <a:lnTo>
                    <a:pt x="98" y="60"/>
                  </a:lnTo>
                  <a:lnTo>
                    <a:pt x="102" y="60"/>
                  </a:lnTo>
                  <a:lnTo>
                    <a:pt x="102" y="58"/>
                  </a:lnTo>
                  <a:lnTo>
                    <a:pt x="104" y="56"/>
                  </a:lnTo>
                  <a:lnTo>
                    <a:pt x="104" y="54"/>
                  </a:lnTo>
                  <a:lnTo>
                    <a:pt x="104" y="52"/>
                  </a:lnTo>
                  <a:lnTo>
                    <a:pt x="104" y="50"/>
                  </a:lnTo>
                  <a:lnTo>
                    <a:pt x="106" y="50"/>
                  </a:lnTo>
                  <a:lnTo>
                    <a:pt x="108" y="48"/>
                  </a:lnTo>
                  <a:lnTo>
                    <a:pt x="110" y="46"/>
                  </a:lnTo>
                  <a:lnTo>
                    <a:pt x="112" y="44"/>
                  </a:lnTo>
                  <a:lnTo>
                    <a:pt x="114" y="44"/>
                  </a:lnTo>
                  <a:lnTo>
                    <a:pt x="118" y="46"/>
                  </a:lnTo>
                  <a:lnTo>
                    <a:pt x="122" y="44"/>
                  </a:lnTo>
                  <a:lnTo>
                    <a:pt x="126" y="44"/>
                  </a:lnTo>
                  <a:lnTo>
                    <a:pt x="128" y="42"/>
                  </a:lnTo>
                  <a:lnTo>
                    <a:pt x="130" y="40"/>
                  </a:lnTo>
                  <a:lnTo>
                    <a:pt x="132" y="38"/>
                  </a:lnTo>
                  <a:lnTo>
                    <a:pt x="136" y="38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36" y="36"/>
                  </a:lnTo>
                  <a:lnTo>
                    <a:pt x="136" y="34"/>
                  </a:lnTo>
                  <a:lnTo>
                    <a:pt x="136" y="30"/>
                  </a:lnTo>
                  <a:lnTo>
                    <a:pt x="138" y="26"/>
                  </a:lnTo>
                  <a:lnTo>
                    <a:pt x="138" y="24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431"/>
            <p:cNvSpPr>
              <a:spLocks/>
            </p:cNvSpPr>
            <p:nvPr/>
          </p:nvSpPr>
          <p:spPr bwMode="gray">
            <a:xfrm>
              <a:off x="1120273" y="3096349"/>
              <a:ext cx="281412" cy="225718"/>
            </a:xfrm>
            <a:custGeom>
              <a:avLst/>
              <a:gdLst>
                <a:gd name="T0" fmla="*/ 84 w 152"/>
                <a:gd name="T1" fmla="*/ 2 h 122"/>
                <a:gd name="T2" fmla="*/ 80 w 152"/>
                <a:gd name="T3" fmla="*/ 10 h 122"/>
                <a:gd name="T4" fmla="*/ 60 w 152"/>
                <a:gd name="T5" fmla="*/ 18 h 122"/>
                <a:gd name="T6" fmla="*/ 52 w 152"/>
                <a:gd name="T7" fmla="*/ 18 h 122"/>
                <a:gd name="T8" fmla="*/ 46 w 152"/>
                <a:gd name="T9" fmla="*/ 16 h 122"/>
                <a:gd name="T10" fmla="*/ 36 w 152"/>
                <a:gd name="T11" fmla="*/ 22 h 122"/>
                <a:gd name="T12" fmla="*/ 30 w 152"/>
                <a:gd name="T13" fmla="*/ 28 h 122"/>
                <a:gd name="T14" fmla="*/ 4 w 152"/>
                <a:gd name="T15" fmla="*/ 36 h 122"/>
                <a:gd name="T16" fmla="*/ 4 w 152"/>
                <a:gd name="T17" fmla="*/ 48 h 122"/>
                <a:gd name="T18" fmla="*/ 4 w 152"/>
                <a:gd name="T19" fmla="*/ 52 h 122"/>
                <a:gd name="T20" fmla="*/ 0 w 152"/>
                <a:gd name="T21" fmla="*/ 56 h 122"/>
                <a:gd name="T22" fmla="*/ 6 w 152"/>
                <a:gd name="T23" fmla="*/ 62 h 122"/>
                <a:gd name="T24" fmla="*/ 10 w 152"/>
                <a:gd name="T25" fmla="*/ 66 h 122"/>
                <a:gd name="T26" fmla="*/ 10 w 152"/>
                <a:gd name="T27" fmla="*/ 72 h 122"/>
                <a:gd name="T28" fmla="*/ 6 w 152"/>
                <a:gd name="T29" fmla="*/ 76 h 122"/>
                <a:gd name="T30" fmla="*/ 6 w 152"/>
                <a:gd name="T31" fmla="*/ 78 h 122"/>
                <a:gd name="T32" fmla="*/ 8 w 152"/>
                <a:gd name="T33" fmla="*/ 84 h 122"/>
                <a:gd name="T34" fmla="*/ 8 w 152"/>
                <a:gd name="T35" fmla="*/ 90 h 122"/>
                <a:gd name="T36" fmla="*/ 8 w 152"/>
                <a:gd name="T37" fmla="*/ 94 h 122"/>
                <a:gd name="T38" fmla="*/ 6 w 152"/>
                <a:gd name="T39" fmla="*/ 100 h 122"/>
                <a:gd name="T40" fmla="*/ 8 w 152"/>
                <a:gd name="T41" fmla="*/ 100 h 122"/>
                <a:gd name="T42" fmla="*/ 12 w 152"/>
                <a:gd name="T43" fmla="*/ 102 h 122"/>
                <a:gd name="T44" fmla="*/ 12 w 152"/>
                <a:gd name="T45" fmla="*/ 98 h 122"/>
                <a:gd name="T46" fmla="*/ 18 w 152"/>
                <a:gd name="T47" fmla="*/ 96 h 122"/>
                <a:gd name="T48" fmla="*/ 30 w 152"/>
                <a:gd name="T49" fmla="*/ 104 h 122"/>
                <a:gd name="T50" fmla="*/ 52 w 152"/>
                <a:gd name="T51" fmla="*/ 110 h 122"/>
                <a:gd name="T52" fmla="*/ 68 w 152"/>
                <a:gd name="T53" fmla="*/ 118 h 122"/>
                <a:gd name="T54" fmla="*/ 76 w 152"/>
                <a:gd name="T55" fmla="*/ 120 h 122"/>
                <a:gd name="T56" fmla="*/ 84 w 152"/>
                <a:gd name="T57" fmla="*/ 118 h 122"/>
                <a:gd name="T58" fmla="*/ 88 w 152"/>
                <a:gd name="T59" fmla="*/ 118 h 122"/>
                <a:gd name="T60" fmla="*/ 90 w 152"/>
                <a:gd name="T61" fmla="*/ 114 h 122"/>
                <a:gd name="T62" fmla="*/ 98 w 152"/>
                <a:gd name="T63" fmla="*/ 110 h 122"/>
                <a:gd name="T64" fmla="*/ 110 w 152"/>
                <a:gd name="T65" fmla="*/ 112 h 122"/>
                <a:gd name="T66" fmla="*/ 116 w 152"/>
                <a:gd name="T67" fmla="*/ 116 h 122"/>
                <a:gd name="T68" fmla="*/ 124 w 152"/>
                <a:gd name="T69" fmla="*/ 120 h 122"/>
                <a:gd name="T70" fmla="*/ 128 w 152"/>
                <a:gd name="T71" fmla="*/ 118 h 122"/>
                <a:gd name="T72" fmla="*/ 150 w 152"/>
                <a:gd name="T73" fmla="*/ 104 h 122"/>
                <a:gd name="T74" fmla="*/ 152 w 152"/>
                <a:gd name="T75" fmla="*/ 100 h 122"/>
                <a:gd name="T76" fmla="*/ 146 w 152"/>
                <a:gd name="T77" fmla="*/ 86 h 122"/>
                <a:gd name="T78" fmla="*/ 142 w 152"/>
                <a:gd name="T79" fmla="*/ 78 h 122"/>
                <a:gd name="T80" fmla="*/ 132 w 152"/>
                <a:gd name="T81" fmla="*/ 64 h 122"/>
                <a:gd name="T82" fmla="*/ 126 w 152"/>
                <a:gd name="T83" fmla="*/ 58 h 122"/>
                <a:gd name="T84" fmla="*/ 132 w 152"/>
                <a:gd name="T85" fmla="*/ 54 h 122"/>
                <a:gd name="T86" fmla="*/ 134 w 152"/>
                <a:gd name="T87" fmla="*/ 40 h 122"/>
                <a:gd name="T88" fmla="*/ 130 w 152"/>
                <a:gd name="T89" fmla="*/ 32 h 122"/>
                <a:gd name="T90" fmla="*/ 124 w 152"/>
                <a:gd name="T91" fmla="*/ 18 h 122"/>
                <a:gd name="T92" fmla="*/ 116 w 152"/>
                <a:gd name="T93" fmla="*/ 12 h 122"/>
                <a:gd name="T94" fmla="*/ 112 w 152"/>
                <a:gd name="T95" fmla="*/ 6 h 122"/>
                <a:gd name="T96" fmla="*/ 104 w 152"/>
                <a:gd name="T97" fmla="*/ 8 h 122"/>
                <a:gd name="T98" fmla="*/ 94 w 152"/>
                <a:gd name="T99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2" h="122">
                  <a:moveTo>
                    <a:pt x="90" y="4"/>
                  </a:moveTo>
                  <a:lnTo>
                    <a:pt x="84" y="0"/>
                  </a:lnTo>
                  <a:lnTo>
                    <a:pt x="84" y="2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60" y="18"/>
                  </a:lnTo>
                  <a:lnTo>
                    <a:pt x="56" y="18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2" y="16"/>
                  </a:lnTo>
                  <a:lnTo>
                    <a:pt x="48" y="16"/>
                  </a:lnTo>
                  <a:lnTo>
                    <a:pt x="46" y="16"/>
                  </a:lnTo>
                  <a:lnTo>
                    <a:pt x="42" y="16"/>
                  </a:lnTo>
                  <a:lnTo>
                    <a:pt x="38" y="20"/>
                  </a:lnTo>
                  <a:lnTo>
                    <a:pt x="36" y="22"/>
                  </a:lnTo>
                  <a:lnTo>
                    <a:pt x="32" y="24"/>
                  </a:lnTo>
                  <a:lnTo>
                    <a:pt x="30" y="26"/>
                  </a:lnTo>
                  <a:lnTo>
                    <a:pt x="30" y="28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4" y="40"/>
                  </a:lnTo>
                  <a:lnTo>
                    <a:pt x="4" y="44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6" y="62"/>
                  </a:lnTo>
                  <a:lnTo>
                    <a:pt x="8" y="62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2" y="68"/>
                  </a:lnTo>
                  <a:lnTo>
                    <a:pt x="12" y="70"/>
                  </a:lnTo>
                  <a:lnTo>
                    <a:pt x="10" y="72"/>
                  </a:lnTo>
                  <a:lnTo>
                    <a:pt x="10" y="72"/>
                  </a:lnTo>
                  <a:lnTo>
                    <a:pt x="8" y="74"/>
                  </a:lnTo>
                  <a:lnTo>
                    <a:pt x="6" y="76"/>
                  </a:lnTo>
                  <a:lnTo>
                    <a:pt x="6" y="76"/>
                  </a:lnTo>
                  <a:lnTo>
                    <a:pt x="6" y="78"/>
                  </a:lnTo>
                  <a:lnTo>
                    <a:pt x="6" y="78"/>
                  </a:lnTo>
                  <a:lnTo>
                    <a:pt x="8" y="80"/>
                  </a:lnTo>
                  <a:lnTo>
                    <a:pt x="8" y="82"/>
                  </a:lnTo>
                  <a:lnTo>
                    <a:pt x="8" y="84"/>
                  </a:lnTo>
                  <a:lnTo>
                    <a:pt x="6" y="86"/>
                  </a:lnTo>
                  <a:lnTo>
                    <a:pt x="6" y="88"/>
                  </a:lnTo>
                  <a:lnTo>
                    <a:pt x="8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8" y="94"/>
                  </a:lnTo>
                  <a:lnTo>
                    <a:pt x="8" y="96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6" y="100"/>
                  </a:lnTo>
                  <a:lnTo>
                    <a:pt x="6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2" y="102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12" y="98"/>
                  </a:lnTo>
                  <a:lnTo>
                    <a:pt x="14" y="98"/>
                  </a:lnTo>
                  <a:lnTo>
                    <a:pt x="14" y="96"/>
                  </a:lnTo>
                  <a:lnTo>
                    <a:pt x="18" y="96"/>
                  </a:lnTo>
                  <a:lnTo>
                    <a:pt x="20" y="100"/>
                  </a:lnTo>
                  <a:lnTo>
                    <a:pt x="26" y="100"/>
                  </a:lnTo>
                  <a:lnTo>
                    <a:pt x="30" y="104"/>
                  </a:lnTo>
                  <a:lnTo>
                    <a:pt x="42" y="104"/>
                  </a:lnTo>
                  <a:lnTo>
                    <a:pt x="44" y="110"/>
                  </a:lnTo>
                  <a:lnTo>
                    <a:pt x="52" y="110"/>
                  </a:lnTo>
                  <a:lnTo>
                    <a:pt x="60" y="116"/>
                  </a:lnTo>
                  <a:lnTo>
                    <a:pt x="64" y="118"/>
                  </a:lnTo>
                  <a:lnTo>
                    <a:pt x="68" y="118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6" y="120"/>
                  </a:lnTo>
                  <a:lnTo>
                    <a:pt x="78" y="120"/>
                  </a:lnTo>
                  <a:lnTo>
                    <a:pt x="80" y="118"/>
                  </a:lnTo>
                  <a:lnTo>
                    <a:pt x="84" y="118"/>
                  </a:lnTo>
                  <a:lnTo>
                    <a:pt x="86" y="120"/>
                  </a:lnTo>
                  <a:lnTo>
                    <a:pt x="88" y="120"/>
                  </a:lnTo>
                  <a:lnTo>
                    <a:pt x="88" y="118"/>
                  </a:lnTo>
                  <a:lnTo>
                    <a:pt x="88" y="116"/>
                  </a:lnTo>
                  <a:lnTo>
                    <a:pt x="88" y="114"/>
                  </a:lnTo>
                  <a:lnTo>
                    <a:pt x="90" y="114"/>
                  </a:lnTo>
                  <a:lnTo>
                    <a:pt x="92" y="112"/>
                  </a:lnTo>
                  <a:lnTo>
                    <a:pt x="94" y="110"/>
                  </a:lnTo>
                  <a:lnTo>
                    <a:pt x="98" y="110"/>
                  </a:lnTo>
                  <a:lnTo>
                    <a:pt x="102" y="108"/>
                  </a:lnTo>
                  <a:lnTo>
                    <a:pt x="106" y="108"/>
                  </a:lnTo>
                  <a:lnTo>
                    <a:pt x="110" y="112"/>
                  </a:lnTo>
                  <a:lnTo>
                    <a:pt x="112" y="112"/>
                  </a:lnTo>
                  <a:lnTo>
                    <a:pt x="114" y="114"/>
                  </a:lnTo>
                  <a:lnTo>
                    <a:pt x="116" y="116"/>
                  </a:lnTo>
                  <a:lnTo>
                    <a:pt x="118" y="118"/>
                  </a:lnTo>
                  <a:lnTo>
                    <a:pt x="122" y="120"/>
                  </a:lnTo>
                  <a:lnTo>
                    <a:pt x="124" y="120"/>
                  </a:lnTo>
                  <a:lnTo>
                    <a:pt x="126" y="120"/>
                  </a:lnTo>
                  <a:lnTo>
                    <a:pt x="128" y="120"/>
                  </a:lnTo>
                  <a:lnTo>
                    <a:pt x="128" y="118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2" y="102"/>
                  </a:lnTo>
                  <a:lnTo>
                    <a:pt x="152" y="100"/>
                  </a:lnTo>
                  <a:lnTo>
                    <a:pt x="150" y="98"/>
                  </a:lnTo>
                  <a:lnTo>
                    <a:pt x="148" y="92"/>
                  </a:lnTo>
                  <a:lnTo>
                    <a:pt x="146" y="86"/>
                  </a:lnTo>
                  <a:lnTo>
                    <a:pt x="146" y="84"/>
                  </a:lnTo>
                  <a:lnTo>
                    <a:pt x="144" y="82"/>
                  </a:lnTo>
                  <a:lnTo>
                    <a:pt x="142" y="78"/>
                  </a:lnTo>
                  <a:lnTo>
                    <a:pt x="140" y="72"/>
                  </a:lnTo>
                  <a:lnTo>
                    <a:pt x="136" y="68"/>
                  </a:lnTo>
                  <a:lnTo>
                    <a:pt x="132" y="64"/>
                  </a:lnTo>
                  <a:lnTo>
                    <a:pt x="130" y="60"/>
                  </a:lnTo>
                  <a:lnTo>
                    <a:pt x="126" y="58"/>
                  </a:lnTo>
                  <a:lnTo>
                    <a:pt x="126" y="58"/>
                  </a:lnTo>
                  <a:lnTo>
                    <a:pt x="128" y="58"/>
                  </a:lnTo>
                  <a:lnTo>
                    <a:pt x="130" y="56"/>
                  </a:lnTo>
                  <a:lnTo>
                    <a:pt x="132" y="54"/>
                  </a:lnTo>
                  <a:lnTo>
                    <a:pt x="134" y="50"/>
                  </a:lnTo>
                  <a:lnTo>
                    <a:pt x="136" y="46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8" y="28"/>
                  </a:lnTo>
                  <a:lnTo>
                    <a:pt x="126" y="22"/>
                  </a:lnTo>
                  <a:lnTo>
                    <a:pt x="124" y="18"/>
                  </a:lnTo>
                  <a:lnTo>
                    <a:pt x="122" y="16"/>
                  </a:lnTo>
                  <a:lnTo>
                    <a:pt x="120" y="14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2" y="8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8"/>
                  </a:lnTo>
                  <a:lnTo>
                    <a:pt x="104" y="8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4" y="8"/>
                  </a:lnTo>
                  <a:lnTo>
                    <a:pt x="92" y="6"/>
                  </a:lnTo>
                  <a:lnTo>
                    <a:pt x="90" y="4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432"/>
            <p:cNvSpPr>
              <a:spLocks/>
            </p:cNvSpPr>
            <p:nvPr/>
          </p:nvSpPr>
          <p:spPr bwMode="gray">
            <a:xfrm>
              <a:off x="1301710" y="3351670"/>
              <a:ext cx="188842" cy="155413"/>
            </a:xfrm>
            <a:custGeom>
              <a:avLst/>
              <a:gdLst>
                <a:gd name="T0" fmla="*/ 20 w 102"/>
                <a:gd name="T1" fmla="*/ 6 h 84"/>
                <a:gd name="T2" fmla="*/ 26 w 102"/>
                <a:gd name="T3" fmla="*/ 2 h 84"/>
                <a:gd name="T4" fmla="*/ 38 w 102"/>
                <a:gd name="T5" fmla="*/ 2 h 84"/>
                <a:gd name="T6" fmla="*/ 48 w 102"/>
                <a:gd name="T7" fmla="*/ 4 h 84"/>
                <a:gd name="T8" fmla="*/ 52 w 102"/>
                <a:gd name="T9" fmla="*/ 6 h 84"/>
                <a:gd name="T10" fmla="*/ 60 w 102"/>
                <a:gd name="T11" fmla="*/ 6 h 84"/>
                <a:gd name="T12" fmla="*/ 68 w 102"/>
                <a:gd name="T13" fmla="*/ 4 h 84"/>
                <a:gd name="T14" fmla="*/ 72 w 102"/>
                <a:gd name="T15" fmla="*/ 0 h 84"/>
                <a:gd name="T16" fmla="*/ 76 w 102"/>
                <a:gd name="T17" fmla="*/ 2 h 84"/>
                <a:gd name="T18" fmla="*/ 84 w 102"/>
                <a:gd name="T19" fmla="*/ 6 h 84"/>
                <a:gd name="T20" fmla="*/ 92 w 102"/>
                <a:gd name="T21" fmla="*/ 14 h 84"/>
                <a:gd name="T22" fmla="*/ 94 w 102"/>
                <a:gd name="T23" fmla="*/ 20 h 84"/>
                <a:gd name="T24" fmla="*/ 96 w 102"/>
                <a:gd name="T25" fmla="*/ 30 h 84"/>
                <a:gd name="T26" fmla="*/ 98 w 102"/>
                <a:gd name="T27" fmla="*/ 40 h 84"/>
                <a:gd name="T28" fmla="*/ 96 w 102"/>
                <a:gd name="T29" fmla="*/ 54 h 84"/>
                <a:gd name="T30" fmla="*/ 98 w 102"/>
                <a:gd name="T31" fmla="*/ 60 h 84"/>
                <a:gd name="T32" fmla="*/ 102 w 102"/>
                <a:gd name="T33" fmla="*/ 64 h 84"/>
                <a:gd name="T34" fmla="*/ 100 w 102"/>
                <a:gd name="T35" fmla="*/ 66 h 84"/>
                <a:gd name="T36" fmla="*/ 100 w 102"/>
                <a:gd name="T37" fmla="*/ 70 h 84"/>
                <a:gd name="T38" fmla="*/ 100 w 102"/>
                <a:gd name="T39" fmla="*/ 74 h 84"/>
                <a:gd name="T40" fmla="*/ 100 w 102"/>
                <a:gd name="T41" fmla="*/ 82 h 84"/>
                <a:gd name="T42" fmla="*/ 100 w 102"/>
                <a:gd name="T43" fmla="*/ 84 h 84"/>
                <a:gd name="T44" fmla="*/ 94 w 102"/>
                <a:gd name="T45" fmla="*/ 80 h 84"/>
                <a:gd name="T46" fmla="*/ 88 w 102"/>
                <a:gd name="T47" fmla="*/ 76 h 84"/>
                <a:gd name="T48" fmla="*/ 74 w 102"/>
                <a:gd name="T49" fmla="*/ 72 h 84"/>
                <a:gd name="T50" fmla="*/ 72 w 102"/>
                <a:gd name="T51" fmla="*/ 70 h 84"/>
                <a:gd name="T52" fmla="*/ 64 w 102"/>
                <a:gd name="T53" fmla="*/ 66 h 84"/>
                <a:gd name="T54" fmla="*/ 60 w 102"/>
                <a:gd name="T55" fmla="*/ 66 h 84"/>
                <a:gd name="T56" fmla="*/ 48 w 102"/>
                <a:gd name="T57" fmla="*/ 66 h 84"/>
                <a:gd name="T58" fmla="*/ 34 w 102"/>
                <a:gd name="T59" fmla="*/ 72 h 84"/>
                <a:gd name="T60" fmla="*/ 32 w 102"/>
                <a:gd name="T61" fmla="*/ 72 h 84"/>
                <a:gd name="T62" fmla="*/ 26 w 102"/>
                <a:gd name="T63" fmla="*/ 72 h 84"/>
                <a:gd name="T64" fmla="*/ 16 w 102"/>
                <a:gd name="T65" fmla="*/ 64 h 84"/>
                <a:gd name="T66" fmla="*/ 8 w 102"/>
                <a:gd name="T67" fmla="*/ 58 h 84"/>
                <a:gd name="T68" fmla="*/ 0 w 102"/>
                <a:gd name="T69" fmla="*/ 54 h 84"/>
                <a:gd name="T70" fmla="*/ 4 w 102"/>
                <a:gd name="T71" fmla="*/ 52 h 84"/>
                <a:gd name="T72" fmla="*/ 10 w 102"/>
                <a:gd name="T73" fmla="*/ 44 h 84"/>
                <a:gd name="T74" fmla="*/ 16 w 102"/>
                <a:gd name="T75" fmla="*/ 36 h 84"/>
                <a:gd name="T76" fmla="*/ 16 w 102"/>
                <a:gd name="T77" fmla="*/ 32 h 84"/>
                <a:gd name="T78" fmla="*/ 18 w 102"/>
                <a:gd name="T79" fmla="*/ 20 h 84"/>
                <a:gd name="T80" fmla="*/ 18 w 102"/>
                <a:gd name="T81" fmla="*/ 12 h 84"/>
                <a:gd name="T82" fmla="*/ 20 w 102"/>
                <a:gd name="T83" fmla="*/ 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84">
                  <a:moveTo>
                    <a:pt x="20" y="6"/>
                  </a:moveTo>
                  <a:lnTo>
                    <a:pt x="20" y="6"/>
                  </a:lnTo>
                  <a:lnTo>
                    <a:pt x="22" y="4"/>
                  </a:lnTo>
                  <a:lnTo>
                    <a:pt x="26" y="2"/>
                  </a:lnTo>
                  <a:lnTo>
                    <a:pt x="32" y="2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2" y="6"/>
                  </a:lnTo>
                  <a:lnTo>
                    <a:pt x="56" y="6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4" y="6"/>
                  </a:lnTo>
                  <a:lnTo>
                    <a:pt x="88" y="10"/>
                  </a:lnTo>
                  <a:lnTo>
                    <a:pt x="92" y="14"/>
                  </a:lnTo>
                  <a:lnTo>
                    <a:pt x="92" y="16"/>
                  </a:lnTo>
                  <a:lnTo>
                    <a:pt x="94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8" y="34"/>
                  </a:lnTo>
                  <a:lnTo>
                    <a:pt x="98" y="40"/>
                  </a:lnTo>
                  <a:lnTo>
                    <a:pt x="96" y="48"/>
                  </a:lnTo>
                  <a:lnTo>
                    <a:pt x="96" y="54"/>
                  </a:lnTo>
                  <a:lnTo>
                    <a:pt x="96" y="58"/>
                  </a:lnTo>
                  <a:lnTo>
                    <a:pt x="98" y="60"/>
                  </a:lnTo>
                  <a:lnTo>
                    <a:pt x="100" y="62"/>
                  </a:lnTo>
                  <a:lnTo>
                    <a:pt x="102" y="64"/>
                  </a:lnTo>
                  <a:lnTo>
                    <a:pt x="102" y="64"/>
                  </a:lnTo>
                  <a:lnTo>
                    <a:pt x="100" y="66"/>
                  </a:lnTo>
                  <a:lnTo>
                    <a:pt x="100" y="68"/>
                  </a:lnTo>
                  <a:lnTo>
                    <a:pt x="100" y="70"/>
                  </a:lnTo>
                  <a:lnTo>
                    <a:pt x="100" y="72"/>
                  </a:lnTo>
                  <a:lnTo>
                    <a:pt x="100" y="74"/>
                  </a:lnTo>
                  <a:lnTo>
                    <a:pt x="100" y="78"/>
                  </a:lnTo>
                  <a:lnTo>
                    <a:pt x="100" y="82"/>
                  </a:lnTo>
                  <a:lnTo>
                    <a:pt x="100" y="84"/>
                  </a:lnTo>
                  <a:lnTo>
                    <a:pt x="100" y="84"/>
                  </a:lnTo>
                  <a:lnTo>
                    <a:pt x="98" y="82"/>
                  </a:lnTo>
                  <a:lnTo>
                    <a:pt x="94" y="80"/>
                  </a:lnTo>
                  <a:lnTo>
                    <a:pt x="92" y="78"/>
                  </a:lnTo>
                  <a:lnTo>
                    <a:pt x="88" y="76"/>
                  </a:lnTo>
                  <a:lnTo>
                    <a:pt x="84" y="76"/>
                  </a:lnTo>
                  <a:lnTo>
                    <a:pt x="74" y="72"/>
                  </a:lnTo>
                  <a:lnTo>
                    <a:pt x="74" y="70"/>
                  </a:lnTo>
                  <a:lnTo>
                    <a:pt x="72" y="70"/>
                  </a:lnTo>
                  <a:lnTo>
                    <a:pt x="68" y="68"/>
                  </a:lnTo>
                  <a:lnTo>
                    <a:pt x="64" y="66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54" y="66"/>
                  </a:lnTo>
                  <a:lnTo>
                    <a:pt x="48" y="66"/>
                  </a:lnTo>
                  <a:lnTo>
                    <a:pt x="42" y="68"/>
                  </a:lnTo>
                  <a:lnTo>
                    <a:pt x="34" y="72"/>
                  </a:lnTo>
                  <a:lnTo>
                    <a:pt x="34" y="72"/>
                  </a:lnTo>
                  <a:lnTo>
                    <a:pt x="32" y="72"/>
                  </a:lnTo>
                  <a:lnTo>
                    <a:pt x="30" y="72"/>
                  </a:lnTo>
                  <a:lnTo>
                    <a:pt x="26" y="72"/>
                  </a:lnTo>
                  <a:lnTo>
                    <a:pt x="22" y="68"/>
                  </a:lnTo>
                  <a:lnTo>
                    <a:pt x="16" y="64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4" y="56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2"/>
                  </a:lnTo>
                  <a:lnTo>
                    <a:pt x="8" y="48"/>
                  </a:lnTo>
                  <a:lnTo>
                    <a:pt x="10" y="44"/>
                  </a:lnTo>
                  <a:lnTo>
                    <a:pt x="14" y="40"/>
                  </a:lnTo>
                  <a:lnTo>
                    <a:pt x="16" y="36"/>
                  </a:lnTo>
                  <a:lnTo>
                    <a:pt x="16" y="34"/>
                  </a:lnTo>
                  <a:lnTo>
                    <a:pt x="16" y="32"/>
                  </a:lnTo>
                  <a:lnTo>
                    <a:pt x="16" y="26"/>
                  </a:lnTo>
                  <a:lnTo>
                    <a:pt x="18" y="20"/>
                  </a:lnTo>
                  <a:lnTo>
                    <a:pt x="18" y="14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6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433"/>
            <p:cNvSpPr>
              <a:spLocks/>
            </p:cNvSpPr>
            <p:nvPr/>
          </p:nvSpPr>
          <p:spPr bwMode="gray">
            <a:xfrm>
              <a:off x="1412794" y="3577388"/>
              <a:ext cx="77759" cy="81407"/>
            </a:xfrm>
            <a:custGeom>
              <a:avLst/>
              <a:gdLst>
                <a:gd name="T0" fmla="*/ 26 w 42"/>
                <a:gd name="T1" fmla="*/ 0 h 44"/>
                <a:gd name="T2" fmla="*/ 26 w 42"/>
                <a:gd name="T3" fmla="*/ 2 h 44"/>
                <a:gd name="T4" fmla="*/ 26 w 42"/>
                <a:gd name="T5" fmla="*/ 2 h 44"/>
                <a:gd name="T6" fmla="*/ 26 w 42"/>
                <a:gd name="T7" fmla="*/ 4 h 44"/>
                <a:gd name="T8" fmla="*/ 28 w 42"/>
                <a:gd name="T9" fmla="*/ 6 h 44"/>
                <a:gd name="T10" fmla="*/ 32 w 42"/>
                <a:gd name="T11" fmla="*/ 10 h 44"/>
                <a:gd name="T12" fmla="*/ 36 w 42"/>
                <a:gd name="T13" fmla="*/ 14 h 44"/>
                <a:gd name="T14" fmla="*/ 42 w 42"/>
                <a:gd name="T15" fmla="*/ 22 h 44"/>
                <a:gd name="T16" fmla="*/ 40 w 42"/>
                <a:gd name="T17" fmla="*/ 22 h 44"/>
                <a:gd name="T18" fmla="*/ 40 w 42"/>
                <a:gd name="T19" fmla="*/ 24 h 44"/>
                <a:gd name="T20" fmla="*/ 38 w 42"/>
                <a:gd name="T21" fmla="*/ 28 h 44"/>
                <a:gd name="T22" fmla="*/ 36 w 42"/>
                <a:gd name="T23" fmla="*/ 30 h 44"/>
                <a:gd name="T24" fmla="*/ 34 w 42"/>
                <a:gd name="T25" fmla="*/ 30 h 44"/>
                <a:gd name="T26" fmla="*/ 34 w 42"/>
                <a:gd name="T27" fmla="*/ 30 h 44"/>
                <a:gd name="T28" fmla="*/ 30 w 42"/>
                <a:gd name="T29" fmla="*/ 30 h 44"/>
                <a:gd name="T30" fmla="*/ 28 w 42"/>
                <a:gd name="T31" fmla="*/ 32 h 44"/>
                <a:gd name="T32" fmla="*/ 24 w 42"/>
                <a:gd name="T33" fmla="*/ 32 h 44"/>
                <a:gd name="T34" fmla="*/ 22 w 42"/>
                <a:gd name="T35" fmla="*/ 32 h 44"/>
                <a:gd name="T36" fmla="*/ 22 w 42"/>
                <a:gd name="T37" fmla="*/ 32 h 44"/>
                <a:gd name="T38" fmla="*/ 20 w 42"/>
                <a:gd name="T39" fmla="*/ 34 h 44"/>
                <a:gd name="T40" fmla="*/ 18 w 42"/>
                <a:gd name="T41" fmla="*/ 36 h 44"/>
                <a:gd name="T42" fmla="*/ 16 w 42"/>
                <a:gd name="T43" fmla="*/ 38 h 44"/>
                <a:gd name="T44" fmla="*/ 16 w 42"/>
                <a:gd name="T45" fmla="*/ 38 h 44"/>
                <a:gd name="T46" fmla="*/ 14 w 42"/>
                <a:gd name="T47" fmla="*/ 40 h 44"/>
                <a:gd name="T48" fmla="*/ 12 w 42"/>
                <a:gd name="T49" fmla="*/ 42 h 44"/>
                <a:gd name="T50" fmla="*/ 10 w 42"/>
                <a:gd name="T51" fmla="*/ 42 h 44"/>
                <a:gd name="T52" fmla="*/ 10 w 42"/>
                <a:gd name="T53" fmla="*/ 42 h 44"/>
                <a:gd name="T54" fmla="*/ 8 w 42"/>
                <a:gd name="T55" fmla="*/ 44 h 44"/>
                <a:gd name="T56" fmla="*/ 4 w 42"/>
                <a:gd name="T57" fmla="*/ 44 h 44"/>
                <a:gd name="T58" fmla="*/ 2 w 42"/>
                <a:gd name="T59" fmla="*/ 44 h 44"/>
                <a:gd name="T60" fmla="*/ 0 w 42"/>
                <a:gd name="T61" fmla="*/ 44 h 44"/>
                <a:gd name="T62" fmla="*/ 2 w 42"/>
                <a:gd name="T63" fmla="*/ 36 h 44"/>
                <a:gd name="T64" fmla="*/ 2 w 42"/>
                <a:gd name="T65" fmla="*/ 20 h 44"/>
                <a:gd name="T66" fmla="*/ 2 w 42"/>
                <a:gd name="T67" fmla="*/ 20 h 44"/>
                <a:gd name="T68" fmla="*/ 4 w 42"/>
                <a:gd name="T69" fmla="*/ 16 h 44"/>
                <a:gd name="T70" fmla="*/ 4 w 42"/>
                <a:gd name="T71" fmla="*/ 12 h 44"/>
                <a:gd name="T72" fmla="*/ 8 w 42"/>
                <a:gd name="T73" fmla="*/ 8 h 44"/>
                <a:gd name="T74" fmla="*/ 12 w 42"/>
                <a:gd name="T75" fmla="*/ 4 h 44"/>
                <a:gd name="T76" fmla="*/ 14 w 42"/>
                <a:gd name="T77" fmla="*/ 4 h 44"/>
                <a:gd name="T78" fmla="*/ 16 w 42"/>
                <a:gd name="T79" fmla="*/ 2 h 44"/>
                <a:gd name="T80" fmla="*/ 20 w 42"/>
                <a:gd name="T81" fmla="*/ 0 h 44"/>
                <a:gd name="T82" fmla="*/ 26 w 42"/>
                <a:gd name="T8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" h="44">
                  <a:moveTo>
                    <a:pt x="26" y="0"/>
                  </a:moveTo>
                  <a:lnTo>
                    <a:pt x="26" y="2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8" y="6"/>
                  </a:lnTo>
                  <a:lnTo>
                    <a:pt x="32" y="10"/>
                  </a:lnTo>
                  <a:lnTo>
                    <a:pt x="36" y="14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4" y="32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0" y="34"/>
                  </a:lnTo>
                  <a:lnTo>
                    <a:pt x="18" y="36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4" y="40"/>
                  </a:lnTo>
                  <a:lnTo>
                    <a:pt x="12" y="42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8" y="44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2" y="36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2"/>
                  </a:lnTo>
                  <a:lnTo>
                    <a:pt x="20" y="0"/>
                  </a:lnTo>
                  <a:lnTo>
                    <a:pt x="26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434"/>
            <p:cNvSpPr>
              <a:spLocks/>
            </p:cNvSpPr>
            <p:nvPr/>
          </p:nvSpPr>
          <p:spPr bwMode="gray">
            <a:xfrm>
              <a:off x="1609042" y="3906715"/>
              <a:ext cx="499877" cy="429235"/>
            </a:xfrm>
            <a:custGeom>
              <a:avLst/>
              <a:gdLst>
                <a:gd name="T0" fmla="*/ 34 w 270"/>
                <a:gd name="T1" fmla="*/ 8 h 232"/>
                <a:gd name="T2" fmla="*/ 42 w 270"/>
                <a:gd name="T3" fmla="*/ 24 h 232"/>
                <a:gd name="T4" fmla="*/ 36 w 270"/>
                <a:gd name="T5" fmla="*/ 30 h 232"/>
                <a:gd name="T6" fmla="*/ 30 w 270"/>
                <a:gd name="T7" fmla="*/ 36 h 232"/>
                <a:gd name="T8" fmla="*/ 26 w 270"/>
                <a:gd name="T9" fmla="*/ 40 h 232"/>
                <a:gd name="T10" fmla="*/ 0 w 270"/>
                <a:gd name="T11" fmla="*/ 40 h 232"/>
                <a:gd name="T12" fmla="*/ 6 w 270"/>
                <a:gd name="T13" fmla="*/ 56 h 232"/>
                <a:gd name="T14" fmla="*/ 8 w 270"/>
                <a:gd name="T15" fmla="*/ 60 h 232"/>
                <a:gd name="T16" fmla="*/ 12 w 270"/>
                <a:gd name="T17" fmla="*/ 68 h 232"/>
                <a:gd name="T18" fmla="*/ 18 w 270"/>
                <a:gd name="T19" fmla="*/ 78 h 232"/>
                <a:gd name="T20" fmla="*/ 26 w 270"/>
                <a:gd name="T21" fmla="*/ 90 h 232"/>
                <a:gd name="T22" fmla="*/ 38 w 270"/>
                <a:gd name="T23" fmla="*/ 110 h 232"/>
                <a:gd name="T24" fmla="*/ 42 w 270"/>
                <a:gd name="T25" fmla="*/ 118 h 232"/>
                <a:gd name="T26" fmla="*/ 52 w 270"/>
                <a:gd name="T27" fmla="*/ 140 h 232"/>
                <a:gd name="T28" fmla="*/ 68 w 270"/>
                <a:gd name="T29" fmla="*/ 170 h 232"/>
                <a:gd name="T30" fmla="*/ 80 w 270"/>
                <a:gd name="T31" fmla="*/ 188 h 232"/>
                <a:gd name="T32" fmla="*/ 92 w 270"/>
                <a:gd name="T33" fmla="*/ 212 h 232"/>
                <a:gd name="T34" fmla="*/ 96 w 270"/>
                <a:gd name="T35" fmla="*/ 212 h 232"/>
                <a:gd name="T36" fmla="*/ 100 w 270"/>
                <a:gd name="T37" fmla="*/ 210 h 232"/>
                <a:gd name="T38" fmla="*/ 104 w 270"/>
                <a:gd name="T39" fmla="*/ 206 h 232"/>
                <a:gd name="T40" fmla="*/ 104 w 270"/>
                <a:gd name="T41" fmla="*/ 202 h 232"/>
                <a:gd name="T42" fmla="*/ 106 w 270"/>
                <a:gd name="T43" fmla="*/ 204 h 232"/>
                <a:gd name="T44" fmla="*/ 110 w 270"/>
                <a:gd name="T45" fmla="*/ 204 h 232"/>
                <a:gd name="T46" fmla="*/ 136 w 270"/>
                <a:gd name="T47" fmla="*/ 232 h 232"/>
                <a:gd name="T48" fmla="*/ 140 w 270"/>
                <a:gd name="T49" fmla="*/ 228 h 232"/>
                <a:gd name="T50" fmla="*/ 146 w 270"/>
                <a:gd name="T51" fmla="*/ 220 h 232"/>
                <a:gd name="T52" fmla="*/ 152 w 270"/>
                <a:gd name="T53" fmla="*/ 212 h 232"/>
                <a:gd name="T54" fmla="*/ 158 w 270"/>
                <a:gd name="T55" fmla="*/ 204 h 232"/>
                <a:gd name="T56" fmla="*/ 166 w 270"/>
                <a:gd name="T57" fmla="*/ 200 h 232"/>
                <a:gd name="T58" fmla="*/ 194 w 270"/>
                <a:gd name="T59" fmla="*/ 188 h 232"/>
                <a:gd name="T60" fmla="*/ 220 w 270"/>
                <a:gd name="T61" fmla="*/ 184 h 232"/>
                <a:gd name="T62" fmla="*/ 224 w 270"/>
                <a:gd name="T63" fmla="*/ 182 h 232"/>
                <a:gd name="T64" fmla="*/ 248 w 270"/>
                <a:gd name="T65" fmla="*/ 170 h 232"/>
                <a:gd name="T66" fmla="*/ 268 w 270"/>
                <a:gd name="T67" fmla="*/ 148 h 232"/>
                <a:gd name="T68" fmla="*/ 268 w 270"/>
                <a:gd name="T69" fmla="*/ 132 h 232"/>
                <a:gd name="T70" fmla="*/ 268 w 270"/>
                <a:gd name="T71" fmla="*/ 126 h 232"/>
                <a:gd name="T72" fmla="*/ 270 w 270"/>
                <a:gd name="T73" fmla="*/ 122 h 232"/>
                <a:gd name="T74" fmla="*/ 234 w 270"/>
                <a:gd name="T75" fmla="*/ 124 h 232"/>
                <a:gd name="T76" fmla="*/ 232 w 270"/>
                <a:gd name="T77" fmla="*/ 122 h 232"/>
                <a:gd name="T78" fmla="*/ 228 w 270"/>
                <a:gd name="T79" fmla="*/ 120 h 232"/>
                <a:gd name="T80" fmla="*/ 228 w 270"/>
                <a:gd name="T81" fmla="*/ 116 h 232"/>
                <a:gd name="T82" fmla="*/ 220 w 270"/>
                <a:gd name="T83" fmla="*/ 108 h 232"/>
                <a:gd name="T84" fmla="*/ 216 w 270"/>
                <a:gd name="T85" fmla="*/ 110 h 232"/>
                <a:gd name="T86" fmla="*/ 210 w 270"/>
                <a:gd name="T87" fmla="*/ 110 h 232"/>
                <a:gd name="T88" fmla="*/ 206 w 270"/>
                <a:gd name="T89" fmla="*/ 106 h 232"/>
                <a:gd name="T90" fmla="*/ 202 w 270"/>
                <a:gd name="T91" fmla="*/ 98 h 232"/>
                <a:gd name="T92" fmla="*/ 196 w 270"/>
                <a:gd name="T93" fmla="*/ 88 h 232"/>
                <a:gd name="T94" fmla="*/ 192 w 270"/>
                <a:gd name="T95" fmla="*/ 80 h 232"/>
                <a:gd name="T96" fmla="*/ 172 w 270"/>
                <a:gd name="T97" fmla="*/ 54 h 232"/>
                <a:gd name="T98" fmla="*/ 154 w 270"/>
                <a:gd name="T99" fmla="*/ 52 h 232"/>
                <a:gd name="T100" fmla="*/ 150 w 270"/>
                <a:gd name="T101" fmla="*/ 48 h 232"/>
                <a:gd name="T102" fmla="*/ 144 w 270"/>
                <a:gd name="T103" fmla="*/ 46 h 232"/>
                <a:gd name="T104" fmla="*/ 138 w 270"/>
                <a:gd name="T105" fmla="*/ 40 h 232"/>
                <a:gd name="T106" fmla="*/ 130 w 270"/>
                <a:gd name="T107" fmla="*/ 34 h 232"/>
                <a:gd name="T108" fmla="*/ 120 w 270"/>
                <a:gd name="T109" fmla="*/ 28 h 232"/>
                <a:gd name="T110" fmla="*/ 102 w 270"/>
                <a:gd name="T111" fmla="*/ 16 h 232"/>
                <a:gd name="T112" fmla="*/ 68 w 270"/>
                <a:gd name="T113" fmla="*/ 4 h 232"/>
                <a:gd name="T114" fmla="*/ 62 w 270"/>
                <a:gd name="T115" fmla="*/ 0 h 232"/>
                <a:gd name="T116" fmla="*/ 58 w 270"/>
                <a:gd name="T117" fmla="*/ 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0" h="232">
                  <a:moveTo>
                    <a:pt x="54" y="4"/>
                  </a:moveTo>
                  <a:lnTo>
                    <a:pt x="34" y="8"/>
                  </a:lnTo>
                  <a:lnTo>
                    <a:pt x="42" y="22"/>
                  </a:lnTo>
                  <a:lnTo>
                    <a:pt x="42" y="24"/>
                  </a:lnTo>
                  <a:lnTo>
                    <a:pt x="40" y="26"/>
                  </a:lnTo>
                  <a:lnTo>
                    <a:pt x="36" y="30"/>
                  </a:lnTo>
                  <a:lnTo>
                    <a:pt x="34" y="34"/>
                  </a:lnTo>
                  <a:lnTo>
                    <a:pt x="30" y="36"/>
                  </a:lnTo>
                  <a:lnTo>
                    <a:pt x="28" y="38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0" y="40"/>
                  </a:lnTo>
                  <a:lnTo>
                    <a:pt x="2" y="46"/>
                  </a:lnTo>
                  <a:lnTo>
                    <a:pt x="6" y="56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0" y="64"/>
                  </a:lnTo>
                  <a:lnTo>
                    <a:pt x="12" y="68"/>
                  </a:lnTo>
                  <a:lnTo>
                    <a:pt x="16" y="74"/>
                  </a:lnTo>
                  <a:lnTo>
                    <a:pt x="18" y="78"/>
                  </a:lnTo>
                  <a:lnTo>
                    <a:pt x="22" y="82"/>
                  </a:lnTo>
                  <a:lnTo>
                    <a:pt x="26" y="90"/>
                  </a:lnTo>
                  <a:lnTo>
                    <a:pt x="34" y="100"/>
                  </a:lnTo>
                  <a:lnTo>
                    <a:pt x="38" y="110"/>
                  </a:lnTo>
                  <a:lnTo>
                    <a:pt x="42" y="114"/>
                  </a:lnTo>
                  <a:lnTo>
                    <a:pt x="42" y="118"/>
                  </a:lnTo>
                  <a:lnTo>
                    <a:pt x="46" y="128"/>
                  </a:lnTo>
                  <a:lnTo>
                    <a:pt x="52" y="140"/>
                  </a:lnTo>
                  <a:lnTo>
                    <a:pt x="58" y="152"/>
                  </a:lnTo>
                  <a:lnTo>
                    <a:pt x="68" y="170"/>
                  </a:lnTo>
                  <a:lnTo>
                    <a:pt x="72" y="176"/>
                  </a:lnTo>
                  <a:lnTo>
                    <a:pt x="80" y="188"/>
                  </a:lnTo>
                  <a:lnTo>
                    <a:pt x="86" y="202"/>
                  </a:lnTo>
                  <a:lnTo>
                    <a:pt x="92" y="212"/>
                  </a:lnTo>
                  <a:lnTo>
                    <a:pt x="94" y="216"/>
                  </a:lnTo>
                  <a:lnTo>
                    <a:pt x="96" y="212"/>
                  </a:lnTo>
                  <a:lnTo>
                    <a:pt x="98" y="212"/>
                  </a:lnTo>
                  <a:lnTo>
                    <a:pt x="100" y="210"/>
                  </a:lnTo>
                  <a:lnTo>
                    <a:pt x="102" y="210"/>
                  </a:lnTo>
                  <a:lnTo>
                    <a:pt x="104" y="206"/>
                  </a:lnTo>
                  <a:lnTo>
                    <a:pt x="104" y="202"/>
                  </a:lnTo>
                  <a:lnTo>
                    <a:pt x="104" y="202"/>
                  </a:lnTo>
                  <a:lnTo>
                    <a:pt x="104" y="202"/>
                  </a:lnTo>
                  <a:lnTo>
                    <a:pt x="106" y="204"/>
                  </a:lnTo>
                  <a:lnTo>
                    <a:pt x="108" y="204"/>
                  </a:lnTo>
                  <a:lnTo>
                    <a:pt x="110" y="204"/>
                  </a:lnTo>
                  <a:lnTo>
                    <a:pt x="114" y="204"/>
                  </a:lnTo>
                  <a:lnTo>
                    <a:pt x="136" y="232"/>
                  </a:lnTo>
                  <a:lnTo>
                    <a:pt x="140" y="228"/>
                  </a:lnTo>
                  <a:lnTo>
                    <a:pt x="140" y="228"/>
                  </a:lnTo>
                  <a:lnTo>
                    <a:pt x="142" y="224"/>
                  </a:lnTo>
                  <a:lnTo>
                    <a:pt x="146" y="220"/>
                  </a:lnTo>
                  <a:lnTo>
                    <a:pt x="148" y="216"/>
                  </a:lnTo>
                  <a:lnTo>
                    <a:pt x="152" y="212"/>
                  </a:lnTo>
                  <a:lnTo>
                    <a:pt x="156" y="206"/>
                  </a:lnTo>
                  <a:lnTo>
                    <a:pt x="158" y="204"/>
                  </a:lnTo>
                  <a:lnTo>
                    <a:pt x="160" y="202"/>
                  </a:lnTo>
                  <a:lnTo>
                    <a:pt x="166" y="200"/>
                  </a:lnTo>
                  <a:lnTo>
                    <a:pt x="178" y="194"/>
                  </a:lnTo>
                  <a:lnTo>
                    <a:pt x="194" y="188"/>
                  </a:lnTo>
                  <a:lnTo>
                    <a:pt x="208" y="184"/>
                  </a:lnTo>
                  <a:lnTo>
                    <a:pt x="220" y="184"/>
                  </a:lnTo>
                  <a:lnTo>
                    <a:pt x="220" y="182"/>
                  </a:lnTo>
                  <a:lnTo>
                    <a:pt x="224" y="182"/>
                  </a:lnTo>
                  <a:lnTo>
                    <a:pt x="236" y="178"/>
                  </a:lnTo>
                  <a:lnTo>
                    <a:pt x="248" y="170"/>
                  </a:lnTo>
                  <a:lnTo>
                    <a:pt x="260" y="160"/>
                  </a:lnTo>
                  <a:lnTo>
                    <a:pt x="268" y="148"/>
                  </a:lnTo>
                  <a:lnTo>
                    <a:pt x="270" y="132"/>
                  </a:lnTo>
                  <a:lnTo>
                    <a:pt x="268" y="132"/>
                  </a:lnTo>
                  <a:lnTo>
                    <a:pt x="268" y="130"/>
                  </a:lnTo>
                  <a:lnTo>
                    <a:pt x="268" y="126"/>
                  </a:lnTo>
                  <a:lnTo>
                    <a:pt x="268" y="124"/>
                  </a:lnTo>
                  <a:lnTo>
                    <a:pt x="270" y="122"/>
                  </a:lnTo>
                  <a:lnTo>
                    <a:pt x="254" y="124"/>
                  </a:lnTo>
                  <a:lnTo>
                    <a:pt x="234" y="124"/>
                  </a:lnTo>
                  <a:lnTo>
                    <a:pt x="234" y="124"/>
                  </a:lnTo>
                  <a:lnTo>
                    <a:pt x="232" y="122"/>
                  </a:lnTo>
                  <a:lnTo>
                    <a:pt x="230" y="122"/>
                  </a:lnTo>
                  <a:lnTo>
                    <a:pt x="228" y="120"/>
                  </a:lnTo>
                  <a:lnTo>
                    <a:pt x="228" y="118"/>
                  </a:lnTo>
                  <a:lnTo>
                    <a:pt x="228" y="116"/>
                  </a:lnTo>
                  <a:lnTo>
                    <a:pt x="230" y="110"/>
                  </a:lnTo>
                  <a:lnTo>
                    <a:pt x="220" y="108"/>
                  </a:lnTo>
                  <a:lnTo>
                    <a:pt x="218" y="108"/>
                  </a:lnTo>
                  <a:lnTo>
                    <a:pt x="216" y="110"/>
                  </a:lnTo>
                  <a:lnTo>
                    <a:pt x="214" y="110"/>
                  </a:lnTo>
                  <a:lnTo>
                    <a:pt x="210" y="110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4" y="102"/>
                  </a:lnTo>
                  <a:lnTo>
                    <a:pt x="202" y="98"/>
                  </a:lnTo>
                  <a:lnTo>
                    <a:pt x="200" y="92"/>
                  </a:lnTo>
                  <a:lnTo>
                    <a:pt x="196" y="88"/>
                  </a:lnTo>
                  <a:lnTo>
                    <a:pt x="194" y="84"/>
                  </a:lnTo>
                  <a:lnTo>
                    <a:pt x="192" y="80"/>
                  </a:lnTo>
                  <a:lnTo>
                    <a:pt x="192" y="80"/>
                  </a:lnTo>
                  <a:lnTo>
                    <a:pt x="172" y="54"/>
                  </a:lnTo>
                  <a:lnTo>
                    <a:pt x="154" y="54"/>
                  </a:lnTo>
                  <a:lnTo>
                    <a:pt x="154" y="52"/>
                  </a:lnTo>
                  <a:lnTo>
                    <a:pt x="152" y="50"/>
                  </a:lnTo>
                  <a:lnTo>
                    <a:pt x="150" y="48"/>
                  </a:lnTo>
                  <a:lnTo>
                    <a:pt x="144" y="46"/>
                  </a:lnTo>
                  <a:lnTo>
                    <a:pt x="144" y="46"/>
                  </a:lnTo>
                  <a:lnTo>
                    <a:pt x="142" y="44"/>
                  </a:lnTo>
                  <a:lnTo>
                    <a:pt x="138" y="40"/>
                  </a:lnTo>
                  <a:lnTo>
                    <a:pt x="134" y="38"/>
                  </a:lnTo>
                  <a:lnTo>
                    <a:pt x="130" y="34"/>
                  </a:lnTo>
                  <a:lnTo>
                    <a:pt x="124" y="30"/>
                  </a:lnTo>
                  <a:lnTo>
                    <a:pt x="120" y="28"/>
                  </a:lnTo>
                  <a:lnTo>
                    <a:pt x="114" y="26"/>
                  </a:lnTo>
                  <a:lnTo>
                    <a:pt x="102" y="16"/>
                  </a:lnTo>
                  <a:lnTo>
                    <a:pt x="94" y="16"/>
                  </a:lnTo>
                  <a:lnTo>
                    <a:pt x="68" y="4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4" y="4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435"/>
            <p:cNvSpPr>
              <a:spLocks/>
            </p:cNvSpPr>
            <p:nvPr/>
          </p:nvSpPr>
          <p:spPr bwMode="gray">
            <a:xfrm>
              <a:off x="1783073" y="4280445"/>
              <a:ext cx="77759" cy="122110"/>
            </a:xfrm>
            <a:custGeom>
              <a:avLst/>
              <a:gdLst>
                <a:gd name="T0" fmla="*/ 20 w 42"/>
                <a:gd name="T1" fmla="*/ 66 h 66"/>
                <a:gd name="T2" fmla="*/ 16 w 42"/>
                <a:gd name="T3" fmla="*/ 64 h 66"/>
                <a:gd name="T4" fmla="*/ 12 w 42"/>
                <a:gd name="T5" fmla="*/ 62 h 66"/>
                <a:gd name="T6" fmla="*/ 10 w 42"/>
                <a:gd name="T7" fmla="*/ 62 h 66"/>
                <a:gd name="T8" fmla="*/ 10 w 42"/>
                <a:gd name="T9" fmla="*/ 60 h 66"/>
                <a:gd name="T10" fmla="*/ 8 w 42"/>
                <a:gd name="T11" fmla="*/ 46 h 66"/>
                <a:gd name="T12" fmla="*/ 2 w 42"/>
                <a:gd name="T13" fmla="*/ 38 h 66"/>
                <a:gd name="T14" fmla="*/ 2 w 42"/>
                <a:gd name="T15" fmla="*/ 36 h 66"/>
                <a:gd name="T16" fmla="*/ 2 w 42"/>
                <a:gd name="T17" fmla="*/ 32 h 66"/>
                <a:gd name="T18" fmla="*/ 2 w 42"/>
                <a:gd name="T19" fmla="*/ 26 h 66"/>
                <a:gd name="T20" fmla="*/ 2 w 42"/>
                <a:gd name="T21" fmla="*/ 20 h 66"/>
                <a:gd name="T22" fmla="*/ 0 w 42"/>
                <a:gd name="T23" fmla="*/ 14 h 66"/>
                <a:gd name="T24" fmla="*/ 0 w 42"/>
                <a:gd name="T25" fmla="*/ 14 h 66"/>
                <a:gd name="T26" fmla="*/ 2 w 42"/>
                <a:gd name="T27" fmla="*/ 12 h 66"/>
                <a:gd name="T28" fmla="*/ 4 w 42"/>
                <a:gd name="T29" fmla="*/ 10 h 66"/>
                <a:gd name="T30" fmla="*/ 6 w 42"/>
                <a:gd name="T31" fmla="*/ 8 h 66"/>
                <a:gd name="T32" fmla="*/ 8 w 42"/>
                <a:gd name="T33" fmla="*/ 8 h 66"/>
                <a:gd name="T34" fmla="*/ 8 w 42"/>
                <a:gd name="T35" fmla="*/ 8 h 66"/>
                <a:gd name="T36" fmla="*/ 8 w 42"/>
                <a:gd name="T37" fmla="*/ 6 h 66"/>
                <a:gd name="T38" fmla="*/ 10 w 42"/>
                <a:gd name="T39" fmla="*/ 4 h 66"/>
                <a:gd name="T40" fmla="*/ 10 w 42"/>
                <a:gd name="T41" fmla="*/ 2 h 66"/>
                <a:gd name="T42" fmla="*/ 10 w 42"/>
                <a:gd name="T43" fmla="*/ 2 h 66"/>
                <a:gd name="T44" fmla="*/ 10 w 42"/>
                <a:gd name="T45" fmla="*/ 0 h 66"/>
                <a:gd name="T46" fmla="*/ 10 w 42"/>
                <a:gd name="T47" fmla="*/ 0 h 66"/>
                <a:gd name="T48" fmla="*/ 14 w 42"/>
                <a:gd name="T49" fmla="*/ 2 h 66"/>
                <a:gd name="T50" fmla="*/ 14 w 42"/>
                <a:gd name="T51" fmla="*/ 2 h 66"/>
                <a:gd name="T52" fmla="*/ 18 w 42"/>
                <a:gd name="T53" fmla="*/ 2 h 66"/>
                <a:gd name="T54" fmla="*/ 20 w 42"/>
                <a:gd name="T55" fmla="*/ 2 h 66"/>
                <a:gd name="T56" fmla="*/ 42 w 42"/>
                <a:gd name="T57" fmla="*/ 30 h 66"/>
                <a:gd name="T58" fmla="*/ 42 w 42"/>
                <a:gd name="T59" fmla="*/ 30 h 66"/>
                <a:gd name="T60" fmla="*/ 40 w 42"/>
                <a:gd name="T61" fmla="*/ 32 h 66"/>
                <a:gd name="T62" fmla="*/ 38 w 42"/>
                <a:gd name="T63" fmla="*/ 34 h 66"/>
                <a:gd name="T64" fmla="*/ 38 w 42"/>
                <a:gd name="T65" fmla="*/ 36 h 66"/>
                <a:gd name="T66" fmla="*/ 38 w 42"/>
                <a:gd name="T67" fmla="*/ 40 h 66"/>
                <a:gd name="T68" fmla="*/ 40 w 42"/>
                <a:gd name="T69" fmla="*/ 40 h 66"/>
                <a:gd name="T70" fmla="*/ 40 w 42"/>
                <a:gd name="T71" fmla="*/ 42 h 66"/>
                <a:gd name="T72" fmla="*/ 40 w 42"/>
                <a:gd name="T73" fmla="*/ 44 h 66"/>
                <a:gd name="T74" fmla="*/ 40 w 42"/>
                <a:gd name="T75" fmla="*/ 46 h 66"/>
                <a:gd name="T76" fmla="*/ 40 w 42"/>
                <a:gd name="T77" fmla="*/ 48 h 66"/>
                <a:gd name="T78" fmla="*/ 38 w 42"/>
                <a:gd name="T79" fmla="*/ 48 h 66"/>
                <a:gd name="T80" fmla="*/ 36 w 42"/>
                <a:gd name="T81" fmla="*/ 48 h 66"/>
                <a:gd name="T82" fmla="*/ 36 w 42"/>
                <a:gd name="T83" fmla="*/ 48 h 66"/>
                <a:gd name="T84" fmla="*/ 34 w 42"/>
                <a:gd name="T85" fmla="*/ 48 h 66"/>
                <a:gd name="T86" fmla="*/ 34 w 42"/>
                <a:gd name="T87" fmla="*/ 50 h 66"/>
                <a:gd name="T88" fmla="*/ 32 w 42"/>
                <a:gd name="T89" fmla="*/ 52 h 66"/>
                <a:gd name="T90" fmla="*/ 30 w 42"/>
                <a:gd name="T91" fmla="*/ 54 h 66"/>
                <a:gd name="T92" fmla="*/ 28 w 42"/>
                <a:gd name="T93" fmla="*/ 56 h 66"/>
                <a:gd name="T94" fmla="*/ 28 w 42"/>
                <a:gd name="T95" fmla="*/ 56 h 66"/>
                <a:gd name="T96" fmla="*/ 30 w 42"/>
                <a:gd name="T97" fmla="*/ 60 h 66"/>
                <a:gd name="T98" fmla="*/ 28 w 42"/>
                <a:gd name="T99" fmla="*/ 62 h 66"/>
                <a:gd name="T100" fmla="*/ 28 w 42"/>
                <a:gd name="T101" fmla="*/ 62 h 66"/>
                <a:gd name="T102" fmla="*/ 26 w 42"/>
                <a:gd name="T103" fmla="*/ 60 h 66"/>
                <a:gd name="T104" fmla="*/ 24 w 42"/>
                <a:gd name="T105" fmla="*/ 60 h 66"/>
                <a:gd name="T106" fmla="*/ 24 w 42"/>
                <a:gd name="T107" fmla="*/ 62 h 66"/>
                <a:gd name="T108" fmla="*/ 22 w 42"/>
                <a:gd name="T109" fmla="*/ 64 h 66"/>
                <a:gd name="T110" fmla="*/ 20 w 42"/>
                <a:gd name="T111" fmla="*/ 66 h 66"/>
                <a:gd name="T112" fmla="*/ 20 w 42"/>
                <a:gd name="T1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" h="66">
                  <a:moveTo>
                    <a:pt x="20" y="66"/>
                  </a:moveTo>
                  <a:lnTo>
                    <a:pt x="16" y="64"/>
                  </a:lnTo>
                  <a:lnTo>
                    <a:pt x="12" y="62"/>
                  </a:lnTo>
                  <a:lnTo>
                    <a:pt x="10" y="62"/>
                  </a:lnTo>
                  <a:lnTo>
                    <a:pt x="10" y="60"/>
                  </a:lnTo>
                  <a:lnTo>
                    <a:pt x="8" y="46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2" y="32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8" y="36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6" y="48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2" y="52"/>
                  </a:lnTo>
                  <a:lnTo>
                    <a:pt x="30" y="54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30" y="60"/>
                  </a:lnTo>
                  <a:lnTo>
                    <a:pt x="28" y="62"/>
                  </a:lnTo>
                  <a:lnTo>
                    <a:pt x="28" y="62"/>
                  </a:lnTo>
                  <a:lnTo>
                    <a:pt x="26" y="60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2" y="64"/>
                  </a:lnTo>
                  <a:lnTo>
                    <a:pt x="20" y="66"/>
                  </a:lnTo>
                  <a:lnTo>
                    <a:pt x="20" y="66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436"/>
            <p:cNvSpPr>
              <a:spLocks/>
            </p:cNvSpPr>
            <p:nvPr/>
          </p:nvSpPr>
          <p:spPr bwMode="gray">
            <a:xfrm>
              <a:off x="1820101" y="4247142"/>
              <a:ext cx="218465" cy="159113"/>
            </a:xfrm>
            <a:custGeom>
              <a:avLst/>
              <a:gdLst>
                <a:gd name="T0" fmla="*/ 118 w 118"/>
                <a:gd name="T1" fmla="*/ 28 h 86"/>
                <a:gd name="T2" fmla="*/ 102 w 118"/>
                <a:gd name="T3" fmla="*/ 32 h 86"/>
                <a:gd name="T4" fmla="*/ 94 w 118"/>
                <a:gd name="T5" fmla="*/ 38 h 86"/>
                <a:gd name="T6" fmla="*/ 86 w 118"/>
                <a:gd name="T7" fmla="*/ 46 h 86"/>
                <a:gd name="T8" fmla="*/ 80 w 118"/>
                <a:gd name="T9" fmla="*/ 54 h 86"/>
                <a:gd name="T10" fmla="*/ 74 w 118"/>
                <a:gd name="T11" fmla="*/ 58 h 86"/>
                <a:gd name="T12" fmla="*/ 68 w 118"/>
                <a:gd name="T13" fmla="*/ 60 h 86"/>
                <a:gd name="T14" fmla="*/ 62 w 118"/>
                <a:gd name="T15" fmla="*/ 62 h 86"/>
                <a:gd name="T16" fmla="*/ 58 w 118"/>
                <a:gd name="T17" fmla="*/ 64 h 86"/>
                <a:gd name="T18" fmla="*/ 54 w 118"/>
                <a:gd name="T19" fmla="*/ 64 h 86"/>
                <a:gd name="T20" fmla="*/ 52 w 118"/>
                <a:gd name="T21" fmla="*/ 64 h 86"/>
                <a:gd name="T22" fmla="*/ 36 w 118"/>
                <a:gd name="T23" fmla="*/ 78 h 86"/>
                <a:gd name="T24" fmla="*/ 6 w 118"/>
                <a:gd name="T25" fmla="*/ 86 h 86"/>
                <a:gd name="T26" fmla="*/ 2 w 118"/>
                <a:gd name="T27" fmla="*/ 84 h 86"/>
                <a:gd name="T28" fmla="*/ 0 w 118"/>
                <a:gd name="T29" fmla="*/ 84 h 86"/>
                <a:gd name="T30" fmla="*/ 0 w 118"/>
                <a:gd name="T31" fmla="*/ 84 h 86"/>
                <a:gd name="T32" fmla="*/ 2 w 118"/>
                <a:gd name="T33" fmla="*/ 84 h 86"/>
                <a:gd name="T34" fmla="*/ 4 w 118"/>
                <a:gd name="T35" fmla="*/ 80 h 86"/>
                <a:gd name="T36" fmla="*/ 4 w 118"/>
                <a:gd name="T37" fmla="*/ 80 h 86"/>
                <a:gd name="T38" fmla="*/ 6 w 118"/>
                <a:gd name="T39" fmla="*/ 80 h 86"/>
                <a:gd name="T40" fmla="*/ 8 w 118"/>
                <a:gd name="T41" fmla="*/ 80 h 86"/>
                <a:gd name="T42" fmla="*/ 10 w 118"/>
                <a:gd name="T43" fmla="*/ 78 h 86"/>
                <a:gd name="T44" fmla="*/ 8 w 118"/>
                <a:gd name="T45" fmla="*/ 74 h 86"/>
                <a:gd name="T46" fmla="*/ 12 w 118"/>
                <a:gd name="T47" fmla="*/ 68 h 86"/>
                <a:gd name="T48" fmla="*/ 14 w 118"/>
                <a:gd name="T49" fmla="*/ 68 h 86"/>
                <a:gd name="T50" fmla="*/ 14 w 118"/>
                <a:gd name="T51" fmla="*/ 66 h 86"/>
                <a:gd name="T52" fmla="*/ 16 w 118"/>
                <a:gd name="T53" fmla="*/ 66 h 86"/>
                <a:gd name="T54" fmla="*/ 18 w 118"/>
                <a:gd name="T55" fmla="*/ 66 h 86"/>
                <a:gd name="T56" fmla="*/ 20 w 118"/>
                <a:gd name="T57" fmla="*/ 66 h 86"/>
                <a:gd name="T58" fmla="*/ 20 w 118"/>
                <a:gd name="T59" fmla="*/ 66 h 86"/>
                <a:gd name="T60" fmla="*/ 22 w 118"/>
                <a:gd name="T61" fmla="*/ 64 h 86"/>
                <a:gd name="T62" fmla="*/ 20 w 118"/>
                <a:gd name="T63" fmla="*/ 62 h 86"/>
                <a:gd name="T64" fmla="*/ 20 w 118"/>
                <a:gd name="T65" fmla="*/ 60 h 86"/>
                <a:gd name="T66" fmla="*/ 20 w 118"/>
                <a:gd name="T67" fmla="*/ 58 h 86"/>
                <a:gd name="T68" fmla="*/ 18 w 118"/>
                <a:gd name="T69" fmla="*/ 56 h 86"/>
                <a:gd name="T70" fmla="*/ 18 w 118"/>
                <a:gd name="T71" fmla="*/ 54 h 86"/>
                <a:gd name="T72" fmla="*/ 18 w 118"/>
                <a:gd name="T73" fmla="*/ 50 h 86"/>
                <a:gd name="T74" fmla="*/ 22 w 118"/>
                <a:gd name="T75" fmla="*/ 48 h 86"/>
                <a:gd name="T76" fmla="*/ 22 w 118"/>
                <a:gd name="T77" fmla="*/ 48 h 86"/>
                <a:gd name="T78" fmla="*/ 24 w 118"/>
                <a:gd name="T79" fmla="*/ 46 h 86"/>
                <a:gd name="T80" fmla="*/ 26 w 118"/>
                <a:gd name="T81" fmla="*/ 44 h 86"/>
                <a:gd name="T82" fmla="*/ 26 w 118"/>
                <a:gd name="T83" fmla="*/ 44 h 86"/>
                <a:gd name="T84" fmla="*/ 28 w 118"/>
                <a:gd name="T85" fmla="*/ 42 h 86"/>
                <a:gd name="T86" fmla="*/ 30 w 118"/>
                <a:gd name="T87" fmla="*/ 38 h 86"/>
                <a:gd name="T88" fmla="*/ 34 w 118"/>
                <a:gd name="T89" fmla="*/ 34 h 86"/>
                <a:gd name="T90" fmla="*/ 38 w 118"/>
                <a:gd name="T91" fmla="*/ 30 h 86"/>
                <a:gd name="T92" fmla="*/ 40 w 118"/>
                <a:gd name="T93" fmla="*/ 24 h 86"/>
                <a:gd name="T94" fmla="*/ 44 w 118"/>
                <a:gd name="T95" fmla="*/ 20 h 86"/>
                <a:gd name="T96" fmla="*/ 48 w 118"/>
                <a:gd name="T97" fmla="*/ 18 h 86"/>
                <a:gd name="T98" fmla="*/ 50 w 118"/>
                <a:gd name="T99" fmla="*/ 16 h 86"/>
                <a:gd name="T100" fmla="*/ 54 w 118"/>
                <a:gd name="T101" fmla="*/ 14 h 86"/>
                <a:gd name="T102" fmla="*/ 66 w 118"/>
                <a:gd name="T103" fmla="*/ 10 h 86"/>
                <a:gd name="T104" fmla="*/ 80 w 118"/>
                <a:gd name="T105" fmla="*/ 6 h 86"/>
                <a:gd name="T106" fmla="*/ 94 w 118"/>
                <a:gd name="T107" fmla="*/ 0 h 86"/>
                <a:gd name="T108" fmla="*/ 104 w 118"/>
                <a:gd name="T109" fmla="*/ 0 h 86"/>
                <a:gd name="T110" fmla="*/ 104 w 118"/>
                <a:gd name="T111" fmla="*/ 0 h 86"/>
                <a:gd name="T112" fmla="*/ 106 w 118"/>
                <a:gd name="T113" fmla="*/ 0 h 86"/>
                <a:gd name="T114" fmla="*/ 108 w 118"/>
                <a:gd name="T115" fmla="*/ 2 h 86"/>
                <a:gd name="T116" fmla="*/ 118 w 118"/>
                <a:gd name="T117" fmla="*/ 2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8" h="86">
                  <a:moveTo>
                    <a:pt x="118" y="28"/>
                  </a:moveTo>
                  <a:lnTo>
                    <a:pt x="102" y="32"/>
                  </a:lnTo>
                  <a:lnTo>
                    <a:pt x="94" y="38"/>
                  </a:lnTo>
                  <a:lnTo>
                    <a:pt x="86" y="46"/>
                  </a:lnTo>
                  <a:lnTo>
                    <a:pt x="80" y="54"/>
                  </a:lnTo>
                  <a:lnTo>
                    <a:pt x="74" y="58"/>
                  </a:lnTo>
                  <a:lnTo>
                    <a:pt x="68" y="60"/>
                  </a:lnTo>
                  <a:lnTo>
                    <a:pt x="62" y="62"/>
                  </a:lnTo>
                  <a:lnTo>
                    <a:pt x="58" y="64"/>
                  </a:lnTo>
                  <a:lnTo>
                    <a:pt x="54" y="64"/>
                  </a:lnTo>
                  <a:lnTo>
                    <a:pt x="52" y="64"/>
                  </a:lnTo>
                  <a:lnTo>
                    <a:pt x="36" y="78"/>
                  </a:lnTo>
                  <a:lnTo>
                    <a:pt x="6" y="86"/>
                  </a:lnTo>
                  <a:lnTo>
                    <a:pt x="2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84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10" y="78"/>
                  </a:lnTo>
                  <a:lnTo>
                    <a:pt x="8" y="74"/>
                  </a:lnTo>
                  <a:lnTo>
                    <a:pt x="12" y="68"/>
                  </a:lnTo>
                  <a:lnTo>
                    <a:pt x="14" y="68"/>
                  </a:lnTo>
                  <a:lnTo>
                    <a:pt x="14" y="66"/>
                  </a:lnTo>
                  <a:lnTo>
                    <a:pt x="16" y="66"/>
                  </a:lnTo>
                  <a:lnTo>
                    <a:pt x="18" y="66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20" y="60"/>
                  </a:lnTo>
                  <a:lnTo>
                    <a:pt x="20" y="58"/>
                  </a:lnTo>
                  <a:lnTo>
                    <a:pt x="18" y="56"/>
                  </a:lnTo>
                  <a:lnTo>
                    <a:pt x="18" y="54"/>
                  </a:lnTo>
                  <a:lnTo>
                    <a:pt x="18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4" y="46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28" y="42"/>
                  </a:lnTo>
                  <a:lnTo>
                    <a:pt x="30" y="38"/>
                  </a:lnTo>
                  <a:lnTo>
                    <a:pt x="34" y="34"/>
                  </a:lnTo>
                  <a:lnTo>
                    <a:pt x="38" y="30"/>
                  </a:lnTo>
                  <a:lnTo>
                    <a:pt x="40" y="24"/>
                  </a:lnTo>
                  <a:lnTo>
                    <a:pt x="44" y="20"/>
                  </a:lnTo>
                  <a:lnTo>
                    <a:pt x="48" y="18"/>
                  </a:lnTo>
                  <a:lnTo>
                    <a:pt x="50" y="16"/>
                  </a:lnTo>
                  <a:lnTo>
                    <a:pt x="54" y="14"/>
                  </a:lnTo>
                  <a:lnTo>
                    <a:pt x="66" y="10"/>
                  </a:lnTo>
                  <a:lnTo>
                    <a:pt x="80" y="6"/>
                  </a:lnTo>
                  <a:lnTo>
                    <a:pt x="94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6" y="0"/>
                  </a:lnTo>
                  <a:lnTo>
                    <a:pt x="108" y="2"/>
                  </a:lnTo>
                  <a:lnTo>
                    <a:pt x="118" y="28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437"/>
            <p:cNvSpPr>
              <a:spLocks/>
            </p:cNvSpPr>
            <p:nvPr/>
          </p:nvSpPr>
          <p:spPr bwMode="gray">
            <a:xfrm>
              <a:off x="2016349" y="4110231"/>
              <a:ext cx="170328" cy="188715"/>
            </a:xfrm>
            <a:custGeom>
              <a:avLst/>
              <a:gdLst>
                <a:gd name="T0" fmla="*/ 72 w 92"/>
                <a:gd name="T1" fmla="*/ 0 h 102"/>
                <a:gd name="T2" fmla="*/ 72 w 92"/>
                <a:gd name="T3" fmla="*/ 4 h 102"/>
                <a:gd name="T4" fmla="*/ 72 w 92"/>
                <a:gd name="T5" fmla="*/ 8 h 102"/>
                <a:gd name="T6" fmla="*/ 72 w 92"/>
                <a:gd name="T7" fmla="*/ 8 h 102"/>
                <a:gd name="T8" fmla="*/ 76 w 92"/>
                <a:gd name="T9" fmla="*/ 14 h 102"/>
                <a:gd name="T10" fmla="*/ 80 w 92"/>
                <a:gd name="T11" fmla="*/ 18 h 102"/>
                <a:gd name="T12" fmla="*/ 84 w 92"/>
                <a:gd name="T13" fmla="*/ 22 h 102"/>
                <a:gd name="T14" fmla="*/ 88 w 92"/>
                <a:gd name="T15" fmla="*/ 22 h 102"/>
                <a:gd name="T16" fmla="*/ 90 w 92"/>
                <a:gd name="T17" fmla="*/ 24 h 102"/>
                <a:gd name="T18" fmla="*/ 90 w 92"/>
                <a:gd name="T19" fmla="*/ 24 h 102"/>
                <a:gd name="T20" fmla="*/ 92 w 92"/>
                <a:gd name="T21" fmla="*/ 30 h 102"/>
                <a:gd name="T22" fmla="*/ 92 w 92"/>
                <a:gd name="T23" fmla="*/ 34 h 102"/>
                <a:gd name="T24" fmla="*/ 90 w 92"/>
                <a:gd name="T25" fmla="*/ 40 h 102"/>
                <a:gd name="T26" fmla="*/ 86 w 92"/>
                <a:gd name="T27" fmla="*/ 44 h 102"/>
                <a:gd name="T28" fmla="*/ 82 w 92"/>
                <a:gd name="T29" fmla="*/ 46 h 102"/>
                <a:gd name="T30" fmla="*/ 78 w 92"/>
                <a:gd name="T31" fmla="*/ 50 h 102"/>
                <a:gd name="T32" fmla="*/ 76 w 92"/>
                <a:gd name="T33" fmla="*/ 50 h 102"/>
                <a:gd name="T34" fmla="*/ 74 w 92"/>
                <a:gd name="T35" fmla="*/ 50 h 102"/>
                <a:gd name="T36" fmla="*/ 74 w 92"/>
                <a:gd name="T37" fmla="*/ 56 h 102"/>
                <a:gd name="T38" fmla="*/ 72 w 92"/>
                <a:gd name="T39" fmla="*/ 58 h 102"/>
                <a:gd name="T40" fmla="*/ 70 w 92"/>
                <a:gd name="T41" fmla="*/ 62 h 102"/>
                <a:gd name="T42" fmla="*/ 66 w 92"/>
                <a:gd name="T43" fmla="*/ 64 h 102"/>
                <a:gd name="T44" fmla="*/ 64 w 92"/>
                <a:gd name="T45" fmla="*/ 64 h 102"/>
                <a:gd name="T46" fmla="*/ 64 w 92"/>
                <a:gd name="T47" fmla="*/ 66 h 102"/>
                <a:gd name="T48" fmla="*/ 58 w 92"/>
                <a:gd name="T49" fmla="*/ 66 h 102"/>
                <a:gd name="T50" fmla="*/ 54 w 92"/>
                <a:gd name="T51" fmla="*/ 68 h 102"/>
                <a:gd name="T52" fmla="*/ 52 w 92"/>
                <a:gd name="T53" fmla="*/ 72 h 102"/>
                <a:gd name="T54" fmla="*/ 50 w 92"/>
                <a:gd name="T55" fmla="*/ 74 h 102"/>
                <a:gd name="T56" fmla="*/ 50 w 92"/>
                <a:gd name="T57" fmla="*/ 76 h 102"/>
                <a:gd name="T58" fmla="*/ 50 w 92"/>
                <a:gd name="T59" fmla="*/ 78 h 102"/>
                <a:gd name="T60" fmla="*/ 50 w 92"/>
                <a:gd name="T61" fmla="*/ 80 h 102"/>
                <a:gd name="T62" fmla="*/ 48 w 92"/>
                <a:gd name="T63" fmla="*/ 82 h 102"/>
                <a:gd name="T64" fmla="*/ 42 w 92"/>
                <a:gd name="T65" fmla="*/ 90 h 102"/>
                <a:gd name="T66" fmla="*/ 30 w 92"/>
                <a:gd name="T67" fmla="*/ 98 h 102"/>
                <a:gd name="T68" fmla="*/ 12 w 92"/>
                <a:gd name="T69" fmla="*/ 102 h 102"/>
                <a:gd name="T70" fmla="*/ 2 w 92"/>
                <a:gd name="T71" fmla="*/ 76 h 102"/>
                <a:gd name="T72" fmla="*/ 0 w 92"/>
                <a:gd name="T73" fmla="*/ 74 h 102"/>
                <a:gd name="T74" fmla="*/ 0 w 92"/>
                <a:gd name="T75" fmla="*/ 74 h 102"/>
                <a:gd name="T76" fmla="*/ 0 w 92"/>
                <a:gd name="T77" fmla="*/ 74 h 102"/>
                <a:gd name="T78" fmla="*/ 2 w 92"/>
                <a:gd name="T79" fmla="*/ 72 h 102"/>
                <a:gd name="T80" fmla="*/ 12 w 92"/>
                <a:gd name="T81" fmla="*/ 68 h 102"/>
                <a:gd name="T82" fmla="*/ 26 w 92"/>
                <a:gd name="T83" fmla="*/ 62 h 102"/>
                <a:gd name="T84" fmla="*/ 38 w 92"/>
                <a:gd name="T85" fmla="*/ 54 h 102"/>
                <a:gd name="T86" fmla="*/ 46 w 92"/>
                <a:gd name="T87" fmla="*/ 42 h 102"/>
                <a:gd name="T88" fmla="*/ 50 w 92"/>
                <a:gd name="T89" fmla="*/ 28 h 102"/>
                <a:gd name="T90" fmla="*/ 50 w 92"/>
                <a:gd name="T91" fmla="*/ 26 h 102"/>
                <a:gd name="T92" fmla="*/ 50 w 92"/>
                <a:gd name="T93" fmla="*/ 24 h 102"/>
                <a:gd name="T94" fmla="*/ 48 w 92"/>
                <a:gd name="T95" fmla="*/ 20 h 102"/>
                <a:gd name="T96" fmla="*/ 48 w 92"/>
                <a:gd name="T97" fmla="*/ 18 h 102"/>
                <a:gd name="T98" fmla="*/ 48 w 92"/>
                <a:gd name="T99" fmla="*/ 16 h 102"/>
                <a:gd name="T100" fmla="*/ 48 w 92"/>
                <a:gd name="T101" fmla="*/ 14 h 102"/>
                <a:gd name="T102" fmla="*/ 48 w 92"/>
                <a:gd name="T103" fmla="*/ 12 h 102"/>
                <a:gd name="T104" fmla="*/ 50 w 92"/>
                <a:gd name="T105" fmla="*/ 12 h 102"/>
                <a:gd name="T106" fmla="*/ 52 w 92"/>
                <a:gd name="T107" fmla="*/ 12 h 102"/>
                <a:gd name="T108" fmla="*/ 54 w 92"/>
                <a:gd name="T109" fmla="*/ 12 h 102"/>
                <a:gd name="T110" fmla="*/ 58 w 92"/>
                <a:gd name="T111" fmla="*/ 10 h 102"/>
                <a:gd name="T112" fmla="*/ 60 w 92"/>
                <a:gd name="T113" fmla="*/ 8 h 102"/>
                <a:gd name="T114" fmla="*/ 60 w 92"/>
                <a:gd name="T115" fmla="*/ 8 h 102"/>
                <a:gd name="T116" fmla="*/ 60 w 92"/>
                <a:gd name="T117" fmla="*/ 6 h 102"/>
                <a:gd name="T118" fmla="*/ 62 w 92"/>
                <a:gd name="T119" fmla="*/ 4 h 102"/>
                <a:gd name="T120" fmla="*/ 64 w 92"/>
                <a:gd name="T121" fmla="*/ 4 h 102"/>
                <a:gd name="T122" fmla="*/ 64 w 92"/>
                <a:gd name="T123" fmla="*/ 4 h 102"/>
                <a:gd name="T124" fmla="*/ 72 w 92"/>
                <a:gd name="T1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2" h="102">
                  <a:moveTo>
                    <a:pt x="72" y="0"/>
                  </a:moveTo>
                  <a:lnTo>
                    <a:pt x="72" y="4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6" y="14"/>
                  </a:lnTo>
                  <a:lnTo>
                    <a:pt x="80" y="18"/>
                  </a:lnTo>
                  <a:lnTo>
                    <a:pt x="84" y="22"/>
                  </a:lnTo>
                  <a:lnTo>
                    <a:pt x="88" y="22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92" y="30"/>
                  </a:lnTo>
                  <a:lnTo>
                    <a:pt x="92" y="34"/>
                  </a:lnTo>
                  <a:lnTo>
                    <a:pt x="90" y="40"/>
                  </a:lnTo>
                  <a:lnTo>
                    <a:pt x="86" y="44"/>
                  </a:lnTo>
                  <a:lnTo>
                    <a:pt x="82" y="46"/>
                  </a:lnTo>
                  <a:lnTo>
                    <a:pt x="78" y="50"/>
                  </a:lnTo>
                  <a:lnTo>
                    <a:pt x="76" y="50"/>
                  </a:lnTo>
                  <a:lnTo>
                    <a:pt x="74" y="50"/>
                  </a:lnTo>
                  <a:lnTo>
                    <a:pt x="74" y="56"/>
                  </a:lnTo>
                  <a:lnTo>
                    <a:pt x="72" y="58"/>
                  </a:lnTo>
                  <a:lnTo>
                    <a:pt x="70" y="62"/>
                  </a:lnTo>
                  <a:lnTo>
                    <a:pt x="66" y="64"/>
                  </a:lnTo>
                  <a:lnTo>
                    <a:pt x="64" y="64"/>
                  </a:lnTo>
                  <a:lnTo>
                    <a:pt x="64" y="66"/>
                  </a:lnTo>
                  <a:lnTo>
                    <a:pt x="58" y="66"/>
                  </a:lnTo>
                  <a:lnTo>
                    <a:pt x="54" y="68"/>
                  </a:lnTo>
                  <a:lnTo>
                    <a:pt x="52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50" y="80"/>
                  </a:lnTo>
                  <a:lnTo>
                    <a:pt x="48" y="82"/>
                  </a:lnTo>
                  <a:lnTo>
                    <a:pt x="42" y="90"/>
                  </a:lnTo>
                  <a:lnTo>
                    <a:pt x="30" y="98"/>
                  </a:lnTo>
                  <a:lnTo>
                    <a:pt x="12" y="102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72"/>
                  </a:lnTo>
                  <a:lnTo>
                    <a:pt x="12" y="68"/>
                  </a:lnTo>
                  <a:lnTo>
                    <a:pt x="26" y="62"/>
                  </a:lnTo>
                  <a:lnTo>
                    <a:pt x="38" y="54"/>
                  </a:lnTo>
                  <a:lnTo>
                    <a:pt x="46" y="42"/>
                  </a:lnTo>
                  <a:lnTo>
                    <a:pt x="50" y="28"/>
                  </a:lnTo>
                  <a:lnTo>
                    <a:pt x="50" y="26"/>
                  </a:lnTo>
                  <a:lnTo>
                    <a:pt x="50" y="24"/>
                  </a:lnTo>
                  <a:lnTo>
                    <a:pt x="48" y="20"/>
                  </a:lnTo>
                  <a:lnTo>
                    <a:pt x="48" y="18"/>
                  </a:lnTo>
                  <a:lnTo>
                    <a:pt x="48" y="16"/>
                  </a:lnTo>
                  <a:lnTo>
                    <a:pt x="48" y="14"/>
                  </a:lnTo>
                  <a:lnTo>
                    <a:pt x="48" y="12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8" y="10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72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438"/>
            <p:cNvSpPr>
              <a:spLocks/>
            </p:cNvSpPr>
            <p:nvPr/>
          </p:nvSpPr>
          <p:spPr bwMode="gray">
            <a:xfrm>
              <a:off x="1690503" y="3725400"/>
              <a:ext cx="214762" cy="247920"/>
            </a:xfrm>
            <a:custGeom>
              <a:avLst/>
              <a:gdLst>
                <a:gd name="T0" fmla="*/ 86 w 116"/>
                <a:gd name="T1" fmla="*/ 132 h 134"/>
                <a:gd name="T2" fmla="*/ 80 w 116"/>
                <a:gd name="T3" fmla="*/ 130 h 134"/>
                <a:gd name="T4" fmla="*/ 70 w 116"/>
                <a:gd name="T5" fmla="*/ 124 h 134"/>
                <a:gd name="T6" fmla="*/ 50 w 116"/>
                <a:gd name="T7" fmla="*/ 114 h 134"/>
                <a:gd name="T8" fmla="*/ 18 w 116"/>
                <a:gd name="T9" fmla="*/ 98 h 134"/>
                <a:gd name="T10" fmla="*/ 16 w 116"/>
                <a:gd name="T11" fmla="*/ 92 h 134"/>
                <a:gd name="T12" fmla="*/ 0 w 116"/>
                <a:gd name="T13" fmla="*/ 68 h 134"/>
                <a:gd name="T14" fmla="*/ 26 w 116"/>
                <a:gd name="T15" fmla="*/ 44 h 134"/>
                <a:gd name="T16" fmla="*/ 26 w 116"/>
                <a:gd name="T17" fmla="*/ 40 h 134"/>
                <a:gd name="T18" fmla="*/ 26 w 116"/>
                <a:gd name="T19" fmla="*/ 36 h 134"/>
                <a:gd name="T20" fmla="*/ 26 w 116"/>
                <a:gd name="T21" fmla="*/ 32 h 134"/>
                <a:gd name="T22" fmla="*/ 28 w 116"/>
                <a:gd name="T23" fmla="*/ 30 h 134"/>
                <a:gd name="T24" fmla="*/ 30 w 116"/>
                <a:gd name="T25" fmla="*/ 26 h 134"/>
                <a:gd name="T26" fmla="*/ 34 w 116"/>
                <a:gd name="T27" fmla="*/ 22 h 134"/>
                <a:gd name="T28" fmla="*/ 36 w 116"/>
                <a:gd name="T29" fmla="*/ 16 h 134"/>
                <a:gd name="T30" fmla="*/ 38 w 116"/>
                <a:gd name="T31" fmla="*/ 10 h 134"/>
                <a:gd name="T32" fmla="*/ 40 w 116"/>
                <a:gd name="T33" fmla="*/ 6 h 134"/>
                <a:gd name="T34" fmla="*/ 46 w 116"/>
                <a:gd name="T35" fmla="*/ 4 h 134"/>
                <a:gd name="T36" fmla="*/ 54 w 116"/>
                <a:gd name="T37" fmla="*/ 2 h 134"/>
                <a:gd name="T38" fmla="*/ 70 w 116"/>
                <a:gd name="T39" fmla="*/ 0 h 134"/>
                <a:gd name="T40" fmla="*/ 70 w 116"/>
                <a:gd name="T41" fmla="*/ 2 h 134"/>
                <a:gd name="T42" fmla="*/ 74 w 116"/>
                <a:gd name="T43" fmla="*/ 4 h 134"/>
                <a:gd name="T44" fmla="*/ 78 w 116"/>
                <a:gd name="T45" fmla="*/ 2 h 134"/>
                <a:gd name="T46" fmla="*/ 82 w 116"/>
                <a:gd name="T47" fmla="*/ 4 h 134"/>
                <a:gd name="T48" fmla="*/ 84 w 116"/>
                <a:gd name="T49" fmla="*/ 10 h 134"/>
                <a:gd name="T50" fmla="*/ 82 w 116"/>
                <a:gd name="T51" fmla="*/ 12 h 134"/>
                <a:gd name="T52" fmla="*/ 80 w 116"/>
                <a:gd name="T53" fmla="*/ 16 h 134"/>
                <a:gd name="T54" fmla="*/ 84 w 116"/>
                <a:gd name="T55" fmla="*/ 18 h 134"/>
                <a:gd name="T56" fmla="*/ 88 w 116"/>
                <a:gd name="T57" fmla="*/ 22 h 134"/>
                <a:gd name="T58" fmla="*/ 90 w 116"/>
                <a:gd name="T59" fmla="*/ 26 h 134"/>
                <a:gd name="T60" fmla="*/ 96 w 116"/>
                <a:gd name="T61" fmla="*/ 32 h 134"/>
                <a:gd name="T62" fmla="*/ 98 w 116"/>
                <a:gd name="T63" fmla="*/ 38 h 134"/>
                <a:gd name="T64" fmla="*/ 96 w 116"/>
                <a:gd name="T65" fmla="*/ 42 h 134"/>
                <a:gd name="T66" fmla="*/ 92 w 116"/>
                <a:gd name="T67" fmla="*/ 52 h 134"/>
                <a:gd name="T68" fmla="*/ 90 w 116"/>
                <a:gd name="T69" fmla="*/ 60 h 134"/>
                <a:gd name="T70" fmla="*/ 92 w 116"/>
                <a:gd name="T71" fmla="*/ 64 h 134"/>
                <a:gd name="T72" fmla="*/ 96 w 116"/>
                <a:gd name="T73" fmla="*/ 72 h 134"/>
                <a:gd name="T74" fmla="*/ 100 w 116"/>
                <a:gd name="T75" fmla="*/ 82 h 134"/>
                <a:gd name="T76" fmla="*/ 106 w 116"/>
                <a:gd name="T77" fmla="*/ 86 h 134"/>
                <a:gd name="T78" fmla="*/ 106 w 116"/>
                <a:gd name="T79" fmla="*/ 90 h 134"/>
                <a:gd name="T80" fmla="*/ 108 w 116"/>
                <a:gd name="T81" fmla="*/ 96 h 134"/>
                <a:gd name="T82" fmla="*/ 108 w 116"/>
                <a:gd name="T83" fmla="*/ 98 h 134"/>
                <a:gd name="T84" fmla="*/ 112 w 116"/>
                <a:gd name="T85" fmla="*/ 102 h 134"/>
                <a:gd name="T86" fmla="*/ 114 w 116"/>
                <a:gd name="T87" fmla="*/ 106 h 134"/>
                <a:gd name="T88" fmla="*/ 116 w 116"/>
                <a:gd name="T89" fmla="*/ 112 h 134"/>
                <a:gd name="T90" fmla="*/ 114 w 116"/>
                <a:gd name="T91" fmla="*/ 124 h 134"/>
                <a:gd name="T92" fmla="*/ 112 w 116"/>
                <a:gd name="T93" fmla="*/ 124 h 134"/>
                <a:gd name="T94" fmla="*/ 108 w 116"/>
                <a:gd name="T9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6" h="134">
                  <a:moveTo>
                    <a:pt x="88" y="134"/>
                  </a:moveTo>
                  <a:lnTo>
                    <a:pt x="86" y="132"/>
                  </a:lnTo>
                  <a:lnTo>
                    <a:pt x="84" y="132"/>
                  </a:lnTo>
                  <a:lnTo>
                    <a:pt x="80" y="130"/>
                  </a:lnTo>
                  <a:lnTo>
                    <a:pt x="76" y="126"/>
                  </a:lnTo>
                  <a:lnTo>
                    <a:pt x="70" y="124"/>
                  </a:lnTo>
                  <a:lnTo>
                    <a:pt x="58" y="114"/>
                  </a:lnTo>
                  <a:lnTo>
                    <a:pt x="50" y="114"/>
                  </a:lnTo>
                  <a:lnTo>
                    <a:pt x="24" y="102"/>
                  </a:lnTo>
                  <a:lnTo>
                    <a:pt x="18" y="98"/>
                  </a:lnTo>
                  <a:lnTo>
                    <a:pt x="18" y="96"/>
                  </a:lnTo>
                  <a:lnTo>
                    <a:pt x="16" y="92"/>
                  </a:lnTo>
                  <a:lnTo>
                    <a:pt x="4" y="76"/>
                  </a:lnTo>
                  <a:lnTo>
                    <a:pt x="0" y="68"/>
                  </a:lnTo>
                  <a:lnTo>
                    <a:pt x="26" y="46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6" y="4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2" y="4"/>
                  </a:lnTo>
                  <a:lnTo>
                    <a:pt x="74" y="4"/>
                  </a:lnTo>
                  <a:lnTo>
                    <a:pt x="76" y="4"/>
                  </a:lnTo>
                  <a:lnTo>
                    <a:pt x="78" y="2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4" y="10"/>
                  </a:lnTo>
                  <a:lnTo>
                    <a:pt x="82" y="10"/>
                  </a:lnTo>
                  <a:lnTo>
                    <a:pt x="82" y="12"/>
                  </a:lnTo>
                  <a:lnTo>
                    <a:pt x="80" y="14"/>
                  </a:lnTo>
                  <a:lnTo>
                    <a:pt x="80" y="16"/>
                  </a:lnTo>
                  <a:lnTo>
                    <a:pt x="82" y="16"/>
                  </a:lnTo>
                  <a:lnTo>
                    <a:pt x="84" y="18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88" y="24"/>
                  </a:lnTo>
                  <a:lnTo>
                    <a:pt x="90" y="26"/>
                  </a:lnTo>
                  <a:lnTo>
                    <a:pt x="94" y="28"/>
                  </a:lnTo>
                  <a:lnTo>
                    <a:pt x="96" y="32"/>
                  </a:lnTo>
                  <a:lnTo>
                    <a:pt x="98" y="34"/>
                  </a:lnTo>
                  <a:lnTo>
                    <a:pt x="98" y="38"/>
                  </a:lnTo>
                  <a:lnTo>
                    <a:pt x="98" y="38"/>
                  </a:lnTo>
                  <a:lnTo>
                    <a:pt x="96" y="42"/>
                  </a:lnTo>
                  <a:lnTo>
                    <a:pt x="94" y="46"/>
                  </a:lnTo>
                  <a:lnTo>
                    <a:pt x="92" y="52"/>
                  </a:lnTo>
                  <a:lnTo>
                    <a:pt x="92" y="56"/>
                  </a:lnTo>
                  <a:lnTo>
                    <a:pt x="90" y="60"/>
                  </a:lnTo>
                  <a:lnTo>
                    <a:pt x="92" y="64"/>
                  </a:lnTo>
                  <a:lnTo>
                    <a:pt x="92" y="64"/>
                  </a:lnTo>
                  <a:lnTo>
                    <a:pt x="94" y="68"/>
                  </a:lnTo>
                  <a:lnTo>
                    <a:pt x="96" y="72"/>
                  </a:lnTo>
                  <a:lnTo>
                    <a:pt x="98" y="76"/>
                  </a:lnTo>
                  <a:lnTo>
                    <a:pt x="100" y="82"/>
                  </a:lnTo>
                  <a:lnTo>
                    <a:pt x="104" y="84"/>
                  </a:lnTo>
                  <a:lnTo>
                    <a:pt x="106" y="86"/>
                  </a:lnTo>
                  <a:lnTo>
                    <a:pt x="106" y="88"/>
                  </a:lnTo>
                  <a:lnTo>
                    <a:pt x="106" y="90"/>
                  </a:lnTo>
                  <a:lnTo>
                    <a:pt x="106" y="92"/>
                  </a:lnTo>
                  <a:lnTo>
                    <a:pt x="108" y="96"/>
                  </a:lnTo>
                  <a:lnTo>
                    <a:pt x="108" y="96"/>
                  </a:lnTo>
                  <a:lnTo>
                    <a:pt x="108" y="98"/>
                  </a:lnTo>
                  <a:lnTo>
                    <a:pt x="110" y="100"/>
                  </a:lnTo>
                  <a:lnTo>
                    <a:pt x="112" y="102"/>
                  </a:lnTo>
                  <a:lnTo>
                    <a:pt x="114" y="104"/>
                  </a:lnTo>
                  <a:lnTo>
                    <a:pt x="114" y="106"/>
                  </a:lnTo>
                  <a:lnTo>
                    <a:pt x="114" y="108"/>
                  </a:lnTo>
                  <a:lnTo>
                    <a:pt x="116" y="112"/>
                  </a:lnTo>
                  <a:lnTo>
                    <a:pt x="116" y="114"/>
                  </a:lnTo>
                  <a:lnTo>
                    <a:pt x="114" y="12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08" y="128"/>
                  </a:lnTo>
                  <a:lnTo>
                    <a:pt x="88" y="134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439"/>
            <p:cNvSpPr>
              <a:spLocks/>
            </p:cNvSpPr>
            <p:nvPr/>
          </p:nvSpPr>
          <p:spPr bwMode="gray">
            <a:xfrm>
              <a:off x="1609042" y="3851210"/>
              <a:ext cx="114787" cy="133211"/>
            </a:xfrm>
            <a:custGeom>
              <a:avLst/>
              <a:gdLst>
                <a:gd name="T0" fmla="*/ 4 w 62"/>
                <a:gd name="T1" fmla="*/ 40 h 72"/>
                <a:gd name="T2" fmla="*/ 4 w 62"/>
                <a:gd name="T3" fmla="*/ 8 h 72"/>
                <a:gd name="T4" fmla="*/ 4 w 62"/>
                <a:gd name="T5" fmla="*/ 8 h 72"/>
                <a:gd name="T6" fmla="*/ 6 w 62"/>
                <a:gd name="T7" fmla="*/ 10 h 72"/>
                <a:gd name="T8" fmla="*/ 8 w 62"/>
                <a:gd name="T9" fmla="*/ 10 h 72"/>
                <a:gd name="T10" fmla="*/ 8 w 62"/>
                <a:gd name="T11" fmla="*/ 10 h 72"/>
                <a:gd name="T12" fmla="*/ 8 w 62"/>
                <a:gd name="T13" fmla="*/ 12 h 72"/>
                <a:gd name="T14" fmla="*/ 10 w 62"/>
                <a:gd name="T15" fmla="*/ 14 h 72"/>
                <a:gd name="T16" fmla="*/ 12 w 62"/>
                <a:gd name="T17" fmla="*/ 16 h 72"/>
                <a:gd name="T18" fmla="*/ 16 w 62"/>
                <a:gd name="T19" fmla="*/ 16 h 72"/>
                <a:gd name="T20" fmla="*/ 20 w 62"/>
                <a:gd name="T21" fmla="*/ 16 h 72"/>
                <a:gd name="T22" fmla="*/ 26 w 62"/>
                <a:gd name="T23" fmla="*/ 14 h 72"/>
                <a:gd name="T24" fmla="*/ 44 w 62"/>
                <a:gd name="T25" fmla="*/ 0 h 72"/>
                <a:gd name="T26" fmla="*/ 44 w 62"/>
                <a:gd name="T27" fmla="*/ 0 h 72"/>
                <a:gd name="T28" fmla="*/ 44 w 62"/>
                <a:gd name="T29" fmla="*/ 0 h 72"/>
                <a:gd name="T30" fmla="*/ 46 w 62"/>
                <a:gd name="T31" fmla="*/ 4 h 72"/>
                <a:gd name="T32" fmla="*/ 48 w 62"/>
                <a:gd name="T33" fmla="*/ 8 h 72"/>
                <a:gd name="T34" fmla="*/ 48 w 62"/>
                <a:gd name="T35" fmla="*/ 8 h 72"/>
                <a:gd name="T36" fmla="*/ 50 w 62"/>
                <a:gd name="T37" fmla="*/ 10 h 72"/>
                <a:gd name="T38" fmla="*/ 54 w 62"/>
                <a:gd name="T39" fmla="*/ 14 h 72"/>
                <a:gd name="T40" fmla="*/ 56 w 62"/>
                <a:gd name="T41" fmla="*/ 18 h 72"/>
                <a:gd name="T42" fmla="*/ 58 w 62"/>
                <a:gd name="T43" fmla="*/ 22 h 72"/>
                <a:gd name="T44" fmla="*/ 60 w 62"/>
                <a:gd name="T45" fmla="*/ 26 h 72"/>
                <a:gd name="T46" fmla="*/ 62 w 62"/>
                <a:gd name="T47" fmla="*/ 28 h 72"/>
                <a:gd name="T48" fmla="*/ 62 w 62"/>
                <a:gd name="T49" fmla="*/ 28 h 72"/>
                <a:gd name="T50" fmla="*/ 62 w 62"/>
                <a:gd name="T51" fmla="*/ 30 h 72"/>
                <a:gd name="T52" fmla="*/ 62 w 62"/>
                <a:gd name="T53" fmla="*/ 30 h 72"/>
                <a:gd name="T54" fmla="*/ 60 w 62"/>
                <a:gd name="T55" fmla="*/ 32 h 72"/>
                <a:gd name="T56" fmla="*/ 56 w 62"/>
                <a:gd name="T57" fmla="*/ 34 h 72"/>
                <a:gd name="T58" fmla="*/ 48 w 62"/>
                <a:gd name="T59" fmla="*/ 34 h 72"/>
                <a:gd name="T60" fmla="*/ 40 w 62"/>
                <a:gd name="T61" fmla="*/ 36 h 72"/>
                <a:gd name="T62" fmla="*/ 34 w 62"/>
                <a:gd name="T63" fmla="*/ 38 h 72"/>
                <a:gd name="T64" fmla="*/ 34 w 62"/>
                <a:gd name="T65" fmla="*/ 38 h 72"/>
                <a:gd name="T66" fmla="*/ 36 w 62"/>
                <a:gd name="T67" fmla="*/ 42 h 72"/>
                <a:gd name="T68" fmla="*/ 38 w 62"/>
                <a:gd name="T69" fmla="*/ 46 h 72"/>
                <a:gd name="T70" fmla="*/ 40 w 62"/>
                <a:gd name="T71" fmla="*/ 50 h 72"/>
                <a:gd name="T72" fmla="*/ 42 w 62"/>
                <a:gd name="T73" fmla="*/ 52 h 72"/>
                <a:gd name="T74" fmla="*/ 42 w 62"/>
                <a:gd name="T75" fmla="*/ 56 h 72"/>
                <a:gd name="T76" fmla="*/ 40 w 62"/>
                <a:gd name="T77" fmla="*/ 56 h 72"/>
                <a:gd name="T78" fmla="*/ 38 w 62"/>
                <a:gd name="T79" fmla="*/ 58 h 72"/>
                <a:gd name="T80" fmla="*/ 36 w 62"/>
                <a:gd name="T81" fmla="*/ 62 h 72"/>
                <a:gd name="T82" fmla="*/ 32 w 62"/>
                <a:gd name="T83" fmla="*/ 66 h 72"/>
                <a:gd name="T84" fmla="*/ 30 w 62"/>
                <a:gd name="T85" fmla="*/ 68 h 72"/>
                <a:gd name="T86" fmla="*/ 28 w 62"/>
                <a:gd name="T87" fmla="*/ 68 h 72"/>
                <a:gd name="T88" fmla="*/ 26 w 62"/>
                <a:gd name="T89" fmla="*/ 68 h 72"/>
                <a:gd name="T90" fmla="*/ 26 w 62"/>
                <a:gd name="T91" fmla="*/ 70 h 72"/>
                <a:gd name="T92" fmla="*/ 26 w 62"/>
                <a:gd name="T93" fmla="*/ 72 h 72"/>
                <a:gd name="T94" fmla="*/ 24 w 62"/>
                <a:gd name="T95" fmla="*/ 72 h 72"/>
                <a:gd name="T96" fmla="*/ 20 w 62"/>
                <a:gd name="T97" fmla="*/ 70 h 72"/>
                <a:gd name="T98" fmla="*/ 14 w 62"/>
                <a:gd name="T99" fmla="*/ 70 h 72"/>
                <a:gd name="T100" fmla="*/ 8 w 62"/>
                <a:gd name="T101" fmla="*/ 70 h 72"/>
                <a:gd name="T102" fmla="*/ 2 w 62"/>
                <a:gd name="T103" fmla="*/ 70 h 72"/>
                <a:gd name="T104" fmla="*/ 0 w 62"/>
                <a:gd name="T105" fmla="*/ 7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72">
                  <a:moveTo>
                    <a:pt x="4" y="40"/>
                  </a:move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0" y="16"/>
                  </a:lnTo>
                  <a:lnTo>
                    <a:pt x="26" y="14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6" y="4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56" y="18"/>
                  </a:lnTo>
                  <a:lnTo>
                    <a:pt x="58" y="22"/>
                  </a:lnTo>
                  <a:lnTo>
                    <a:pt x="60" y="26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2" y="30"/>
                  </a:lnTo>
                  <a:lnTo>
                    <a:pt x="62" y="30"/>
                  </a:lnTo>
                  <a:lnTo>
                    <a:pt x="60" y="32"/>
                  </a:lnTo>
                  <a:lnTo>
                    <a:pt x="56" y="34"/>
                  </a:lnTo>
                  <a:lnTo>
                    <a:pt x="48" y="34"/>
                  </a:lnTo>
                  <a:lnTo>
                    <a:pt x="40" y="36"/>
                  </a:lnTo>
                  <a:lnTo>
                    <a:pt x="34" y="38"/>
                  </a:lnTo>
                  <a:lnTo>
                    <a:pt x="34" y="38"/>
                  </a:lnTo>
                  <a:lnTo>
                    <a:pt x="36" y="42"/>
                  </a:lnTo>
                  <a:lnTo>
                    <a:pt x="38" y="46"/>
                  </a:lnTo>
                  <a:lnTo>
                    <a:pt x="40" y="50"/>
                  </a:lnTo>
                  <a:lnTo>
                    <a:pt x="42" y="52"/>
                  </a:lnTo>
                  <a:lnTo>
                    <a:pt x="42" y="56"/>
                  </a:lnTo>
                  <a:lnTo>
                    <a:pt x="40" y="56"/>
                  </a:lnTo>
                  <a:lnTo>
                    <a:pt x="38" y="58"/>
                  </a:lnTo>
                  <a:lnTo>
                    <a:pt x="36" y="62"/>
                  </a:lnTo>
                  <a:lnTo>
                    <a:pt x="32" y="66"/>
                  </a:lnTo>
                  <a:lnTo>
                    <a:pt x="30" y="68"/>
                  </a:lnTo>
                  <a:lnTo>
                    <a:pt x="28" y="68"/>
                  </a:lnTo>
                  <a:lnTo>
                    <a:pt x="26" y="68"/>
                  </a:lnTo>
                  <a:lnTo>
                    <a:pt x="26" y="70"/>
                  </a:lnTo>
                  <a:lnTo>
                    <a:pt x="26" y="72"/>
                  </a:lnTo>
                  <a:lnTo>
                    <a:pt x="24" y="72"/>
                  </a:lnTo>
                  <a:lnTo>
                    <a:pt x="20" y="70"/>
                  </a:lnTo>
                  <a:lnTo>
                    <a:pt x="14" y="70"/>
                  </a:lnTo>
                  <a:lnTo>
                    <a:pt x="8" y="70"/>
                  </a:lnTo>
                  <a:lnTo>
                    <a:pt x="2" y="70"/>
                  </a:lnTo>
                  <a:lnTo>
                    <a:pt x="0" y="7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440"/>
            <p:cNvSpPr>
              <a:spLocks/>
            </p:cNvSpPr>
            <p:nvPr/>
          </p:nvSpPr>
          <p:spPr bwMode="gray">
            <a:xfrm>
              <a:off x="1575717" y="3866011"/>
              <a:ext cx="40731" cy="114709"/>
            </a:xfrm>
            <a:custGeom>
              <a:avLst/>
              <a:gdLst>
                <a:gd name="T0" fmla="*/ 22 w 22"/>
                <a:gd name="T1" fmla="*/ 0 h 62"/>
                <a:gd name="T2" fmla="*/ 16 w 22"/>
                <a:gd name="T3" fmla="*/ 2 h 62"/>
                <a:gd name="T4" fmla="*/ 16 w 22"/>
                <a:gd name="T5" fmla="*/ 2 h 62"/>
                <a:gd name="T6" fmla="*/ 16 w 22"/>
                <a:gd name="T7" fmla="*/ 6 h 62"/>
                <a:gd name="T8" fmla="*/ 16 w 22"/>
                <a:gd name="T9" fmla="*/ 8 h 62"/>
                <a:gd name="T10" fmla="*/ 14 w 22"/>
                <a:gd name="T11" fmla="*/ 12 h 62"/>
                <a:gd name="T12" fmla="*/ 14 w 22"/>
                <a:gd name="T13" fmla="*/ 14 h 62"/>
                <a:gd name="T14" fmla="*/ 14 w 22"/>
                <a:gd name="T15" fmla="*/ 14 h 62"/>
                <a:gd name="T16" fmla="*/ 14 w 22"/>
                <a:gd name="T17" fmla="*/ 16 h 62"/>
                <a:gd name="T18" fmla="*/ 12 w 22"/>
                <a:gd name="T19" fmla="*/ 20 h 62"/>
                <a:gd name="T20" fmla="*/ 8 w 22"/>
                <a:gd name="T21" fmla="*/ 24 h 62"/>
                <a:gd name="T22" fmla="*/ 0 w 22"/>
                <a:gd name="T23" fmla="*/ 30 h 62"/>
                <a:gd name="T24" fmla="*/ 0 w 22"/>
                <a:gd name="T25" fmla="*/ 30 h 62"/>
                <a:gd name="T26" fmla="*/ 2 w 22"/>
                <a:gd name="T27" fmla="*/ 32 h 62"/>
                <a:gd name="T28" fmla="*/ 4 w 22"/>
                <a:gd name="T29" fmla="*/ 38 h 62"/>
                <a:gd name="T30" fmla="*/ 8 w 22"/>
                <a:gd name="T31" fmla="*/ 48 h 62"/>
                <a:gd name="T32" fmla="*/ 18 w 22"/>
                <a:gd name="T33" fmla="*/ 62 h 62"/>
                <a:gd name="T34" fmla="*/ 18 w 22"/>
                <a:gd name="T35" fmla="*/ 60 h 62"/>
                <a:gd name="T36" fmla="*/ 18 w 22"/>
                <a:gd name="T37" fmla="*/ 56 h 62"/>
                <a:gd name="T38" fmla="*/ 18 w 22"/>
                <a:gd name="T39" fmla="*/ 52 h 62"/>
                <a:gd name="T40" fmla="*/ 18 w 22"/>
                <a:gd name="T41" fmla="*/ 44 h 62"/>
                <a:gd name="T42" fmla="*/ 20 w 22"/>
                <a:gd name="T43" fmla="*/ 40 h 62"/>
                <a:gd name="T44" fmla="*/ 20 w 22"/>
                <a:gd name="T45" fmla="*/ 34 h 62"/>
                <a:gd name="T46" fmla="*/ 22 w 22"/>
                <a:gd name="T47" fmla="*/ 32 h 62"/>
                <a:gd name="T48" fmla="*/ 22 w 22"/>
                <a:gd name="T49" fmla="*/ 26 h 62"/>
                <a:gd name="T50" fmla="*/ 22 w 22"/>
                <a:gd name="T51" fmla="*/ 14 h 62"/>
                <a:gd name="T52" fmla="*/ 22 w 22"/>
                <a:gd name="T5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62">
                  <a:moveTo>
                    <a:pt x="22" y="0"/>
                  </a:moveTo>
                  <a:lnTo>
                    <a:pt x="16" y="2"/>
                  </a:lnTo>
                  <a:lnTo>
                    <a:pt x="16" y="2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2" y="20"/>
                  </a:lnTo>
                  <a:lnTo>
                    <a:pt x="8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8"/>
                  </a:lnTo>
                  <a:lnTo>
                    <a:pt x="8" y="48"/>
                  </a:lnTo>
                  <a:lnTo>
                    <a:pt x="18" y="62"/>
                  </a:lnTo>
                  <a:lnTo>
                    <a:pt x="18" y="60"/>
                  </a:lnTo>
                  <a:lnTo>
                    <a:pt x="18" y="56"/>
                  </a:lnTo>
                  <a:lnTo>
                    <a:pt x="18" y="52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0" y="34"/>
                  </a:lnTo>
                  <a:lnTo>
                    <a:pt x="22" y="32"/>
                  </a:lnTo>
                  <a:lnTo>
                    <a:pt x="22" y="26"/>
                  </a:lnTo>
                  <a:lnTo>
                    <a:pt x="22" y="14"/>
                  </a:lnTo>
                  <a:lnTo>
                    <a:pt x="22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441"/>
            <p:cNvSpPr>
              <a:spLocks/>
            </p:cNvSpPr>
            <p:nvPr/>
          </p:nvSpPr>
          <p:spPr bwMode="gray">
            <a:xfrm>
              <a:off x="1616447" y="3740201"/>
              <a:ext cx="148112" cy="140611"/>
            </a:xfrm>
            <a:custGeom>
              <a:avLst/>
              <a:gdLst>
                <a:gd name="T0" fmla="*/ 70 w 80"/>
                <a:gd name="T1" fmla="*/ 4 h 76"/>
                <a:gd name="T2" fmla="*/ 64 w 80"/>
                <a:gd name="T3" fmla="*/ 6 h 76"/>
                <a:gd name="T4" fmla="*/ 60 w 80"/>
                <a:gd name="T5" fmla="*/ 6 h 76"/>
                <a:gd name="T6" fmla="*/ 56 w 80"/>
                <a:gd name="T7" fmla="*/ 10 h 76"/>
                <a:gd name="T8" fmla="*/ 54 w 80"/>
                <a:gd name="T9" fmla="*/ 12 h 76"/>
                <a:gd name="T10" fmla="*/ 44 w 80"/>
                <a:gd name="T11" fmla="*/ 16 h 76"/>
                <a:gd name="T12" fmla="*/ 32 w 80"/>
                <a:gd name="T13" fmla="*/ 16 h 76"/>
                <a:gd name="T14" fmla="*/ 24 w 80"/>
                <a:gd name="T15" fmla="*/ 14 h 76"/>
                <a:gd name="T16" fmla="*/ 20 w 80"/>
                <a:gd name="T17" fmla="*/ 12 h 76"/>
                <a:gd name="T18" fmla="*/ 16 w 80"/>
                <a:gd name="T19" fmla="*/ 14 h 76"/>
                <a:gd name="T20" fmla="*/ 16 w 80"/>
                <a:gd name="T21" fmla="*/ 16 h 76"/>
                <a:gd name="T22" fmla="*/ 10 w 80"/>
                <a:gd name="T23" fmla="*/ 24 h 76"/>
                <a:gd name="T24" fmla="*/ 8 w 80"/>
                <a:gd name="T25" fmla="*/ 24 h 76"/>
                <a:gd name="T26" fmla="*/ 6 w 80"/>
                <a:gd name="T27" fmla="*/ 24 h 76"/>
                <a:gd name="T28" fmla="*/ 4 w 80"/>
                <a:gd name="T29" fmla="*/ 24 h 76"/>
                <a:gd name="T30" fmla="*/ 6 w 80"/>
                <a:gd name="T31" fmla="*/ 26 h 76"/>
                <a:gd name="T32" fmla="*/ 6 w 80"/>
                <a:gd name="T33" fmla="*/ 30 h 76"/>
                <a:gd name="T34" fmla="*/ 4 w 80"/>
                <a:gd name="T35" fmla="*/ 34 h 76"/>
                <a:gd name="T36" fmla="*/ 4 w 80"/>
                <a:gd name="T37" fmla="*/ 36 h 76"/>
                <a:gd name="T38" fmla="*/ 2 w 80"/>
                <a:gd name="T39" fmla="*/ 42 h 76"/>
                <a:gd name="T40" fmla="*/ 4 w 80"/>
                <a:gd name="T41" fmla="*/ 42 h 76"/>
                <a:gd name="T42" fmla="*/ 8 w 80"/>
                <a:gd name="T43" fmla="*/ 42 h 76"/>
                <a:gd name="T44" fmla="*/ 12 w 80"/>
                <a:gd name="T45" fmla="*/ 44 h 76"/>
                <a:gd name="T46" fmla="*/ 8 w 80"/>
                <a:gd name="T47" fmla="*/ 50 h 76"/>
                <a:gd name="T48" fmla="*/ 8 w 80"/>
                <a:gd name="T49" fmla="*/ 54 h 76"/>
                <a:gd name="T50" fmla="*/ 6 w 80"/>
                <a:gd name="T51" fmla="*/ 58 h 76"/>
                <a:gd name="T52" fmla="*/ 4 w 80"/>
                <a:gd name="T53" fmla="*/ 62 h 76"/>
                <a:gd name="T54" fmla="*/ 4 w 80"/>
                <a:gd name="T55" fmla="*/ 62 h 76"/>
                <a:gd name="T56" fmla="*/ 2 w 80"/>
                <a:gd name="T57" fmla="*/ 66 h 76"/>
                <a:gd name="T58" fmla="*/ 0 w 80"/>
                <a:gd name="T59" fmla="*/ 68 h 76"/>
                <a:gd name="T60" fmla="*/ 4 w 80"/>
                <a:gd name="T61" fmla="*/ 70 h 76"/>
                <a:gd name="T62" fmla="*/ 4 w 80"/>
                <a:gd name="T63" fmla="*/ 72 h 76"/>
                <a:gd name="T64" fmla="*/ 8 w 80"/>
                <a:gd name="T65" fmla="*/ 76 h 76"/>
                <a:gd name="T66" fmla="*/ 16 w 80"/>
                <a:gd name="T67" fmla="*/ 76 h 76"/>
                <a:gd name="T68" fmla="*/ 66 w 80"/>
                <a:gd name="T69" fmla="*/ 38 h 76"/>
                <a:gd name="T70" fmla="*/ 66 w 80"/>
                <a:gd name="T71" fmla="*/ 34 h 76"/>
                <a:gd name="T72" fmla="*/ 66 w 80"/>
                <a:gd name="T73" fmla="*/ 30 h 76"/>
                <a:gd name="T74" fmla="*/ 66 w 80"/>
                <a:gd name="T75" fmla="*/ 26 h 76"/>
                <a:gd name="T76" fmla="*/ 66 w 80"/>
                <a:gd name="T77" fmla="*/ 22 h 76"/>
                <a:gd name="T78" fmla="*/ 70 w 80"/>
                <a:gd name="T79" fmla="*/ 20 h 76"/>
                <a:gd name="T80" fmla="*/ 72 w 80"/>
                <a:gd name="T81" fmla="*/ 14 h 76"/>
                <a:gd name="T82" fmla="*/ 74 w 80"/>
                <a:gd name="T83" fmla="*/ 12 h 76"/>
                <a:gd name="T84" fmla="*/ 78 w 80"/>
                <a:gd name="T85" fmla="*/ 4 h 76"/>
                <a:gd name="T86" fmla="*/ 80 w 80"/>
                <a:gd name="T8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0" h="76">
                  <a:moveTo>
                    <a:pt x="72" y="2"/>
                  </a:moveTo>
                  <a:lnTo>
                    <a:pt x="70" y="4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2" y="6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0" y="14"/>
                  </a:lnTo>
                  <a:lnTo>
                    <a:pt x="44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0" y="12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2" y="20"/>
                  </a:lnTo>
                  <a:lnTo>
                    <a:pt x="10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8" y="56"/>
                  </a:lnTo>
                  <a:lnTo>
                    <a:pt x="6" y="58"/>
                  </a:lnTo>
                  <a:lnTo>
                    <a:pt x="6" y="60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4"/>
                  </a:lnTo>
                  <a:lnTo>
                    <a:pt x="2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8" y="76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22" y="74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4"/>
                  </a:lnTo>
                  <a:lnTo>
                    <a:pt x="66" y="32"/>
                  </a:lnTo>
                  <a:lnTo>
                    <a:pt x="66" y="30"/>
                  </a:lnTo>
                  <a:lnTo>
                    <a:pt x="66" y="28"/>
                  </a:lnTo>
                  <a:lnTo>
                    <a:pt x="66" y="26"/>
                  </a:lnTo>
                  <a:lnTo>
                    <a:pt x="66" y="24"/>
                  </a:lnTo>
                  <a:lnTo>
                    <a:pt x="66" y="22"/>
                  </a:lnTo>
                  <a:lnTo>
                    <a:pt x="68" y="22"/>
                  </a:lnTo>
                  <a:lnTo>
                    <a:pt x="70" y="20"/>
                  </a:lnTo>
                  <a:lnTo>
                    <a:pt x="72" y="18"/>
                  </a:lnTo>
                  <a:lnTo>
                    <a:pt x="72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6" y="8"/>
                  </a:lnTo>
                  <a:lnTo>
                    <a:pt x="78" y="4"/>
                  </a:lnTo>
                  <a:lnTo>
                    <a:pt x="78" y="2"/>
                  </a:lnTo>
                  <a:lnTo>
                    <a:pt x="80" y="0"/>
                  </a:lnTo>
                  <a:lnTo>
                    <a:pt x="72" y="2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442"/>
            <p:cNvSpPr>
              <a:spLocks/>
            </p:cNvSpPr>
            <p:nvPr/>
          </p:nvSpPr>
          <p:spPr bwMode="gray">
            <a:xfrm>
              <a:off x="1808993" y="3655094"/>
              <a:ext cx="433227" cy="458837"/>
            </a:xfrm>
            <a:custGeom>
              <a:avLst/>
              <a:gdLst>
                <a:gd name="T0" fmla="*/ 18 w 234"/>
                <a:gd name="T1" fmla="*/ 42 h 248"/>
                <a:gd name="T2" fmla="*/ 20 w 234"/>
                <a:gd name="T3" fmla="*/ 48 h 248"/>
                <a:gd name="T4" fmla="*/ 16 w 234"/>
                <a:gd name="T5" fmla="*/ 52 h 248"/>
                <a:gd name="T6" fmla="*/ 20 w 234"/>
                <a:gd name="T7" fmla="*/ 56 h 248"/>
                <a:gd name="T8" fmla="*/ 24 w 234"/>
                <a:gd name="T9" fmla="*/ 62 h 248"/>
                <a:gd name="T10" fmla="*/ 32 w 234"/>
                <a:gd name="T11" fmla="*/ 70 h 248"/>
                <a:gd name="T12" fmla="*/ 34 w 234"/>
                <a:gd name="T13" fmla="*/ 76 h 248"/>
                <a:gd name="T14" fmla="*/ 28 w 234"/>
                <a:gd name="T15" fmla="*/ 90 h 248"/>
                <a:gd name="T16" fmla="*/ 28 w 234"/>
                <a:gd name="T17" fmla="*/ 102 h 248"/>
                <a:gd name="T18" fmla="*/ 32 w 234"/>
                <a:gd name="T19" fmla="*/ 110 h 248"/>
                <a:gd name="T20" fmla="*/ 40 w 234"/>
                <a:gd name="T21" fmla="*/ 122 h 248"/>
                <a:gd name="T22" fmla="*/ 42 w 234"/>
                <a:gd name="T23" fmla="*/ 128 h 248"/>
                <a:gd name="T24" fmla="*/ 44 w 234"/>
                <a:gd name="T25" fmla="*/ 134 h 248"/>
                <a:gd name="T26" fmla="*/ 48 w 234"/>
                <a:gd name="T27" fmla="*/ 140 h 248"/>
                <a:gd name="T28" fmla="*/ 50 w 234"/>
                <a:gd name="T29" fmla="*/ 146 h 248"/>
                <a:gd name="T30" fmla="*/ 50 w 234"/>
                <a:gd name="T31" fmla="*/ 162 h 248"/>
                <a:gd name="T32" fmla="*/ 78 w 234"/>
                <a:gd name="T33" fmla="*/ 162 h 248"/>
                <a:gd name="T34" fmla="*/ 88 w 234"/>
                <a:gd name="T35" fmla="*/ 174 h 248"/>
                <a:gd name="T36" fmla="*/ 114 w 234"/>
                <a:gd name="T37" fmla="*/ 204 h 248"/>
                <a:gd name="T38" fmla="*/ 128 w 234"/>
                <a:gd name="T39" fmla="*/ 208 h 248"/>
                <a:gd name="T40" fmla="*/ 142 w 234"/>
                <a:gd name="T41" fmla="*/ 210 h 248"/>
                <a:gd name="T42" fmla="*/ 152 w 234"/>
                <a:gd name="T43" fmla="*/ 210 h 248"/>
                <a:gd name="T44" fmla="*/ 168 w 234"/>
                <a:gd name="T45" fmla="*/ 226 h 248"/>
                <a:gd name="T46" fmla="*/ 178 w 234"/>
                <a:gd name="T47" fmla="*/ 232 h 248"/>
                <a:gd name="T48" fmla="*/ 188 w 234"/>
                <a:gd name="T49" fmla="*/ 228 h 248"/>
                <a:gd name="T50" fmla="*/ 198 w 234"/>
                <a:gd name="T51" fmla="*/ 232 h 248"/>
                <a:gd name="T52" fmla="*/ 208 w 234"/>
                <a:gd name="T53" fmla="*/ 248 h 248"/>
                <a:gd name="T54" fmla="*/ 222 w 234"/>
                <a:gd name="T55" fmla="*/ 236 h 248"/>
                <a:gd name="T56" fmla="*/ 222 w 234"/>
                <a:gd name="T57" fmla="*/ 224 h 248"/>
                <a:gd name="T58" fmla="*/ 224 w 234"/>
                <a:gd name="T59" fmla="*/ 214 h 248"/>
                <a:gd name="T60" fmla="*/ 232 w 234"/>
                <a:gd name="T61" fmla="*/ 206 h 248"/>
                <a:gd name="T62" fmla="*/ 232 w 234"/>
                <a:gd name="T63" fmla="*/ 198 h 248"/>
                <a:gd name="T64" fmla="*/ 218 w 234"/>
                <a:gd name="T65" fmla="*/ 172 h 248"/>
                <a:gd name="T66" fmla="*/ 216 w 234"/>
                <a:gd name="T67" fmla="*/ 104 h 248"/>
                <a:gd name="T68" fmla="*/ 212 w 234"/>
                <a:gd name="T69" fmla="*/ 70 h 248"/>
                <a:gd name="T70" fmla="*/ 184 w 234"/>
                <a:gd name="T71" fmla="*/ 52 h 248"/>
                <a:gd name="T72" fmla="*/ 176 w 234"/>
                <a:gd name="T73" fmla="*/ 48 h 248"/>
                <a:gd name="T74" fmla="*/ 160 w 234"/>
                <a:gd name="T75" fmla="*/ 44 h 248"/>
                <a:gd name="T76" fmla="*/ 126 w 234"/>
                <a:gd name="T77" fmla="*/ 54 h 248"/>
                <a:gd name="T78" fmla="*/ 122 w 234"/>
                <a:gd name="T79" fmla="*/ 56 h 248"/>
                <a:gd name="T80" fmla="*/ 102 w 234"/>
                <a:gd name="T81" fmla="*/ 58 h 248"/>
                <a:gd name="T82" fmla="*/ 98 w 234"/>
                <a:gd name="T83" fmla="*/ 60 h 248"/>
                <a:gd name="T84" fmla="*/ 82 w 234"/>
                <a:gd name="T85" fmla="*/ 50 h 248"/>
                <a:gd name="T86" fmla="*/ 62 w 234"/>
                <a:gd name="T87" fmla="*/ 12 h 248"/>
                <a:gd name="T88" fmla="*/ 56 w 234"/>
                <a:gd name="T89" fmla="*/ 6 h 248"/>
                <a:gd name="T90" fmla="*/ 38 w 234"/>
                <a:gd name="T91" fmla="*/ 16 h 248"/>
                <a:gd name="T92" fmla="*/ 30 w 234"/>
                <a:gd name="T93" fmla="*/ 18 h 248"/>
                <a:gd name="T94" fmla="*/ 0 w 234"/>
                <a:gd name="T95" fmla="*/ 10 h 248"/>
                <a:gd name="T96" fmla="*/ 4 w 234"/>
                <a:gd name="T97" fmla="*/ 16 h 248"/>
                <a:gd name="T98" fmla="*/ 8 w 234"/>
                <a:gd name="T99" fmla="*/ 26 h 248"/>
                <a:gd name="T100" fmla="*/ 12 w 234"/>
                <a:gd name="T101" fmla="*/ 4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4" h="248">
                  <a:moveTo>
                    <a:pt x="14" y="42"/>
                  </a:moveTo>
                  <a:lnTo>
                    <a:pt x="16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6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6" y="64"/>
                  </a:lnTo>
                  <a:lnTo>
                    <a:pt x="30" y="66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4" y="76"/>
                  </a:lnTo>
                  <a:lnTo>
                    <a:pt x="34" y="76"/>
                  </a:lnTo>
                  <a:lnTo>
                    <a:pt x="32" y="80"/>
                  </a:lnTo>
                  <a:lnTo>
                    <a:pt x="30" y="84"/>
                  </a:lnTo>
                  <a:lnTo>
                    <a:pt x="28" y="90"/>
                  </a:lnTo>
                  <a:lnTo>
                    <a:pt x="28" y="94"/>
                  </a:lnTo>
                  <a:lnTo>
                    <a:pt x="26" y="98"/>
                  </a:lnTo>
                  <a:lnTo>
                    <a:pt x="28" y="102"/>
                  </a:lnTo>
                  <a:lnTo>
                    <a:pt x="28" y="102"/>
                  </a:lnTo>
                  <a:lnTo>
                    <a:pt x="30" y="106"/>
                  </a:lnTo>
                  <a:lnTo>
                    <a:pt x="32" y="110"/>
                  </a:lnTo>
                  <a:lnTo>
                    <a:pt x="34" y="114"/>
                  </a:lnTo>
                  <a:lnTo>
                    <a:pt x="36" y="120"/>
                  </a:lnTo>
                  <a:lnTo>
                    <a:pt x="40" y="122"/>
                  </a:lnTo>
                  <a:lnTo>
                    <a:pt x="42" y="124"/>
                  </a:lnTo>
                  <a:lnTo>
                    <a:pt x="42" y="126"/>
                  </a:lnTo>
                  <a:lnTo>
                    <a:pt x="42" y="128"/>
                  </a:lnTo>
                  <a:lnTo>
                    <a:pt x="42" y="130"/>
                  </a:lnTo>
                  <a:lnTo>
                    <a:pt x="44" y="134"/>
                  </a:lnTo>
                  <a:lnTo>
                    <a:pt x="44" y="134"/>
                  </a:lnTo>
                  <a:lnTo>
                    <a:pt x="44" y="136"/>
                  </a:lnTo>
                  <a:lnTo>
                    <a:pt x="46" y="138"/>
                  </a:lnTo>
                  <a:lnTo>
                    <a:pt x="48" y="140"/>
                  </a:lnTo>
                  <a:lnTo>
                    <a:pt x="50" y="142"/>
                  </a:lnTo>
                  <a:lnTo>
                    <a:pt x="50" y="144"/>
                  </a:lnTo>
                  <a:lnTo>
                    <a:pt x="50" y="146"/>
                  </a:lnTo>
                  <a:lnTo>
                    <a:pt x="52" y="150"/>
                  </a:lnTo>
                  <a:lnTo>
                    <a:pt x="52" y="152"/>
                  </a:lnTo>
                  <a:lnTo>
                    <a:pt x="50" y="162"/>
                  </a:lnTo>
                  <a:lnTo>
                    <a:pt x="64" y="164"/>
                  </a:lnTo>
                  <a:lnTo>
                    <a:pt x="78" y="162"/>
                  </a:lnTo>
                  <a:lnTo>
                    <a:pt x="78" y="162"/>
                  </a:lnTo>
                  <a:lnTo>
                    <a:pt x="80" y="164"/>
                  </a:lnTo>
                  <a:lnTo>
                    <a:pt x="84" y="168"/>
                  </a:lnTo>
                  <a:lnTo>
                    <a:pt x="88" y="174"/>
                  </a:lnTo>
                  <a:lnTo>
                    <a:pt x="94" y="182"/>
                  </a:lnTo>
                  <a:lnTo>
                    <a:pt x="114" y="202"/>
                  </a:lnTo>
                  <a:lnTo>
                    <a:pt x="114" y="204"/>
                  </a:lnTo>
                  <a:lnTo>
                    <a:pt x="118" y="204"/>
                  </a:lnTo>
                  <a:lnTo>
                    <a:pt x="122" y="206"/>
                  </a:lnTo>
                  <a:lnTo>
                    <a:pt x="128" y="208"/>
                  </a:lnTo>
                  <a:lnTo>
                    <a:pt x="132" y="208"/>
                  </a:lnTo>
                  <a:lnTo>
                    <a:pt x="136" y="210"/>
                  </a:lnTo>
                  <a:lnTo>
                    <a:pt x="142" y="210"/>
                  </a:lnTo>
                  <a:lnTo>
                    <a:pt x="148" y="210"/>
                  </a:lnTo>
                  <a:lnTo>
                    <a:pt x="150" y="210"/>
                  </a:lnTo>
                  <a:lnTo>
                    <a:pt x="152" y="210"/>
                  </a:lnTo>
                  <a:lnTo>
                    <a:pt x="160" y="206"/>
                  </a:lnTo>
                  <a:lnTo>
                    <a:pt x="166" y="214"/>
                  </a:lnTo>
                  <a:lnTo>
                    <a:pt x="168" y="226"/>
                  </a:lnTo>
                  <a:lnTo>
                    <a:pt x="176" y="234"/>
                  </a:lnTo>
                  <a:lnTo>
                    <a:pt x="176" y="232"/>
                  </a:lnTo>
                  <a:lnTo>
                    <a:pt x="178" y="232"/>
                  </a:lnTo>
                  <a:lnTo>
                    <a:pt x="180" y="230"/>
                  </a:lnTo>
                  <a:lnTo>
                    <a:pt x="184" y="230"/>
                  </a:lnTo>
                  <a:lnTo>
                    <a:pt x="188" y="228"/>
                  </a:lnTo>
                  <a:lnTo>
                    <a:pt x="190" y="228"/>
                  </a:lnTo>
                  <a:lnTo>
                    <a:pt x="194" y="230"/>
                  </a:lnTo>
                  <a:lnTo>
                    <a:pt x="198" y="232"/>
                  </a:lnTo>
                  <a:lnTo>
                    <a:pt x="200" y="234"/>
                  </a:lnTo>
                  <a:lnTo>
                    <a:pt x="200" y="240"/>
                  </a:lnTo>
                  <a:lnTo>
                    <a:pt x="208" y="248"/>
                  </a:lnTo>
                  <a:lnTo>
                    <a:pt x="224" y="240"/>
                  </a:lnTo>
                  <a:lnTo>
                    <a:pt x="224" y="238"/>
                  </a:lnTo>
                  <a:lnTo>
                    <a:pt x="222" y="236"/>
                  </a:lnTo>
                  <a:lnTo>
                    <a:pt x="222" y="230"/>
                  </a:lnTo>
                  <a:lnTo>
                    <a:pt x="222" y="226"/>
                  </a:lnTo>
                  <a:lnTo>
                    <a:pt x="222" y="224"/>
                  </a:lnTo>
                  <a:lnTo>
                    <a:pt x="222" y="222"/>
                  </a:lnTo>
                  <a:lnTo>
                    <a:pt x="222" y="218"/>
                  </a:lnTo>
                  <a:lnTo>
                    <a:pt x="224" y="214"/>
                  </a:lnTo>
                  <a:lnTo>
                    <a:pt x="228" y="210"/>
                  </a:lnTo>
                  <a:lnTo>
                    <a:pt x="232" y="208"/>
                  </a:lnTo>
                  <a:lnTo>
                    <a:pt x="232" y="206"/>
                  </a:lnTo>
                  <a:lnTo>
                    <a:pt x="232" y="204"/>
                  </a:lnTo>
                  <a:lnTo>
                    <a:pt x="234" y="202"/>
                  </a:lnTo>
                  <a:lnTo>
                    <a:pt x="232" y="198"/>
                  </a:lnTo>
                  <a:lnTo>
                    <a:pt x="232" y="196"/>
                  </a:lnTo>
                  <a:lnTo>
                    <a:pt x="230" y="194"/>
                  </a:lnTo>
                  <a:lnTo>
                    <a:pt x="218" y="172"/>
                  </a:lnTo>
                  <a:lnTo>
                    <a:pt x="206" y="152"/>
                  </a:lnTo>
                  <a:lnTo>
                    <a:pt x="206" y="120"/>
                  </a:lnTo>
                  <a:lnTo>
                    <a:pt x="216" y="104"/>
                  </a:lnTo>
                  <a:lnTo>
                    <a:pt x="218" y="80"/>
                  </a:lnTo>
                  <a:lnTo>
                    <a:pt x="216" y="76"/>
                  </a:lnTo>
                  <a:lnTo>
                    <a:pt x="212" y="70"/>
                  </a:lnTo>
                  <a:lnTo>
                    <a:pt x="206" y="62"/>
                  </a:lnTo>
                  <a:lnTo>
                    <a:pt x="196" y="54"/>
                  </a:lnTo>
                  <a:lnTo>
                    <a:pt x="184" y="52"/>
                  </a:lnTo>
                  <a:lnTo>
                    <a:pt x="182" y="50"/>
                  </a:lnTo>
                  <a:lnTo>
                    <a:pt x="180" y="50"/>
                  </a:lnTo>
                  <a:lnTo>
                    <a:pt x="176" y="48"/>
                  </a:lnTo>
                  <a:lnTo>
                    <a:pt x="172" y="48"/>
                  </a:lnTo>
                  <a:lnTo>
                    <a:pt x="170" y="46"/>
                  </a:lnTo>
                  <a:lnTo>
                    <a:pt x="160" y="44"/>
                  </a:lnTo>
                  <a:lnTo>
                    <a:pt x="144" y="4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4" y="56"/>
                  </a:lnTo>
                  <a:lnTo>
                    <a:pt x="122" y="56"/>
                  </a:lnTo>
                  <a:lnTo>
                    <a:pt x="118" y="58"/>
                  </a:lnTo>
                  <a:lnTo>
                    <a:pt x="112" y="58"/>
                  </a:lnTo>
                  <a:lnTo>
                    <a:pt x="102" y="58"/>
                  </a:lnTo>
                  <a:lnTo>
                    <a:pt x="102" y="58"/>
                  </a:lnTo>
                  <a:lnTo>
                    <a:pt x="100" y="60"/>
                  </a:lnTo>
                  <a:lnTo>
                    <a:pt x="98" y="60"/>
                  </a:lnTo>
                  <a:lnTo>
                    <a:pt x="96" y="58"/>
                  </a:lnTo>
                  <a:lnTo>
                    <a:pt x="90" y="56"/>
                  </a:lnTo>
                  <a:lnTo>
                    <a:pt x="82" y="50"/>
                  </a:lnTo>
                  <a:lnTo>
                    <a:pt x="76" y="40"/>
                  </a:lnTo>
                  <a:lnTo>
                    <a:pt x="72" y="26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6" y="6"/>
                  </a:lnTo>
                  <a:lnTo>
                    <a:pt x="54" y="4"/>
                  </a:lnTo>
                  <a:lnTo>
                    <a:pt x="52" y="0"/>
                  </a:lnTo>
                  <a:lnTo>
                    <a:pt x="38" y="16"/>
                  </a:lnTo>
                  <a:lnTo>
                    <a:pt x="36" y="16"/>
                  </a:lnTo>
                  <a:lnTo>
                    <a:pt x="34" y="18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2" y="14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40"/>
                  </a:lnTo>
                  <a:lnTo>
                    <a:pt x="10" y="42"/>
                  </a:lnTo>
                  <a:lnTo>
                    <a:pt x="14" y="42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443"/>
            <p:cNvSpPr>
              <a:spLocks/>
            </p:cNvSpPr>
            <p:nvPr/>
          </p:nvSpPr>
          <p:spPr bwMode="gray">
            <a:xfrm>
              <a:off x="1038812" y="4809588"/>
              <a:ext cx="51839" cy="40703"/>
            </a:xfrm>
            <a:custGeom>
              <a:avLst/>
              <a:gdLst>
                <a:gd name="T0" fmla="*/ 2 w 28"/>
                <a:gd name="T1" fmla="*/ 10 h 22"/>
                <a:gd name="T2" fmla="*/ 4 w 28"/>
                <a:gd name="T3" fmla="*/ 22 h 22"/>
                <a:gd name="T4" fmla="*/ 28 w 28"/>
                <a:gd name="T5" fmla="*/ 4 h 22"/>
                <a:gd name="T6" fmla="*/ 26 w 28"/>
                <a:gd name="T7" fmla="*/ 2 h 22"/>
                <a:gd name="T8" fmla="*/ 26 w 28"/>
                <a:gd name="T9" fmla="*/ 2 h 22"/>
                <a:gd name="T10" fmla="*/ 24 w 28"/>
                <a:gd name="T11" fmla="*/ 0 h 22"/>
                <a:gd name="T12" fmla="*/ 22 w 28"/>
                <a:gd name="T13" fmla="*/ 0 h 22"/>
                <a:gd name="T14" fmla="*/ 20 w 28"/>
                <a:gd name="T15" fmla="*/ 0 h 22"/>
                <a:gd name="T16" fmla="*/ 14 w 28"/>
                <a:gd name="T17" fmla="*/ 2 h 22"/>
                <a:gd name="T18" fmla="*/ 0 w 28"/>
                <a:gd name="T19" fmla="*/ 8 h 22"/>
                <a:gd name="T20" fmla="*/ 2 w 28"/>
                <a:gd name="T2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22">
                  <a:moveTo>
                    <a:pt x="2" y="10"/>
                  </a:moveTo>
                  <a:lnTo>
                    <a:pt x="4" y="22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0" y="8"/>
                  </a:lnTo>
                  <a:lnTo>
                    <a:pt x="2" y="1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444"/>
            <p:cNvSpPr>
              <a:spLocks/>
            </p:cNvSpPr>
            <p:nvPr/>
          </p:nvSpPr>
          <p:spPr bwMode="gray">
            <a:xfrm>
              <a:off x="564854" y="3743901"/>
              <a:ext cx="481363" cy="455137"/>
            </a:xfrm>
            <a:custGeom>
              <a:avLst/>
              <a:gdLst>
                <a:gd name="T0" fmla="*/ 0 w 260"/>
                <a:gd name="T1" fmla="*/ 128 h 246"/>
                <a:gd name="T2" fmla="*/ 20 w 260"/>
                <a:gd name="T3" fmla="*/ 114 h 246"/>
                <a:gd name="T4" fmla="*/ 86 w 260"/>
                <a:gd name="T5" fmla="*/ 92 h 246"/>
                <a:gd name="T6" fmla="*/ 88 w 260"/>
                <a:gd name="T7" fmla="*/ 76 h 246"/>
                <a:gd name="T8" fmla="*/ 94 w 260"/>
                <a:gd name="T9" fmla="*/ 72 h 246"/>
                <a:gd name="T10" fmla="*/ 102 w 260"/>
                <a:gd name="T11" fmla="*/ 72 h 246"/>
                <a:gd name="T12" fmla="*/ 108 w 260"/>
                <a:gd name="T13" fmla="*/ 72 h 246"/>
                <a:gd name="T14" fmla="*/ 102 w 260"/>
                <a:gd name="T15" fmla="*/ 64 h 246"/>
                <a:gd name="T16" fmla="*/ 98 w 260"/>
                <a:gd name="T17" fmla="*/ 56 h 246"/>
                <a:gd name="T18" fmla="*/ 98 w 260"/>
                <a:gd name="T19" fmla="*/ 46 h 246"/>
                <a:gd name="T20" fmla="*/ 96 w 260"/>
                <a:gd name="T21" fmla="*/ 36 h 246"/>
                <a:gd name="T22" fmla="*/ 90 w 260"/>
                <a:gd name="T23" fmla="*/ 30 h 246"/>
                <a:gd name="T24" fmla="*/ 86 w 260"/>
                <a:gd name="T25" fmla="*/ 30 h 246"/>
                <a:gd name="T26" fmla="*/ 92 w 260"/>
                <a:gd name="T27" fmla="*/ 26 h 246"/>
                <a:gd name="T28" fmla="*/ 116 w 260"/>
                <a:gd name="T29" fmla="*/ 16 h 246"/>
                <a:gd name="T30" fmla="*/ 126 w 260"/>
                <a:gd name="T31" fmla="*/ 14 h 246"/>
                <a:gd name="T32" fmla="*/ 136 w 260"/>
                <a:gd name="T33" fmla="*/ 10 h 246"/>
                <a:gd name="T34" fmla="*/ 142 w 260"/>
                <a:gd name="T35" fmla="*/ 8 h 246"/>
                <a:gd name="T36" fmla="*/ 148 w 260"/>
                <a:gd name="T37" fmla="*/ 8 h 246"/>
                <a:gd name="T38" fmla="*/ 170 w 260"/>
                <a:gd name="T39" fmla="*/ 4 h 246"/>
                <a:gd name="T40" fmla="*/ 198 w 260"/>
                <a:gd name="T41" fmla="*/ 2 h 246"/>
                <a:gd name="T42" fmla="*/ 202 w 260"/>
                <a:gd name="T43" fmla="*/ 0 h 246"/>
                <a:gd name="T44" fmla="*/ 210 w 260"/>
                <a:gd name="T45" fmla="*/ 2 h 246"/>
                <a:gd name="T46" fmla="*/ 216 w 260"/>
                <a:gd name="T47" fmla="*/ 4 h 246"/>
                <a:gd name="T48" fmla="*/ 218 w 260"/>
                <a:gd name="T49" fmla="*/ 8 h 246"/>
                <a:gd name="T50" fmla="*/ 216 w 260"/>
                <a:gd name="T51" fmla="*/ 14 h 246"/>
                <a:gd name="T52" fmla="*/ 216 w 260"/>
                <a:gd name="T53" fmla="*/ 24 h 246"/>
                <a:gd name="T54" fmla="*/ 214 w 260"/>
                <a:gd name="T55" fmla="*/ 28 h 246"/>
                <a:gd name="T56" fmla="*/ 212 w 260"/>
                <a:gd name="T57" fmla="*/ 34 h 246"/>
                <a:gd name="T58" fmla="*/ 210 w 260"/>
                <a:gd name="T59" fmla="*/ 36 h 246"/>
                <a:gd name="T60" fmla="*/ 210 w 260"/>
                <a:gd name="T61" fmla="*/ 40 h 246"/>
                <a:gd name="T62" fmla="*/ 212 w 260"/>
                <a:gd name="T63" fmla="*/ 46 h 246"/>
                <a:gd name="T64" fmla="*/ 214 w 260"/>
                <a:gd name="T65" fmla="*/ 50 h 246"/>
                <a:gd name="T66" fmla="*/ 214 w 260"/>
                <a:gd name="T67" fmla="*/ 54 h 246"/>
                <a:gd name="T68" fmla="*/ 216 w 260"/>
                <a:gd name="T69" fmla="*/ 60 h 246"/>
                <a:gd name="T70" fmla="*/ 218 w 260"/>
                <a:gd name="T71" fmla="*/ 60 h 246"/>
                <a:gd name="T72" fmla="*/ 220 w 260"/>
                <a:gd name="T73" fmla="*/ 64 h 246"/>
                <a:gd name="T74" fmla="*/ 224 w 260"/>
                <a:gd name="T75" fmla="*/ 88 h 246"/>
                <a:gd name="T76" fmla="*/ 234 w 260"/>
                <a:gd name="T77" fmla="*/ 110 h 246"/>
                <a:gd name="T78" fmla="*/ 234 w 260"/>
                <a:gd name="T79" fmla="*/ 110 h 246"/>
                <a:gd name="T80" fmla="*/ 234 w 260"/>
                <a:gd name="T81" fmla="*/ 116 h 246"/>
                <a:gd name="T82" fmla="*/ 236 w 260"/>
                <a:gd name="T83" fmla="*/ 126 h 246"/>
                <a:gd name="T84" fmla="*/ 238 w 260"/>
                <a:gd name="T85" fmla="*/ 134 h 246"/>
                <a:gd name="T86" fmla="*/ 238 w 260"/>
                <a:gd name="T87" fmla="*/ 138 h 246"/>
                <a:gd name="T88" fmla="*/ 240 w 260"/>
                <a:gd name="T89" fmla="*/ 142 h 246"/>
                <a:gd name="T90" fmla="*/ 244 w 260"/>
                <a:gd name="T91" fmla="*/ 146 h 246"/>
                <a:gd name="T92" fmla="*/ 244 w 260"/>
                <a:gd name="T93" fmla="*/ 154 h 246"/>
                <a:gd name="T94" fmla="*/ 242 w 260"/>
                <a:gd name="T95" fmla="*/ 166 h 246"/>
                <a:gd name="T96" fmla="*/ 244 w 260"/>
                <a:gd name="T97" fmla="*/ 168 h 246"/>
                <a:gd name="T98" fmla="*/ 246 w 260"/>
                <a:gd name="T99" fmla="*/ 174 h 246"/>
                <a:gd name="T100" fmla="*/ 246 w 260"/>
                <a:gd name="T101" fmla="*/ 180 h 246"/>
                <a:gd name="T102" fmla="*/ 250 w 260"/>
                <a:gd name="T103" fmla="*/ 186 h 246"/>
                <a:gd name="T104" fmla="*/ 192 w 260"/>
                <a:gd name="T105" fmla="*/ 236 h 246"/>
                <a:gd name="T106" fmla="*/ 148 w 260"/>
                <a:gd name="T107" fmla="*/ 230 h 246"/>
                <a:gd name="T108" fmla="*/ 4 w 260"/>
                <a:gd name="T109" fmla="*/ 1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0" h="246">
                  <a:moveTo>
                    <a:pt x="4" y="144"/>
                  </a:moveTo>
                  <a:lnTo>
                    <a:pt x="0" y="128"/>
                  </a:lnTo>
                  <a:lnTo>
                    <a:pt x="12" y="122"/>
                  </a:lnTo>
                  <a:lnTo>
                    <a:pt x="20" y="114"/>
                  </a:lnTo>
                  <a:lnTo>
                    <a:pt x="34" y="110"/>
                  </a:lnTo>
                  <a:lnTo>
                    <a:pt x="86" y="92"/>
                  </a:lnTo>
                  <a:lnTo>
                    <a:pt x="88" y="80"/>
                  </a:lnTo>
                  <a:lnTo>
                    <a:pt x="88" y="76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2" y="72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0" y="72"/>
                  </a:lnTo>
                  <a:lnTo>
                    <a:pt x="102" y="64"/>
                  </a:lnTo>
                  <a:lnTo>
                    <a:pt x="100" y="60"/>
                  </a:lnTo>
                  <a:lnTo>
                    <a:pt x="98" y="56"/>
                  </a:lnTo>
                  <a:lnTo>
                    <a:pt x="98" y="52"/>
                  </a:lnTo>
                  <a:lnTo>
                    <a:pt x="98" y="46"/>
                  </a:lnTo>
                  <a:lnTo>
                    <a:pt x="98" y="40"/>
                  </a:lnTo>
                  <a:lnTo>
                    <a:pt x="96" y="36"/>
                  </a:lnTo>
                  <a:lnTo>
                    <a:pt x="94" y="32"/>
                  </a:lnTo>
                  <a:lnTo>
                    <a:pt x="90" y="30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8" y="28"/>
                  </a:lnTo>
                  <a:lnTo>
                    <a:pt x="92" y="26"/>
                  </a:lnTo>
                  <a:lnTo>
                    <a:pt x="94" y="24"/>
                  </a:lnTo>
                  <a:lnTo>
                    <a:pt x="116" y="16"/>
                  </a:lnTo>
                  <a:lnTo>
                    <a:pt x="120" y="14"/>
                  </a:lnTo>
                  <a:lnTo>
                    <a:pt x="126" y="14"/>
                  </a:lnTo>
                  <a:lnTo>
                    <a:pt x="130" y="12"/>
                  </a:lnTo>
                  <a:lnTo>
                    <a:pt x="136" y="10"/>
                  </a:lnTo>
                  <a:lnTo>
                    <a:pt x="140" y="10"/>
                  </a:lnTo>
                  <a:lnTo>
                    <a:pt x="142" y="8"/>
                  </a:lnTo>
                  <a:lnTo>
                    <a:pt x="144" y="8"/>
                  </a:lnTo>
                  <a:lnTo>
                    <a:pt x="148" y="8"/>
                  </a:lnTo>
                  <a:lnTo>
                    <a:pt x="158" y="4"/>
                  </a:lnTo>
                  <a:lnTo>
                    <a:pt x="170" y="4"/>
                  </a:lnTo>
                  <a:lnTo>
                    <a:pt x="176" y="4"/>
                  </a:lnTo>
                  <a:lnTo>
                    <a:pt x="198" y="2"/>
                  </a:lnTo>
                  <a:lnTo>
                    <a:pt x="198" y="2"/>
                  </a:lnTo>
                  <a:lnTo>
                    <a:pt x="202" y="0"/>
                  </a:lnTo>
                  <a:lnTo>
                    <a:pt x="206" y="0"/>
                  </a:lnTo>
                  <a:lnTo>
                    <a:pt x="210" y="2"/>
                  </a:lnTo>
                  <a:lnTo>
                    <a:pt x="214" y="2"/>
                  </a:lnTo>
                  <a:lnTo>
                    <a:pt x="216" y="4"/>
                  </a:lnTo>
                  <a:lnTo>
                    <a:pt x="220" y="8"/>
                  </a:lnTo>
                  <a:lnTo>
                    <a:pt x="218" y="8"/>
                  </a:lnTo>
                  <a:lnTo>
                    <a:pt x="218" y="10"/>
                  </a:lnTo>
                  <a:lnTo>
                    <a:pt x="216" y="14"/>
                  </a:lnTo>
                  <a:lnTo>
                    <a:pt x="216" y="18"/>
                  </a:lnTo>
                  <a:lnTo>
                    <a:pt x="216" y="24"/>
                  </a:lnTo>
                  <a:lnTo>
                    <a:pt x="214" y="24"/>
                  </a:lnTo>
                  <a:lnTo>
                    <a:pt x="214" y="28"/>
                  </a:lnTo>
                  <a:lnTo>
                    <a:pt x="214" y="30"/>
                  </a:lnTo>
                  <a:lnTo>
                    <a:pt x="212" y="34"/>
                  </a:lnTo>
                  <a:lnTo>
                    <a:pt x="210" y="34"/>
                  </a:lnTo>
                  <a:lnTo>
                    <a:pt x="210" y="36"/>
                  </a:lnTo>
                  <a:lnTo>
                    <a:pt x="210" y="38"/>
                  </a:lnTo>
                  <a:lnTo>
                    <a:pt x="210" y="40"/>
                  </a:lnTo>
                  <a:lnTo>
                    <a:pt x="212" y="44"/>
                  </a:lnTo>
                  <a:lnTo>
                    <a:pt x="212" y="46"/>
                  </a:lnTo>
                  <a:lnTo>
                    <a:pt x="212" y="48"/>
                  </a:lnTo>
                  <a:lnTo>
                    <a:pt x="214" y="50"/>
                  </a:lnTo>
                  <a:lnTo>
                    <a:pt x="214" y="52"/>
                  </a:lnTo>
                  <a:lnTo>
                    <a:pt x="214" y="54"/>
                  </a:lnTo>
                  <a:lnTo>
                    <a:pt x="214" y="56"/>
                  </a:lnTo>
                  <a:lnTo>
                    <a:pt x="216" y="60"/>
                  </a:lnTo>
                  <a:lnTo>
                    <a:pt x="218" y="60"/>
                  </a:lnTo>
                  <a:lnTo>
                    <a:pt x="218" y="60"/>
                  </a:lnTo>
                  <a:lnTo>
                    <a:pt x="220" y="62"/>
                  </a:lnTo>
                  <a:lnTo>
                    <a:pt x="220" y="64"/>
                  </a:lnTo>
                  <a:lnTo>
                    <a:pt x="222" y="74"/>
                  </a:lnTo>
                  <a:lnTo>
                    <a:pt x="224" y="88"/>
                  </a:lnTo>
                  <a:lnTo>
                    <a:pt x="228" y="102"/>
                  </a:lnTo>
                  <a:lnTo>
                    <a:pt x="234" y="110"/>
                  </a:lnTo>
                  <a:lnTo>
                    <a:pt x="234" y="110"/>
                  </a:lnTo>
                  <a:lnTo>
                    <a:pt x="234" y="110"/>
                  </a:lnTo>
                  <a:lnTo>
                    <a:pt x="234" y="112"/>
                  </a:lnTo>
                  <a:lnTo>
                    <a:pt x="234" y="116"/>
                  </a:lnTo>
                  <a:lnTo>
                    <a:pt x="234" y="120"/>
                  </a:lnTo>
                  <a:lnTo>
                    <a:pt x="236" y="126"/>
                  </a:lnTo>
                  <a:lnTo>
                    <a:pt x="236" y="130"/>
                  </a:lnTo>
                  <a:lnTo>
                    <a:pt x="238" y="134"/>
                  </a:lnTo>
                  <a:lnTo>
                    <a:pt x="238" y="138"/>
                  </a:lnTo>
                  <a:lnTo>
                    <a:pt x="238" y="138"/>
                  </a:lnTo>
                  <a:lnTo>
                    <a:pt x="238" y="140"/>
                  </a:lnTo>
                  <a:lnTo>
                    <a:pt x="240" y="142"/>
                  </a:lnTo>
                  <a:lnTo>
                    <a:pt x="244" y="144"/>
                  </a:lnTo>
                  <a:lnTo>
                    <a:pt x="244" y="146"/>
                  </a:lnTo>
                  <a:lnTo>
                    <a:pt x="244" y="150"/>
                  </a:lnTo>
                  <a:lnTo>
                    <a:pt x="244" y="154"/>
                  </a:lnTo>
                  <a:lnTo>
                    <a:pt x="246" y="158"/>
                  </a:lnTo>
                  <a:lnTo>
                    <a:pt x="242" y="166"/>
                  </a:lnTo>
                  <a:lnTo>
                    <a:pt x="242" y="166"/>
                  </a:lnTo>
                  <a:lnTo>
                    <a:pt x="244" y="168"/>
                  </a:lnTo>
                  <a:lnTo>
                    <a:pt x="246" y="170"/>
                  </a:lnTo>
                  <a:lnTo>
                    <a:pt x="246" y="174"/>
                  </a:lnTo>
                  <a:lnTo>
                    <a:pt x="246" y="176"/>
                  </a:lnTo>
                  <a:lnTo>
                    <a:pt x="246" y="180"/>
                  </a:lnTo>
                  <a:lnTo>
                    <a:pt x="248" y="184"/>
                  </a:lnTo>
                  <a:lnTo>
                    <a:pt x="250" y="186"/>
                  </a:lnTo>
                  <a:lnTo>
                    <a:pt x="260" y="200"/>
                  </a:lnTo>
                  <a:lnTo>
                    <a:pt x="192" y="236"/>
                  </a:lnTo>
                  <a:lnTo>
                    <a:pt x="152" y="246"/>
                  </a:lnTo>
                  <a:lnTo>
                    <a:pt x="148" y="230"/>
                  </a:lnTo>
                  <a:lnTo>
                    <a:pt x="120" y="230"/>
                  </a:lnTo>
                  <a:lnTo>
                    <a:pt x="4" y="144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445"/>
            <p:cNvSpPr>
              <a:spLocks/>
            </p:cNvSpPr>
            <p:nvPr/>
          </p:nvSpPr>
          <p:spPr bwMode="gray">
            <a:xfrm>
              <a:off x="364903" y="3999222"/>
              <a:ext cx="207356" cy="181315"/>
            </a:xfrm>
            <a:custGeom>
              <a:avLst/>
              <a:gdLst>
                <a:gd name="T0" fmla="*/ 0 w 112"/>
                <a:gd name="T1" fmla="*/ 90 h 98"/>
                <a:gd name="T2" fmla="*/ 2 w 112"/>
                <a:gd name="T3" fmla="*/ 82 h 98"/>
                <a:gd name="T4" fmla="*/ 6 w 112"/>
                <a:gd name="T5" fmla="*/ 74 h 98"/>
                <a:gd name="T6" fmla="*/ 16 w 112"/>
                <a:gd name="T7" fmla="*/ 68 h 98"/>
                <a:gd name="T8" fmla="*/ 28 w 112"/>
                <a:gd name="T9" fmla="*/ 64 h 98"/>
                <a:gd name="T10" fmla="*/ 32 w 112"/>
                <a:gd name="T11" fmla="*/ 60 h 98"/>
                <a:gd name="T12" fmla="*/ 32 w 112"/>
                <a:gd name="T13" fmla="*/ 56 h 98"/>
                <a:gd name="T14" fmla="*/ 28 w 112"/>
                <a:gd name="T15" fmla="*/ 54 h 98"/>
                <a:gd name="T16" fmla="*/ 24 w 112"/>
                <a:gd name="T17" fmla="*/ 42 h 98"/>
                <a:gd name="T18" fmla="*/ 30 w 112"/>
                <a:gd name="T19" fmla="*/ 32 h 98"/>
                <a:gd name="T20" fmla="*/ 40 w 112"/>
                <a:gd name="T21" fmla="*/ 26 h 98"/>
                <a:gd name="T22" fmla="*/ 46 w 112"/>
                <a:gd name="T23" fmla="*/ 24 h 98"/>
                <a:gd name="T24" fmla="*/ 50 w 112"/>
                <a:gd name="T25" fmla="*/ 16 h 98"/>
                <a:gd name="T26" fmla="*/ 52 w 112"/>
                <a:gd name="T27" fmla="*/ 10 h 98"/>
                <a:gd name="T28" fmla="*/ 56 w 112"/>
                <a:gd name="T29" fmla="*/ 4 h 98"/>
                <a:gd name="T30" fmla="*/ 66 w 112"/>
                <a:gd name="T31" fmla="*/ 0 h 98"/>
                <a:gd name="T32" fmla="*/ 112 w 112"/>
                <a:gd name="T33" fmla="*/ 20 h 98"/>
                <a:gd name="T34" fmla="*/ 88 w 112"/>
                <a:gd name="T35" fmla="*/ 20 h 98"/>
                <a:gd name="T36" fmla="*/ 86 w 112"/>
                <a:gd name="T37" fmla="*/ 18 h 98"/>
                <a:gd name="T38" fmla="*/ 82 w 112"/>
                <a:gd name="T39" fmla="*/ 20 h 98"/>
                <a:gd name="T40" fmla="*/ 82 w 112"/>
                <a:gd name="T41" fmla="*/ 26 h 98"/>
                <a:gd name="T42" fmla="*/ 80 w 112"/>
                <a:gd name="T43" fmla="*/ 38 h 98"/>
                <a:gd name="T44" fmla="*/ 80 w 112"/>
                <a:gd name="T45" fmla="*/ 50 h 98"/>
                <a:gd name="T46" fmla="*/ 80 w 112"/>
                <a:gd name="T47" fmla="*/ 54 h 98"/>
                <a:gd name="T48" fmla="*/ 80 w 112"/>
                <a:gd name="T49" fmla="*/ 56 h 98"/>
                <a:gd name="T50" fmla="*/ 78 w 112"/>
                <a:gd name="T51" fmla="*/ 60 h 98"/>
                <a:gd name="T52" fmla="*/ 76 w 112"/>
                <a:gd name="T53" fmla="*/ 60 h 98"/>
                <a:gd name="T54" fmla="*/ 72 w 112"/>
                <a:gd name="T55" fmla="*/ 60 h 98"/>
                <a:gd name="T56" fmla="*/ 66 w 112"/>
                <a:gd name="T57" fmla="*/ 60 h 98"/>
                <a:gd name="T58" fmla="*/ 62 w 112"/>
                <a:gd name="T59" fmla="*/ 64 h 98"/>
                <a:gd name="T60" fmla="*/ 60 w 112"/>
                <a:gd name="T61" fmla="*/ 74 h 98"/>
                <a:gd name="T62" fmla="*/ 0 w 112"/>
                <a:gd name="T63" fmla="*/ 9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2" h="98">
                  <a:moveTo>
                    <a:pt x="0" y="94"/>
                  </a:moveTo>
                  <a:lnTo>
                    <a:pt x="0" y="90"/>
                  </a:lnTo>
                  <a:lnTo>
                    <a:pt x="0" y="86"/>
                  </a:lnTo>
                  <a:lnTo>
                    <a:pt x="2" y="82"/>
                  </a:lnTo>
                  <a:lnTo>
                    <a:pt x="4" y="78"/>
                  </a:lnTo>
                  <a:lnTo>
                    <a:pt x="6" y="74"/>
                  </a:lnTo>
                  <a:lnTo>
                    <a:pt x="10" y="70"/>
                  </a:lnTo>
                  <a:lnTo>
                    <a:pt x="16" y="68"/>
                  </a:lnTo>
                  <a:lnTo>
                    <a:pt x="22" y="66"/>
                  </a:lnTo>
                  <a:lnTo>
                    <a:pt x="28" y="64"/>
                  </a:lnTo>
                  <a:lnTo>
                    <a:pt x="32" y="62"/>
                  </a:lnTo>
                  <a:lnTo>
                    <a:pt x="32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0" y="54"/>
                  </a:lnTo>
                  <a:lnTo>
                    <a:pt x="28" y="54"/>
                  </a:lnTo>
                  <a:lnTo>
                    <a:pt x="28" y="54"/>
                  </a:lnTo>
                  <a:lnTo>
                    <a:pt x="24" y="42"/>
                  </a:lnTo>
                  <a:lnTo>
                    <a:pt x="28" y="36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26"/>
                  </a:lnTo>
                  <a:lnTo>
                    <a:pt x="44" y="24"/>
                  </a:lnTo>
                  <a:lnTo>
                    <a:pt x="46" y="24"/>
                  </a:lnTo>
                  <a:lnTo>
                    <a:pt x="48" y="24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10"/>
                  </a:lnTo>
                  <a:lnTo>
                    <a:pt x="54" y="10"/>
                  </a:lnTo>
                  <a:lnTo>
                    <a:pt x="56" y="4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112" y="6"/>
                  </a:lnTo>
                  <a:lnTo>
                    <a:pt x="112" y="20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86" y="18"/>
                  </a:lnTo>
                  <a:lnTo>
                    <a:pt x="84" y="18"/>
                  </a:lnTo>
                  <a:lnTo>
                    <a:pt x="82" y="20"/>
                  </a:lnTo>
                  <a:lnTo>
                    <a:pt x="82" y="22"/>
                  </a:lnTo>
                  <a:lnTo>
                    <a:pt x="82" y="26"/>
                  </a:lnTo>
                  <a:lnTo>
                    <a:pt x="82" y="30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50"/>
                  </a:lnTo>
                  <a:lnTo>
                    <a:pt x="80" y="54"/>
                  </a:lnTo>
                  <a:lnTo>
                    <a:pt x="80" y="54"/>
                  </a:lnTo>
                  <a:lnTo>
                    <a:pt x="80" y="56"/>
                  </a:lnTo>
                  <a:lnTo>
                    <a:pt x="80" y="56"/>
                  </a:lnTo>
                  <a:lnTo>
                    <a:pt x="80" y="58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4" y="60"/>
                  </a:lnTo>
                  <a:lnTo>
                    <a:pt x="72" y="60"/>
                  </a:lnTo>
                  <a:lnTo>
                    <a:pt x="70" y="60"/>
                  </a:lnTo>
                  <a:lnTo>
                    <a:pt x="66" y="60"/>
                  </a:lnTo>
                  <a:lnTo>
                    <a:pt x="64" y="62"/>
                  </a:lnTo>
                  <a:lnTo>
                    <a:pt x="62" y="64"/>
                  </a:lnTo>
                  <a:lnTo>
                    <a:pt x="60" y="68"/>
                  </a:lnTo>
                  <a:lnTo>
                    <a:pt x="60" y="74"/>
                  </a:lnTo>
                  <a:lnTo>
                    <a:pt x="58" y="98"/>
                  </a:lnTo>
                  <a:lnTo>
                    <a:pt x="0" y="94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Freeform 446"/>
            <p:cNvSpPr>
              <a:spLocks/>
            </p:cNvSpPr>
            <p:nvPr/>
          </p:nvSpPr>
          <p:spPr bwMode="gray">
            <a:xfrm>
              <a:off x="353795" y="4010323"/>
              <a:ext cx="292521" cy="336727"/>
            </a:xfrm>
            <a:custGeom>
              <a:avLst/>
              <a:gdLst>
                <a:gd name="T0" fmla="*/ 4 w 158"/>
                <a:gd name="T1" fmla="*/ 158 h 182"/>
                <a:gd name="T2" fmla="*/ 10 w 158"/>
                <a:gd name="T3" fmla="*/ 150 h 182"/>
                <a:gd name="T4" fmla="*/ 14 w 158"/>
                <a:gd name="T5" fmla="*/ 146 h 182"/>
                <a:gd name="T6" fmla="*/ 18 w 158"/>
                <a:gd name="T7" fmla="*/ 142 h 182"/>
                <a:gd name="T8" fmla="*/ 18 w 158"/>
                <a:gd name="T9" fmla="*/ 132 h 182"/>
                <a:gd name="T10" fmla="*/ 14 w 158"/>
                <a:gd name="T11" fmla="*/ 124 h 182"/>
                <a:gd name="T12" fmla="*/ 12 w 158"/>
                <a:gd name="T13" fmla="*/ 120 h 182"/>
                <a:gd name="T14" fmla="*/ 16 w 158"/>
                <a:gd name="T15" fmla="*/ 96 h 182"/>
                <a:gd name="T16" fmla="*/ 14 w 158"/>
                <a:gd name="T17" fmla="*/ 88 h 182"/>
                <a:gd name="T18" fmla="*/ 66 w 158"/>
                <a:gd name="T19" fmla="*/ 68 h 182"/>
                <a:gd name="T20" fmla="*/ 68 w 158"/>
                <a:gd name="T21" fmla="*/ 58 h 182"/>
                <a:gd name="T22" fmla="*/ 72 w 158"/>
                <a:gd name="T23" fmla="*/ 54 h 182"/>
                <a:gd name="T24" fmla="*/ 78 w 158"/>
                <a:gd name="T25" fmla="*/ 54 h 182"/>
                <a:gd name="T26" fmla="*/ 82 w 158"/>
                <a:gd name="T27" fmla="*/ 54 h 182"/>
                <a:gd name="T28" fmla="*/ 84 w 158"/>
                <a:gd name="T29" fmla="*/ 54 h 182"/>
                <a:gd name="T30" fmla="*/ 86 w 158"/>
                <a:gd name="T31" fmla="*/ 50 h 182"/>
                <a:gd name="T32" fmla="*/ 86 w 158"/>
                <a:gd name="T33" fmla="*/ 48 h 182"/>
                <a:gd name="T34" fmla="*/ 86 w 158"/>
                <a:gd name="T35" fmla="*/ 44 h 182"/>
                <a:gd name="T36" fmla="*/ 86 w 158"/>
                <a:gd name="T37" fmla="*/ 32 h 182"/>
                <a:gd name="T38" fmla="*/ 88 w 158"/>
                <a:gd name="T39" fmla="*/ 20 h 182"/>
                <a:gd name="T40" fmla="*/ 88 w 158"/>
                <a:gd name="T41" fmla="*/ 14 h 182"/>
                <a:gd name="T42" fmla="*/ 92 w 158"/>
                <a:gd name="T43" fmla="*/ 12 h 182"/>
                <a:gd name="T44" fmla="*/ 94 w 158"/>
                <a:gd name="T45" fmla="*/ 14 h 182"/>
                <a:gd name="T46" fmla="*/ 118 w 158"/>
                <a:gd name="T47" fmla="*/ 14 h 182"/>
                <a:gd name="T48" fmla="*/ 118 w 158"/>
                <a:gd name="T49" fmla="*/ 0 h 182"/>
                <a:gd name="T50" fmla="*/ 138 w 158"/>
                <a:gd name="T51" fmla="*/ 28 h 182"/>
                <a:gd name="T52" fmla="*/ 138 w 158"/>
                <a:gd name="T53" fmla="*/ 28 h 182"/>
                <a:gd name="T54" fmla="*/ 136 w 158"/>
                <a:gd name="T55" fmla="*/ 30 h 182"/>
                <a:gd name="T56" fmla="*/ 142 w 158"/>
                <a:gd name="T57" fmla="*/ 142 h 182"/>
                <a:gd name="T58" fmla="*/ 144 w 158"/>
                <a:gd name="T59" fmla="*/ 146 h 182"/>
                <a:gd name="T60" fmla="*/ 146 w 158"/>
                <a:gd name="T61" fmla="*/ 152 h 182"/>
                <a:gd name="T62" fmla="*/ 140 w 158"/>
                <a:gd name="T63" fmla="*/ 164 h 182"/>
                <a:gd name="T64" fmla="*/ 88 w 158"/>
                <a:gd name="T65" fmla="*/ 158 h 182"/>
                <a:gd name="T66" fmla="*/ 84 w 158"/>
                <a:gd name="T67" fmla="*/ 162 h 182"/>
                <a:gd name="T68" fmla="*/ 82 w 158"/>
                <a:gd name="T69" fmla="*/ 162 h 182"/>
                <a:gd name="T70" fmla="*/ 80 w 158"/>
                <a:gd name="T71" fmla="*/ 160 h 182"/>
                <a:gd name="T72" fmla="*/ 76 w 158"/>
                <a:gd name="T73" fmla="*/ 162 h 182"/>
                <a:gd name="T74" fmla="*/ 76 w 158"/>
                <a:gd name="T75" fmla="*/ 166 h 182"/>
                <a:gd name="T76" fmla="*/ 76 w 158"/>
                <a:gd name="T77" fmla="*/ 170 h 182"/>
                <a:gd name="T78" fmla="*/ 72 w 158"/>
                <a:gd name="T79" fmla="*/ 172 h 182"/>
                <a:gd name="T80" fmla="*/ 70 w 158"/>
                <a:gd name="T81" fmla="*/ 176 h 182"/>
                <a:gd name="T82" fmla="*/ 66 w 158"/>
                <a:gd name="T83" fmla="*/ 182 h 182"/>
                <a:gd name="T84" fmla="*/ 62 w 158"/>
                <a:gd name="T85" fmla="*/ 182 h 182"/>
                <a:gd name="T86" fmla="*/ 60 w 158"/>
                <a:gd name="T87" fmla="*/ 178 h 182"/>
                <a:gd name="T88" fmla="*/ 54 w 158"/>
                <a:gd name="T89" fmla="*/ 178 h 182"/>
                <a:gd name="T90" fmla="*/ 46 w 158"/>
                <a:gd name="T91" fmla="*/ 172 h 182"/>
                <a:gd name="T92" fmla="*/ 42 w 158"/>
                <a:gd name="T93" fmla="*/ 166 h 182"/>
                <a:gd name="T94" fmla="*/ 36 w 158"/>
                <a:gd name="T95" fmla="*/ 160 h 182"/>
                <a:gd name="T96" fmla="*/ 26 w 158"/>
                <a:gd name="T97" fmla="*/ 156 h 182"/>
                <a:gd name="T98" fmla="*/ 0 w 158"/>
                <a:gd name="T99" fmla="*/ 16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182">
                  <a:moveTo>
                    <a:pt x="0" y="164"/>
                  </a:moveTo>
                  <a:lnTo>
                    <a:pt x="4" y="158"/>
                  </a:lnTo>
                  <a:lnTo>
                    <a:pt x="6" y="154"/>
                  </a:lnTo>
                  <a:lnTo>
                    <a:pt x="10" y="150"/>
                  </a:lnTo>
                  <a:lnTo>
                    <a:pt x="12" y="148"/>
                  </a:lnTo>
                  <a:lnTo>
                    <a:pt x="14" y="146"/>
                  </a:lnTo>
                  <a:lnTo>
                    <a:pt x="16" y="146"/>
                  </a:lnTo>
                  <a:lnTo>
                    <a:pt x="18" y="142"/>
                  </a:lnTo>
                  <a:lnTo>
                    <a:pt x="18" y="138"/>
                  </a:lnTo>
                  <a:lnTo>
                    <a:pt x="18" y="132"/>
                  </a:lnTo>
                  <a:lnTo>
                    <a:pt x="16" y="128"/>
                  </a:lnTo>
                  <a:lnTo>
                    <a:pt x="14" y="124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6" y="110"/>
                  </a:lnTo>
                  <a:lnTo>
                    <a:pt x="16" y="96"/>
                  </a:lnTo>
                  <a:lnTo>
                    <a:pt x="6" y="88"/>
                  </a:lnTo>
                  <a:lnTo>
                    <a:pt x="14" y="88"/>
                  </a:lnTo>
                  <a:lnTo>
                    <a:pt x="64" y="92"/>
                  </a:lnTo>
                  <a:lnTo>
                    <a:pt x="66" y="68"/>
                  </a:lnTo>
                  <a:lnTo>
                    <a:pt x="66" y="62"/>
                  </a:lnTo>
                  <a:lnTo>
                    <a:pt x="68" y="58"/>
                  </a:lnTo>
                  <a:lnTo>
                    <a:pt x="70" y="56"/>
                  </a:lnTo>
                  <a:lnTo>
                    <a:pt x="72" y="54"/>
                  </a:lnTo>
                  <a:lnTo>
                    <a:pt x="76" y="54"/>
                  </a:lnTo>
                  <a:lnTo>
                    <a:pt x="78" y="54"/>
                  </a:lnTo>
                  <a:lnTo>
                    <a:pt x="80" y="54"/>
                  </a:lnTo>
                  <a:lnTo>
                    <a:pt x="82" y="54"/>
                  </a:lnTo>
                  <a:lnTo>
                    <a:pt x="84" y="54"/>
                  </a:lnTo>
                  <a:lnTo>
                    <a:pt x="84" y="54"/>
                  </a:lnTo>
                  <a:lnTo>
                    <a:pt x="86" y="52"/>
                  </a:lnTo>
                  <a:lnTo>
                    <a:pt x="86" y="50"/>
                  </a:lnTo>
                  <a:lnTo>
                    <a:pt x="86" y="50"/>
                  </a:lnTo>
                  <a:lnTo>
                    <a:pt x="86" y="48"/>
                  </a:lnTo>
                  <a:lnTo>
                    <a:pt x="86" y="48"/>
                  </a:lnTo>
                  <a:lnTo>
                    <a:pt x="86" y="44"/>
                  </a:lnTo>
                  <a:lnTo>
                    <a:pt x="86" y="38"/>
                  </a:lnTo>
                  <a:lnTo>
                    <a:pt x="86" y="32"/>
                  </a:lnTo>
                  <a:lnTo>
                    <a:pt x="88" y="24"/>
                  </a:lnTo>
                  <a:lnTo>
                    <a:pt x="88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90" y="12"/>
                  </a:lnTo>
                  <a:lnTo>
                    <a:pt x="92" y="12"/>
                  </a:lnTo>
                  <a:lnTo>
                    <a:pt x="94" y="14"/>
                  </a:lnTo>
                  <a:lnTo>
                    <a:pt x="94" y="14"/>
                  </a:lnTo>
                  <a:lnTo>
                    <a:pt x="94" y="14"/>
                  </a:lnTo>
                  <a:lnTo>
                    <a:pt x="118" y="14"/>
                  </a:lnTo>
                  <a:lnTo>
                    <a:pt x="118" y="4"/>
                  </a:lnTo>
                  <a:lnTo>
                    <a:pt x="118" y="0"/>
                  </a:lnTo>
                  <a:lnTo>
                    <a:pt x="158" y="28"/>
                  </a:lnTo>
                  <a:lnTo>
                    <a:pt x="138" y="28"/>
                  </a:lnTo>
                  <a:lnTo>
                    <a:pt x="138" y="28"/>
                  </a:lnTo>
                  <a:lnTo>
                    <a:pt x="138" y="28"/>
                  </a:lnTo>
                  <a:lnTo>
                    <a:pt x="136" y="28"/>
                  </a:lnTo>
                  <a:lnTo>
                    <a:pt x="136" y="30"/>
                  </a:lnTo>
                  <a:lnTo>
                    <a:pt x="136" y="3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4" y="146"/>
                  </a:lnTo>
                  <a:lnTo>
                    <a:pt x="144" y="148"/>
                  </a:lnTo>
                  <a:lnTo>
                    <a:pt x="146" y="152"/>
                  </a:lnTo>
                  <a:lnTo>
                    <a:pt x="146" y="156"/>
                  </a:lnTo>
                  <a:lnTo>
                    <a:pt x="140" y="164"/>
                  </a:lnTo>
                  <a:lnTo>
                    <a:pt x="88" y="158"/>
                  </a:lnTo>
                  <a:lnTo>
                    <a:pt x="88" y="158"/>
                  </a:lnTo>
                  <a:lnTo>
                    <a:pt x="86" y="160"/>
                  </a:lnTo>
                  <a:lnTo>
                    <a:pt x="84" y="162"/>
                  </a:lnTo>
                  <a:lnTo>
                    <a:pt x="82" y="162"/>
                  </a:lnTo>
                  <a:lnTo>
                    <a:pt x="82" y="162"/>
                  </a:lnTo>
                  <a:lnTo>
                    <a:pt x="80" y="160"/>
                  </a:lnTo>
                  <a:lnTo>
                    <a:pt x="80" y="160"/>
                  </a:lnTo>
                  <a:lnTo>
                    <a:pt x="78" y="160"/>
                  </a:lnTo>
                  <a:lnTo>
                    <a:pt x="76" y="162"/>
                  </a:lnTo>
                  <a:lnTo>
                    <a:pt x="76" y="162"/>
                  </a:lnTo>
                  <a:lnTo>
                    <a:pt x="76" y="166"/>
                  </a:lnTo>
                  <a:lnTo>
                    <a:pt x="76" y="168"/>
                  </a:lnTo>
                  <a:lnTo>
                    <a:pt x="76" y="170"/>
                  </a:lnTo>
                  <a:lnTo>
                    <a:pt x="74" y="172"/>
                  </a:lnTo>
                  <a:lnTo>
                    <a:pt x="72" y="172"/>
                  </a:lnTo>
                  <a:lnTo>
                    <a:pt x="72" y="174"/>
                  </a:lnTo>
                  <a:lnTo>
                    <a:pt x="70" y="176"/>
                  </a:lnTo>
                  <a:lnTo>
                    <a:pt x="68" y="178"/>
                  </a:lnTo>
                  <a:lnTo>
                    <a:pt x="66" y="182"/>
                  </a:lnTo>
                  <a:lnTo>
                    <a:pt x="64" y="182"/>
                  </a:lnTo>
                  <a:lnTo>
                    <a:pt x="62" y="182"/>
                  </a:lnTo>
                  <a:lnTo>
                    <a:pt x="62" y="180"/>
                  </a:lnTo>
                  <a:lnTo>
                    <a:pt x="60" y="178"/>
                  </a:lnTo>
                  <a:lnTo>
                    <a:pt x="56" y="178"/>
                  </a:lnTo>
                  <a:lnTo>
                    <a:pt x="54" y="178"/>
                  </a:lnTo>
                  <a:lnTo>
                    <a:pt x="50" y="176"/>
                  </a:lnTo>
                  <a:lnTo>
                    <a:pt x="46" y="172"/>
                  </a:lnTo>
                  <a:lnTo>
                    <a:pt x="44" y="166"/>
                  </a:lnTo>
                  <a:lnTo>
                    <a:pt x="42" y="166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2" y="158"/>
                  </a:lnTo>
                  <a:lnTo>
                    <a:pt x="26" y="156"/>
                  </a:lnTo>
                  <a:lnTo>
                    <a:pt x="20" y="156"/>
                  </a:lnTo>
                  <a:lnTo>
                    <a:pt x="0" y="164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Freeform 447"/>
            <p:cNvSpPr>
              <a:spLocks/>
            </p:cNvSpPr>
            <p:nvPr/>
          </p:nvSpPr>
          <p:spPr bwMode="gray">
            <a:xfrm>
              <a:off x="379715" y="4376653"/>
              <a:ext cx="74056" cy="51804"/>
            </a:xfrm>
            <a:custGeom>
              <a:avLst/>
              <a:gdLst>
                <a:gd name="T0" fmla="*/ 24 w 40"/>
                <a:gd name="T1" fmla="*/ 0 h 28"/>
                <a:gd name="T2" fmla="*/ 24 w 40"/>
                <a:gd name="T3" fmla="*/ 0 h 28"/>
                <a:gd name="T4" fmla="*/ 22 w 40"/>
                <a:gd name="T5" fmla="*/ 0 h 28"/>
                <a:gd name="T6" fmla="*/ 20 w 40"/>
                <a:gd name="T7" fmla="*/ 0 h 28"/>
                <a:gd name="T8" fmla="*/ 18 w 40"/>
                <a:gd name="T9" fmla="*/ 2 h 28"/>
                <a:gd name="T10" fmla="*/ 14 w 40"/>
                <a:gd name="T11" fmla="*/ 2 h 28"/>
                <a:gd name="T12" fmla="*/ 8 w 40"/>
                <a:gd name="T13" fmla="*/ 4 h 28"/>
                <a:gd name="T14" fmla="*/ 0 w 40"/>
                <a:gd name="T15" fmla="*/ 8 h 28"/>
                <a:gd name="T16" fmla="*/ 0 w 40"/>
                <a:gd name="T17" fmla="*/ 8 h 28"/>
                <a:gd name="T18" fmla="*/ 2 w 40"/>
                <a:gd name="T19" fmla="*/ 12 h 28"/>
                <a:gd name="T20" fmla="*/ 6 w 40"/>
                <a:gd name="T21" fmla="*/ 16 h 28"/>
                <a:gd name="T22" fmla="*/ 10 w 40"/>
                <a:gd name="T23" fmla="*/ 22 h 28"/>
                <a:gd name="T24" fmla="*/ 16 w 40"/>
                <a:gd name="T25" fmla="*/ 28 h 28"/>
                <a:gd name="T26" fmla="*/ 18 w 40"/>
                <a:gd name="T27" fmla="*/ 28 h 28"/>
                <a:gd name="T28" fmla="*/ 20 w 40"/>
                <a:gd name="T29" fmla="*/ 26 h 28"/>
                <a:gd name="T30" fmla="*/ 24 w 40"/>
                <a:gd name="T31" fmla="*/ 26 h 28"/>
                <a:gd name="T32" fmla="*/ 28 w 40"/>
                <a:gd name="T33" fmla="*/ 24 h 28"/>
                <a:gd name="T34" fmla="*/ 32 w 40"/>
                <a:gd name="T35" fmla="*/ 22 h 28"/>
                <a:gd name="T36" fmla="*/ 36 w 40"/>
                <a:gd name="T37" fmla="*/ 22 h 28"/>
                <a:gd name="T38" fmla="*/ 38 w 40"/>
                <a:gd name="T39" fmla="*/ 20 h 28"/>
                <a:gd name="T40" fmla="*/ 38 w 40"/>
                <a:gd name="T41" fmla="*/ 16 h 28"/>
                <a:gd name="T42" fmla="*/ 40 w 40"/>
                <a:gd name="T43" fmla="*/ 16 h 28"/>
                <a:gd name="T44" fmla="*/ 38 w 40"/>
                <a:gd name="T45" fmla="*/ 8 h 28"/>
                <a:gd name="T46" fmla="*/ 38 w 40"/>
                <a:gd name="T47" fmla="*/ 2 h 28"/>
                <a:gd name="T48" fmla="*/ 24 w 40"/>
                <a:gd name="T4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" h="28">
                  <a:moveTo>
                    <a:pt x="24" y="0"/>
                  </a:move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4" y="2"/>
                  </a:lnTo>
                  <a:lnTo>
                    <a:pt x="8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6"/>
                  </a:lnTo>
                  <a:lnTo>
                    <a:pt x="10" y="22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6"/>
                  </a:lnTo>
                  <a:lnTo>
                    <a:pt x="24" y="26"/>
                  </a:lnTo>
                  <a:lnTo>
                    <a:pt x="28" y="24"/>
                  </a:lnTo>
                  <a:lnTo>
                    <a:pt x="32" y="22"/>
                  </a:lnTo>
                  <a:lnTo>
                    <a:pt x="36" y="22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38" y="8"/>
                  </a:lnTo>
                  <a:lnTo>
                    <a:pt x="38" y="2"/>
                  </a:lnTo>
                  <a:lnTo>
                    <a:pt x="24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Freeform 448"/>
            <p:cNvSpPr>
              <a:spLocks/>
            </p:cNvSpPr>
            <p:nvPr/>
          </p:nvSpPr>
          <p:spPr bwMode="gray">
            <a:xfrm>
              <a:off x="353795" y="4298946"/>
              <a:ext cx="122192" cy="92507"/>
            </a:xfrm>
            <a:custGeom>
              <a:avLst/>
              <a:gdLst>
                <a:gd name="T0" fmla="*/ 2 w 66"/>
                <a:gd name="T1" fmla="*/ 30 h 50"/>
                <a:gd name="T2" fmla="*/ 2 w 66"/>
                <a:gd name="T3" fmla="*/ 22 h 50"/>
                <a:gd name="T4" fmla="*/ 0 w 66"/>
                <a:gd name="T5" fmla="*/ 16 h 50"/>
                <a:gd name="T6" fmla="*/ 0 w 66"/>
                <a:gd name="T7" fmla="*/ 10 h 50"/>
                <a:gd name="T8" fmla="*/ 0 w 66"/>
                <a:gd name="T9" fmla="*/ 6 h 50"/>
                <a:gd name="T10" fmla="*/ 2 w 66"/>
                <a:gd name="T11" fmla="*/ 6 h 50"/>
                <a:gd name="T12" fmla="*/ 2 w 66"/>
                <a:gd name="T13" fmla="*/ 6 h 50"/>
                <a:gd name="T14" fmla="*/ 2 w 66"/>
                <a:gd name="T15" fmla="*/ 6 h 50"/>
                <a:gd name="T16" fmla="*/ 20 w 66"/>
                <a:gd name="T17" fmla="*/ 0 h 50"/>
                <a:gd name="T18" fmla="*/ 26 w 66"/>
                <a:gd name="T19" fmla="*/ 0 h 50"/>
                <a:gd name="T20" fmla="*/ 32 w 66"/>
                <a:gd name="T21" fmla="*/ 2 h 50"/>
                <a:gd name="T22" fmla="*/ 38 w 66"/>
                <a:gd name="T23" fmla="*/ 4 h 50"/>
                <a:gd name="T24" fmla="*/ 40 w 66"/>
                <a:gd name="T25" fmla="*/ 8 h 50"/>
                <a:gd name="T26" fmla="*/ 42 w 66"/>
                <a:gd name="T27" fmla="*/ 10 h 50"/>
                <a:gd name="T28" fmla="*/ 44 w 66"/>
                <a:gd name="T29" fmla="*/ 10 h 50"/>
                <a:gd name="T30" fmla="*/ 46 w 66"/>
                <a:gd name="T31" fmla="*/ 14 h 50"/>
                <a:gd name="T32" fmla="*/ 48 w 66"/>
                <a:gd name="T33" fmla="*/ 18 h 50"/>
                <a:gd name="T34" fmla="*/ 50 w 66"/>
                <a:gd name="T35" fmla="*/ 20 h 50"/>
                <a:gd name="T36" fmla="*/ 50 w 66"/>
                <a:gd name="T37" fmla="*/ 20 h 50"/>
                <a:gd name="T38" fmla="*/ 50 w 66"/>
                <a:gd name="T39" fmla="*/ 20 h 50"/>
                <a:gd name="T40" fmla="*/ 56 w 66"/>
                <a:gd name="T41" fmla="*/ 22 h 50"/>
                <a:gd name="T42" fmla="*/ 60 w 66"/>
                <a:gd name="T43" fmla="*/ 24 h 50"/>
                <a:gd name="T44" fmla="*/ 62 w 66"/>
                <a:gd name="T45" fmla="*/ 26 h 50"/>
                <a:gd name="T46" fmla="*/ 64 w 66"/>
                <a:gd name="T47" fmla="*/ 26 h 50"/>
                <a:gd name="T48" fmla="*/ 64 w 66"/>
                <a:gd name="T49" fmla="*/ 26 h 50"/>
                <a:gd name="T50" fmla="*/ 64 w 66"/>
                <a:gd name="T51" fmla="*/ 30 h 50"/>
                <a:gd name="T52" fmla="*/ 64 w 66"/>
                <a:gd name="T53" fmla="*/ 32 h 50"/>
                <a:gd name="T54" fmla="*/ 64 w 66"/>
                <a:gd name="T55" fmla="*/ 36 h 50"/>
                <a:gd name="T56" fmla="*/ 66 w 66"/>
                <a:gd name="T57" fmla="*/ 42 h 50"/>
                <a:gd name="T58" fmla="*/ 66 w 66"/>
                <a:gd name="T59" fmla="*/ 44 h 50"/>
                <a:gd name="T60" fmla="*/ 66 w 66"/>
                <a:gd name="T61" fmla="*/ 44 h 50"/>
                <a:gd name="T62" fmla="*/ 58 w 66"/>
                <a:gd name="T63" fmla="*/ 44 h 50"/>
                <a:gd name="T64" fmla="*/ 50 w 66"/>
                <a:gd name="T65" fmla="*/ 44 h 50"/>
                <a:gd name="T66" fmla="*/ 44 w 66"/>
                <a:gd name="T67" fmla="*/ 44 h 50"/>
                <a:gd name="T68" fmla="*/ 40 w 66"/>
                <a:gd name="T69" fmla="*/ 44 h 50"/>
                <a:gd name="T70" fmla="*/ 38 w 66"/>
                <a:gd name="T71" fmla="*/ 42 h 50"/>
                <a:gd name="T72" fmla="*/ 34 w 66"/>
                <a:gd name="T73" fmla="*/ 42 h 50"/>
                <a:gd name="T74" fmla="*/ 30 w 66"/>
                <a:gd name="T75" fmla="*/ 44 h 50"/>
                <a:gd name="T76" fmla="*/ 26 w 66"/>
                <a:gd name="T77" fmla="*/ 44 h 50"/>
                <a:gd name="T78" fmla="*/ 22 w 66"/>
                <a:gd name="T79" fmla="*/ 46 h 50"/>
                <a:gd name="T80" fmla="*/ 18 w 66"/>
                <a:gd name="T81" fmla="*/ 48 h 50"/>
                <a:gd name="T82" fmla="*/ 16 w 66"/>
                <a:gd name="T83" fmla="*/ 48 h 50"/>
                <a:gd name="T84" fmla="*/ 14 w 66"/>
                <a:gd name="T85" fmla="*/ 50 h 50"/>
                <a:gd name="T86" fmla="*/ 12 w 66"/>
                <a:gd name="T87" fmla="*/ 46 h 50"/>
                <a:gd name="T88" fmla="*/ 10 w 66"/>
                <a:gd name="T89" fmla="*/ 44 h 50"/>
                <a:gd name="T90" fmla="*/ 8 w 66"/>
                <a:gd name="T91" fmla="*/ 42 h 50"/>
                <a:gd name="T92" fmla="*/ 6 w 66"/>
                <a:gd name="T93" fmla="*/ 40 h 50"/>
                <a:gd name="T94" fmla="*/ 4 w 66"/>
                <a:gd name="T95" fmla="*/ 36 h 50"/>
                <a:gd name="T96" fmla="*/ 2 w 66"/>
                <a:gd name="T97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" h="50">
                  <a:moveTo>
                    <a:pt x="2" y="30"/>
                  </a:moveTo>
                  <a:lnTo>
                    <a:pt x="2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0"/>
                  </a:lnTo>
                  <a:lnTo>
                    <a:pt x="46" y="14"/>
                  </a:lnTo>
                  <a:lnTo>
                    <a:pt x="48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6" y="22"/>
                  </a:lnTo>
                  <a:lnTo>
                    <a:pt x="60" y="24"/>
                  </a:lnTo>
                  <a:lnTo>
                    <a:pt x="62" y="26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6"/>
                  </a:lnTo>
                  <a:lnTo>
                    <a:pt x="66" y="42"/>
                  </a:lnTo>
                  <a:lnTo>
                    <a:pt x="66" y="44"/>
                  </a:lnTo>
                  <a:lnTo>
                    <a:pt x="66" y="44"/>
                  </a:lnTo>
                  <a:lnTo>
                    <a:pt x="58" y="44"/>
                  </a:lnTo>
                  <a:lnTo>
                    <a:pt x="50" y="44"/>
                  </a:lnTo>
                  <a:lnTo>
                    <a:pt x="44" y="44"/>
                  </a:lnTo>
                  <a:lnTo>
                    <a:pt x="40" y="44"/>
                  </a:lnTo>
                  <a:lnTo>
                    <a:pt x="38" y="42"/>
                  </a:lnTo>
                  <a:lnTo>
                    <a:pt x="34" y="42"/>
                  </a:lnTo>
                  <a:lnTo>
                    <a:pt x="30" y="44"/>
                  </a:lnTo>
                  <a:lnTo>
                    <a:pt x="26" y="44"/>
                  </a:lnTo>
                  <a:lnTo>
                    <a:pt x="22" y="46"/>
                  </a:lnTo>
                  <a:lnTo>
                    <a:pt x="18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2" y="46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6" y="40"/>
                  </a:lnTo>
                  <a:lnTo>
                    <a:pt x="4" y="36"/>
                  </a:lnTo>
                  <a:lnTo>
                    <a:pt x="2" y="3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449"/>
            <p:cNvSpPr>
              <a:spLocks/>
            </p:cNvSpPr>
            <p:nvPr/>
          </p:nvSpPr>
          <p:spPr bwMode="gray">
            <a:xfrm>
              <a:off x="361201" y="4335949"/>
              <a:ext cx="77759" cy="18501"/>
            </a:xfrm>
            <a:custGeom>
              <a:avLst/>
              <a:gdLst>
                <a:gd name="T0" fmla="*/ 0 w 42"/>
                <a:gd name="T1" fmla="*/ 0 h 10"/>
                <a:gd name="T2" fmla="*/ 0 w 42"/>
                <a:gd name="T3" fmla="*/ 8 h 10"/>
                <a:gd name="T4" fmla="*/ 2 w 42"/>
                <a:gd name="T5" fmla="*/ 8 h 10"/>
                <a:gd name="T6" fmla="*/ 6 w 42"/>
                <a:gd name="T7" fmla="*/ 6 h 10"/>
                <a:gd name="T8" fmla="*/ 10 w 42"/>
                <a:gd name="T9" fmla="*/ 6 h 10"/>
                <a:gd name="T10" fmla="*/ 16 w 42"/>
                <a:gd name="T11" fmla="*/ 8 h 10"/>
                <a:gd name="T12" fmla="*/ 22 w 42"/>
                <a:gd name="T13" fmla="*/ 10 h 10"/>
                <a:gd name="T14" fmla="*/ 28 w 42"/>
                <a:gd name="T15" fmla="*/ 10 h 10"/>
                <a:gd name="T16" fmla="*/ 30 w 42"/>
                <a:gd name="T17" fmla="*/ 8 h 10"/>
                <a:gd name="T18" fmla="*/ 32 w 42"/>
                <a:gd name="T19" fmla="*/ 8 h 10"/>
                <a:gd name="T20" fmla="*/ 34 w 42"/>
                <a:gd name="T21" fmla="*/ 6 h 10"/>
                <a:gd name="T22" fmla="*/ 36 w 42"/>
                <a:gd name="T23" fmla="*/ 6 h 10"/>
                <a:gd name="T24" fmla="*/ 38 w 42"/>
                <a:gd name="T25" fmla="*/ 6 h 10"/>
                <a:gd name="T26" fmla="*/ 38 w 42"/>
                <a:gd name="T27" fmla="*/ 6 h 10"/>
                <a:gd name="T28" fmla="*/ 40 w 42"/>
                <a:gd name="T29" fmla="*/ 6 h 10"/>
                <a:gd name="T30" fmla="*/ 42 w 42"/>
                <a:gd name="T31" fmla="*/ 6 h 10"/>
                <a:gd name="T32" fmla="*/ 42 w 42"/>
                <a:gd name="T33" fmla="*/ 4 h 10"/>
                <a:gd name="T34" fmla="*/ 40 w 42"/>
                <a:gd name="T35" fmla="*/ 4 h 10"/>
                <a:gd name="T36" fmla="*/ 36 w 42"/>
                <a:gd name="T37" fmla="*/ 2 h 10"/>
                <a:gd name="T38" fmla="*/ 32 w 42"/>
                <a:gd name="T39" fmla="*/ 0 h 10"/>
                <a:gd name="T40" fmla="*/ 28 w 42"/>
                <a:gd name="T41" fmla="*/ 0 h 10"/>
                <a:gd name="T42" fmla="*/ 24 w 42"/>
                <a:gd name="T43" fmla="*/ 2 h 10"/>
                <a:gd name="T44" fmla="*/ 22 w 42"/>
                <a:gd name="T45" fmla="*/ 2 h 10"/>
                <a:gd name="T46" fmla="*/ 18 w 42"/>
                <a:gd name="T47" fmla="*/ 2 h 10"/>
                <a:gd name="T48" fmla="*/ 16 w 42"/>
                <a:gd name="T49" fmla="*/ 2 h 10"/>
                <a:gd name="T50" fmla="*/ 12 w 42"/>
                <a:gd name="T51" fmla="*/ 2 h 10"/>
                <a:gd name="T52" fmla="*/ 10 w 42"/>
                <a:gd name="T53" fmla="*/ 0 h 10"/>
                <a:gd name="T54" fmla="*/ 8 w 42"/>
                <a:gd name="T55" fmla="*/ 0 h 10"/>
                <a:gd name="T56" fmla="*/ 6 w 42"/>
                <a:gd name="T57" fmla="*/ 0 h 10"/>
                <a:gd name="T58" fmla="*/ 2 w 42"/>
                <a:gd name="T59" fmla="*/ 0 h 10"/>
                <a:gd name="T60" fmla="*/ 0 w 42"/>
                <a:gd name="T61" fmla="*/ 0 h 10"/>
                <a:gd name="T62" fmla="*/ 0 w 42"/>
                <a:gd name="T6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10">
                  <a:moveTo>
                    <a:pt x="0" y="0"/>
                  </a:moveTo>
                  <a:lnTo>
                    <a:pt x="0" y="8"/>
                  </a:lnTo>
                  <a:lnTo>
                    <a:pt x="2" y="8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6" y="8"/>
                  </a:lnTo>
                  <a:lnTo>
                    <a:pt x="22" y="10"/>
                  </a:lnTo>
                  <a:lnTo>
                    <a:pt x="28" y="10"/>
                  </a:lnTo>
                  <a:lnTo>
                    <a:pt x="30" y="8"/>
                  </a:lnTo>
                  <a:lnTo>
                    <a:pt x="32" y="8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450"/>
            <p:cNvSpPr>
              <a:spLocks/>
            </p:cNvSpPr>
            <p:nvPr/>
          </p:nvSpPr>
          <p:spPr bwMode="gray">
            <a:xfrm>
              <a:off x="501907" y="4491362"/>
              <a:ext cx="155517" cy="103608"/>
            </a:xfrm>
            <a:custGeom>
              <a:avLst/>
              <a:gdLst>
                <a:gd name="T0" fmla="*/ 24 w 84"/>
                <a:gd name="T1" fmla="*/ 44 h 56"/>
                <a:gd name="T2" fmla="*/ 22 w 84"/>
                <a:gd name="T3" fmla="*/ 38 h 56"/>
                <a:gd name="T4" fmla="*/ 0 w 84"/>
                <a:gd name="T5" fmla="*/ 20 h 56"/>
                <a:gd name="T6" fmla="*/ 0 w 84"/>
                <a:gd name="T7" fmla="*/ 20 h 56"/>
                <a:gd name="T8" fmla="*/ 4 w 84"/>
                <a:gd name="T9" fmla="*/ 18 h 56"/>
                <a:gd name="T10" fmla="*/ 6 w 84"/>
                <a:gd name="T11" fmla="*/ 16 h 56"/>
                <a:gd name="T12" fmla="*/ 12 w 84"/>
                <a:gd name="T13" fmla="*/ 12 h 56"/>
                <a:gd name="T14" fmla="*/ 14 w 84"/>
                <a:gd name="T15" fmla="*/ 8 h 56"/>
                <a:gd name="T16" fmla="*/ 16 w 84"/>
                <a:gd name="T17" fmla="*/ 0 h 56"/>
                <a:gd name="T18" fmla="*/ 28 w 84"/>
                <a:gd name="T19" fmla="*/ 0 h 56"/>
                <a:gd name="T20" fmla="*/ 28 w 84"/>
                <a:gd name="T21" fmla="*/ 0 h 56"/>
                <a:gd name="T22" fmla="*/ 30 w 84"/>
                <a:gd name="T23" fmla="*/ 2 h 56"/>
                <a:gd name="T24" fmla="*/ 34 w 84"/>
                <a:gd name="T25" fmla="*/ 4 h 56"/>
                <a:gd name="T26" fmla="*/ 38 w 84"/>
                <a:gd name="T27" fmla="*/ 6 h 56"/>
                <a:gd name="T28" fmla="*/ 40 w 84"/>
                <a:gd name="T29" fmla="*/ 8 h 56"/>
                <a:gd name="T30" fmla="*/ 44 w 84"/>
                <a:gd name="T31" fmla="*/ 10 h 56"/>
                <a:gd name="T32" fmla="*/ 46 w 84"/>
                <a:gd name="T33" fmla="*/ 10 h 56"/>
                <a:gd name="T34" fmla="*/ 46 w 84"/>
                <a:gd name="T35" fmla="*/ 8 h 56"/>
                <a:gd name="T36" fmla="*/ 48 w 84"/>
                <a:gd name="T37" fmla="*/ 8 h 56"/>
                <a:gd name="T38" fmla="*/ 50 w 84"/>
                <a:gd name="T39" fmla="*/ 6 h 56"/>
                <a:gd name="T40" fmla="*/ 52 w 84"/>
                <a:gd name="T41" fmla="*/ 4 h 56"/>
                <a:gd name="T42" fmla="*/ 56 w 84"/>
                <a:gd name="T43" fmla="*/ 4 h 56"/>
                <a:gd name="T44" fmla="*/ 58 w 84"/>
                <a:gd name="T45" fmla="*/ 4 h 56"/>
                <a:gd name="T46" fmla="*/ 62 w 84"/>
                <a:gd name="T47" fmla="*/ 6 h 56"/>
                <a:gd name="T48" fmla="*/ 64 w 84"/>
                <a:gd name="T49" fmla="*/ 10 h 56"/>
                <a:gd name="T50" fmla="*/ 64 w 84"/>
                <a:gd name="T51" fmla="*/ 10 h 56"/>
                <a:gd name="T52" fmla="*/ 64 w 84"/>
                <a:gd name="T53" fmla="*/ 12 h 56"/>
                <a:gd name="T54" fmla="*/ 64 w 84"/>
                <a:gd name="T55" fmla="*/ 16 h 56"/>
                <a:gd name="T56" fmla="*/ 64 w 84"/>
                <a:gd name="T57" fmla="*/ 18 h 56"/>
                <a:gd name="T58" fmla="*/ 66 w 84"/>
                <a:gd name="T59" fmla="*/ 22 h 56"/>
                <a:gd name="T60" fmla="*/ 70 w 84"/>
                <a:gd name="T61" fmla="*/ 24 h 56"/>
                <a:gd name="T62" fmla="*/ 72 w 84"/>
                <a:gd name="T63" fmla="*/ 24 h 56"/>
                <a:gd name="T64" fmla="*/ 74 w 84"/>
                <a:gd name="T65" fmla="*/ 24 h 56"/>
                <a:gd name="T66" fmla="*/ 76 w 84"/>
                <a:gd name="T67" fmla="*/ 24 h 56"/>
                <a:gd name="T68" fmla="*/ 78 w 84"/>
                <a:gd name="T69" fmla="*/ 24 h 56"/>
                <a:gd name="T70" fmla="*/ 80 w 84"/>
                <a:gd name="T71" fmla="*/ 26 h 56"/>
                <a:gd name="T72" fmla="*/ 82 w 84"/>
                <a:gd name="T73" fmla="*/ 30 h 56"/>
                <a:gd name="T74" fmla="*/ 84 w 84"/>
                <a:gd name="T75" fmla="*/ 36 h 56"/>
                <a:gd name="T76" fmla="*/ 82 w 84"/>
                <a:gd name="T77" fmla="*/ 40 h 56"/>
                <a:gd name="T78" fmla="*/ 82 w 84"/>
                <a:gd name="T79" fmla="*/ 42 h 56"/>
                <a:gd name="T80" fmla="*/ 80 w 84"/>
                <a:gd name="T81" fmla="*/ 44 h 56"/>
                <a:gd name="T82" fmla="*/ 80 w 84"/>
                <a:gd name="T83" fmla="*/ 46 h 56"/>
                <a:gd name="T84" fmla="*/ 48 w 84"/>
                <a:gd name="T85" fmla="*/ 56 h 56"/>
                <a:gd name="T86" fmla="*/ 48 w 84"/>
                <a:gd name="T87" fmla="*/ 56 h 56"/>
                <a:gd name="T88" fmla="*/ 46 w 84"/>
                <a:gd name="T89" fmla="*/ 56 h 56"/>
                <a:gd name="T90" fmla="*/ 44 w 84"/>
                <a:gd name="T91" fmla="*/ 56 h 56"/>
                <a:gd name="T92" fmla="*/ 38 w 84"/>
                <a:gd name="T93" fmla="*/ 54 h 56"/>
                <a:gd name="T94" fmla="*/ 32 w 84"/>
                <a:gd name="T95" fmla="*/ 52 h 56"/>
                <a:gd name="T96" fmla="*/ 32 w 84"/>
                <a:gd name="T97" fmla="*/ 52 h 56"/>
                <a:gd name="T98" fmla="*/ 28 w 84"/>
                <a:gd name="T99" fmla="*/ 50 h 56"/>
                <a:gd name="T100" fmla="*/ 26 w 84"/>
                <a:gd name="T101" fmla="*/ 48 h 56"/>
                <a:gd name="T102" fmla="*/ 24 w 84"/>
                <a:gd name="T103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" h="56">
                  <a:moveTo>
                    <a:pt x="24" y="44"/>
                  </a:moveTo>
                  <a:lnTo>
                    <a:pt x="22" y="3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6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2" y="6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64" y="12"/>
                  </a:lnTo>
                  <a:lnTo>
                    <a:pt x="64" y="16"/>
                  </a:lnTo>
                  <a:lnTo>
                    <a:pt x="64" y="18"/>
                  </a:lnTo>
                  <a:lnTo>
                    <a:pt x="66" y="22"/>
                  </a:lnTo>
                  <a:lnTo>
                    <a:pt x="70" y="24"/>
                  </a:lnTo>
                  <a:lnTo>
                    <a:pt x="72" y="24"/>
                  </a:lnTo>
                  <a:lnTo>
                    <a:pt x="74" y="24"/>
                  </a:lnTo>
                  <a:lnTo>
                    <a:pt x="76" y="24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2" y="30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2" y="42"/>
                  </a:lnTo>
                  <a:lnTo>
                    <a:pt x="80" y="44"/>
                  </a:lnTo>
                  <a:lnTo>
                    <a:pt x="80" y="4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6" y="56"/>
                  </a:lnTo>
                  <a:lnTo>
                    <a:pt x="44" y="56"/>
                  </a:lnTo>
                  <a:lnTo>
                    <a:pt x="38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28" y="50"/>
                  </a:lnTo>
                  <a:lnTo>
                    <a:pt x="26" y="48"/>
                  </a:lnTo>
                  <a:lnTo>
                    <a:pt x="24" y="44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451"/>
            <p:cNvSpPr>
              <a:spLocks/>
            </p:cNvSpPr>
            <p:nvPr/>
          </p:nvSpPr>
          <p:spPr bwMode="gray">
            <a:xfrm>
              <a:off x="468582" y="4446958"/>
              <a:ext cx="66650" cy="81407"/>
            </a:xfrm>
            <a:custGeom>
              <a:avLst/>
              <a:gdLst>
                <a:gd name="T0" fmla="*/ 0 w 36"/>
                <a:gd name="T1" fmla="*/ 18 h 44"/>
                <a:gd name="T2" fmla="*/ 0 w 36"/>
                <a:gd name="T3" fmla="*/ 16 h 44"/>
                <a:gd name="T4" fmla="*/ 0 w 36"/>
                <a:gd name="T5" fmla="*/ 14 h 44"/>
                <a:gd name="T6" fmla="*/ 0 w 36"/>
                <a:gd name="T7" fmla="*/ 12 h 44"/>
                <a:gd name="T8" fmla="*/ 2 w 36"/>
                <a:gd name="T9" fmla="*/ 8 h 44"/>
                <a:gd name="T10" fmla="*/ 4 w 36"/>
                <a:gd name="T11" fmla="*/ 6 h 44"/>
                <a:gd name="T12" fmla="*/ 8 w 36"/>
                <a:gd name="T13" fmla="*/ 2 h 44"/>
                <a:gd name="T14" fmla="*/ 14 w 36"/>
                <a:gd name="T15" fmla="*/ 0 h 44"/>
                <a:gd name="T16" fmla="*/ 18 w 36"/>
                <a:gd name="T17" fmla="*/ 0 h 44"/>
                <a:gd name="T18" fmla="*/ 20 w 36"/>
                <a:gd name="T19" fmla="*/ 0 h 44"/>
                <a:gd name="T20" fmla="*/ 24 w 36"/>
                <a:gd name="T21" fmla="*/ 0 h 44"/>
                <a:gd name="T22" fmla="*/ 26 w 36"/>
                <a:gd name="T23" fmla="*/ 2 h 44"/>
                <a:gd name="T24" fmla="*/ 28 w 36"/>
                <a:gd name="T25" fmla="*/ 2 h 44"/>
                <a:gd name="T26" fmla="*/ 30 w 36"/>
                <a:gd name="T27" fmla="*/ 4 h 44"/>
                <a:gd name="T28" fmla="*/ 32 w 36"/>
                <a:gd name="T29" fmla="*/ 4 h 44"/>
                <a:gd name="T30" fmla="*/ 34 w 36"/>
                <a:gd name="T31" fmla="*/ 8 h 44"/>
                <a:gd name="T32" fmla="*/ 36 w 36"/>
                <a:gd name="T33" fmla="*/ 12 h 44"/>
                <a:gd name="T34" fmla="*/ 36 w 36"/>
                <a:gd name="T35" fmla="*/ 20 h 44"/>
                <a:gd name="T36" fmla="*/ 34 w 36"/>
                <a:gd name="T37" fmla="*/ 28 h 44"/>
                <a:gd name="T38" fmla="*/ 30 w 36"/>
                <a:gd name="T39" fmla="*/ 34 h 44"/>
                <a:gd name="T40" fmla="*/ 30 w 36"/>
                <a:gd name="T41" fmla="*/ 34 h 44"/>
                <a:gd name="T42" fmla="*/ 28 w 36"/>
                <a:gd name="T43" fmla="*/ 38 h 44"/>
                <a:gd name="T44" fmla="*/ 24 w 36"/>
                <a:gd name="T45" fmla="*/ 40 h 44"/>
                <a:gd name="T46" fmla="*/ 20 w 36"/>
                <a:gd name="T47" fmla="*/ 44 h 44"/>
                <a:gd name="T48" fmla="*/ 18 w 36"/>
                <a:gd name="T49" fmla="*/ 44 h 44"/>
                <a:gd name="T50" fmla="*/ 16 w 36"/>
                <a:gd name="T51" fmla="*/ 44 h 44"/>
                <a:gd name="T52" fmla="*/ 14 w 36"/>
                <a:gd name="T53" fmla="*/ 42 h 44"/>
                <a:gd name="T54" fmla="*/ 10 w 36"/>
                <a:gd name="T55" fmla="*/ 40 h 44"/>
                <a:gd name="T56" fmla="*/ 8 w 36"/>
                <a:gd name="T57" fmla="*/ 38 h 44"/>
                <a:gd name="T58" fmla="*/ 0 w 36"/>
                <a:gd name="T59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4">
                  <a:moveTo>
                    <a:pt x="0" y="18"/>
                  </a:move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20"/>
                  </a:lnTo>
                  <a:lnTo>
                    <a:pt x="34" y="28"/>
                  </a:lnTo>
                  <a:lnTo>
                    <a:pt x="30" y="34"/>
                  </a:lnTo>
                  <a:lnTo>
                    <a:pt x="30" y="34"/>
                  </a:lnTo>
                  <a:lnTo>
                    <a:pt x="28" y="38"/>
                  </a:lnTo>
                  <a:lnTo>
                    <a:pt x="24" y="40"/>
                  </a:lnTo>
                  <a:lnTo>
                    <a:pt x="20" y="44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4" y="42"/>
                  </a:lnTo>
                  <a:lnTo>
                    <a:pt x="10" y="40"/>
                  </a:lnTo>
                  <a:lnTo>
                    <a:pt x="8" y="38"/>
                  </a:lnTo>
                  <a:lnTo>
                    <a:pt x="0" y="18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452"/>
            <p:cNvSpPr>
              <a:spLocks/>
            </p:cNvSpPr>
            <p:nvPr/>
          </p:nvSpPr>
          <p:spPr bwMode="gray">
            <a:xfrm>
              <a:off x="409337" y="4380353"/>
              <a:ext cx="185140" cy="129510"/>
            </a:xfrm>
            <a:custGeom>
              <a:avLst/>
              <a:gdLst>
                <a:gd name="T0" fmla="*/ 0 w 100"/>
                <a:gd name="T1" fmla="*/ 26 h 70"/>
                <a:gd name="T2" fmla="*/ 18 w 100"/>
                <a:gd name="T3" fmla="*/ 20 h 70"/>
                <a:gd name="T4" fmla="*/ 22 w 100"/>
                <a:gd name="T5" fmla="*/ 16 h 70"/>
                <a:gd name="T6" fmla="*/ 24 w 100"/>
                <a:gd name="T7" fmla="*/ 8 h 70"/>
                <a:gd name="T8" fmla="*/ 22 w 100"/>
                <a:gd name="T9" fmla="*/ 0 h 70"/>
                <a:gd name="T10" fmla="*/ 24 w 100"/>
                <a:gd name="T11" fmla="*/ 0 h 70"/>
                <a:gd name="T12" fmla="*/ 30 w 100"/>
                <a:gd name="T13" fmla="*/ 0 h 70"/>
                <a:gd name="T14" fmla="*/ 36 w 100"/>
                <a:gd name="T15" fmla="*/ 2 h 70"/>
                <a:gd name="T16" fmla="*/ 38 w 100"/>
                <a:gd name="T17" fmla="*/ 4 h 70"/>
                <a:gd name="T18" fmla="*/ 40 w 100"/>
                <a:gd name="T19" fmla="*/ 6 h 70"/>
                <a:gd name="T20" fmla="*/ 44 w 100"/>
                <a:gd name="T21" fmla="*/ 6 h 70"/>
                <a:gd name="T22" fmla="*/ 52 w 100"/>
                <a:gd name="T23" fmla="*/ 10 h 70"/>
                <a:gd name="T24" fmla="*/ 62 w 100"/>
                <a:gd name="T25" fmla="*/ 10 h 70"/>
                <a:gd name="T26" fmla="*/ 64 w 100"/>
                <a:gd name="T27" fmla="*/ 8 h 70"/>
                <a:gd name="T28" fmla="*/ 64 w 100"/>
                <a:gd name="T29" fmla="*/ 6 h 70"/>
                <a:gd name="T30" fmla="*/ 66 w 100"/>
                <a:gd name="T31" fmla="*/ 4 h 70"/>
                <a:gd name="T32" fmla="*/ 70 w 100"/>
                <a:gd name="T33" fmla="*/ 2 h 70"/>
                <a:gd name="T34" fmla="*/ 76 w 100"/>
                <a:gd name="T35" fmla="*/ 4 h 70"/>
                <a:gd name="T36" fmla="*/ 78 w 100"/>
                <a:gd name="T37" fmla="*/ 8 h 70"/>
                <a:gd name="T38" fmla="*/ 80 w 100"/>
                <a:gd name="T39" fmla="*/ 14 h 70"/>
                <a:gd name="T40" fmla="*/ 84 w 100"/>
                <a:gd name="T41" fmla="*/ 22 h 70"/>
                <a:gd name="T42" fmla="*/ 88 w 100"/>
                <a:gd name="T43" fmla="*/ 28 h 70"/>
                <a:gd name="T44" fmla="*/ 90 w 100"/>
                <a:gd name="T45" fmla="*/ 36 h 70"/>
                <a:gd name="T46" fmla="*/ 96 w 100"/>
                <a:gd name="T47" fmla="*/ 50 h 70"/>
                <a:gd name="T48" fmla="*/ 100 w 100"/>
                <a:gd name="T49" fmla="*/ 64 h 70"/>
                <a:gd name="T50" fmla="*/ 96 w 100"/>
                <a:gd name="T51" fmla="*/ 70 h 70"/>
                <a:gd name="T52" fmla="*/ 88 w 100"/>
                <a:gd name="T53" fmla="*/ 66 h 70"/>
                <a:gd name="T54" fmla="*/ 78 w 100"/>
                <a:gd name="T55" fmla="*/ 60 h 70"/>
                <a:gd name="T56" fmla="*/ 78 w 100"/>
                <a:gd name="T57" fmla="*/ 60 h 70"/>
                <a:gd name="T58" fmla="*/ 72 w 100"/>
                <a:gd name="T59" fmla="*/ 60 h 70"/>
                <a:gd name="T60" fmla="*/ 68 w 100"/>
                <a:gd name="T61" fmla="*/ 60 h 70"/>
                <a:gd name="T62" fmla="*/ 68 w 100"/>
                <a:gd name="T63" fmla="*/ 54 h 70"/>
                <a:gd name="T64" fmla="*/ 68 w 100"/>
                <a:gd name="T65" fmla="*/ 46 h 70"/>
                <a:gd name="T66" fmla="*/ 62 w 100"/>
                <a:gd name="T67" fmla="*/ 40 h 70"/>
                <a:gd name="T68" fmla="*/ 50 w 100"/>
                <a:gd name="T69" fmla="*/ 36 h 70"/>
                <a:gd name="T70" fmla="*/ 48 w 100"/>
                <a:gd name="T71" fmla="*/ 36 h 70"/>
                <a:gd name="T72" fmla="*/ 40 w 100"/>
                <a:gd name="T73" fmla="*/ 40 h 70"/>
                <a:gd name="T74" fmla="*/ 32 w 100"/>
                <a:gd name="T75" fmla="*/ 46 h 70"/>
                <a:gd name="T76" fmla="*/ 18 w 100"/>
                <a:gd name="T7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70">
                  <a:moveTo>
                    <a:pt x="18" y="40"/>
                  </a:moveTo>
                  <a:lnTo>
                    <a:pt x="0" y="26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6" y="8"/>
                  </a:lnTo>
                  <a:lnTo>
                    <a:pt x="52" y="10"/>
                  </a:lnTo>
                  <a:lnTo>
                    <a:pt x="58" y="10"/>
                  </a:lnTo>
                  <a:lnTo>
                    <a:pt x="62" y="10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4"/>
                  </a:lnTo>
                  <a:lnTo>
                    <a:pt x="78" y="6"/>
                  </a:lnTo>
                  <a:lnTo>
                    <a:pt x="78" y="8"/>
                  </a:lnTo>
                  <a:lnTo>
                    <a:pt x="78" y="10"/>
                  </a:lnTo>
                  <a:lnTo>
                    <a:pt x="80" y="14"/>
                  </a:lnTo>
                  <a:lnTo>
                    <a:pt x="82" y="18"/>
                  </a:lnTo>
                  <a:lnTo>
                    <a:pt x="84" y="22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8" y="30"/>
                  </a:lnTo>
                  <a:lnTo>
                    <a:pt x="90" y="36"/>
                  </a:lnTo>
                  <a:lnTo>
                    <a:pt x="92" y="40"/>
                  </a:lnTo>
                  <a:lnTo>
                    <a:pt x="96" y="50"/>
                  </a:lnTo>
                  <a:lnTo>
                    <a:pt x="98" y="58"/>
                  </a:lnTo>
                  <a:lnTo>
                    <a:pt x="100" y="64"/>
                  </a:lnTo>
                  <a:lnTo>
                    <a:pt x="98" y="68"/>
                  </a:lnTo>
                  <a:lnTo>
                    <a:pt x="96" y="70"/>
                  </a:lnTo>
                  <a:lnTo>
                    <a:pt x="92" y="70"/>
                  </a:lnTo>
                  <a:lnTo>
                    <a:pt x="88" y="66"/>
                  </a:lnTo>
                  <a:lnTo>
                    <a:pt x="82" y="64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2" y="60"/>
                  </a:lnTo>
                  <a:lnTo>
                    <a:pt x="66" y="60"/>
                  </a:lnTo>
                  <a:lnTo>
                    <a:pt x="68" y="60"/>
                  </a:lnTo>
                  <a:lnTo>
                    <a:pt x="68" y="56"/>
                  </a:lnTo>
                  <a:lnTo>
                    <a:pt x="68" y="54"/>
                  </a:lnTo>
                  <a:lnTo>
                    <a:pt x="68" y="50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2" y="40"/>
                  </a:lnTo>
                  <a:lnTo>
                    <a:pt x="58" y="38"/>
                  </a:lnTo>
                  <a:lnTo>
                    <a:pt x="50" y="36"/>
                  </a:lnTo>
                  <a:lnTo>
                    <a:pt x="50" y="36"/>
                  </a:lnTo>
                  <a:lnTo>
                    <a:pt x="48" y="36"/>
                  </a:lnTo>
                  <a:lnTo>
                    <a:pt x="44" y="38"/>
                  </a:lnTo>
                  <a:lnTo>
                    <a:pt x="40" y="40"/>
                  </a:lnTo>
                  <a:lnTo>
                    <a:pt x="36" y="42"/>
                  </a:lnTo>
                  <a:lnTo>
                    <a:pt x="32" y="46"/>
                  </a:lnTo>
                  <a:lnTo>
                    <a:pt x="32" y="52"/>
                  </a:lnTo>
                  <a:lnTo>
                    <a:pt x="18" y="4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453"/>
            <p:cNvSpPr>
              <a:spLocks/>
            </p:cNvSpPr>
            <p:nvPr/>
          </p:nvSpPr>
          <p:spPr bwMode="gray">
            <a:xfrm>
              <a:off x="572260" y="4417356"/>
              <a:ext cx="155517" cy="162813"/>
            </a:xfrm>
            <a:custGeom>
              <a:avLst/>
              <a:gdLst>
                <a:gd name="T0" fmla="*/ 42 w 84"/>
                <a:gd name="T1" fmla="*/ 84 h 88"/>
                <a:gd name="T2" fmla="*/ 44 w 84"/>
                <a:gd name="T3" fmla="*/ 78 h 88"/>
                <a:gd name="T4" fmla="*/ 44 w 84"/>
                <a:gd name="T5" fmla="*/ 68 h 88"/>
                <a:gd name="T6" fmla="*/ 42 w 84"/>
                <a:gd name="T7" fmla="*/ 66 h 88"/>
                <a:gd name="T8" fmla="*/ 36 w 84"/>
                <a:gd name="T9" fmla="*/ 64 h 88"/>
                <a:gd name="T10" fmla="*/ 32 w 84"/>
                <a:gd name="T11" fmla="*/ 64 h 88"/>
                <a:gd name="T12" fmla="*/ 28 w 84"/>
                <a:gd name="T13" fmla="*/ 62 h 88"/>
                <a:gd name="T14" fmla="*/ 26 w 84"/>
                <a:gd name="T15" fmla="*/ 54 h 88"/>
                <a:gd name="T16" fmla="*/ 26 w 84"/>
                <a:gd name="T17" fmla="*/ 48 h 88"/>
                <a:gd name="T18" fmla="*/ 24 w 84"/>
                <a:gd name="T19" fmla="*/ 46 h 88"/>
                <a:gd name="T20" fmla="*/ 18 w 84"/>
                <a:gd name="T21" fmla="*/ 42 h 88"/>
                <a:gd name="T22" fmla="*/ 10 w 84"/>
                <a:gd name="T23" fmla="*/ 48 h 88"/>
                <a:gd name="T24" fmla="*/ 10 w 84"/>
                <a:gd name="T25" fmla="*/ 44 h 88"/>
                <a:gd name="T26" fmla="*/ 10 w 84"/>
                <a:gd name="T27" fmla="*/ 36 h 88"/>
                <a:gd name="T28" fmla="*/ 8 w 84"/>
                <a:gd name="T29" fmla="*/ 32 h 88"/>
                <a:gd name="T30" fmla="*/ 4 w 84"/>
                <a:gd name="T31" fmla="*/ 24 h 88"/>
                <a:gd name="T32" fmla="*/ 2 w 84"/>
                <a:gd name="T33" fmla="*/ 14 h 88"/>
                <a:gd name="T34" fmla="*/ 0 w 84"/>
                <a:gd name="T35" fmla="*/ 6 h 88"/>
                <a:gd name="T36" fmla="*/ 6 w 84"/>
                <a:gd name="T37" fmla="*/ 8 h 88"/>
                <a:gd name="T38" fmla="*/ 16 w 84"/>
                <a:gd name="T39" fmla="*/ 6 h 88"/>
                <a:gd name="T40" fmla="*/ 22 w 84"/>
                <a:gd name="T41" fmla="*/ 4 h 88"/>
                <a:gd name="T42" fmla="*/ 24 w 84"/>
                <a:gd name="T43" fmla="*/ 0 h 88"/>
                <a:gd name="T44" fmla="*/ 30 w 84"/>
                <a:gd name="T45" fmla="*/ 2 h 88"/>
                <a:gd name="T46" fmla="*/ 32 w 84"/>
                <a:gd name="T47" fmla="*/ 4 h 88"/>
                <a:gd name="T48" fmla="*/ 36 w 84"/>
                <a:gd name="T49" fmla="*/ 4 h 88"/>
                <a:gd name="T50" fmla="*/ 38 w 84"/>
                <a:gd name="T51" fmla="*/ 2 h 88"/>
                <a:gd name="T52" fmla="*/ 42 w 84"/>
                <a:gd name="T53" fmla="*/ 0 h 88"/>
                <a:gd name="T54" fmla="*/ 50 w 84"/>
                <a:gd name="T55" fmla="*/ 0 h 88"/>
                <a:gd name="T56" fmla="*/ 58 w 84"/>
                <a:gd name="T57" fmla="*/ 2 h 88"/>
                <a:gd name="T58" fmla="*/ 64 w 84"/>
                <a:gd name="T59" fmla="*/ 0 h 88"/>
                <a:gd name="T60" fmla="*/ 72 w 84"/>
                <a:gd name="T61" fmla="*/ 0 h 88"/>
                <a:gd name="T62" fmla="*/ 76 w 84"/>
                <a:gd name="T63" fmla="*/ 4 h 88"/>
                <a:gd name="T64" fmla="*/ 78 w 84"/>
                <a:gd name="T65" fmla="*/ 12 h 88"/>
                <a:gd name="T66" fmla="*/ 82 w 84"/>
                <a:gd name="T67" fmla="*/ 32 h 88"/>
                <a:gd name="T68" fmla="*/ 80 w 84"/>
                <a:gd name="T69" fmla="*/ 46 h 88"/>
                <a:gd name="T70" fmla="*/ 76 w 84"/>
                <a:gd name="T71" fmla="*/ 68 h 88"/>
                <a:gd name="T72" fmla="*/ 84 w 84"/>
                <a:gd name="T73" fmla="*/ 88 h 88"/>
                <a:gd name="T74" fmla="*/ 42 w 84"/>
                <a:gd name="T75" fmla="*/ 8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4" h="88">
                  <a:moveTo>
                    <a:pt x="42" y="86"/>
                  </a:moveTo>
                  <a:lnTo>
                    <a:pt x="42" y="84"/>
                  </a:lnTo>
                  <a:lnTo>
                    <a:pt x="44" y="82"/>
                  </a:lnTo>
                  <a:lnTo>
                    <a:pt x="44" y="78"/>
                  </a:lnTo>
                  <a:lnTo>
                    <a:pt x="46" y="74"/>
                  </a:lnTo>
                  <a:lnTo>
                    <a:pt x="44" y="68"/>
                  </a:lnTo>
                  <a:lnTo>
                    <a:pt x="44" y="68"/>
                  </a:lnTo>
                  <a:lnTo>
                    <a:pt x="42" y="66"/>
                  </a:lnTo>
                  <a:lnTo>
                    <a:pt x="40" y="64"/>
                  </a:lnTo>
                  <a:lnTo>
                    <a:pt x="36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30" y="64"/>
                  </a:lnTo>
                  <a:lnTo>
                    <a:pt x="28" y="62"/>
                  </a:lnTo>
                  <a:lnTo>
                    <a:pt x="26" y="58"/>
                  </a:lnTo>
                  <a:lnTo>
                    <a:pt x="26" y="54"/>
                  </a:lnTo>
                  <a:lnTo>
                    <a:pt x="26" y="50"/>
                  </a:lnTo>
                  <a:lnTo>
                    <a:pt x="26" y="48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2" y="44"/>
                  </a:lnTo>
                  <a:lnTo>
                    <a:pt x="18" y="42"/>
                  </a:lnTo>
                  <a:lnTo>
                    <a:pt x="14" y="44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8" y="32"/>
                  </a:lnTo>
                  <a:lnTo>
                    <a:pt x="6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6" y="8"/>
                  </a:lnTo>
                  <a:lnTo>
                    <a:pt x="10" y="8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6" y="4"/>
                  </a:lnTo>
                  <a:lnTo>
                    <a:pt x="76" y="8"/>
                  </a:lnTo>
                  <a:lnTo>
                    <a:pt x="78" y="12"/>
                  </a:lnTo>
                  <a:lnTo>
                    <a:pt x="80" y="20"/>
                  </a:lnTo>
                  <a:lnTo>
                    <a:pt x="82" y="32"/>
                  </a:lnTo>
                  <a:lnTo>
                    <a:pt x="80" y="42"/>
                  </a:lnTo>
                  <a:lnTo>
                    <a:pt x="80" y="46"/>
                  </a:lnTo>
                  <a:lnTo>
                    <a:pt x="78" y="56"/>
                  </a:lnTo>
                  <a:lnTo>
                    <a:pt x="76" y="68"/>
                  </a:lnTo>
                  <a:lnTo>
                    <a:pt x="78" y="76"/>
                  </a:lnTo>
                  <a:lnTo>
                    <a:pt x="84" y="88"/>
                  </a:lnTo>
                  <a:lnTo>
                    <a:pt x="66" y="82"/>
                  </a:lnTo>
                  <a:lnTo>
                    <a:pt x="42" y="86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454"/>
            <p:cNvSpPr>
              <a:spLocks/>
            </p:cNvSpPr>
            <p:nvPr/>
          </p:nvSpPr>
          <p:spPr bwMode="gray">
            <a:xfrm>
              <a:off x="642613" y="4350751"/>
              <a:ext cx="137003" cy="70306"/>
            </a:xfrm>
            <a:custGeom>
              <a:avLst/>
              <a:gdLst>
                <a:gd name="T0" fmla="*/ 28 w 74"/>
                <a:gd name="T1" fmla="*/ 8 h 38"/>
                <a:gd name="T2" fmla="*/ 28 w 74"/>
                <a:gd name="T3" fmla="*/ 8 h 38"/>
                <a:gd name="T4" fmla="*/ 24 w 74"/>
                <a:gd name="T5" fmla="*/ 8 h 38"/>
                <a:gd name="T6" fmla="*/ 20 w 74"/>
                <a:gd name="T7" fmla="*/ 8 h 38"/>
                <a:gd name="T8" fmla="*/ 16 w 74"/>
                <a:gd name="T9" fmla="*/ 10 h 38"/>
                <a:gd name="T10" fmla="*/ 12 w 74"/>
                <a:gd name="T11" fmla="*/ 12 h 38"/>
                <a:gd name="T12" fmla="*/ 8 w 74"/>
                <a:gd name="T13" fmla="*/ 16 h 38"/>
                <a:gd name="T14" fmla="*/ 4 w 74"/>
                <a:gd name="T15" fmla="*/ 22 h 38"/>
                <a:gd name="T16" fmla="*/ 0 w 74"/>
                <a:gd name="T17" fmla="*/ 38 h 38"/>
                <a:gd name="T18" fmla="*/ 0 w 74"/>
                <a:gd name="T19" fmla="*/ 38 h 38"/>
                <a:gd name="T20" fmla="*/ 2 w 74"/>
                <a:gd name="T21" fmla="*/ 38 h 38"/>
                <a:gd name="T22" fmla="*/ 6 w 74"/>
                <a:gd name="T23" fmla="*/ 36 h 38"/>
                <a:gd name="T24" fmla="*/ 10 w 74"/>
                <a:gd name="T25" fmla="*/ 36 h 38"/>
                <a:gd name="T26" fmla="*/ 16 w 74"/>
                <a:gd name="T27" fmla="*/ 38 h 38"/>
                <a:gd name="T28" fmla="*/ 16 w 74"/>
                <a:gd name="T29" fmla="*/ 38 h 38"/>
                <a:gd name="T30" fmla="*/ 18 w 74"/>
                <a:gd name="T31" fmla="*/ 38 h 38"/>
                <a:gd name="T32" fmla="*/ 22 w 74"/>
                <a:gd name="T33" fmla="*/ 38 h 38"/>
                <a:gd name="T34" fmla="*/ 28 w 74"/>
                <a:gd name="T35" fmla="*/ 36 h 38"/>
                <a:gd name="T36" fmla="*/ 28 w 74"/>
                <a:gd name="T37" fmla="*/ 36 h 38"/>
                <a:gd name="T38" fmla="*/ 30 w 74"/>
                <a:gd name="T39" fmla="*/ 36 h 38"/>
                <a:gd name="T40" fmla="*/ 32 w 74"/>
                <a:gd name="T41" fmla="*/ 36 h 38"/>
                <a:gd name="T42" fmla="*/ 36 w 74"/>
                <a:gd name="T43" fmla="*/ 36 h 38"/>
                <a:gd name="T44" fmla="*/ 36 w 74"/>
                <a:gd name="T45" fmla="*/ 36 h 38"/>
                <a:gd name="T46" fmla="*/ 36 w 74"/>
                <a:gd name="T47" fmla="*/ 34 h 38"/>
                <a:gd name="T48" fmla="*/ 36 w 74"/>
                <a:gd name="T49" fmla="*/ 32 h 38"/>
                <a:gd name="T50" fmla="*/ 38 w 74"/>
                <a:gd name="T51" fmla="*/ 30 h 38"/>
                <a:gd name="T52" fmla="*/ 40 w 74"/>
                <a:gd name="T53" fmla="*/ 28 h 38"/>
                <a:gd name="T54" fmla="*/ 40 w 74"/>
                <a:gd name="T55" fmla="*/ 26 h 38"/>
                <a:gd name="T56" fmla="*/ 42 w 74"/>
                <a:gd name="T57" fmla="*/ 24 h 38"/>
                <a:gd name="T58" fmla="*/ 44 w 74"/>
                <a:gd name="T59" fmla="*/ 22 h 38"/>
                <a:gd name="T60" fmla="*/ 46 w 74"/>
                <a:gd name="T61" fmla="*/ 22 h 38"/>
                <a:gd name="T62" fmla="*/ 50 w 74"/>
                <a:gd name="T63" fmla="*/ 20 h 38"/>
                <a:gd name="T64" fmla="*/ 60 w 74"/>
                <a:gd name="T65" fmla="*/ 20 h 38"/>
                <a:gd name="T66" fmla="*/ 62 w 74"/>
                <a:gd name="T67" fmla="*/ 20 h 38"/>
                <a:gd name="T68" fmla="*/ 64 w 74"/>
                <a:gd name="T69" fmla="*/ 22 h 38"/>
                <a:gd name="T70" fmla="*/ 68 w 74"/>
                <a:gd name="T71" fmla="*/ 22 h 38"/>
                <a:gd name="T72" fmla="*/ 70 w 74"/>
                <a:gd name="T73" fmla="*/ 22 h 38"/>
                <a:gd name="T74" fmla="*/ 72 w 74"/>
                <a:gd name="T75" fmla="*/ 22 h 38"/>
                <a:gd name="T76" fmla="*/ 74 w 74"/>
                <a:gd name="T77" fmla="*/ 20 h 38"/>
                <a:gd name="T78" fmla="*/ 74 w 74"/>
                <a:gd name="T79" fmla="*/ 20 h 38"/>
                <a:gd name="T80" fmla="*/ 74 w 74"/>
                <a:gd name="T81" fmla="*/ 18 h 38"/>
                <a:gd name="T82" fmla="*/ 72 w 74"/>
                <a:gd name="T83" fmla="*/ 16 h 38"/>
                <a:gd name="T84" fmla="*/ 70 w 74"/>
                <a:gd name="T85" fmla="*/ 16 h 38"/>
                <a:gd name="T86" fmla="*/ 66 w 74"/>
                <a:gd name="T87" fmla="*/ 14 h 38"/>
                <a:gd name="T88" fmla="*/ 64 w 74"/>
                <a:gd name="T89" fmla="*/ 12 h 38"/>
                <a:gd name="T90" fmla="*/ 62 w 74"/>
                <a:gd name="T91" fmla="*/ 8 h 38"/>
                <a:gd name="T92" fmla="*/ 60 w 74"/>
                <a:gd name="T93" fmla="*/ 4 h 38"/>
                <a:gd name="T94" fmla="*/ 60 w 74"/>
                <a:gd name="T95" fmla="*/ 2 h 38"/>
                <a:gd name="T96" fmla="*/ 58 w 74"/>
                <a:gd name="T97" fmla="*/ 0 h 38"/>
                <a:gd name="T98" fmla="*/ 58 w 74"/>
                <a:gd name="T99" fmla="*/ 0 h 38"/>
                <a:gd name="T100" fmla="*/ 56 w 74"/>
                <a:gd name="T101" fmla="*/ 0 h 38"/>
                <a:gd name="T102" fmla="*/ 54 w 74"/>
                <a:gd name="T103" fmla="*/ 2 h 38"/>
                <a:gd name="T104" fmla="*/ 50 w 74"/>
                <a:gd name="T105" fmla="*/ 2 h 38"/>
                <a:gd name="T106" fmla="*/ 46 w 74"/>
                <a:gd name="T107" fmla="*/ 4 h 38"/>
                <a:gd name="T108" fmla="*/ 40 w 74"/>
                <a:gd name="T109" fmla="*/ 6 h 38"/>
                <a:gd name="T110" fmla="*/ 36 w 74"/>
                <a:gd name="T111" fmla="*/ 8 h 38"/>
                <a:gd name="T112" fmla="*/ 28 w 74"/>
                <a:gd name="T113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4" h="38">
                  <a:moveTo>
                    <a:pt x="28" y="8"/>
                  </a:moveTo>
                  <a:lnTo>
                    <a:pt x="28" y="8"/>
                  </a:lnTo>
                  <a:lnTo>
                    <a:pt x="24" y="8"/>
                  </a:lnTo>
                  <a:lnTo>
                    <a:pt x="20" y="8"/>
                  </a:lnTo>
                  <a:lnTo>
                    <a:pt x="16" y="10"/>
                  </a:lnTo>
                  <a:lnTo>
                    <a:pt x="12" y="12"/>
                  </a:lnTo>
                  <a:lnTo>
                    <a:pt x="8" y="16"/>
                  </a:lnTo>
                  <a:lnTo>
                    <a:pt x="4" y="2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6" y="36"/>
                  </a:lnTo>
                  <a:lnTo>
                    <a:pt x="10" y="36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8" y="38"/>
                  </a:lnTo>
                  <a:lnTo>
                    <a:pt x="22" y="38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8" y="30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50" y="20"/>
                  </a:lnTo>
                  <a:lnTo>
                    <a:pt x="60" y="20"/>
                  </a:lnTo>
                  <a:lnTo>
                    <a:pt x="62" y="20"/>
                  </a:lnTo>
                  <a:lnTo>
                    <a:pt x="64" y="22"/>
                  </a:lnTo>
                  <a:lnTo>
                    <a:pt x="68" y="22"/>
                  </a:lnTo>
                  <a:lnTo>
                    <a:pt x="70" y="22"/>
                  </a:lnTo>
                  <a:lnTo>
                    <a:pt x="72" y="22"/>
                  </a:lnTo>
                  <a:lnTo>
                    <a:pt x="74" y="20"/>
                  </a:lnTo>
                  <a:lnTo>
                    <a:pt x="74" y="20"/>
                  </a:lnTo>
                  <a:lnTo>
                    <a:pt x="74" y="18"/>
                  </a:lnTo>
                  <a:lnTo>
                    <a:pt x="72" y="16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64" y="12"/>
                  </a:lnTo>
                  <a:lnTo>
                    <a:pt x="62" y="8"/>
                  </a:lnTo>
                  <a:lnTo>
                    <a:pt x="60" y="4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6" y="4"/>
                  </a:lnTo>
                  <a:lnTo>
                    <a:pt x="40" y="6"/>
                  </a:lnTo>
                  <a:lnTo>
                    <a:pt x="36" y="8"/>
                  </a:lnTo>
                  <a:lnTo>
                    <a:pt x="28" y="8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455"/>
            <p:cNvSpPr>
              <a:spLocks/>
            </p:cNvSpPr>
            <p:nvPr/>
          </p:nvSpPr>
          <p:spPr bwMode="gray">
            <a:xfrm>
              <a:off x="709263" y="4387754"/>
              <a:ext cx="59245" cy="196116"/>
            </a:xfrm>
            <a:custGeom>
              <a:avLst/>
              <a:gdLst>
                <a:gd name="T0" fmla="*/ 14 w 32"/>
                <a:gd name="T1" fmla="*/ 0 h 106"/>
                <a:gd name="T2" fmla="*/ 14 w 32"/>
                <a:gd name="T3" fmla="*/ 0 h 106"/>
                <a:gd name="T4" fmla="*/ 12 w 32"/>
                <a:gd name="T5" fmla="*/ 0 h 106"/>
                <a:gd name="T6" fmla="*/ 8 w 32"/>
                <a:gd name="T7" fmla="*/ 2 h 106"/>
                <a:gd name="T8" fmla="*/ 6 w 32"/>
                <a:gd name="T9" fmla="*/ 4 h 106"/>
                <a:gd name="T10" fmla="*/ 4 w 32"/>
                <a:gd name="T11" fmla="*/ 6 h 106"/>
                <a:gd name="T12" fmla="*/ 4 w 32"/>
                <a:gd name="T13" fmla="*/ 8 h 106"/>
                <a:gd name="T14" fmla="*/ 4 w 32"/>
                <a:gd name="T15" fmla="*/ 10 h 106"/>
                <a:gd name="T16" fmla="*/ 2 w 32"/>
                <a:gd name="T17" fmla="*/ 12 h 106"/>
                <a:gd name="T18" fmla="*/ 0 w 32"/>
                <a:gd name="T19" fmla="*/ 12 h 106"/>
                <a:gd name="T20" fmla="*/ 0 w 32"/>
                <a:gd name="T21" fmla="*/ 14 h 106"/>
                <a:gd name="T22" fmla="*/ 2 w 32"/>
                <a:gd name="T23" fmla="*/ 18 h 106"/>
                <a:gd name="T24" fmla="*/ 2 w 32"/>
                <a:gd name="T25" fmla="*/ 24 h 106"/>
                <a:gd name="T26" fmla="*/ 4 w 32"/>
                <a:gd name="T27" fmla="*/ 28 h 106"/>
                <a:gd name="T28" fmla="*/ 6 w 32"/>
                <a:gd name="T29" fmla="*/ 32 h 106"/>
                <a:gd name="T30" fmla="*/ 6 w 32"/>
                <a:gd name="T31" fmla="*/ 36 h 106"/>
                <a:gd name="T32" fmla="*/ 6 w 32"/>
                <a:gd name="T33" fmla="*/ 40 h 106"/>
                <a:gd name="T34" fmla="*/ 6 w 32"/>
                <a:gd name="T35" fmla="*/ 44 h 106"/>
                <a:gd name="T36" fmla="*/ 8 w 32"/>
                <a:gd name="T37" fmla="*/ 50 h 106"/>
                <a:gd name="T38" fmla="*/ 6 w 32"/>
                <a:gd name="T39" fmla="*/ 58 h 106"/>
                <a:gd name="T40" fmla="*/ 6 w 32"/>
                <a:gd name="T41" fmla="*/ 58 h 106"/>
                <a:gd name="T42" fmla="*/ 6 w 32"/>
                <a:gd name="T43" fmla="*/ 62 h 106"/>
                <a:gd name="T44" fmla="*/ 4 w 32"/>
                <a:gd name="T45" fmla="*/ 68 h 106"/>
                <a:gd name="T46" fmla="*/ 4 w 32"/>
                <a:gd name="T47" fmla="*/ 74 h 106"/>
                <a:gd name="T48" fmla="*/ 2 w 32"/>
                <a:gd name="T49" fmla="*/ 80 h 106"/>
                <a:gd name="T50" fmla="*/ 2 w 32"/>
                <a:gd name="T51" fmla="*/ 88 h 106"/>
                <a:gd name="T52" fmla="*/ 10 w 32"/>
                <a:gd name="T53" fmla="*/ 104 h 106"/>
                <a:gd name="T54" fmla="*/ 28 w 32"/>
                <a:gd name="T55" fmla="*/ 106 h 106"/>
                <a:gd name="T56" fmla="*/ 28 w 32"/>
                <a:gd name="T57" fmla="*/ 102 h 106"/>
                <a:gd name="T58" fmla="*/ 30 w 32"/>
                <a:gd name="T59" fmla="*/ 88 h 106"/>
                <a:gd name="T60" fmla="*/ 32 w 32"/>
                <a:gd name="T61" fmla="*/ 74 h 106"/>
                <a:gd name="T62" fmla="*/ 32 w 32"/>
                <a:gd name="T63" fmla="*/ 62 h 106"/>
                <a:gd name="T64" fmla="*/ 32 w 32"/>
                <a:gd name="T65" fmla="*/ 50 h 106"/>
                <a:gd name="T66" fmla="*/ 30 w 32"/>
                <a:gd name="T67" fmla="*/ 40 h 106"/>
                <a:gd name="T68" fmla="*/ 30 w 32"/>
                <a:gd name="T69" fmla="*/ 36 h 106"/>
                <a:gd name="T70" fmla="*/ 24 w 32"/>
                <a:gd name="T71" fmla="*/ 8 h 106"/>
                <a:gd name="T72" fmla="*/ 20 w 32"/>
                <a:gd name="T73" fmla="*/ 2 h 106"/>
                <a:gd name="T74" fmla="*/ 14 w 32"/>
                <a:gd name="T7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106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6" y="32"/>
                  </a:lnTo>
                  <a:lnTo>
                    <a:pt x="6" y="36"/>
                  </a:lnTo>
                  <a:lnTo>
                    <a:pt x="6" y="40"/>
                  </a:lnTo>
                  <a:lnTo>
                    <a:pt x="6" y="44"/>
                  </a:lnTo>
                  <a:lnTo>
                    <a:pt x="8" y="5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62"/>
                  </a:lnTo>
                  <a:lnTo>
                    <a:pt x="4" y="68"/>
                  </a:lnTo>
                  <a:lnTo>
                    <a:pt x="4" y="74"/>
                  </a:lnTo>
                  <a:lnTo>
                    <a:pt x="2" y="80"/>
                  </a:lnTo>
                  <a:lnTo>
                    <a:pt x="2" y="88"/>
                  </a:lnTo>
                  <a:lnTo>
                    <a:pt x="10" y="104"/>
                  </a:lnTo>
                  <a:lnTo>
                    <a:pt x="28" y="106"/>
                  </a:lnTo>
                  <a:lnTo>
                    <a:pt x="28" y="102"/>
                  </a:lnTo>
                  <a:lnTo>
                    <a:pt x="30" y="88"/>
                  </a:lnTo>
                  <a:lnTo>
                    <a:pt x="32" y="74"/>
                  </a:lnTo>
                  <a:lnTo>
                    <a:pt x="32" y="62"/>
                  </a:lnTo>
                  <a:lnTo>
                    <a:pt x="32" y="50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24" y="8"/>
                  </a:lnTo>
                  <a:lnTo>
                    <a:pt x="20" y="2"/>
                  </a:lnTo>
                  <a:lnTo>
                    <a:pt x="14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456"/>
            <p:cNvSpPr>
              <a:spLocks/>
            </p:cNvSpPr>
            <p:nvPr/>
          </p:nvSpPr>
          <p:spPr bwMode="gray">
            <a:xfrm>
              <a:off x="746291" y="4387754"/>
              <a:ext cx="48136" cy="196116"/>
            </a:xfrm>
            <a:custGeom>
              <a:avLst/>
              <a:gdLst>
                <a:gd name="T0" fmla="*/ 0 w 26"/>
                <a:gd name="T1" fmla="*/ 2 h 106"/>
                <a:gd name="T2" fmla="*/ 0 w 26"/>
                <a:gd name="T3" fmla="*/ 2 h 106"/>
                <a:gd name="T4" fmla="*/ 4 w 26"/>
                <a:gd name="T5" fmla="*/ 0 h 106"/>
                <a:gd name="T6" fmla="*/ 8 w 26"/>
                <a:gd name="T7" fmla="*/ 2 h 106"/>
                <a:gd name="T8" fmla="*/ 14 w 26"/>
                <a:gd name="T9" fmla="*/ 2 h 106"/>
                <a:gd name="T10" fmla="*/ 14 w 26"/>
                <a:gd name="T11" fmla="*/ 4 h 106"/>
                <a:gd name="T12" fmla="*/ 14 w 26"/>
                <a:gd name="T13" fmla="*/ 6 h 106"/>
                <a:gd name="T14" fmla="*/ 14 w 26"/>
                <a:gd name="T15" fmla="*/ 8 h 106"/>
                <a:gd name="T16" fmla="*/ 14 w 26"/>
                <a:gd name="T17" fmla="*/ 10 h 106"/>
                <a:gd name="T18" fmla="*/ 16 w 26"/>
                <a:gd name="T19" fmla="*/ 12 h 106"/>
                <a:gd name="T20" fmla="*/ 18 w 26"/>
                <a:gd name="T21" fmla="*/ 14 h 106"/>
                <a:gd name="T22" fmla="*/ 18 w 26"/>
                <a:gd name="T23" fmla="*/ 14 h 106"/>
                <a:gd name="T24" fmla="*/ 20 w 26"/>
                <a:gd name="T25" fmla="*/ 18 h 106"/>
                <a:gd name="T26" fmla="*/ 24 w 26"/>
                <a:gd name="T27" fmla="*/ 22 h 106"/>
                <a:gd name="T28" fmla="*/ 24 w 26"/>
                <a:gd name="T29" fmla="*/ 28 h 106"/>
                <a:gd name="T30" fmla="*/ 26 w 26"/>
                <a:gd name="T31" fmla="*/ 36 h 106"/>
                <a:gd name="T32" fmla="*/ 26 w 26"/>
                <a:gd name="T33" fmla="*/ 42 h 106"/>
                <a:gd name="T34" fmla="*/ 26 w 26"/>
                <a:gd name="T35" fmla="*/ 56 h 106"/>
                <a:gd name="T36" fmla="*/ 26 w 26"/>
                <a:gd name="T37" fmla="*/ 74 h 106"/>
                <a:gd name="T38" fmla="*/ 26 w 26"/>
                <a:gd name="T39" fmla="*/ 90 h 106"/>
                <a:gd name="T40" fmla="*/ 26 w 26"/>
                <a:gd name="T41" fmla="*/ 96 h 106"/>
                <a:gd name="T42" fmla="*/ 24 w 26"/>
                <a:gd name="T43" fmla="*/ 96 h 106"/>
                <a:gd name="T44" fmla="*/ 20 w 26"/>
                <a:gd name="T45" fmla="*/ 98 h 106"/>
                <a:gd name="T46" fmla="*/ 18 w 26"/>
                <a:gd name="T47" fmla="*/ 100 h 106"/>
                <a:gd name="T48" fmla="*/ 14 w 26"/>
                <a:gd name="T49" fmla="*/ 102 h 106"/>
                <a:gd name="T50" fmla="*/ 8 w 26"/>
                <a:gd name="T51" fmla="*/ 106 h 106"/>
                <a:gd name="T52" fmla="*/ 8 w 26"/>
                <a:gd name="T53" fmla="*/ 102 h 106"/>
                <a:gd name="T54" fmla="*/ 10 w 26"/>
                <a:gd name="T55" fmla="*/ 88 h 106"/>
                <a:gd name="T56" fmla="*/ 12 w 26"/>
                <a:gd name="T57" fmla="*/ 74 h 106"/>
                <a:gd name="T58" fmla="*/ 12 w 26"/>
                <a:gd name="T59" fmla="*/ 60 h 106"/>
                <a:gd name="T60" fmla="*/ 10 w 26"/>
                <a:gd name="T61" fmla="*/ 48 h 106"/>
                <a:gd name="T62" fmla="*/ 10 w 26"/>
                <a:gd name="T63" fmla="*/ 40 h 106"/>
                <a:gd name="T64" fmla="*/ 10 w 26"/>
                <a:gd name="T65" fmla="*/ 34 h 106"/>
                <a:gd name="T66" fmla="*/ 8 w 26"/>
                <a:gd name="T67" fmla="*/ 28 h 106"/>
                <a:gd name="T68" fmla="*/ 6 w 26"/>
                <a:gd name="T69" fmla="*/ 10 h 106"/>
                <a:gd name="T70" fmla="*/ 4 w 26"/>
                <a:gd name="T71" fmla="*/ 10 h 106"/>
                <a:gd name="T72" fmla="*/ 4 w 26"/>
                <a:gd name="T73" fmla="*/ 8 h 106"/>
                <a:gd name="T74" fmla="*/ 2 w 26"/>
                <a:gd name="T75" fmla="*/ 4 h 106"/>
                <a:gd name="T76" fmla="*/ 2 w 26"/>
                <a:gd name="T77" fmla="*/ 2 h 106"/>
                <a:gd name="T78" fmla="*/ 0 w 26"/>
                <a:gd name="T79" fmla="*/ 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" h="106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8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6" y="12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4" y="22"/>
                  </a:lnTo>
                  <a:lnTo>
                    <a:pt x="24" y="28"/>
                  </a:lnTo>
                  <a:lnTo>
                    <a:pt x="26" y="36"/>
                  </a:lnTo>
                  <a:lnTo>
                    <a:pt x="26" y="42"/>
                  </a:lnTo>
                  <a:lnTo>
                    <a:pt x="26" y="56"/>
                  </a:lnTo>
                  <a:lnTo>
                    <a:pt x="26" y="74"/>
                  </a:lnTo>
                  <a:lnTo>
                    <a:pt x="26" y="90"/>
                  </a:lnTo>
                  <a:lnTo>
                    <a:pt x="26" y="96"/>
                  </a:lnTo>
                  <a:lnTo>
                    <a:pt x="24" y="96"/>
                  </a:lnTo>
                  <a:lnTo>
                    <a:pt x="20" y="98"/>
                  </a:lnTo>
                  <a:lnTo>
                    <a:pt x="18" y="100"/>
                  </a:lnTo>
                  <a:lnTo>
                    <a:pt x="14" y="102"/>
                  </a:lnTo>
                  <a:lnTo>
                    <a:pt x="8" y="106"/>
                  </a:lnTo>
                  <a:lnTo>
                    <a:pt x="8" y="102"/>
                  </a:lnTo>
                  <a:lnTo>
                    <a:pt x="10" y="88"/>
                  </a:lnTo>
                  <a:lnTo>
                    <a:pt x="12" y="74"/>
                  </a:lnTo>
                  <a:lnTo>
                    <a:pt x="12" y="60"/>
                  </a:lnTo>
                  <a:lnTo>
                    <a:pt x="10" y="48"/>
                  </a:lnTo>
                  <a:lnTo>
                    <a:pt x="10" y="40"/>
                  </a:lnTo>
                  <a:lnTo>
                    <a:pt x="10" y="34"/>
                  </a:lnTo>
                  <a:lnTo>
                    <a:pt x="8" y="28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457"/>
            <p:cNvSpPr>
              <a:spLocks/>
            </p:cNvSpPr>
            <p:nvPr/>
          </p:nvSpPr>
          <p:spPr bwMode="gray">
            <a:xfrm>
              <a:off x="768508" y="4376653"/>
              <a:ext cx="77759" cy="188715"/>
            </a:xfrm>
            <a:custGeom>
              <a:avLst/>
              <a:gdLst>
                <a:gd name="T0" fmla="*/ 14 w 42"/>
                <a:gd name="T1" fmla="*/ 102 h 102"/>
                <a:gd name="T2" fmla="*/ 14 w 42"/>
                <a:gd name="T3" fmla="*/ 96 h 102"/>
                <a:gd name="T4" fmla="*/ 14 w 42"/>
                <a:gd name="T5" fmla="*/ 82 h 102"/>
                <a:gd name="T6" fmla="*/ 14 w 42"/>
                <a:gd name="T7" fmla="*/ 64 h 102"/>
                <a:gd name="T8" fmla="*/ 14 w 42"/>
                <a:gd name="T9" fmla="*/ 46 h 102"/>
                <a:gd name="T10" fmla="*/ 14 w 42"/>
                <a:gd name="T11" fmla="*/ 36 h 102"/>
                <a:gd name="T12" fmla="*/ 12 w 42"/>
                <a:gd name="T13" fmla="*/ 30 h 102"/>
                <a:gd name="T14" fmla="*/ 8 w 42"/>
                <a:gd name="T15" fmla="*/ 24 h 102"/>
                <a:gd name="T16" fmla="*/ 6 w 42"/>
                <a:gd name="T17" fmla="*/ 20 h 102"/>
                <a:gd name="T18" fmla="*/ 2 w 42"/>
                <a:gd name="T19" fmla="*/ 18 h 102"/>
                <a:gd name="T20" fmla="*/ 0 w 42"/>
                <a:gd name="T21" fmla="*/ 12 h 102"/>
                <a:gd name="T22" fmla="*/ 2 w 42"/>
                <a:gd name="T23" fmla="*/ 8 h 102"/>
                <a:gd name="T24" fmla="*/ 14 w 42"/>
                <a:gd name="T25" fmla="*/ 8 h 102"/>
                <a:gd name="T26" fmla="*/ 16 w 42"/>
                <a:gd name="T27" fmla="*/ 0 h 102"/>
                <a:gd name="T28" fmla="*/ 28 w 42"/>
                <a:gd name="T29" fmla="*/ 10 h 102"/>
                <a:gd name="T30" fmla="*/ 30 w 42"/>
                <a:gd name="T31" fmla="*/ 12 h 102"/>
                <a:gd name="T32" fmla="*/ 34 w 42"/>
                <a:gd name="T33" fmla="*/ 16 h 102"/>
                <a:gd name="T34" fmla="*/ 40 w 42"/>
                <a:gd name="T35" fmla="*/ 22 h 102"/>
                <a:gd name="T36" fmla="*/ 42 w 42"/>
                <a:gd name="T37" fmla="*/ 34 h 102"/>
                <a:gd name="T38" fmla="*/ 38 w 42"/>
                <a:gd name="T39" fmla="*/ 48 h 102"/>
                <a:gd name="T40" fmla="*/ 38 w 42"/>
                <a:gd name="T41" fmla="*/ 52 h 102"/>
                <a:gd name="T42" fmla="*/ 36 w 42"/>
                <a:gd name="T43" fmla="*/ 64 h 102"/>
                <a:gd name="T44" fmla="*/ 36 w 42"/>
                <a:gd name="T45" fmla="*/ 82 h 102"/>
                <a:gd name="T46" fmla="*/ 34 w 42"/>
                <a:gd name="T47" fmla="*/ 98 h 102"/>
                <a:gd name="T48" fmla="*/ 14 w 42"/>
                <a:gd name="T4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02">
                  <a:moveTo>
                    <a:pt x="14" y="102"/>
                  </a:moveTo>
                  <a:lnTo>
                    <a:pt x="14" y="96"/>
                  </a:lnTo>
                  <a:lnTo>
                    <a:pt x="14" y="82"/>
                  </a:lnTo>
                  <a:lnTo>
                    <a:pt x="14" y="64"/>
                  </a:lnTo>
                  <a:lnTo>
                    <a:pt x="14" y="46"/>
                  </a:lnTo>
                  <a:lnTo>
                    <a:pt x="14" y="36"/>
                  </a:lnTo>
                  <a:lnTo>
                    <a:pt x="12" y="30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10"/>
                  </a:lnTo>
                  <a:lnTo>
                    <a:pt x="30" y="12"/>
                  </a:lnTo>
                  <a:lnTo>
                    <a:pt x="34" y="16"/>
                  </a:lnTo>
                  <a:lnTo>
                    <a:pt x="40" y="22"/>
                  </a:lnTo>
                  <a:lnTo>
                    <a:pt x="42" y="34"/>
                  </a:lnTo>
                  <a:lnTo>
                    <a:pt x="38" y="48"/>
                  </a:lnTo>
                  <a:lnTo>
                    <a:pt x="38" y="52"/>
                  </a:lnTo>
                  <a:lnTo>
                    <a:pt x="36" y="64"/>
                  </a:lnTo>
                  <a:lnTo>
                    <a:pt x="36" y="82"/>
                  </a:lnTo>
                  <a:lnTo>
                    <a:pt x="34" y="98"/>
                  </a:lnTo>
                  <a:lnTo>
                    <a:pt x="14" y="102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Freeform 458"/>
            <p:cNvSpPr>
              <a:spLocks/>
            </p:cNvSpPr>
            <p:nvPr/>
          </p:nvSpPr>
          <p:spPr bwMode="gray">
            <a:xfrm>
              <a:off x="475987" y="3777204"/>
              <a:ext cx="292521" cy="233119"/>
            </a:xfrm>
            <a:custGeom>
              <a:avLst/>
              <a:gdLst>
                <a:gd name="T0" fmla="*/ 0 w 158"/>
                <a:gd name="T1" fmla="*/ 120 h 126"/>
                <a:gd name="T2" fmla="*/ 2 w 158"/>
                <a:gd name="T3" fmla="*/ 118 h 126"/>
                <a:gd name="T4" fmla="*/ 2 w 158"/>
                <a:gd name="T5" fmla="*/ 116 h 126"/>
                <a:gd name="T6" fmla="*/ 14 w 158"/>
                <a:gd name="T7" fmla="*/ 112 h 126"/>
                <a:gd name="T8" fmla="*/ 22 w 158"/>
                <a:gd name="T9" fmla="*/ 106 h 126"/>
                <a:gd name="T10" fmla="*/ 30 w 158"/>
                <a:gd name="T11" fmla="*/ 98 h 126"/>
                <a:gd name="T12" fmla="*/ 38 w 158"/>
                <a:gd name="T13" fmla="*/ 90 h 126"/>
                <a:gd name="T14" fmla="*/ 44 w 158"/>
                <a:gd name="T15" fmla="*/ 82 h 126"/>
                <a:gd name="T16" fmla="*/ 46 w 158"/>
                <a:gd name="T17" fmla="*/ 80 h 126"/>
                <a:gd name="T18" fmla="*/ 46 w 158"/>
                <a:gd name="T19" fmla="*/ 68 h 126"/>
                <a:gd name="T20" fmla="*/ 50 w 158"/>
                <a:gd name="T21" fmla="*/ 60 h 126"/>
                <a:gd name="T22" fmla="*/ 56 w 158"/>
                <a:gd name="T23" fmla="*/ 54 h 126"/>
                <a:gd name="T24" fmla="*/ 60 w 158"/>
                <a:gd name="T25" fmla="*/ 48 h 126"/>
                <a:gd name="T26" fmla="*/ 60 w 158"/>
                <a:gd name="T27" fmla="*/ 44 h 126"/>
                <a:gd name="T28" fmla="*/ 64 w 158"/>
                <a:gd name="T29" fmla="*/ 40 h 126"/>
                <a:gd name="T30" fmla="*/ 66 w 158"/>
                <a:gd name="T31" fmla="*/ 36 h 126"/>
                <a:gd name="T32" fmla="*/ 70 w 158"/>
                <a:gd name="T33" fmla="*/ 34 h 126"/>
                <a:gd name="T34" fmla="*/ 74 w 158"/>
                <a:gd name="T35" fmla="*/ 32 h 126"/>
                <a:gd name="T36" fmla="*/ 76 w 158"/>
                <a:gd name="T37" fmla="*/ 30 h 126"/>
                <a:gd name="T38" fmla="*/ 78 w 158"/>
                <a:gd name="T39" fmla="*/ 30 h 126"/>
                <a:gd name="T40" fmla="*/ 76 w 158"/>
                <a:gd name="T41" fmla="*/ 20 h 126"/>
                <a:gd name="T42" fmla="*/ 76 w 158"/>
                <a:gd name="T43" fmla="*/ 14 h 126"/>
                <a:gd name="T44" fmla="*/ 78 w 158"/>
                <a:gd name="T45" fmla="*/ 8 h 126"/>
                <a:gd name="T46" fmla="*/ 78 w 158"/>
                <a:gd name="T47" fmla="*/ 4 h 126"/>
                <a:gd name="T48" fmla="*/ 80 w 158"/>
                <a:gd name="T49" fmla="*/ 0 h 126"/>
                <a:gd name="T50" fmla="*/ 80 w 158"/>
                <a:gd name="T51" fmla="*/ 0 h 126"/>
                <a:gd name="T52" fmla="*/ 82 w 158"/>
                <a:gd name="T53" fmla="*/ 0 h 126"/>
                <a:gd name="T54" fmla="*/ 84 w 158"/>
                <a:gd name="T55" fmla="*/ 2 h 126"/>
                <a:gd name="T56" fmla="*/ 88 w 158"/>
                <a:gd name="T57" fmla="*/ 4 h 126"/>
                <a:gd name="T58" fmla="*/ 92 w 158"/>
                <a:gd name="T59" fmla="*/ 6 h 126"/>
                <a:gd name="T60" fmla="*/ 98 w 158"/>
                <a:gd name="T61" fmla="*/ 8 h 126"/>
                <a:gd name="T62" fmla="*/ 104 w 158"/>
                <a:gd name="T63" fmla="*/ 10 h 126"/>
                <a:gd name="T64" fmla="*/ 114 w 158"/>
                <a:gd name="T65" fmla="*/ 12 h 126"/>
                <a:gd name="T66" fmla="*/ 126 w 158"/>
                <a:gd name="T67" fmla="*/ 12 h 126"/>
                <a:gd name="T68" fmla="*/ 134 w 158"/>
                <a:gd name="T69" fmla="*/ 12 h 126"/>
                <a:gd name="T70" fmla="*/ 136 w 158"/>
                <a:gd name="T71" fmla="*/ 12 h 126"/>
                <a:gd name="T72" fmla="*/ 138 w 158"/>
                <a:gd name="T73" fmla="*/ 12 h 126"/>
                <a:gd name="T74" fmla="*/ 142 w 158"/>
                <a:gd name="T75" fmla="*/ 14 h 126"/>
                <a:gd name="T76" fmla="*/ 144 w 158"/>
                <a:gd name="T77" fmla="*/ 18 h 126"/>
                <a:gd name="T78" fmla="*/ 146 w 158"/>
                <a:gd name="T79" fmla="*/ 22 h 126"/>
                <a:gd name="T80" fmla="*/ 146 w 158"/>
                <a:gd name="T81" fmla="*/ 28 h 126"/>
                <a:gd name="T82" fmla="*/ 146 w 158"/>
                <a:gd name="T83" fmla="*/ 34 h 126"/>
                <a:gd name="T84" fmla="*/ 146 w 158"/>
                <a:gd name="T85" fmla="*/ 38 h 126"/>
                <a:gd name="T86" fmla="*/ 148 w 158"/>
                <a:gd name="T87" fmla="*/ 42 h 126"/>
                <a:gd name="T88" fmla="*/ 150 w 158"/>
                <a:gd name="T89" fmla="*/ 46 h 126"/>
                <a:gd name="T90" fmla="*/ 158 w 158"/>
                <a:gd name="T91" fmla="*/ 54 h 126"/>
                <a:gd name="T92" fmla="*/ 156 w 158"/>
                <a:gd name="T93" fmla="*/ 54 h 126"/>
                <a:gd name="T94" fmla="*/ 154 w 158"/>
                <a:gd name="T95" fmla="*/ 54 h 126"/>
                <a:gd name="T96" fmla="*/ 150 w 158"/>
                <a:gd name="T97" fmla="*/ 54 h 126"/>
                <a:gd name="T98" fmla="*/ 146 w 158"/>
                <a:gd name="T99" fmla="*/ 54 h 126"/>
                <a:gd name="T100" fmla="*/ 142 w 158"/>
                <a:gd name="T101" fmla="*/ 54 h 126"/>
                <a:gd name="T102" fmla="*/ 140 w 158"/>
                <a:gd name="T103" fmla="*/ 56 h 126"/>
                <a:gd name="T104" fmla="*/ 136 w 158"/>
                <a:gd name="T105" fmla="*/ 58 h 126"/>
                <a:gd name="T106" fmla="*/ 136 w 158"/>
                <a:gd name="T107" fmla="*/ 62 h 126"/>
                <a:gd name="T108" fmla="*/ 134 w 158"/>
                <a:gd name="T109" fmla="*/ 74 h 126"/>
                <a:gd name="T110" fmla="*/ 82 w 158"/>
                <a:gd name="T111" fmla="*/ 92 h 126"/>
                <a:gd name="T112" fmla="*/ 68 w 158"/>
                <a:gd name="T113" fmla="*/ 96 h 126"/>
                <a:gd name="T114" fmla="*/ 60 w 158"/>
                <a:gd name="T115" fmla="*/ 104 h 126"/>
                <a:gd name="T116" fmla="*/ 48 w 158"/>
                <a:gd name="T117" fmla="*/ 110 h 126"/>
                <a:gd name="T118" fmla="*/ 52 w 158"/>
                <a:gd name="T119" fmla="*/ 126 h 126"/>
                <a:gd name="T120" fmla="*/ 0 w 158"/>
                <a:gd name="T121" fmla="*/ 12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8" h="126">
                  <a:moveTo>
                    <a:pt x="0" y="120"/>
                  </a:moveTo>
                  <a:lnTo>
                    <a:pt x="2" y="118"/>
                  </a:lnTo>
                  <a:lnTo>
                    <a:pt x="2" y="116"/>
                  </a:lnTo>
                  <a:lnTo>
                    <a:pt x="14" y="112"/>
                  </a:lnTo>
                  <a:lnTo>
                    <a:pt x="22" y="106"/>
                  </a:lnTo>
                  <a:lnTo>
                    <a:pt x="30" y="98"/>
                  </a:lnTo>
                  <a:lnTo>
                    <a:pt x="38" y="90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6" y="68"/>
                  </a:lnTo>
                  <a:lnTo>
                    <a:pt x="50" y="60"/>
                  </a:lnTo>
                  <a:lnTo>
                    <a:pt x="56" y="54"/>
                  </a:lnTo>
                  <a:lnTo>
                    <a:pt x="60" y="48"/>
                  </a:lnTo>
                  <a:lnTo>
                    <a:pt x="60" y="44"/>
                  </a:lnTo>
                  <a:lnTo>
                    <a:pt x="64" y="40"/>
                  </a:lnTo>
                  <a:lnTo>
                    <a:pt x="66" y="36"/>
                  </a:lnTo>
                  <a:lnTo>
                    <a:pt x="70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8" y="30"/>
                  </a:lnTo>
                  <a:lnTo>
                    <a:pt x="76" y="20"/>
                  </a:lnTo>
                  <a:lnTo>
                    <a:pt x="76" y="14"/>
                  </a:lnTo>
                  <a:lnTo>
                    <a:pt x="78" y="8"/>
                  </a:lnTo>
                  <a:lnTo>
                    <a:pt x="78" y="4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8" y="4"/>
                  </a:lnTo>
                  <a:lnTo>
                    <a:pt x="92" y="6"/>
                  </a:lnTo>
                  <a:lnTo>
                    <a:pt x="98" y="8"/>
                  </a:lnTo>
                  <a:lnTo>
                    <a:pt x="104" y="1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34" y="12"/>
                  </a:lnTo>
                  <a:lnTo>
                    <a:pt x="136" y="12"/>
                  </a:lnTo>
                  <a:lnTo>
                    <a:pt x="138" y="12"/>
                  </a:lnTo>
                  <a:lnTo>
                    <a:pt x="142" y="14"/>
                  </a:lnTo>
                  <a:lnTo>
                    <a:pt x="144" y="18"/>
                  </a:lnTo>
                  <a:lnTo>
                    <a:pt x="146" y="22"/>
                  </a:lnTo>
                  <a:lnTo>
                    <a:pt x="146" y="28"/>
                  </a:lnTo>
                  <a:lnTo>
                    <a:pt x="146" y="34"/>
                  </a:lnTo>
                  <a:lnTo>
                    <a:pt x="146" y="38"/>
                  </a:lnTo>
                  <a:lnTo>
                    <a:pt x="148" y="42"/>
                  </a:lnTo>
                  <a:lnTo>
                    <a:pt x="150" y="46"/>
                  </a:lnTo>
                  <a:lnTo>
                    <a:pt x="158" y="54"/>
                  </a:lnTo>
                  <a:lnTo>
                    <a:pt x="156" y="54"/>
                  </a:lnTo>
                  <a:lnTo>
                    <a:pt x="154" y="54"/>
                  </a:lnTo>
                  <a:lnTo>
                    <a:pt x="150" y="54"/>
                  </a:lnTo>
                  <a:lnTo>
                    <a:pt x="146" y="54"/>
                  </a:lnTo>
                  <a:lnTo>
                    <a:pt x="142" y="54"/>
                  </a:lnTo>
                  <a:lnTo>
                    <a:pt x="140" y="56"/>
                  </a:lnTo>
                  <a:lnTo>
                    <a:pt x="136" y="58"/>
                  </a:lnTo>
                  <a:lnTo>
                    <a:pt x="136" y="62"/>
                  </a:lnTo>
                  <a:lnTo>
                    <a:pt x="134" y="74"/>
                  </a:lnTo>
                  <a:lnTo>
                    <a:pt x="82" y="92"/>
                  </a:lnTo>
                  <a:lnTo>
                    <a:pt x="68" y="96"/>
                  </a:lnTo>
                  <a:lnTo>
                    <a:pt x="60" y="104"/>
                  </a:lnTo>
                  <a:lnTo>
                    <a:pt x="48" y="110"/>
                  </a:lnTo>
                  <a:lnTo>
                    <a:pt x="52" y="126"/>
                  </a:lnTo>
                  <a:lnTo>
                    <a:pt x="0" y="12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Freeform 459"/>
            <p:cNvSpPr>
              <a:spLocks/>
            </p:cNvSpPr>
            <p:nvPr/>
          </p:nvSpPr>
          <p:spPr bwMode="gray">
            <a:xfrm>
              <a:off x="953647" y="3736501"/>
              <a:ext cx="96273" cy="207217"/>
            </a:xfrm>
            <a:custGeom>
              <a:avLst/>
              <a:gdLst>
                <a:gd name="T0" fmla="*/ 8 w 52"/>
                <a:gd name="T1" fmla="*/ 12 h 112"/>
                <a:gd name="T2" fmla="*/ 6 w 52"/>
                <a:gd name="T3" fmla="*/ 18 h 112"/>
                <a:gd name="T4" fmla="*/ 4 w 52"/>
                <a:gd name="T5" fmla="*/ 28 h 112"/>
                <a:gd name="T6" fmla="*/ 4 w 52"/>
                <a:gd name="T7" fmla="*/ 32 h 112"/>
                <a:gd name="T8" fmla="*/ 2 w 52"/>
                <a:gd name="T9" fmla="*/ 38 h 112"/>
                <a:gd name="T10" fmla="*/ 0 w 52"/>
                <a:gd name="T11" fmla="*/ 40 h 112"/>
                <a:gd name="T12" fmla="*/ 0 w 52"/>
                <a:gd name="T13" fmla="*/ 46 h 112"/>
                <a:gd name="T14" fmla="*/ 2 w 52"/>
                <a:gd name="T15" fmla="*/ 50 h 112"/>
                <a:gd name="T16" fmla="*/ 2 w 52"/>
                <a:gd name="T17" fmla="*/ 54 h 112"/>
                <a:gd name="T18" fmla="*/ 2 w 52"/>
                <a:gd name="T19" fmla="*/ 58 h 112"/>
                <a:gd name="T20" fmla="*/ 6 w 52"/>
                <a:gd name="T21" fmla="*/ 64 h 112"/>
                <a:gd name="T22" fmla="*/ 8 w 52"/>
                <a:gd name="T23" fmla="*/ 64 h 112"/>
                <a:gd name="T24" fmla="*/ 10 w 52"/>
                <a:gd name="T25" fmla="*/ 68 h 112"/>
                <a:gd name="T26" fmla="*/ 14 w 52"/>
                <a:gd name="T27" fmla="*/ 88 h 112"/>
                <a:gd name="T28" fmla="*/ 22 w 52"/>
                <a:gd name="T29" fmla="*/ 112 h 112"/>
                <a:gd name="T30" fmla="*/ 26 w 52"/>
                <a:gd name="T31" fmla="*/ 108 h 112"/>
                <a:gd name="T32" fmla="*/ 34 w 52"/>
                <a:gd name="T33" fmla="*/ 102 h 112"/>
                <a:gd name="T34" fmla="*/ 40 w 52"/>
                <a:gd name="T35" fmla="*/ 96 h 112"/>
                <a:gd name="T36" fmla="*/ 40 w 52"/>
                <a:gd name="T37" fmla="*/ 92 h 112"/>
                <a:gd name="T38" fmla="*/ 38 w 52"/>
                <a:gd name="T39" fmla="*/ 88 h 112"/>
                <a:gd name="T40" fmla="*/ 38 w 52"/>
                <a:gd name="T41" fmla="*/ 84 h 112"/>
                <a:gd name="T42" fmla="*/ 44 w 52"/>
                <a:gd name="T43" fmla="*/ 82 h 112"/>
                <a:gd name="T44" fmla="*/ 48 w 52"/>
                <a:gd name="T45" fmla="*/ 76 h 112"/>
                <a:gd name="T46" fmla="*/ 46 w 52"/>
                <a:gd name="T47" fmla="*/ 68 h 112"/>
                <a:gd name="T48" fmla="*/ 44 w 52"/>
                <a:gd name="T49" fmla="*/ 62 h 112"/>
                <a:gd name="T50" fmla="*/ 42 w 52"/>
                <a:gd name="T51" fmla="*/ 60 h 112"/>
                <a:gd name="T52" fmla="*/ 42 w 52"/>
                <a:gd name="T53" fmla="*/ 54 h 112"/>
                <a:gd name="T54" fmla="*/ 44 w 52"/>
                <a:gd name="T55" fmla="*/ 50 h 112"/>
                <a:gd name="T56" fmla="*/ 48 w 52"/>
                <a:gd name="T57" fmla="*/ 46 h 112"/>
                <a:gd name="T58" fmla="*/ 50 w 52"/>
                <a:gd name="T59" fmla="*/ 44 h 112"/>
                <a:gd name="T60" fmla="*/ 50 w 52"/>
                <a:gd name="T61" fmla="*/ 42 h 112"/>
                <a:gd name="T62" fmla="*/ 48 w 52"/>
                <a:gd name="T63" fmla="*/ 40 h 112"/>
                <a:gd name="T64" fmla="*/ 46 w 52"/>
                <a:gd name="T65" fmla="*/ 36 h 112"/>
                <a:gd name="T66" fmla="*/ 44 w 52"/>
                <a:gd name="T67" fmla="*/ 28 h 112"/>
                <a:gd name="T68" fmla="*/ 46 w 52"/>
                <a:gd name="T69" fmla="*/ 24 h 112"/>
                <a:gd name="T70" fmla="*/ 52 w 52"/>
                <a:gd name="T71" fmla="*/ 20 h 112"/>
                <a:gd name="T72" fmla="*/ 32 w 52"/>
                <a:gd name="T73" fmla="*/ 2 h 112"/>
                <a:gd name="T74" fmla="*/ 30 w 52"/>
                <a:gd name="T75" fmla="*/ 0 h 112"/>
                <a:gd name="T76" fmla="*/ 22 w 52"/>
                <a:gd name="T77" fmla="*/ 2 h 112"/>
                <a:gd name="T78" fmla="*/ 16 w 52"/>
                <a:gd name="T79" fmla="*/ 4 h 112"/>
                <a:gd name="T80" fmla="*/ 12 w 52"/>
                <a:gd name="T8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" h="112">
                  <a:moveTo>
                    <a:pt x="10" y="12"/>
                  </a:moveTo>
                  <a:lnTo>
                    <a:pt x="8" y="12"/>
                  </a:lnTo>
                  <a:lnTo>
                    <a:pt x="8" y="14"/>
                  </a:lnTo>
                  <a:lnTo>
                    <a:pt x="6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4" y="30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2" y="3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0" y="68"/>
                  </a:lnTo>
                  <a:lnTo>
                    <a:pt x="12" y="76"/>
                  </a:lnTo>
                  <a:lnTo>
                    <a:pt x="14" y="88"/>
                  </a:lnTo>
                  <a:lnTo>
                    <a:pt x="18" y="102"/>
                  </a:lnTo>
                  <a:lnTo>
                    <a:pt x="22" y="112"/>
                  </a:lnTo>
                  <a:lnTo>
                    <a:pt x="24" y="112"/>
                  </a:lnTo>
                  <a:lnTo>
                    <a:pt x="26" y="108"/>
                  </a:lnTo>
                  <a:lnTo>
                    <a:pt x="30" y="106"/>
                  </a:lnTo>
                  <a:lnTo>
                    <a:pt x="34" y="102"/>
                  </a:lnTo>
                  <a:lnTo>
                    <a:pt x="36" y="98"/>
                  </a:lnTo>
                  <a:lnTo>
                    <a:pt x="40" y="96"/>
                  </a:lnTo>
                  <a:lnTo>
                    <a:pt x="40" y="92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8"/>
                  </a:lnTo>
                  <a:lnTo>
                    <a:pt x="38" y="86"/>
                  </a:lnTo>
                  <a:lnTo>
                    <a:pt x="38" y="84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8" y="76"/>
                  </a:lnTo>
                  <a:lnTo>
                    <a:pt x="48" y="72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8" y="46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2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6" y="26"/>
                  </a:lnTo>
                  <a:lnTo>
                    <a:pt x="46" y="24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0" y="12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Freeform 460"/>
            <p:cNvSpPr>
              <a:spLocks/>
            </p:cNvSpPr>
            <p:nvPr/>
          </p:nvSpPr>
          <p:spPr bwMode="gray">
            <a:xfrm>
              <a:off x="994378" y="3851210"/>
              <a:ext cx="381388" cy="373730"/>
            </a:xfrm>
            <a:custGeom>
              <a:avLst/>
              <a:gdLst>
                <a:gd name="T0" fmla="*/ 200 w 206"/>
                <a:gd name="T1" fmla="*/ 34 h 202"/>
                <a:gd name="T2" fmla="*/ 192 w 206"/>
                <a:gd name="T3" fmla="*/ 30 h 202"/>
                <a:gd name="T4" fmla="*/ 182 w 206"/>
                <a:gd name="T5" fmla="*/ 24 h 202"/>
                <a:gd name="T6" fmla="*/ 174 w 206"/>
                <a:gd name="T7" fmla="*/ 22 h 202"/>
                <a:gd name="T8" fmla="*/ 170 w 206"/>
                <a:gd name="T9" fmla="*/ 22 h 202"/>
                <a:gd name="T10" fmla="*/ 162 w 206"/>
                <a:gd name="T11" fmla="*/ 22 h 202"/>
                <a:gd name="T12" fmla="*/ 148 w 206"/>
                <a:gd name="T13" fmla="*/ 26 h 202"/>
                <a:gd name="T14" fmla="*/ 138 w 206"/>
                <a:gd name="T15" fmla="*/ 28 h 202"/>
                <a:gd name="T16" fmla="*/ 136 w 206"/>
                <a:gd name="T17" fmla="*/ 34 h 202"/>
                <a:gd name="T18" fmla="*/ 138 w 206"/>
                <a:gd name="T19" fmla="*/ 42 h 202"/>
                <a:gd name="T20" fmla="*/ 140 w 206"/>
                <a:gd name="T21" fmla="*/ 46 h 202"/>
                <a:gd name="T22" fmla="*/ 138 w 206"/>
                <a:gd name="T23" fmla="*/ 54 h 202"/>
                <a:gd name="T24" fmla="*/ 122 w 206"/>
                <a:gd name="T25" fmla="*/ 56 h 202"/>
                <a:gd name="T26" fmla="*/ 106 w 206"/>
                <a:gd name="T27" fmla="*/ 52 h 202"/>
                <a:gd name="T28" fmla="*/ 96 w 206"/>
                <a:gd name="T29" fmla="*/ 44 h 202"/>
                <a:gd name="T30" fmla="*/ 88 w 206"/>
                <a:gd name="T31" fmla="*/ 36 h 202"/>
                <a:gd name="T32" fmla="*/ 84 w 206"/>
                <a:gd name="T33" fmla="*/ 26 h 202"/>
                <a:gd name="T34" fmla="*/ 80 w 206"/>
                <a:gd name="T35" fmla="*/ 18 h 202"/>
                <a:gd name="T36" fmla="*/ 78 w 206"/>
                <a:gd name="T37" fmla="*/ 16 h 202"/>
                <a:gd name="T38" fmla="*/ 56 w 206"/>
                <a:gd name="T39" fmla="*/ 10 h 202"/>
                <a:gd name="T40" fmla="*/ 46 w 206"/>
                <a:gd name="T41" fmla="*/ 6 h 202"/>
                <a:gd name="T42" fmla="*/ 38 w 206"/>
                <a:gd name="T43" fmla="*/ 4 h 202"/>
                <a:gd name="T44" fmla="*/ 24 w 206"/>
                <a:gd name="T45" fmla="*/ 0 h 202"/>
                <a:gd name="T46" fmla="*/ 24 w 206"/>
                <a:gd name="T47" fmla="*/ 4 h 202"/>
                <a:gd name="T48" fmla="*/ 26 w 206"/>
                <a:gd name="T49" fmla="*/ 12 h 202"/>
                <a:gd name="T50" fmla="*/ 24 w 206"/>
                <a:gd name="T51" fmla="*/ 18 h 202"/>
                <a:gd name="T52" fmla="*/ 22 w 206"/>
                <a:gd name="T53" fmla="*/ 20 h 202"/>
                <a:gd name="T54" fmla="*/ 18 w 206"/>
                <a:gd name="T55" fmla="*/ 20 h 202"/>
                <a:gd name="T56" fmla="*/ 16 w 206"/>
                <a:gd name="T57" fmla="*/ 22 h 202"/>
                <a:gd name="T58" fmla="*/ 18 w 206"/>
                <a:gd name="T59" fmla="*/ 30 h 202"/>
                <a:gd name="T60" fmla="*/ 18 w 206"/>
                <a:gd name="T61" fmla="*/ 30 h 202"/>
                <a:gd name="T62" fmla="*/ 16 w 206"/>
                <a:gd name="T63" fmla="*/ 34 h 202"/>
                <a:gd name="T64" fmla="*/ 12 w 206"/>
                <a:gd name="T65" fmla="*/ 40 h 202"/>
                <a:gd name="T66" fmla="*/ 6 w 206"/>
                <a:gd name="T67" fmla="*/ 46 h 202"/>
                <a:gd name="T68" fmla="*/ 2 w 206"/>
                <a:gd name="T69" fmla="*/ 50 h 202"/>
                <a:gd name="T70" fmla="*/ 0 w 206"/>
                <a:gd name="T71" fmla="*/ 50 h 202"/>
                <a:gd name="T72" fmla="*/ 2 w 206"/>
                <a:gd name="T73" fmla="*/ 54 h 202"/>
                <a:gd name="T74" fmla="*/ 4 w 206"/>
                <a:gd name="T75" fmla="*/ 60 h 202"/>
                <a:gd name="T76" fmla="*/ 4 w 206"/>
                <a:gd name="T77" fmla="*/ 72 h 202"/>
                <a:gd name="T78" fmla="*/ 6 w 206"/>
                <a:gd name="T79" fmla="*/ 80 h 202"/>
                <a:gd name="T80" fmla="*/ 8 w 206"/>
                <a:gd name="T81" fmla="*/ 82 h 202"/>
                <a:gd name="T82" fmla="*/ 12 w 206"/>
                <a:gd name="T83" fmla="*/ 88 h 202"/>
                <a:gd name="T84" fmla="*/ 12 w 206"/>
                <a:gd name="T85" fmla="*/ 96 h 202"/>
                <a:gd name="T86" fmla="*/ 12 w 206"/>
                <a:gd name="T87" fmla="*/ 106 h 202"/>
                <a:gd name="T88" fmla="*/ 10 w 206"/>
                <a:gd name="T89" fmla="*/ 108 h 202"/>
                <a:gd name="T90" fmla="*/ 14 w 206"/>
                <a:gd name="T91" fmla="*/ 112 h 202"/>
                <a:gd name="T92" fmla="*/ 14 w 206"/>
                <a:gd name="T93" fmla="*/ 122 h 202"/>
                <a:gd name="T94" fmla="*/ 30 w 206"/>
                <a:gd name="T95" fmla="*/ 142 h 202"/>
                <a:gd name="T96" fmla="*/ 36 w 206"/>
                <a:gd name="T97" fmla="*/ 142 h 202"/>
                <a:gd name="T98" fmla="*/ 40 w 206"/>
                <a:gd name="T99" fmla="*/ 146 h 202"/>
                <a:gd name="T100" fmla="*/ 44 w 206"/>
                <a:gd name="T101" fmla="*/ 152 h 202"/>
                <a:gd name="T102" fmla="*/ 48 w 206"/>
                <a:gd name="T103" fmla="*/ 158 h 202"/>
                <a:gd name="T104" fmla="*/ 184 w 206"/>
                <a:gd name="T105" fmla="*/ 202 h 202"/>
                <a:gd name="T106" fmla="*/ 206 w 206"/>
                <a:gd name="T107" fmla="*/ 18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6" h="202">
                  <a:moveTo>
                    <a:pt x="206" y="34"/>
                  </a:moveTo>
                  <a:lnTo>
                    <a:pt x="200" y="34"/>
                  </a:lnTo>
                  <a:lnTo>
                    <a:pt x="196" y="32"/>
                  </a:lnTo>
                  <a:lnTo>
                    <a:pt x="192" y="30"/>
                  </a:lnTo>
                  <a:lnTo>
                    <a:pt x="186" y="26"/>
                  </a:lnTo>
                  <a:lnTo>
                    <a:pt x="182" y="24"/>
                  </a:lnTo>
                  <a:lnTo>
                    <a:pt x="176" y="24"/>
                  </a:lnTo>
                  <a:lnTo>
                    <a:pt x="174" y="22"/>
                  </a:lnTo>
                  <a:lnTo>
                    <a:pt x="172" y="22"/>
                  </a:lnTo>
                  <a:lnTo>
                    <a:pt x="170" y="22"/>
                  </a:lnTo>
                  <a:lnTo>
                    <a:pt x="166" y="22"/>
                  </a:lnTo>
                  <a:lnTo>
                    <a:pt x="162" y="22"/>
                  </a:lnTo>
                  <a:lnTo>
                    <a:pt x="154" y="24"/>
                  </a:lnTo>
                  <a:lnTo>
                    <a:pt x="148" y="26"/>
                  </a:lnTo>
                  <a:lnTo>
                    <a:pt x="142" y="26"/>
                  </a:lnTo>
                  <a:lnTo>
                    <a:pt x="138" y="28"/>
                  </a:lnTo>
                  <a:lnTo>
                    <a:pt x="138" y="32"/>
                  </a:lnTo>
                  <a:lnTo>
                    <a:pt x="136" y="34"/>
                  </a:lnTo>
                  <a:lnTo>
                    <a:pt x="138" y="38"/>
                  </a:lnTo>
                  <a:lnTo>
                    <a:pt x="138" y="42"/>
                  </a:lnTo>
                  <a:lnTo>
                    <a:pt x="140" y="44"/>
                  </a:lnTo>
                  <a:lnTo>
                    <a:pt x="140" y="46"/>
                  </a:lnTo>
                  <a:lnTo>
                    <a:pt x="140" y="46"/>
                  </a:lnTo>
                  <a:lnTo>
                    <a:pt x="138" y="54"/>
                  </a:lnTo>
                  <a:lnTo>
                    <a:pt x="132" y="56"/>
                  </a:lnTo>
                  <a:lnTo>
                    <a:pt x="122" y="56"/>
                  </a:lnTo>
                  <a:lnTo>
                    <a:pt x="114" y="54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6" y="44"/>
                  </a:lnTo>
                  <a:lnTo>
                    <a:pt x="90" y="40"/>
                  </a:lnTo>
                  <a:lnTo>
                    <a:pt x="88" y="36"/>
                  </a:lnTo>
                  <a:lnTo>
                    <a:pt x="86" y="30"/>
                  </a:lnTo>
                  <a:lnTo>
                    <a:pt x="84" y="26"/>
                  </a:lnTo>
                  <a:lnTo>
                    <a:pt x="82" y="22"/>
                  </a:lnTo>
                  <a:lnTo>
                    <a:pt x="80" y="18"/>
                  </a:lnTo>
                  <a:lnTo>
                    <a:pt x="78" y="16"/>
                  </a:lnTo>
                  <a:lnTo>
                    <a:pt x="78" y="16"/>
                  </a:lnTo>
                  <a:lnTo>
                    <a:pt x="58" y="12"/>
                  </a:lnTo>
                  <a:lnTo>
                    <a:pt x="56" y="10"/>
                  </a:lnTo>
                  <a:lnTo>
                    <a:pt x="52" y="8"/>
                  </a:lnTo>
                  <a:lnTo>
                    <a:pt x="46" y="6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32"/>
                  </a:lnTo>
                  <a:lnTo>
                    <a:pt x="16" y="34"/>
                  </a:lnTo>
                  <a:lnTo>
                    <a:pt x="14" y="36"/>
                  </a:lnTo>
                  <a:lnTo>
                    <a:pt x="12" y="40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4" y="66"/>
                  </a:lnTo>
                  <a:lnTo>
                    <a:pt x="4" y="72"/>
                  </a:lnTo>
                  <a:lnTo>
                    <a:pt x="6" y="76"/>
                  </a:lnTo>
                  <a:lnTo>
                    <a:pt x="6" y="80"/>
                  </a:lnTo>
                  <a:lnTo>
                    <a:pt x="6" y="80"/>
                  </a:lnTo>
                  <a:lnTo>
                    <a:pt x="8" y="82"/>
                  </a:lnTo>
                  <a:lnTo>
                    <a:pt x="10" y="84"/>
                  </a:lnTo>
                  <a:lnTo>
                    <a:pt x="12" y="88"/>
                  </a:lnTo>
                  <a:lnTo>
                    <a:pt x="12" y="92"/>
                  </a:lnTo>
                  <a:lnTo>
                    <a:pt x="12" y="96"/>
                  </a:lnTo>
                  <a:lnTo>
                    <a:pt x="12" y="102"/>
                  </a:lnTo>
                  <a:lnTo>
                    <a:pt x="12" y="106"/>
                  </a:lnTo>
                  <a:lnTo>
                    <a:pt x="10" y="108"/>
                  </a:lnTo>
                  <a:lnTo>
                    <a:pt x="10" y="108"/>
                  </a:lnTo>
                  <a:lnTo>
                    <a:pt x="12" y="110"/>
                  </a:lnTo>
                  <a:lnTo>
                    <a:pt x="14" y="112"/>
                  </a:lnTo>
                  <a:lnTo>
                    <a:pt x="14" y="116"/>
                  </a:lnTo>
                  <a:lnTo>
                    <a:pt x="14" y="122"/>
                  </a:lnTo>
                  <a:lnTo>
                    <a:pt x="28" y="142"/>
                  </a:lnTo>
                  <a:lnTo>
                    <a:pt x="30" y="142"/>
                  </a:lnTo>
                  <a:lnTo>
                    <a:pt x="32" y="142"/>
                  </a:lnTo>
                  <a:lnTo>
                    <a:pt x="36" y="142"/>
                  </a:lnTo>
                  <a:lnTo>
                    <a:pt x="40" y="146"/>
                  </a:lnTo>
                  <a:lnTo>
                    <a:pt x="40" y="146"/>
                  </a:lnTo>
                  <a:lnTo>
                    <a:pt x="42" y="148"/>
                  </a:lnTo>
                  <a:lnTo>
                    <a:pt x="44" y="152"/>
                  </a:lnTo>
                  <a:lnTo>
                    <a:pt x="46" y="154"/>
                  </a:lnTo>
                  <a:lnTo>
                    <a:pt x="48" y="158"/>
                  </a:lnTo>
                  <a:lnTo>
                    <a:pt x="76" y="156"/>
                  </a:lnTo>
                  <a:lnTo>
                    <a:pt x="184" y="202"/>
                  </a:lnTo>
                  <a:lnTo>
                    <a:pt x="184" y="184"/>
                  </a:lnTo>
                  <a:lnTo>
                    <a:pt x="206" y="184"/>
                  </a:lnTo>
                  <a:lnTo>
                    <a:pt x="206" y="34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461"/>
            <p:cNvSpPr>
              <a:spLocks/>
            </p:cNvSpPr>
            <p:nvPr/>
          </p:nvSpPr>
          <p:spPr bwMode="gray">
            <a:xfrm>
              <a:off x="831455" y="4372952"/>
              <a:ext cx="270304" cy="222018"/>
            </a:xfrm>
            <a:custGeom>
              <a:avLst/>
              <a:gdLst>
                <a:gd name="T0" fmla="*/ 142 w 146"/>
                <a:gd name="T1" fmla="*/ 0 h 120"/>
                <a:gd name="T2" fmla="*/ 132 w 146"/>
                <a:gd name="T3" fmla="*/ 2 h 120"/>
                <a:gd name="T4" fmla="*/ 124 w 146"/>
                <a:gd name="T5" fmla="*/ 6 h 120"/>
                <a:gd name="T6" fmla="*/ 120 w 146"/>
                <a:gd name="T7" fmla="*/ 8 h 120"/>
                <a:gd name="T8" fmla="*/ 96 w 146"/>
                <a:gd name="T9" fmla="*/ 4 h 120"/>
                <a:gd name="T10" fmla="*/ 84 w 146"/>
                <a:gd name="T11" fmla="*/ 8 h 120"/>
                <a:gd name="T12" fmla="*/ 76 w 146"/>
                <a:gd name="T13" fmla="*/ 6 h 120"/>
                <a:gd name="T14" fmla="*/ 68 w 146"/>
                <a:gd name="T15" fmla="*/ 12 h 120"/>
                <a:gd name="T16" fmla="*/ 62 w 146"/>
                <a:gd name="T17" fmla="*/ 16 h 120"/>
                <a:gd name="T18" fmla="*/ 58 w 146"/>
                <a:gd name="T19" fmla="*/ 14 h 120"/>
                <a:gd name="T20" fmla="*/ 50 w 146"/>
                <a:gd name="T21" fmla="*/ 10 h 120"/>
                <a:gd name="T22" fmla="*/ 42 w 146"/>
                <a:gd name="T23" fmla="*/ 8 h 120"/>
                <a:gd name="T24" fmla="*/ 40 w 146"/>
                <a:gd name="T25" fmla="*/ 6 h 120"/>
                <a:gd name="T26" fmla="*/ 38 w 146"/>
                <a:gd name="T27" fmla="*/ 6 h 120"/>
                <a:gd name="T28" fmla="*/ 30 w 146"/>
                <a:gd name="T29" fmla="*/ 6 h 120"/>
                <a:gd name="T30" fmla="*/ 16 w 146"/>
                <a:gd name="T31" fmla="*/ 8 h 120"/>
                <a:gd name="T32" fmla="*/ 6 w 146"/>
                <a:gd name="T33" fmla="*/ 14 h 120"/>
                <a:gd name="T34" fmla="*/ 2 w 146"/>
                <a:gd name="T35" fmla="*/ 20 h 120"/>
                <a:gd name="T36" fmla="*/ 4 w 146"/>
                <a:gd name="T37" fmla="*/ 22 h 120"/>
                <a:gd name="T38" fmla="*/ 6 w 146"/>
                <a:gd name="T39" fmla="*/ 28 h 120"/>
                <a:gd name="T40" fmla="*/ 6 w 146"/>
                <a:gd name="T41" fmla="*/ 40 h 120"/>
                <a:gd name="T42" fmla="*/ 6 w 146"/>
                <a:gd name="T43" fmla="*/ 48 h 120"/>
                <a:gd name="T44" fmla="*/ 2 w 146"/>
                <a:gd name="T45" fmla="*/ 54 h 120"/>
                <a:gd name="T46" fmla="*/ 0 w 146"/>
                <a:gd name="T47" fmla="*/ 64 h 120"/>
                <a:gd name="T48" fmla="*/ 0 w 146"/>
                <a:gd name="T49" fmla="*/ 100 h 120"/>
                <a:gd name="T50" fmla="*/ 16 w 146"/>
                <a:gd name="T51" fmla="*/ 100 h 120"/>
                <a:gd name="T52" fmla="*/ 34 w 146"/>
                <a:gd name="T53" fmla="*/ 112 h 120"/>
                <a:gd name="T54" fmla="*/ 52 w 146"/>
                <a:gd name="T55" fmla="*/ 118 h 120"/>
                <a:gd name="T56" fmla="*/ 76 w 146"/>
                <a:gd name="T57" fmla="*/ 120 h 120"/>
                <a:gd name="T58" fmla="*/ 94 w 146"/>
                <a:gd name="T59" fmla="*/ 102 h 120"/>
                <a:gd name="T60" fmla="*/ 96 w 146"/>
                <a:gd name="T61" fmla="*/ 86 h 120"/>
                <a:gd name="T62" fmla="*/ 100 w 146"/>
                <a:gd name="T63" fmla="*/ 80 h 120"/>
                <a:gd name="T64" fmla="*/ 108 w 146"/>
                <a:gd name="T65" fmla="*/ 72 h 120"/>
                <a:gd name="T66" fmla="*/ 118 w 146"/>
                <a:gd name="T67" fmla="*/ 68 h 120"/>
                <a:gd name="T68" fmla="*/ 122 w 146"/>
                <a:gd name="T69" fmla="*/ 72 h 120"/>
                <a:gd name="T70" fmla="*/ 126 w 146"/>
                <a:gd name="T71" fmla="*/ 72 h 120"/>
                <a:gd name="T72" fmla="*/ 132 w 146"/>
                <a:gd name="T73" fmla="*/ 68 h 120"/>
                <a:gd name="T74" fmla="*/ 138 w 146"/>
                <a:gd name="T75" fmla="*/ 56 h 120"/>
                <a:gd name="T76" fmla="*/ 142 w 146"/>
                <a:gd name="T77" fmla="*/ 46 h 120"/>
                <a:gd name="T78" fmla="*/ 144 w 146"/>
                <a:gd name="T79" fmla="*/ 36 h 120"/>
                <a:gd name="T80" fmla="*/ 146 w 146"/>
                <a:gd name="T81" fmla="*/ 24 h 120"/>
                <a:gd name="T82" fmla="*/ 144 w 146"/>
                <a:gd name="T83" fmla="*/ 14 h 120"/>
                <a:gd name="T84" fmla="*/ 146 w 146"/>
                <a:gd name="T85" fmla="*/ 4 h 120"/>
                <a:gd name="T86" fmla="*/ 146 w 146"/>
                <a:gd name="T8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6" h="120">
                  <a:moveTo>
                    <a:pt x="146" y="0"/>
                  </a:moveTo>
                  <a:lnTo>
                    <a:pt x="142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4" y="6"/>
                  </a:lnTo>
                  <a:lnTo>
                    <a:pt x="120" y="6"/>
                  </a:lnTo>
                  <a:lnTo>
                    <a:pt x="120" y="8"/>
                  </a:lnTo>
                  <a:lnTo>
                    <a:pt x="108" y="2"/>
                  </a:lnTo>
                  <a:lnTo>
                    <a:pt x="96" y="4"/>
                  </a:lnTo>
                  <a:lnTo>
                    <a:pt x="88" y="6"/>
                  </a:lnTo>
                  <a:lnTo>
                    <a:pt x="84" y="8"/>
                  </a:lnTo>
                  <a:lnTo>
                    <a:pt x="80" y="6"/>
                  </a:lnTo>
                  <a:lnTo>
                    <a:pt x="76" y="6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14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2" y="6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6" y="34"/>
                  </a:lnTo>
                  <a:lnTo>
                    <a:pt x="6" y="40"/>
                  </a:lnTo>
                  <a:lnTo>
                    <a:pt x="6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4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0" y="70"/>
                  </a:lnTo>
                  <a:lnTo>
                    <a:pt x="0" y="100"/>
                  </a:lnTo>
                  <a:lnTo>
                    <a:pt x="14" y="98"/>
                  </a:lnTo>
                  <a:lnTo>
                    <a:pt x="16" y="100"/>
                  </a:lnTo>
                  <a:lnTo>
                    <a:pt x="24" y="106"/>
                  </a:lnTo>
                  <a:lnTo>
                    <a:pt x="34" y="112"/>
                  </a:lnTo>
                  <a:lnTo>
                    <a:pt x="48" y="118"/>
                  </a:lnTo>
                  <a:lnTo>
                    <a:pt x="52" y="118"/>
                  </a:lnTo>
                  <a:lnTo>
                    <a:pt x="62" y="120"/>
                  </a:lnTo>
                  <a:lnTo>
                    <a:pt x="76" y="120"/>
                  </a:lnTo>
                  <a:lnTo>
                    <a:pt x="86" y="120"/>
                  </a:lnTo>
                  <a:lnTo>
                    <a:pt x="94" y="102"/>
                  </a:lnTo>
                  <a:lnTo>
                    <a:pt x="94" y="88"/>
                  </a:lnTo>
                  <a:lnTo>
                    <a:pt x="96" y="86"/>
                  </a:lnTo>
                  <a:lnTo>
                    <a:pt x="98" y="84"/>
                  </a:lnTo>
                  <a:lnTo>
                    <a:pt x="100" y="80"/>
                  </a:lnTo>
                  <a:lnTo>
                    <a:pt x="104" y="76"/>
                  </a:lnTo>
                  <a:lnTo>
                    <a:pt x="108" y="72"/>
                  </a:lnTo>
                  <a:lnTo>
                    <a:pt x="112" y="70"/>
                  </a:lnTo>
                  <a:lnTo>
                    <a:pt x="118" y="68"/>
                  </a:lnTo>
                  <a:lnTo>
                    <a:pt x="122" y="72"/>
                  </a:lnTo>
                  <a:lnTo>
                    <a:pt x="122" y="72"/>
                  </a:lnTo>
                  <a:lnTo>
                    <a:pt x="124" y="72"/>
                  </a:lnTo>
                  <a:lnTo>
                    <a:pt x="126" y="72"/>
                  </a:lnTo>
                  <a:lnTo>
                    <a:pt x="128" y="70"/>
                  </a:lnTo>
                  <a:lnTo>
                    <a:pt x="132" y="68"/>
                  </a:lnTo>
                  <a:lnTo>
                    <a:pt x="136" y="64"/>
                  </a:lnTo>
                  <a:lnTo>
                    <a:pt x="138" y="56"/>
                  </a:lnTo>
                  <a:lnTo>
                    <a:pt x="142" y="46"/>
                  </a:lnTo>
                  <a:lnTo>
                    <a:pt x="142" y="46"/>
                  </a:lnTo>
                  <a:lnTo>
                    <a:pt x="144" y="42"/>
                  </a:lnTo>
                  <a:lnTo>
                    <a:pt x="144" y="36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44" y="18"/>
                  </a:lnTo>
                  <a:lnTo>
                    <a:pt x="144" y="14"/>
                  </a:lnTo>
                  <a:lnTo>
                    <a:pt x="144" y="8"/>
                  </a:lnTo>
                  <a:lnTo>
                    <a:pt x="146" y="4"/>
                  </a:lnTo>
                  <a:lnTo>
                    <a:pt x="146" y="2"/>
                  </a:lnTo>
                  <a:lnTo>
                    <a:pt x="146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462"/>
            <p:cNvSpPr>
              <a:spLocks/>
            </p:cNvSpPr>
            <p:nvPr/>
          </p:nvSpPr>
          <p:spPr bwMode="gray">
            <a:xfrm>
              <a:off x="1053623" y="4113931"/>
              <a:ext cx="96273" cy="244220"/>
            </a:xfrm>
            <a:custGeom>
              <a:avLst/>
              <a:gdLst>
                <a:gd name="T0" fmla="*/ 28 w 52"/>
                <a:gd name="T1" fmla="*/ 132 h 132"/>
                <a:gd name="T2" fmla="*/ 30 w 52"/>
                <a:gd name="T3" fmla="*/ 118 h 132"/>
                <a:gd name="T4" fmla="*/ 30 w 52"/>
                <a:gd name="T5" fmla="*/ 118 h 132"/>
                <a:gd name="T6" fmla="*/ 30 w 52"/>
                <a:gd name="T7" fmla="*/ 116 h 132"/>
                <a:gd name="T8" fmla="*/ 32 w 52"/>
                <a:gd name="T9" fmla="*/ 112 h 132"/>
                <a:gd name="T10" fmla="*/ 32 w 52"/>
                <a:gd name="T11" fmla="*/ 108 h 132"/>
                <a:gd name="T12" fmla="*/ 36 w 52"/>
                <a:gd name="T13" fmla="*/ 104 h 132"/>
                <a:gd name="T14" fmla="*/ 40 w 52"/>
                <a:gd name="T15" fmla="*/ 100 h 132"/>
                <a:gd name="T16" fmla="*/ 44 w 52"/>
                <a:gd name="T17" fmla="*/ 96 h 132"/>
                <a:gd name="T18" fmla="*/ 44 w 52"/>
                <a:gd name="T19" fmla="*/ 92 h 132"/>
                <a:gd name="T20" fmla="*/ 44 w 52"/>
                <a:gd name="T21" fmla="*/ 80 h 132"/>
                <a:gd name="T22" fmla="*/ 44 w 52"/>
                <a:gd name="T23" fmla="*/ 66 h 132"/>
                <a:gd name="T24" fmla="*/ 46 w 52"/>
                <a:gd name="T25" fmla="*/ 52 h 132"/>
                <a:gd name="T26" fmla="*/ 52 w 52"/>
                <a:gd name="T27" fmla="*/ 44 h 132"/>
                <a:gd name="T28" fmla="*/ 50 w 52"/>
                <a:gd name="T29" fmla="*/ 44 h 132"/>
                <a:gd name="T30" fmla="*/ 50 w 52"/>
                <a:gd name="T31" fmla="*/ 40 h 132"/>
                <a:gd name="T32" fmla="*/ 48 w 52"/>
                <a:gd name="T33" fmla="*/ 36 h 132"/>
                <a:gd name="T34" fmla="*/ 46 w 52"/>
                <a:gd name="T35" fmla="*/ 30 h 132"/>
                <a:gd name="T36" fmla="*/ 44 w 52"/>
                <a:gd name="T37" fmla="*/ 24 h 132"/>
                <a:gd name="T38" fmla="*/ 44 w 52"/>
                <a:gd name="T39" fmla="*/ 20 h 132"/>
                <a:gd name="T40" fmla="*/ 44 w 52"/>
                <a:gd name="T41" fmla="*/ 14 h 132"/>
                <a:gd name="T42" fmla="*/ 16 w 52"/>
                <a:gd name="T43" fmla="*/ 16 h 132"/>
                <a:gd name="T44" fmla="*/ 16 w 52"/>
                <a:gd name="T45" fmla="*/ 14 h 132"/>
                <a:gd name="T46" fmla="*/ 14 w 52"/>
                <a:gd name="T47" fmla="*/ 12 h 132"/>
                <a:gd name="T48" fmla="*/ 12 w 52"/>
                <a:gd name="T49" fmla="*/ 8 h 132"/>
                <a:gd name="T50" fmla="*/ 8 w 52"/>
                <a:gd name="T51" fmla="*/ 4 h 132"/>
                <a:gd name="T52" fmla="*/ 4 w 52"/>
                <a:gd name="T53" fmla="*/ 2 h 132"/>
                <a:gd name="T54" fmla="*/ 0 w 52"/>
                <a:gd name="T5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2" h="132">
                  <a:moveTo>
                    <a:pt x="28" y="132"/>
                  </a:moveTo>
                  <a:lnTo>
                    <a:pt x="30" y="118"/>
                  </a:lnTo>
                  <a:lnTo>
                    <a:pt x="30" y="118"/>
                  </a:lnTo>
                  <a:lnTo>
                    <a:pt x="30" y="116"/>
                  </a:lnTo>
                  <a:lnTo>
                    <a:pt x="32" y="112"/>
                  </a:lnTo>
                  <a:lnTo>
                    <a:pt x="32" y="108"/>
                  </a:lnTo>
                  <a:lnTo>
                    <a:pt x="36" y="104"/>
                  </a:lnTo>
                  <a:lnTo>
                    <a:pt x="40" y="100"/>
                  </a:lnTo>
                  <a:lnTo>
                    <a:pt x="44" y="96"/>
                  </a:lnTo>
                  <a:lnTo>
                    <a:pt x="44" y="92"/>
                  </a:lnTo>
                  <a:lnTo>
                    <a:pt x="44" y="80"/>
                  </a:lnTo>
                  <a:lnTo>
                    <a:pt x="44" y="66"/>
                  </a:lnTo>
                  <a:lnTo>
                    <a:pt x="46" y="52"/>
                  </a:lnTo>
                  <a:lnTo>
                    <a:pt x="52" y="44"/>
                  </a:lnTo>
                  <a:lnTo>
                    <a:pt x="50" y="44"/>
                  </a:lnTo>
                  <a:lnTo>
                    <a:pt x="50" y="40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4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8" y="4"/>
                  </a:lnTo>
                  <a:lnTo>
                    <a:pt x="4" y="2"/>
                  </a:lnTo>
                  <a:lnTo>
                    <a:pt x="0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463"/>
            <p:cNvSpPr>
              <a:spLocks/>
            </p:cNvSpPr>
            <p:nvPr/>
          </p:nvSpPr>
          <p:spPr bwMode="gray">
            <a:xfrm>
              <a:off x="746291" y="4113931"/>
              <a:ext cx="403604" cy="299724"/>
            </a:xfrm>
            <a:custGeom>
              <a:avLst/>
              <a:gdLst>
                <a:gd name="T0" fmla="*/ 94 w 218"/>
                <a:gd name="T1" fmla="*/ 36 h 162"/>
                <a:gd name="T2" fmla="*/ 78 w 218"/>
                <a:gd name="T3" fmla="*/ 40 h 162"/>
                <a:gd name="T4" fmla="*/ 62 w 218"/>
                <a:gd name="T5" fmla="*/ 42 h 162"/>
                <a:gd name="T6" fmla="*/ 60 w 218"/>
                <a:gd name="T7" fmla="*/ 62 h 162"/>
                <a:gd name="T8" fmla="*/ 50 w 218"/>
                <a:gd name="T9" fmla="*/ 100 h 162"/>
                <a:gd name="T10" fmla="*/ 38 w 218"/>
                <a:gd name="T11" fmla="*/ 116 h 162"/>
                <a:gd name="T12" fmla="*/ 32 w 218"/>
                <a:gd name="T13" fmla="*/ 120 h 162"/>
                <a:gd name="T14" fmla="*/ 24 w 218"/>
                <a:gd name="T15" fmla="*/ 122 h 162"/>
                <a:gd name="T16" fmla="*/ 18 w 218"/>
                <a:gd name="T17" fmla="*/ 122 h 162"/>
                <a:gd name="T18" fmla="*/ 10 w 218"/>
                <a:gd name="T19" fmla="*/ 122 h 162"/>
                <a:gd name="T20" fmla="*/ 4 w 218"/>
                <a:gd name="T21" fmla="*/ 122 h 162"/>
                <a:gd name="T22" fmla="*/ 2 w 218"/>
                <a:gd name="T23" fmla="*/ 128 h 162"/>
                <a:gd name="T24" fmla="*/ 4 w 218"/>
                <a:gd name="T25" fmla="*/ 132 h 162"/>
                <a:gd name="T26" fmla="*/ 8 w 218"/>
                <a:gd name="T27" fmla="*/ 138 h 162"/>
                <a:gd name="T28" fmla="*/ 8 w 218"/>
                <a:gd name="T29" fmla="*/ 140 h 162"/>
                <a:gd name="T30" fmla="*/ 14 w 218"/>
                <a:gd name="T31" fmla="*/ 144 h 162"/>
                <a:gd name="T32" fmla="*/ 16 w 218"/>
                <a:gd name="T33" fmla="*/ 144 h 162"/>
                <a:gd name="T34" fmla="*/ 16 w 218"/>
                <a:gd name="T35" fmla="*/ 150 h 162"/>
                <a:gd name="T36" fmla="*/ 28 w 218"/>
                <a:gd name="T37" fmla="*/ 142 h 162"/>
                <a:gd name="T38" fmla="*/ 30 w 218"/>
                <a:gd name="T39" fmla="*/ 146 h 162"/>
                <a:gd name="T40" fmla="*/ 36 w 218"/>
                <a:gd name="T41" fmla="*/ 150 h 162"/>
                <a:gd name="T42" fmla="*/ 42 w 218"/>
                <a:gd name="T43" fmla="*/ 154 h 162"/>
                <a:gd name="T44" fmla="*/ 44 w 218"/>
                <a:gd name="T45" fmla="*/ 156 h 162"/>
                <a:gd name="T46" fmla="*/ 50 w 218"/>
                <a:gd name="T47" fmla="*/ 162 h 162"/>
                <a:gd name="T48" fmla="*/ 50 w 218"/>
                <a:gd name="T49" fmla="*/ 158 h 162"/>
                <a:gd name="T50" fmla="*/ 56 w 218"/>
                <a:gd name="T51" fmla="*/ 152 h 162"/>
                <a:gd name="T52" fmla="*/ 68 w 218"/>
                <a:gd name="T53" fmla="*/ 146 h 162"/>
                <a:gd name="T54" fmla="*/ 82 w 218"/>
                <a:gd name="T55" fmla="*/ 146 h 162"/>
                <a:gd name="T56" fmla="*/ 88 w 218"/>
                <a:gd name="T57" fmla="*/ 146 h 162"/>
                <a:gd name="T58" fmla="*/ 88 w 218"/>
                <a:gd name="T59" fmla="*/ 148 h 162"/>
                <a:gd name="T60" fmla="*/ 96 w 218"/>
                <a:gd name="T61" fmla="*/ 150 h 162"/>
                <a:gd name="T62" fmla="*/ 106 w 218"/>
                <a:gd name="T63" fmla="*/ 154 h 162"/>
                <a:gd name="T64" fmla="*/ 110 w 218"/>
                <a:gd name="T65" fmla="*/ 156 h 162"/>
                <a:gd name="T66" fmla="*/ 114 w 218"/>
                <a:gd name="T67" fmla="*/ 152 h 162"/>
                <a:gd name="T68" fmla="*/ 122 w 218"/>
                <a:gd name="T69" fmla="*/ 148 h 162"/>
                <a:gd name="T70" fmla="*/ 130 w 218"/>
                <a:gd name="T71" fmla="*/ 148 h 162"/>
                <a:gd name="T72" fmla="*/ 144 w 218"/>
                <a:gd name="T73" fmla="*/ 144 h 162"/>
                <a:gd name="T74" fmla="*/ 166 w 218"/>
                <a:gd name="T75" fmla="*/ 148 h 162"/>
                <a:gd name="T76" fmla="*/ 170 w 218"/>
                <a:gd name="T77" fmla="*/ 146 h 162"/>
                <a:gd name="T78" fmla="*/ 178 w 218"/>
                <a:gd name="T79" fmla="*/ 142 h 162"/>
                <a:gd name="T80" fmla="*/ 188 w 218"/>
                <a:gd name="T81" fmla="*/ 140 h 162"/>
                <a:gd name="T82" fmla="*/ 196 w 218"/>
                <a:gd name="T83" fmla="*/ 118 h 162"/>
                <a:gd name="T84" fmla="*/ 196 w 218"/>
                <a:gd name="T85" fmla="*/ 116 h 162"/>
                <a:gd name="T86" fmla="*/ 198 w 218"/>
                <a:gd name="T87" fmla="*/ 108 h 162"/>
                <a:gd name="T88" fmla="*/ 206 w 218"/>
                <a:gd name="T89" fmla="*/ 100 h 162"/>
                <a:gd name="T90" fmla="*/ 210 w 218"/>
                <a:gd name="T91" fmla="*/ 92 h 162"/>
                <a:gd name="T92" fmla="*/ 210 w 218"/>
                <a:gd name="T93" fmla="*/ 66 h 162"/>
                <a:gd name="T94" fmla="*/ 218 w 218"/>
                <a:gd name="T95" fmla="*/ 44 h 162"/>
                <a:gd name="T96" fmla="*/ 216 w 218"/>
                <a:gd name="T97" fmla="*/ 40 h 162"/>
                <a:gd name="T98" fmla="*/ 212 w 218"/>
                <a:gd name="T99" fmla="*/ 30 h 162"/>
                <a:gd name="T100" fmla="*/ 210 w 218"/>
                <a:gd name="T101" fmla="*/ 20 h 162"/>
                <a:gd name="T102" fmla="*/ 182 w 218"/>
                <a:gd name="T103" fmla="*/ 16 h 162"/>
                <a:gd name="T104" fmla="*/ 180 w 218"/>
                <a:gd name="T105" fmla="*/ 12 h 162"/>
                <a:gd name="T106" fmla="*/ 174 w 218"/>
                <a:gd name="T107" fmla="*/ 4 h 162"/>
                <a:gd name="T108" fmla="*/ 166 w 218"/>
                <a:gd name="T10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8" h="162">
                  <a:moveTo>
                    <a:pt x="162" y="0"/>
                  </a:moveTo>
                  <a:lnTo>
                    <a:pt x="94" y="36"/>
                  </a:lnTo>
                  <a:lnTo>
                    <a:pt x="90" y="38"/>
                  </a:lnTo>
                  <a:lnTo>
                    <a:pt x="78" y="40"/>
                  </a:lnTo>
                  <a:lnTo>
                    <a:pt x="68" y="42"/>
                  </a:lnTo>
                  <a:lnTo>
                    <a:pt x="62" y="42"/>
                  </a:lnTo>
                  <a:lnTo>
                    <a:pt x="62" y="48"/>
                  </a:lnTo>
                  <a:lnTo>
                    <a:pt x="60" y="62"/>
                  </a:lnTo>
                  <a:lnTo>
                    <a:pt x="56" y="80"/>
                  </a:lnTo>
                  <a:lnTo>
                    <a:pt x="50" y="100"/>
                  </a:lnTo>
                  <a:lnTo>
                    <a:pt x="38" y="116"/>
                  </a:lnTo>
                  <a:lnTo>
                    <a:pt x="38" y="116"/>
                  </a:lnTo>
                  <a:lnTo>
                    <a:pt x="36" y="118"/>
                  </a:lnTo>
                  <a:lnTo>
                    <a:pt x="32" y="120"/>
                  </a:lnTo>
                  <a:lnTo>
                    <a:pt x="28" y="120"/>
                  </a:lnTo>
                  <a:lnTo>
                    <a:pt x="24" y="122"/>
                  </a:lnTo>
                  <a:lnTo>
                    <a:pt x="20" y="122"/>
                  </a:lnTo>
                  <a:lnTo>
                    <a:pt x="18" y="122"/>
                  </a:lnTo>
                  <a:lnTo>
                    <a:pt x="14" y="122"/>
                  </a:lnTo>
                  <a:lnTo>
                    <a:pt x="10" y="122"/>
                  </a:lnTo>
                  <a:lnTo>
                    <a:pt x="6" y="122"/>
                  </a:lnTo>
                  <a:lnTo>
                    <a:pt x="4" y="122"/>
                  </a:lnTo>
                  <a:lnTo>
                    <a:pt x="0" y="128"/>
                  </a:lnTo>
                  <a:lnTo>
                    <a:pt x="2" y="128"/>
                  </a:lnTo>
                  <a:lnTo>
                    <a:pt x="2" y="130"/>
                  </a:lnTo>
                  <a:lnTo>
                    <a:pt x="4" y="132"/>
                  </a:lnTo>
                  <a:lnTo>
                    <a:pt x="6" y="136"/>
                  </a:lnTo>
                  <a:lnTo>
                    <a:pt x="8" y="138"/>
                  </a:lnTo>
                  <a:lnTo>
                    <a:pt x="8" y="138"/>
                  </a:lnTo>
                  <a:lnTo>
                    <a:pt x="8" y="140"/>
                  </a:lnTo>
                  <a:lnTo>
                    <a:pt x="10" y="142"/>
                  </a:lnTo>
                  <a:lnTo>
                    <a:pt x="14" y="144"/>
                  </a:lnTo>
                  <a:lnTo>
                    <a:pt x="14" y="144"/>
                  </a:lnTo>
                  <a:lnTo>
                    <a:pt x="16" y="144"/>
                  </a:lnTo>
                  <a:lnTo>
                    <a:pt x="16" y="146"/>
                  </a:lnTo>
                  <a:lnTo>
                    <a:pt x="16" y="150"/>
                  </a:lnTo>
                  <a:lnTo>
                    <a:pt x="26" y="150"/>
                  </a:lnTo>
                  <a:lnTo>
                    <a:pt x="28" y="142"/>
                  </a:lnTo>
                  <a:lnTo>
                    <a:pt x="28" y="144"/>
                  </a:lnTo>
                  <a:lnTo>
                    <a:pt x="30" y="146"/>
                  </a:lnTo>
                  <a:lnTo>
                    <a:pt x="34" y="148"/>
                  </a:lnTo>
                  <a:lnTo>
                    <a:pt x="36" y="150"/>
                  </a:lnTo>
                  <a:lnTo>
                    <a:pt x="38" y="152"/>
                  </a:lnTo>
                  <a:lnTo>
                    <a:pt x="42" y="154"/>
                  </a:lnTo>
                  <a:lnTo>
                    <a:pt x="42" y="154"/>
                  </a:lnTo>
                  <a:lnTo>
                    <a:pt x="44" y="156"/>
                  </a:lnTo>
                  <a:lnTo>
                    <a:pt x="46" y="158"/>
                  </a:lnTo>
                  <a:lnTo>
                    <a:pt x="50" y="162"/>
                  </a:lnTo>
                  <a:lnTo>
                    <a:pt x="50" y="160"/>
                  </a:lnTo>
                  <a:lnTo>
                    <a:pt x="50" y="158"/>
                  </a:lnTo>
                  <a:lnTo>
                    <a:pt x="54" y="156"/>
                  </a:lnTo>
                  <a:lnTo>
                    <a:pt x="56" y="152"/>
                  </a:lnTo>
                  <a:lnTo>
                    <a:pt x="62" y="148"/>
                  </a:lnTo>
                  <a:lnTo>
                    <a:pt x="68" y="146"/>
                  </a:lnTo>
                  <a:lnTo>
                    <a:pt x="76" y="146"/>
                  </a:lnTo>
                  <a:lnTo>
                    <a:pt x="82" y="146"/>
                  </a:lnTo>
                  <a:lnTo>
                    <a:pt x="86" y="146"/>
                  </a:lnTo>
                  <a:lnTo>
                    <a:pt x="88" y="146"/>
                  </a:lnTo>
                  <a:lnTo>
                    <a:pt x="88" y="146"/>
                  </a:lnTo>
                  <a:lnTo>
                    <a:pt x="88" y="148"/>
                  </a:lnTo>
                  <a:lnTo>
                    <a:pt x="92" y="148"/>
                  </a:lnTo>
                  <a:lnTo>
                    <a:pt x="96" y="150"/>
                  </a:lnTo>
                  <a:lnTo>
                    <a:pt x="102" y="152"/>
                  </a:lnTo>
                  <a:lnTo>
                    <a:pt x="106" y="154"/>
                  </a:lnTo>
                  <a:lnTo>
                    <a:pt x="108" y="156"/>
                  </a:lnTo>
                  <a:lnTo>
                    <a:pt x="110" y="156"/>
                  </a:lnTo>
                  <a:lnTo>
                    <a:pt x="110" y="154"/>
                  </a:lnTo>
                  <a:lnTo>
                    <a:pt x="114" y="152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6" y="146"/>
                  </a:lnTo>
                  <a:lnTo>
                    <a:pt x="130" y="148"/>
                  </a:lnTo>
                  <a:lnTo>
                    <a:pt x="134" y="146"/>
                  </a:lnTo>
                  <a:lnTo>
                    <a:pt x="144" y="144"/>
                  </a:lnTo>
                  <a:lnTo>
                    <a:pt x="154" y="144"/>
                  </a:lnTo>
                  <a:lnTo>
                    <a:pt x="166" y="148"/>
                  </a:lnTo>
                  <a:lnTo>
                    <a:pt x="168" y="148"/>
                  </a:lnTo>
                  <a:lnTo>
                    <a:pt x="170" y="146"/>
                  </a:lnTo>
                  <a:lnTo>
                    <a:pt x="174" y="144"/>
                  </a:lnTo>
                  <a:lnTo>
                    <a:pt x="178" y="142"/>
                  </a:lnTo>
                  <a:lnTo>
                    <a:pt x="182" y="140"/>
                  </a:lnTo>
                  <a:lnTo>
                    <a:pt x="188" y="140"/>
                  </a:lnTo>
                  <a:lnTo>
                    <a:pt x="192" y="140"/>
                  </a:lnTo>
                  <a:lnTo>
                    <a:pt x="196" y="118"/>
                  </a:lnTo>
                  <a:lnTo>
                    <a:pt x="196" y="118"/>
                  </a:lnTo>
                  <a:lnTo>
                    <a:pt x="196" y="116"/>
                  </a:lnTo>
                  <a:lnTo>
                    <a:pt x="198" y="112"/>
                  </a:lnTo>
                  <a:lnTo>
                    <a:pt x="198" y="108"/>
                  </a:lnTo>
                  <a:lnTo>
                    <a:pt x="202" y="104"/>
                  </a:lnTo>
                  <a:lnTo>
                    <a:pt x="206" y="100"/>
                  </a:lnTo>
                  <a:lnTo>
                    <a:pt x="210" y="96"/>
                  </a:lnTo>
                  <a:lnTo>
                    <a:pt x="210" y="92"/>
                  </a:lnTo>
                  <a:lnTo>
                    <a:pt x="210" y="80"/>
                  </a:lnTo>
                  <a:lnTo>
                    <a:pt x="210" y="66"/>
                  </a:lnTo>
                  <a:lnTo>
                    <a:pt x="212" y="52"/>
                  </a:lnTo>
                  <a:lnTo>
                    <a:pt x="218" y="44"/>
                  </a:lnTo>
                  <a:lnTo>
                    <a:pt x="216" y="44"/>
                  </a:lnTo>
                  <a:lnTo>
                    <a:pt x="216" y="40"/>
                  </a:lnTo>
                  <a:lnTo>
                    <a:pt x="214" y="36"/>
                  </a:lnTo>
                  <a:lnTo>
                    <a:pt x="212" y="30"/>
                  </a:lnTo>
                  <a:lnTo>
                    <a:pt x="210" y="24"/>
                  </a:lnTo>
                  <a:lnTo>
                    <a:pt x="210" y="20"/>
                  </a:lnTo>
                  <a:lnTo>
                    <a:pt x="210" y="14"/>
                  </a:lnTo>
                  <a:lnTo>
                    <a:pt x="182" y="16"/>
                  </a:lnTo>
                  <a:lnTo>
                    <a:pt x="182" y="14"/>
                  </a:lnTo>
                  <a:lnTo>
                    <a:pt x="180" y="12"/>
                  </a:lnTo>
                  <a:lnTo>
                    <a:pt x="178" y="8"/>
                  </a:lnTo>
                  <a:lnTo>
                    <a:pt x="174" y="4"/>
                  </a:lnTo>
                  <a:lnTo>
                    <a:pt x="170" y="2"/>
                  </a:lnTo>
                  <a:lnTo>
                    <a:pt x="166" y="0"/>
                  </a:lnTo>
                  <a:lnTo>
                    <a:pt x="162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464"/>
            <p:cNvSpPr>
              <a:spLocks/>
            </p:cNvSpPr>
            <p:nvPr/>
          </p:nvSpPr>
          <p:spPr bwMode="gray">
            <a:xfrm>
              <a:off x="990675" y="4372952"/>
              <a:ext cx="162923" cy="273822"/>
            </a:xfrm>
            <a:custGeom>
              <a:avLst/>
              <a:gdLst>
                <a:gd name="T0" fmla="*/ 60 w 88"/>
                <a:gd name="T1" fmla="*/ 2 h 148"/>
                <a:gd name="T2" fmla="*/ 58 w 88"/>
                <a:gd name="T3" fmla="*/ 8 h 148"/>
                <a:gd name="T4" fmla="*/ 58 w 88"/>
                <a:gd name="T5" fmla="*/ 20 h 148"/>
                <a:gd name="T6" fmla="*/ 60 w 88"/>
                <a:gd name="T7" fmla="*/ 30 h 148"/>
                <a:gd name="T8" fmla="*/ 58 w 88"/>
                <a:gd name="T9" fmla="*/ 42 h 148"/>
                <a:gd name="T10" fmla="*/ 56 w 88"/>
                <a:gd name="T11" fmla="*/ 48 h 148"/>
                <a:gd name="T12" fmla="*/ 50 w 88"/>
                <a:gd name="T13" fmla="*/ 64 h 148"/>
                <a:gd name="T14" fmla="*/ 42 w 88"/>
                <a:gd name="T15" fmla="*/ 70 h 148"/>
                <a:gd name="T16" fmla="*/ 38 w 88"/>
                <a:gd name="T17" fmla="*/ 72 h 148"/>
                <a:gd name="T18" fmla="*/ 36 w 88"/>
                <a:gd name="T19" fmla="*/ 72 h 148"/>
                <a:gd name="T20" fmla="*/ 26 w 88"/>
                <a:gd name="T21" fmla="*/ 70 h 148"/>
                <a:gd name="T22" fmla="*/ 18 w 88"/>
                <a:gd name="T23" fmla="*/ 76 h 148"/>
                <a:gd name="T24" fmla="*/ 12 w 88"/>
                <a:gd name="T25" fmla="*/ 84 h 148"/>
                <a:gd name="T26" fmla="*/ 8 w 88"/>
                <a:gd name="T27" fmla="*/ 88 h 148"/>
                <a:gd name="T28" fmla="*/ 0 w 88"/>
                <a:gd name="T29" fmla="*/ 120 h 148"/>
                <a:gd name="T30" fmla="*/ 0 w 88"/>
                <a:gd name="T31" fmla="*/ 124 h 148"/>
                <a:gd name="T32" fmla="*/ 2 w 88"/>
                <a:gd name="T33" fmla="*/ 130 h 148"/>
                <a:gd name="T34" fmla="*/ 10 w 88"/>
                <a:gd name="T35" fmla="*/ 134 h 148"/>
                <a:gd name="T36" fmla="*/ 14 w 88"/>
                <a:gd name="T37" fmla="*/ 136 h 148"/>
                <a:gd name="T38" fmla="*/ 18 w 88"/>
                <a:gd name="T39" fmla="*/ 140 h 148"/>
                <a:gd name="T40" fmla="*/ 18 w 88"/>
                <a:gd name="T41" fmla="*/ 148 h 148"/>
                <a:gd name="T42" fmla="*/ 36 w 88"/>
                <a:gd name="T43" fmla="*/ 148 h 148"/>
                <a:gd name="T44" fmla="*/ 70 w 88"/>
                <a:gd name="T45" fmla="*/ 146 h 148"/>
                <a:gd name="T46" fmla="*/ 86 w 88"/>
                <a:gd name="T47" fmla="*/ 144 h 148"/>
                <a:gd name="T48" fmla="*/ 88 w 88"/>
                <a:gd name="T49" fmla="*/ 138 h 148"/>
                <a:gd name="T50" fmla="*/ 88 w 88"/>
                <a:gd name="T51" fmla="*/ 134 h 148"/>
                <a:gd name="T52" fmla="*/ 82 w 88"/>
                <a:gd name="T53" fmla="*/ 130 h 148"/>
                <a:gd name="T54" fmla="*/ 74 w 88"/>
                <a:gd name="T55" fmla="*/ 122 h 148"/>
                <a:gd name="T56" fmla="*/ 68 w 88"/>
                <a:gd name="T57" fmla="*/ 110 h 148"/>
                <a:gd name="T58" fmla="*/ 62 w 88"/>
                <a:gd name="T59" fmla="*/ 100 h 148"/>
                <a:gd name="T60" fmla="*/ 66 w 88"/>
                <a:gd name="T61" fmla="*/ 98 h 148"/>
                <a:gd name="T62" fmla="*/ 70 w 88"/>
                <a:gd name="T63" fmla="*/ 94 h 148"/>
                <a:gd name="T64" fmla="*/ 72 w 88"/>
                <a:gd name="T65" fmla="*/ 86 h 148"/>
                <a:gd name="T66" fmla="*/ 70 w 88"/>
                <a:gd name="T67" fmla="*/ 78 h 148"/>
                <a:gd name="T68" fmla="*/ 68 w 88"/>
                <a:gd name="T69" fmla="*/ 76 h 148"/>
                <a:gd name="T70" fmla="*/ 64 w 88"/>
                <a:gd name="T71" fmla="*/ 72 h 148"/>
                <a:gd name="T72" fmla="*/ 62 w 88"/>
                <a:gd name="T73" fmla="*/ 64 h 148"/>
                <a:gd name="T74" fmla="*/ 64 w 88"/>
                <a:gd name="T75" fmla="*/ 58 h 148"/>
                <a:gd name="T76" fmla="*/ 68 w 88"/>
                <a:gd name="T77" fmla="*/ 58 h 148"/>
                <a:gd name="T78" fmla="*/ 74 w 88"/>
                <a:gd name="T79" fmla="*/ 56 h 148"/>
                <a:gd name="T80" fmla="*/ 78 w 88"/>
                <a:gd name="T81" fmla="*/ 50 h 148"/>
                <a:gd name="T82" fmla="*/ 78 w 88"/>
                <a:gd name="T83" fmla="*/ 46 h 148"/>
                <a:gd name="T84" fmla="*/ 74 w 88"/>
                <a:gd name="T85" fmla="*/ 40 h 148"/>
                <a:gd name="T86" fmla="*/ 72 w 88"/>
                <a:gd name="T87" fmla="*/ 30 h 148"/>
                <a:gd name="T88" fmla="*/ 72 w 88"/>
                <a:gd name="T89" fmla="*/ 20 h 148"/>
                <a:gd name="T90" fmla="*/ 72 w 88"/>
                <a:gd name="T91" fmla="*/ 16 h 148"/>
                <a:gd name="T92" fmla="*/ 72 w 88"/>
                <a:gd name="T93" fmla="*/ 8 h 148"/>
                <a:gd name="T94" fmla="*/ 66 w 88"/>
                <a:gd name="T95" fmla="*/ 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" h="148">
                  <a:moveTo>
                    <a:pt x="60" y="0"/>
                  </a:moveTo>
                  <a:lnTo>
                    <a:pt x="60" y="2"/>
                  </a:lnTo>
                  <a:lnTo>
                    <a:pt x="60" y="4"/>
                  </a:lnTo>
                  <a:lnTo>
                    <a:pt x="58" y="8"/>
                  </a:lnTo>
                  <a:lnTo>
                    <a:pt x="58" y="14"/>
                  </a:lnTo>
                  <a:lnTo>
                    <a:pt x="58" y="20"/>
                  </a:lnTo>
                  <a:lnTo>
                    <a:pt x="60" y="24"/>
                  </a:lnTo>
                  <a:lnTo>
                    <a:pt x="60" y="30"/>
                  </a:lnTo>
                  <a:lnTo>
                    <a:pt x="58" y="36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6" y="48"/>
                  </a:lnTo>
                  <a:lnTo>
                    <a:pt x="52" y="56"/>
                  </a:lnTo>
                  <a:lnTo>
                    <a:pt x="50" y="64"/>
                  </a:lnTo>
                  <a:lnTo>
                    <a:pt x="46" y="68"/>
                  </a:lnTo>
                  <a:lnTo>
                    <a:pt x="42" y="70"/>
                  </a:lnTo>
                  <a:lnTo>
                    <a:pt x="40" y="72"/>
                  </a:lnTo>
                  <a:lnTo>
                    <a:pt x="38" y="72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2" y="70"/>
                  </a:lnTo>
                  <a:lnTo>
                    <a:pt x="26" y="70"/>
                  </a:lnTo>
                  <a:lnTo>
                    <a:pt x="22" y="72"/>
                  </a:lnTo>
                  <a:lnTo>
                    <a:pt x="18" y="76"/>
                  </a:lnTo>
                  <a:lnTo>
                    <a:pt x="14" y="80"/>
                  </a:lnTo>
                  <a:lnTo>
                    <a:pt x="12" y="84"/>
                  </a:lnTo>
                  <a:lnTo>
                    <a:pt x="10" y="86"/>
                  </a:lnTo>
                  <a:lnTo>
                    <a:pt x="8" y="88"/>
                  </a:lnTo>
                  <a:lnTo>
                    <a:pt x="8" y="102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0" y="124"/>
                  </a:lnTo>
                  <a:lnTo>
                    <a:pt x="2" y="126"/>
                  </a:lnTo>
                  <a:lnTo>
                    <a:pt x="2" y="130"/>
                  </a:lnTo>
                  <a:lnTo>
                    <a:pt x="6" y="132"/>
                  </a:lnTo>
                  <a:lnTo>
                    <a:pt x="10" y="134"/>
                  </a:lnTo>
                  <a:lnTo>
                    <a:pt x="12" y="134"/>
                  </a:lnTo>
                  <a:lnTo>
                    <a:pt x="14" y="136"/>
                  </a:lnTo>
                  <a:lnTo>
                    <a:pt x="16" y="138"/>
                  </a:lnTo>
                  <a:lnTo>
                    <a:pt x="18" y="140"/>
                  </a:lnTo>
                  <a:lnTo>
                    <a:pt x="18" y="144"/>
                  </a:lnTo>
                  <a:lnTo>
                    <a:pt x="18" y="148"/>
                  </a:lnTo>
                  <a:lnTo>
                    <a:pt x="22" y="148"/>
                  </a:lnTo>
                  <a:lnTo>
                    <a:pt x="36" y="148"/>
                  </a:lnTo>
                  <a:lnTo>
                    <a:pt x="52" y="146"/>
                  </a:lnTo>
                  <a:lnTo>
                    <a:pt x="70" y="146"/>
                  </a:lnTo>
                  <a:lnTo>
                    <a:pt x="88" y="146"/>
                  </a:lnTo>
                  <a:lnTo>
                    <a:pt x="86" y="144"/>
                  </a:lnTo>
                  <a:lnTo>
                    <a:pt x="86" y="142"/>
                  </a:lnTo>
                  <a:lnTo>
                    <a:pt x="88" y="138"/>
                  </a:lnTo>
                  <a:lnTo>
                    <a:pt x="88" y="134"/>
                  </a:lnTo>
                  <a:lnTo>
                    <a:pt x="88" y="134"/>
                  </a:lnTo>
                  <a:lnTo>
                    <a:pt x="84" y="132"/>
                  </a:lnTo>
                  <a:lnTo>
                    <a:pt x="82" y="130"/>
                  </a:lnTo>
                  <a:lnTo>
                    <a:pt x="78" y="126"/>
                  </a:lnTo>
                  <a:lnTo>
                    <a:pt x="74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66" y="102"/>
                  </a:lnTo>
                  <a:lnTo>
                    <a:pt x="62" y="100"/>
                  </a:lnTo>
                  <a:lnTo>
                    <a:pt x="66" y="100"/>
                  </a:lnTo>
                  <a:lnTo>
                    <a:pt x="66" y="98"/>
                  </a:lnTo>
                  <a:lnTo>
                    <a:pt x="68" y="96"/>
                  </a:lnTo>
                  <a:lnTo>
                    <a:pt x="70" y="94"/>
                  </a:lnTo>
                  <a:lnTo>
                    <a:pt x="70" y="90"/>
                  </a:lnTo>
                  <a:lnTo>
                    <a:pt x="72" y="86"/>
                  </a:lnTo>
                  <a:lnTo>
                    <a:pt x="72" y="82"/>
                  </a:lnTo>
                  <a:lnTo>
                    <a:pt x="70" y="78"/>
                  </a:lnTo>
                  <a:lnTo>
                    <a:pt x="68" y="76"/>
                  </a:lnTo>
                  <a:lnTo>
                    <a:pt x="68" y="76"/>
                  </a:lnTo>
                  <a:lnTo>
                    <a:pt x="66" y="74"/>
                  </a:lnTo>
                  <a:lnTo>
                    <a:pt x="64" y="72"/>
                  </a:lnTo>
                  <a:lnTo>
                    <a:pt x="62" y="68"/>
                  </a:lnTo>
                  <a:lnTo>
                    <a:pt x="62" y="64"/>
                  </a:lnTo>
                  <a:lnTo>
                    <a:pt x="62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8" y="58"/>
                  </a:lnTo>
                  <a:lnTo>
                    <a:pt x="72" y="58"/>
                  </a:lnTo>
                  <a:lnTo>
                    <a:pt x="74" y="56"/>
                  </a:lnTo>
                  <a:lnTo>
                    <a:pt x="78" y="54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8" y="46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72" y="34"/>
                  </a:lnTo>
                  <a:lnTo>
                    <a:pt x="72" y="30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16"/>
                  </a:lnTo>
                  <a:lnTo>
                    <a:pt x="72" y="12"/>
                  </a:lnTo>
                  <a:lnTo>
                    <a:pt x="72" y="8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0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465"/>
            <p:cNvSpPr>
              <a:spLocks/>
            </p:cNvSpPr>
            <p:nvPr/>
          </p:nvSpPr>
          <p:spPr bwMode="gray">
            <a:xfrm>
              <a:off x="1101759" y="4139833"/>
              <a:ext cx="233276" cy="392232"/>
            </a:xfrm>
            <a:custGeom>
              <a:avLst/>
              <a:gdLst>
                <a:gd name="T0" fmla="*/ 126 w 126"/>
                <a:gd name="T1" fmla="*/ 46 h 212"/>
                <a:gd name="T2" fmla="*/ 124 w 126"/>
                <a:gd name="T3" fmla="*/ 90 h 212"/>
                <a:gd name="T4" fmla="*/ 120 w 126"/>
                <a:gd name="T5" fmla="*/ 88 h 212"/>
                <a:gd name="T6" fmla="*/ 112 w 126"/>
                <a:gd name="T7" fmla="*/ 90 h 212"/>
                <a:gd name="T8" fmla="*/ 108 w 126"/>
                <a:gd name="T9" fmla="*/ 92 h 212"/>
                <a:gd name="T10" fmla="*/ 106 w 126"/>
                <a:gd name="T11" fmla="*/ 98 h 212"/>
                <a:gd name="T12" fmla="*/ 106 w 126"/>
                <a:gd name="T13" fmla="*/ 104 h 212"/>
                <a:gd name="T14" fmla="*/ 102 w 126"/>
                <a:gd name="T15" fmla="*/ 110 h 212"/>
                <a:gd name="T16" fmla="*/ 98 w 126"/>
                <a:gd name="T17" fmla="*/ 114 h 212"/>
                <a:gd name="T18" fmla="*/ 98 w 126"/>
                <a:gd name="T19" fmla="*/ 120 h 212"/>
                <a:gd name="T20" fmla="*/ 98 w 126"/>
                <a:gd name="T21" fmla="*/ 124 h 212"/>
                <a:gd name="T22" fmla="*/ 98 w 126"/>
                <a:gd name="T23" fmla="*/ 124 h 212"/>
                <a:gd name="T24" fmla="*/ 98 w 126"/>
                <a:gd name="T25" fmla="*/ 122 h 212"/>
                <a:gd name="T26" fmla="*/ 100 w 126"/>
                <a:gd name="T27" fmla="*/ 126 h 212"/>
                <a:gd name="T28" fmla="*/ 104 w 126"/>
                <a:gd name="T29" fmla="*/ 132 h 212"/>
                <a:gd name="T30" fmla="*/ 102 w 126"/>
                <a:gd name="T31" fmla="*/ 138 h 212"/>
                <a:gd name="T32" fmla="*/ 102 w 126"/>
                <a:gd name="T33" fmla="*/ 150 h 212"/>
                <a:gd name="T34" fmla="*/ 104 w 126"/>
                <a:gd name="T35" fmla="*/ 158 h 212"/>
                <a:gd name="T36" fmla="*/ 106 w 126"/>
                <a:gd name="T37" fmla="*/ 168 h 212"/>
                <a:gd name="T38" fmla="*/ 108 w 126"/>
                <a:gd name="T39" fmla="*/ 174 h 212"/>
                <a:gd name="T40" fmla="*/ 108 w 126"/>
                <a:gd name="T41" fmla="*/ 176 h 212"/>
                <a:gd name="T42" fmla="*/ 100 w 126"/>
                <a:gd name="T43" fmla="*/ 178 h 212"/>
                <a:gd name="T44" fmla="*/ 92 w 126"/>
                <a:gd name="T45" fmla="*/ 182 h 212"/>
                <a:gd name="T46" fmla="*/ 86 w 126"/>
                <a:gd name="T47" fmla="*/ 190 h 212"/>
                <a:gd name="T48" fmla="*/ 86 w 126"/>
                <a:gd name="T49" fmla="*/ 192 h 212"/>
                <a:gd name="T50" fmla="*/ 84 w 126"/>
                <a:gd name="T51" fmla="*/ 198 h 212"/>
                <a:gd name="T52" fmla="*/ 78 w 126"/>
                <a:gd name="T53" fmla="*/ 202 h 212"/>
                <a:gd name="T54" fmla="*/ 68 w 126"/>
                <a:gd name="T55" fmla="*/ 204 h 212"/>
                <a:gd name="T56" fmla="*/ 66 w 126"/>
                <a:gd name="T57" fmla="*/ 202 h 212"/>
                <a:gd name="T58" fmla="*/ 60 w 126"/>
                <a:gd name="T59" fmla="*/ 200 h 212"/>
                <a:gd name="T60" fmla="*/ 58 w 126"/>
                <a:gd name="T61" fmla="*/ 204 h 212"/>
                <a:gd name="T62" fmla="*/ 46 w 126"/>
                <a:gd name="T63" fmla="*/ 208 h 212"/>
                <a:gd name="T64" fmla="*/ 12 w 126"/>
                <a:gd name="T65" fmla="*/ 212 h 212"/>
                <a:gd name="T66" fmla="*/ 12 w 126"/>
                <a:gd name="T67" fmla="*/ 210 h 212"/>
                <a:gd name="T68" fmla="*/ 10 w 126"/>
                <a:gd name="T69" fmla="*/ 204 h 212"/>
                <a:gd name="T70" fmla="*/ 6 w 126"/>
                <a:gd name="T71" fmla="*/ 200 h 212"/>
                <a:gd name="T72" fmla="*/ 2 w 126"/>
                <a:gd name="T73" fmla="*/ 194 h 212"/>
                <a:gd name="T74" fmla="*/ 2 w 126"/>
                <a:gd name="T75" fmla="*/ 184 h 212"/>
                <a:gd name="T76" fmla="*/ 6 w 126"/>
                <a:gd name="T77" fmla="*/ 186 h 212"/>
                <a:gd name="T78" fmla="*/ 12 w 126"/>
                <a:gd name="T79" fmla="*/ 184 h 212"/>
                <a:gd name="T80" fmla="*/ 18 w 126"/>
                <a:gd name="T81" fmla="*/ 180 h 212"/>
                <a:gd name="T82" fmla="*/ 18 w 126"/>
                <a:gd name="T83" fmla="*/ 174 h 212"/>
                <a:gd name="T84" fmla="*/ 16 w 126"/>
                <a:gd name="T85" fmla="*/ 168 h 212"/>
                <a:gd name="T86" fmla="*/ 12 w 126"/>
                <a:gd name="T87" fmla="*/ 156 h 212"/>
                <a:gd name="T88" fmla="*/ 12 w 126"/>
                <a:gd name="T89" fmla="*/ 150 h 212"/>
                <a:gd name="T90" fmla="*/ 14 w 126"/>
                <a:gd name="T91" fmla="*/ 144 h 212"/>
                <a:gd name="T92" fmla="*/ 12 w 126"/>
                <a:gd name="T93" fmla="*/ 136 h 212"/>
                <a:gd name="T94" fmla="*/ 10 w 126"/>
                <a:gd name="T95" fmla="*/ 132 h 212"/>
                <a:gd name="T96" fmla="*/ 8 w 126"/>
                <a:gd name="T97" fmla="*/ 130 h 212"/>
                <a:gd name="T98" fmla="*/ 4 w 126"/>
                <a:gd name="T99" fmla="*/ 126 h 212"/>
                <a:gd name="T100" fmla="*/ 0 w 126"/>
                <a:gd name="T101" fmla="*/ 126 h 212"/>
                <a:gd name="T102" fmla="*/ 2 w 126"/>
                <a:gd name="T103" fmla="*/ 120 h 212"/>
                <a:gd name="T104" fmla="*/ 6 w 126"/>
                <a:gd name="T105" fmla="*/ 104 h 212"/>
                <a:gd name="T106" fmla="*/ 4 w 126"/>
                <a:gd name="T107" fmla="*/ 102 h 212"/>
                <a:gd name="T108" fmla="*/ 6 w 126"/>
                <a:gd name="T109" fmla="*/ 96 h 212"/>
                <a:gd name="T110" fmla="*/ 12 w 126"/>
                <a:gd name="T111" fmla="*/ 88 h 212"/>
                <a:gd name="T112" fmla="*/ 18 w 126"/>
                <a:gd name="T113" fmla="*/ 78 h 212"/>
                <a:gd name="T114" fmla="*/ 18 w 126"/>
                <a:gd name="T115" fmla="*/ 50 h 212"/>
                <a:gd name="T116" fmla="*/ 26 w 126"/>
                <a:gd name="T117" fmla="*/ 30 h 212"/>
                <a:gd name="T118" fmla="*/ 24 w 126"/>
                <a:gd name="T119" fmla="*/ 26 h 212"/>
                <a:gd name="T120" fmla="*/ 20 w 126"/>
                <a:gd name="T121" fmla="*/ 16 h 212"/>
                <a:gd name="T122" fmla="*/ 18 w 126"/>
                <a:gd name="T123" fmla="*/ 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6" h="212">
                  <a:moveTo>
                    <a:pt x="18" y="0"/>
                  </a:moveTo>
                  <a:lnTo>
                    <a:pt x="126" y="46"/>
                  </a:lnTo>
                  <a:lnTo>
                    <a:pt x="124" y="90"/>
                  </a:lnTo>
                  <a:lnTo>
                    <a:pt x="124" y="90"/>
                  </a:lnTo>
                  <a:lnTo>
                    <a:pt x="122" y="90"/>
                  </a:lnTo>
                  <a:lnTo>
                    <a:pt x="120" y="88"/>
                  </a:lnTo>
                  <a:lnTo>
                    <a:pt x="116" y="88"/>
                  </a:lnTo>
                  <a:lnTo>
                    <a:pt x="112" y="90"/>
                  </a:lnTo>
                  <a:lnTo>
                    <a:pt x="110" y="90"/>
                  </a:lnTo>
                  <a:lnTo>
                    <a:pt x="108" y="92"/>
                  </a:lnTo>
                  <a:lnTo>
                    <a:pt x="106" y="96"/>
                  </a:lnTo>
                  <a:lnTo>
                    <a:pt x="106" y="98"/>
                  </a:lnTo>
                  <a:lnTo>
                    <a:pt x="106" y="100"/>
                  </a:lnTo>
                  <a:lnTo>
                    <a:pt x="106" y="104"/>
                  </a:lnTo>
                  <a:lnTo>
                    <a:pt x="104" y="108"/>
                  </a:lnTo>
                  <a:lnTo>
                    <a:pt x="102" y="110"/>
                  </a:lnTo>
                  <a:lnTo>
                    <a:pt x="100" y="110"/>
                  </a:lnTo>
                  <a:lnTo>
                    <a:pt x="98" y="114"/>
                  </a:lnTo>
                  <a:lnTo>
                    <a:pt x="96" y="116"/>
                  </a:lnTo>
                  <a:lnTo>
                    <a:pt x="98" y="120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98" y="124"/>
                  </a:lnTo>
                  <a:lnTo>
                    <a:pt x="98" y="124"/>
                  </a:lnTo>
                  <a:lnTo>
                    <a:pt x="98" y="122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100" y="126"/>
                  </a:lnTo>
                  <a:lnTo>
                    <a:pt x="102" y="128"/>
                  </a:lnTo>
                  <a:lnTo>
                    <a:pt x="104" y="132"/>
                  </a:lnTo>
                  <a:lnTo>
                    <a:pt x="104" y="134"/>
                  </a:lnTo>
                  <a:lnTo>
                    <a:pt x="102" y="138"/>
                  </a:lnTo>
                  <a:lnTo>
                    <a:pt x="102" y="144"/>
                  </a:lnTo>
                  <a:lnTo>
                    <a:pt x="102" y="150"/>
                  </a:lnTo>
                  <a:lnTo>
                    <a:pt x="102" y="154"/>
                  </a:lnTo>
                  <a:lnTo>
                    <a:pt x="104" y="158"/>
                  </a:lnTo>
                  <a:lnTo>
                    <a:pt x="104" y="162"/>
                  </a:lnTo>
                  <a:lnTo>
                    <a:pt x="106" y="168"/>
                  </a:lnTo>
                  <a:lnTo>
                    <a:pt x="108" y="172"/>
                  </a:lnTo>
                  <a:lnTo>
                    <a:pt x="108" y="174"/>
                  </a:lnTo>
                  <a:lnTo>
                    <a:pt x="108" y="176"/>
                  </a:lnTo>
                  <a:lnTo>
                    <a:pt x="108" y="176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96" y="180"/>
                  </a:lnTo>
                  <a:lnTo>
                    <a:pt x="92" y="182"/>
                  </a:lnTo>
                  <a:lnTo>
                    <a:pt x="88" y="186"/>
                  </a:lnTo>
                  <a:lnTo>
                    <a:pt x="86" y="190"/>
                  </a:lnTo>
                  <a:lnTo>
                    <a:pt x="86" y="190"/>
                  </a:lnTo>
                  <a:lnTo>
                    <a:pt x="86" y="192"/>
                  </a:lnTo>
                  <a:lnTo>
                    <a:pt x="86" y="194"/>
                  </a:lnTo>
                  <a:lnTo>
                    <a:pt x="84" y="198"/>
                  </a:lnTo>
                  <a:lnTo>
                    <a:pt x="82" y="200"/>
                  </a:lnTo>
                  <a:lnTo>
                    <a:pt x="78" y="202"/>
                  </a:lnTo>
                  <a:lnTo>
                    <a:pt x="74" y="204"/>
                  </a:lnTo>
                  <a:lnTo>
                    <a:pt x="68" y="204"/>
                  </a:lnTo>
                  <a:lnTo>
                    <a:pt x="68" y="202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0" y="200"/>
                  </a:lnTo>
                  <a:lnTo>
                    <a:pt x="58" y="202"/>
                  </a:lnTo>
                  <a:lnTo>
                    <a:pt x="58" y="204"/>
                  </a:lnTo>
                  <a:lnTo>
                    <a:pt x="56" y="204"/>
                  </a:lnTo>
                  <a:lnTo>
                    <a:pt x="46" y="208"/>
                  </a:lnTo>
                  <a:lnTo>
                    <a:pt x="32" y="210"/>
                  </a:lnTo>
                  <a:lnTo>
                    <a:pt x="12" y="212"/>
                  </a:lnTo>
                  <a:lnTo>
                    <a:pt x="12" y="212"/>
                  </a:lnTo>
                  <a:lnTo>
                    <a:pt x="12" y="210"/>
                  </a:lnTo>
                  <a:lnTo>
                    <a:pt x="10" y="206"/>
                  </a:lnTo>
                  <a:lnTo>
                    <a:pt x="10" y="204"/>
                  </a:lnTo>
                  <a:lnTo>
                    <a:pt x="6" y="202"/>
                  </a:lnTo>
                  <a:lnTo>
                    <a:pt x="6" y="200"/>
                  </a:lnTo>
                  <a:lnTo>
                    <a:pt x="4" y="198"/>
                  </a:lnTo>
                  <a:lnTo>
                    <a:pt x="2" y="194"/>
                  </a:lnTo>
                  <a:lnTo>
                    <a:pt x="2" y="190"/>
                  </a:lnTo>
                  <a:lnTo>
                    <a:pt x="2" y="184"/>
                  </a:lnTo>
                  <a:lnTo>
                    <a:pt x="4" y="184"/>
                  </a:lnTo>
                  <a:lnTo>
                    <a:pt x="6" y="186"/>
                  </a:lnTo>
                  <a:lnTo>
                    <a:pt x="8" y="184"/>
                  </a:lnTo>
                  <a:lnTo>
                    <a:pt x="12" y="184"/>
                  </a:lnTo>
                  <a:lnTo>
                    <a:pt x="14" y="182"/>
                  </a:lnTo>
                  <a:lnTo>
                    <a:pt x="18" y="180"/>
                  </a:lnTo>
                  <a:lnTo>
                    <a:pt x="18" y="176"/>
                  </a:lnTo>
                  <a:lnTo>
                    <a:pt x="18" y="174"/>
                  </a:lnTo>
                  <a:lnTo>
                    <a:pt x="18" y="172"/>
                  </a:lnTo>
                  <a:lnTo>
                    <a:pt x="16" y="168"/>
                  </a:lnTo>
                  <a:lnTo>
                    <a:pt x="14" y="162"/>
                  </a:lnTo>
                  <a:lnTo>
                    <a:pt x="12" y="156"/>
                  </a:lnTo>
                  <a:lnTo>
                    <a:pt x="12" y="152"/>
                  </a:lnTo>
                  <a:lnTo>
                    <a:pt x="12" y="150"/>
                  </a:lnTo>
                  <a:lnTo>
                    <a:pt x="12" y="146"/>
                  </a:lnTo>
                  <a:lnTo>
                    <a:pt x="14" y="144"/>
                  </a:lnTo>
                  <a:lnTo>
                    <a:pt x="12" y="140"/>
                  </a:lnTo>
                  <a:lnTo>
                    <a:pt x="12" y="136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0" y="130"/>
                  </a:lnTo>
                  <a:lnTo>
                    <a:pt x="8" y="130"/>
                  </a:lnTo>
                  <a:lnTo>
                    <a:pt x="6" y="128"/>
                  </a:lnTo>
                  <a:lnTo>
                    <a:pt x="4" y="126"/>
                  </a:lnTo>
                  <a:lnTo>
                    <a:pt x="0" y="128"/>
                  </a:lnTo>
                  <a:lnTo>
                    <a:pt x="0" y="126"/>
                  </a:lnTo>
                  <a:lnTo>
                    <a:pt x="0" y="124"/>
                  </a:lnTo>
                  <a:lnTo>
                    <a:pt x="2" y="120"/>
                  </a:lnTo>
                  <a:lnTo>
                    <a:pt x="4" y="114"/>
                  </a:lnTo>
                  <a:lnTo>
                    <a:pt x="6" y="104"/>
                  </a:lnTo>
                  <a:lnTo>
                    <a:pt x="4" y="104"/>
                  </a:lnTo>
                  <a:lnTo>
                    <a:pt x="4" y="102"/>
                  </a:lnTo>
                  <a:lnTo>
                    <a:pt x="4" y="100"/>
                  </a:lnTo>
                  <a:lnTo>
                    <a:pt x="6" y="96"/>
                  </a:lnTo>
                  <a:lnTo>
                    <a:pt x="8" y="92"/>
                  </a:lnTo>
                  <a:lnTo>
                    <a:pt x="12" y="88"/>
                  </a:lnTo>
                  <a:lnTo>
                    <a:pt x="18" y="82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50"/>
                  </a:lnTo>
                  <a:lnTo>
                    <a:pt x="20" y="38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4" y="26"/>
                  </a:lnTo>
                  <a:lnTo>
                    <a:pt x="22" y="22"/>
                  </a:lnTo>
                  <a:lnTo>
                    <a:pt x="20" y="16"/>
                  </a:lnTo>
                  <a:lnTo>
                    <a:pt x="18" y="12"/>
                  </a:lnTo>
                  <a:lnTo>
                    <a:pt x="18" y="6"/>
                  </a:lnTo>
                  <a:lnTo>
                    <a:pt x="18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466"/>
            <p:cNvSpPr>
              <a:spLocks/>
            </p:cNvSpPr>
            <p:nvPr/>
          </p:nvSpPr>
          <p:spPr bwMode="gray">
            <a:xfrm>
              <a:off x="1283196" y="4150934"/>
              <a:ext cx="403604" cy="462537"/>
            </a:xfrm>
            <a:custGeom>
              <a:avLst/>
              <a:gdLst>
                <a:gd name="T0" fmla="*/ 186 w 218"/>
                <a:gd name="T1" fmla="*/ 4 h 250"/>
                <a:gd name="T2" fmla="*/ 174 w 218"/>
                <a:gd name="T3" fmla="*/ 16 h 250"/>
                <a:gd name="T4" fmla="*/ 28 w 218"/>
                <a:gd name="T5" fmla="*/ 22 h 250"/>
                <a:gd name="T6" fmla="*/ 24 w 218"/>
                <a:gd name="T7" fmla="*/ 82 h 250"/>
                <a:gd name="T8" fmla="*/ 14 w 218"/>
                <a:gd name="T9" fmla="*/ 84 h 250"/>
                <a:gd name="T10" fmla="*/ 10 w 218"/>
                <a:gd name="T11" fmla="*/ 90 h 250"/>
                <a:gd name="T12" fmla="*/ 6 w 218"/>
                <a:gd name="T13" fmla="*/ 100 h 250"/>
                <a:gd name="T14" fmla="*/ 2 w 218"/>
                <a:gd name="T15" fmla="*/ 106 h 250"/>
                <a:gd name="T16" fmla="*/ 0 w 218"/>
                <a:gd name="T17" fmla="*/ 110 h 250"/>
                <a:gd name="T18" fmla="*/ 4 w 218"/>
                <a:gd name="T19" fmla="*/ 122 h 250"/>
                <a:gd name="T20" fmla="*/ 6 w 218"/>
                <a:gd name="T21" fmla="*/ 128 h 250"/>
                <a:gd name="T22" fmla="*/ 6 w 218"/>
                <a:gd name="T23" fmla="*/ 136 h 250"/>
                <a:gd name="T24" fmla="*/ 6 w 218"/>
                <a:gd name="T25" fmla="*/ 152 h 250"/>
                <a:gd name="T26" fmla="*/ 14 w 218"/>
                <a:gd name="T27" fmla="*/ 174 h 250"/>
                <a:gd name="T28" fmla="*/ 24 w 218"/>
                <a:gd name="T29" fmla="*/ 186 h 250"/>
                <a:gd name="T30" fmla="*/ 32 w 218"/>
                <a:gd name="T31" fmla="*/ 196 h 250"/>
                <a:gd name="T32" fmla="*/ 50 w 218"/>
                <a:gd name="T33" fmla="*/ 222 h 250"/>
                <a:gd name="T34" fmla="*/ 56 w 218"/>
                <a:gd name="T35" fmla="*/ 230 h 250"/>
                <a:gd name="T36" fmla="*/ 66 w 218"/>
                <a:gd name="T37" fmla="*/ 238 h 250"/>
                <a:gd name="T38" fmla="*/ 78 w 218"/>
                <a:gd name="T39" fmla="*/ 240 h 250"/>
                <a:gd name="T40" fmla="*/ 88 w 218"/>
                <a:gd name="T41" fmla="*/ 250 h 250"/>
                <a:gd name="T42" fmla="*/ 114 w 218"/>
                <a:gd name="T43" fmla="*/ 250 h 250"/>
                <a:gd name="T44" fmla="*/ 138 w 218"/>
                <a:gd name="T45" fmla="*/ 250 h 250"/>
                <a:gd name="T46" fmla="*/ 180 w 218"/>
                <a:gd name="T47" fmla="*/ 244 h 250"/>
                <a:gd name="T48" fmla="*/ 180 w 218"/>
                <a:gd name="T49" fmla="*/ 222 h 250"/>
                <a:gd name="T50" fmla="*/ 172 w 218"/>
                <a:gd name="T51" fmla="*/ 210 h 250"/>
                <a:gd name="T52" fmla="*/ 160 w 218"/>
                <a:gd name="T53" fmla="*/ 196 h 250"/>
                <a:gd name="T54" fmla="*/ 154 w 218"/>
                <a:gd name="T55" fmla="*/ 192 h 250"/>
                <a:gd name="T56" fmla="*/ 152 w 218"/>
                <a:gd name="T57" fmla="*/ 184 h 250"/>
                <a:gd name="T58" fmla="*/ 156 w 218"/>
                <a:gd name="T59" fmla="*/ 176 h 250"/>
                <a:gd name="T60" fmla="*/ 156 w 218"/>
                <a:gd name="T61" fmla="*/ 158 h 250"/>
                <a:gd name="T62" fmla="*/ 160 w 218"/>
                <a:gd name="T63" fmla="*/ 150 h 250"/>
                <a:gd name="T64" fmla="*/ 176 w 218"/>
                <a:gd name="T65" fmla="*/ 130 h 250"/>
                <a:gd name="T66" fmla="*/ 188 w 218"/>
                <a:gd name="T67" fmla="*/ 108 h 250"/>
                <a:gd name="T68" fmla="*/ 192 w 218"/>
                <a:gd name="T69" fmla="*/ 94 h 250"/>
                <a:gd name="T70" fmla="*/ 200 w 218"/>
                <a:gd name="T71" fmla="*/ 82 h 250"/>
                <a:gd name="T72" fmla="*/ 208 w 218"/>
                <a:gd name="T73" fmla="*/ 78 h 250"/>
                <a:gd name="T74" fmla="*/ 216 w 218"/>
                <a:gd name="T75" fmla="*/ 70 h 250"/>
                <a:gd name="T76" fmla="*/ 218 w 218"/>
                <a:gd name="T77" fmla="*/ 66 h 250"/>
                <a:gd name="T78" fmla="*/ 212 w 218"/>
                <a:gd name="T79" fmla="*/ 54 h 250"/>
                <a:gd name="T80" fmla="*/ 204 w 218"/>
                <a:gd name="T81" fmla="*/ 40 h 250"/>
                <a:gd name="T82" fmla="*/ 200 w 218"/>
                <a:gd name="T83" fmla="*/ 32 h 250"/>
                <a:gd name="T84" fmla="*/ 200 w 218"/>
                <a:gd name="T85" fmla="*/ 22 h 250"/>
                <a:gd name="T86" fmla="*/ 192 w 218"/>
                <a:gd name="T87" fmla="*/ 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8" h="250">
                  <a:moveTo>
                    <a:pt x="188" y="0"/>
                  </a:moveTo>
                  <a:lnTo>
                    <a:pt x="188" y="2"/>
                  </a:lnTo>
                  <a:lnTo>
                    <a:pt x="186" y="4"/>
                  </a:lnTo>
                  <a:lnTo>
                    <a:pt x="184" y="8"/>
                  </a:lnTo>
                  <a:lnTo>
                    <a:pt x="180" y="12"/>
                  </a:lnTo>
                  <a:lnTo>
                    <a:pt x="174" y="16"/>
                  </a:lnTo>
                  <a:lnTo>
                    <a:pt x="168" y="20"/>
                  </a:lnTo>
                  <a:lnTo>
                    <a:pt x="160" y="22"/>
                  </a:lnTo>
                  <a:lnTo>
                    <a:pt x="28" y="22"/>
                  </a:lnTo>
                  <a:lnTo>
                    <a:pt x="28" y="84"/>
                  </a:lnTo>
                  <a:lnTo>
                    <a:pt x="28" y="82"/>
                  </a:lnTo>
                  <a:lnTo>
                    <a:pt x="24" y="82"/>
                  </a:lnTo>
                  <a:lnTo>
                    <a:pt x="20" y="82"/>
                  </a:lnTo>
                  <a:lnTo>
                    <a:pt x="18" y="82"/>
                  </a:lnTo>
                  <a:lnTo>
                    <a:pt x="14" y="84"/>
                  </a:lnTo>
                  <a:lnTo>
                    <a:pt x="10" y="86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8" y="94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6" y="102"/>
                  </a:lnTo>
                  <a:lnTo>
                    <a:pt x="4" y="104"/>
                  </a:lnTo>
                  <a:lnTo>
                    <a:pt x="2" y="106"/>
                  </a:lnTo>
                  <a:lnTo>
                    <a:pt x="0" y="108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2" y="118"/>
                  </a:lnTo>
                  <a:lnTo>
                    <a:pt x="4" y="122"/>
                  </a:lnTo>
                  <a:lnTo>
                    <a:pt x="4" y="122"/>
                  </a:lnTo>
                  <a:lnTo>
                    <a:pt x="6" y="124"/>
                  </a:lnTo>
                  <a:lnTo>
                    <a:pt x="6" y="128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6" y="136"/>
                  </a:lnTo>
                  <a:lnTo>
                    <a:pt x="4" y="140"/>
                  </a:lnTo>
                  <a:lnTo>
                    <a:pt x="4" y="146"/>
                  </a:lnTo>
                  <a:lnTo>
                    <a:pt x="6" y="152"/>
                  </a:lnTo>
                  <a:lnTo>
                    <a:pt x="12" y="170"/>
                  </a:lnTo>
                  <a:lnTo>
                    <a:pt x="12" y="170"/>
                  </a:lnTo>
                  <a:lnTo>
                    <a:pt x="14" y="174"/>
                  </a:lnTo>
                  <a:lnTo>
                    <a:pt x="16" y="178"/>
                  </a:lnTo>
                  <a:lnTo>
                    <a:pt x="20" y="182"/>
                  </a:lnTo>
                  <a:lnTo>
                    <a:pt x="24" y="186"/>
                  </a:lnTo>
                  <a:lnTo>
                    <a:pt x="26" y="190"/>
                  </a:lnTo>
                  <a:lnTo>
                    <a:pt x="30" y="194"/>
                  </a:lnTo>
                  <a:lnTo>
                    <a:pt x="32" y="196"/>
                  </a:lnTo>
                  <a:lnTo>
                    <a:pt x="38" y="204"/>
                  </a:lnTo>
                  <a:lnTo>
                    <a:pt x="44" y="214"/>
                  </a:lnTo>
                  <a:lnTo>
                    <a:pt x="50" y="222"/>
                  </a:lnTo>
                  <a:lnTo>
                    <a:pt x="54" y="228"/>
                  </a:lnTo>
                  <a:lnTo>
                    <a:pt x="54" y="230"/>
                  </a:lnTo>
                  <a:lnTo>
                    <a:pt x="56" y="230"/>
                  </a:lnTo>
                  <a:lnTo>
                    <a:pt x="60" y="234"/>
                  </a:lnTo>
                  <a:lnTo>
                    <a:pt x="62" y="236"/>
                  </a:lnTo>
                  <a:lnTo>
                    <a:pt x="66" y="238"/>
                  </a:lnTo>
                  <a:lnTo>
                    <a:pt x="72" y="240"/>
                  </a:lnTo>
                  <a:lnTo>
                    <a:pt x="76" y="240"/>
                  </a:lnTo>
                  <a:lnTo>
                    <a:pt x="78" y="240"/>
                  </a:lnTo>
                  <a:lnTo>
                    <a:pt x="80" y="242"/>
                  </a:lnTo>
                  <a:lnTo>
                    <a:pt x="84" y="244"/>
                  </a:lnTo>
                  <a:lnTo>
                    <a:pt x="88" y="250"/>
                  </a:lnTo>
                  <a:lnTo>
                    <a:pt x="92" y="250"/>
                  </a:lnTo>
                  <a:lnTo>
                    <a:pt x="102" y="250"/>
                  </a:lnTo>
                  <a:lnTo>
                    <a:pt x="114" y="250"/>
                  </a:lnTo>
                  <a:lnTo>
                    <a:pt x="122" y="250"/>
                  </a:lnTo>
                  <a:lnTo>
                    <a:pt x="126" y="250"/>
                  </a:lnTo>
                  <a:lnTo>
                    <a:pt x="138" y="250"/>
                  </a:lnTo>
                  <a:lnTo>
                    <a:pt x="152" y="248"/>
                  </a:lnTo>
                  <a:lnTo>
                    <a:pt x="168" y="246"/>
                  </a:lnTo>
                  <a:lnTo>
                    <a:pt x="180" y="244"/>
                  </a:lnTo>
                  <a:lnTo>
                    <a:pt x="184" y="240"/>
                  </a:lnTo>
                  <a:lnTo>
                    <a:pt x="182" y="222"/>
                  </a:lnTo>
                  <a:lnTo>
                    <a:pt x="180" y="222"/>
                  </a:lnTo>
                  <a:lnTo>
                    <a:pt x="178" y="218"/>
                  </a:lnTo>
                  <a:lnTo>
                    <a:pt x="176" y="214"/>
                  </a:lnTo>
                  <a:lnTo>
                    <a:pt x="172" y="210"/>
                  </a:lnTo>
                  <a:lnTo>
                    <a:pt x="168" y="204"/>
                  </a:lnTo>
                  <a:lnTo>
                    <a:pt x="164" y="200"/>
                  </a:lnTo>
                  <a:lnTo>
                    <a:pt x="160" y="196"/>
                  </a:lnTo>
                  <a:lnTo>
                    <a:pt x="158" y="194"/>
                  </a:lnTo>
                  <a:lnTo>
                    <a:pt x="156" y="194"/>
                  </a:lnTo>
                  <a:lnTo>
                    <a:pt x="154" y="192"/>
                  </a:lnTo>
                  <a:lnTo>
                    <a:pt x="152" y="190"/>
                  </a:lnTo>
                  <a:lnTo>
                    <a:pt x="152" y="188"/>
                  </a:lnTo>
                  <a:lnTo>
                    <a:pt x="152" y="184"/>
                  </a:lnTo>
                  <a:lnTo>
                    <a:pt x="156" y="182"/>
                  </a:lnTo>
                  <a:lnTo>
                    <a:pt x="156" y="180"/>
                  </a:lnTo>
                  <a:lnTo>
                    <a:pt x="156" y="176"/>
                  </a:lnTo>
                  <a:lnTo>
                    <a:pt x="156" y="172"/>
                  </a:lnTo>
                  <a:lnTo>
                    <a:pt x="156" y="166"/>
                  </a:lnTo>
                  <a:lnTo>
                    <a:pt x="156" y="158"/>
                  </a:lnTo>
                  <a:lnTo>
                    <a:pt x="156" y="158"/>
                  </a:lnTo>
                  <a:lnTo>
                    <a:pt x="158" y="154"/>
                  </a:lnTo>
                  <a:lnTo>
                    <a:pt x="160" y="150"/>
                  </a:lnTo>
                  <a:lnTo>
                    <a:pt x="164" y="144"/>
                  </a:lnTo>
                  <a:lnTo>
                    <a:pt x="168" y="136"/>
                  </a:lnTo>
                  <a:lnTo>
                    <a:pt x="176" y="130"/>
                  </a:lnTo>
                  <a:lnTo>
                    <a:pt x="178" y="128"/>
                  </a:lnTo>
                  <a:lnTo>
                    <a:pt x="182" y="118"/>
                  </a:lnTo>
                  <a:lnTo>
                    <a:pt x="188" y="108"/>
                  </a:lnTo>
                  <a:lnTo>
                    <a:pt x="188" y="98"/>
                  </a:lnTo>
                  <a:lnTo>
                    <a:pt x="190" y="96"/>
                  </a:lnTo>
                  <a:lnTo>
                    <a:pt x="192" y="94"/>
                  </a:lnTo>
                  <a:lnTo>
                    <a:pt x="194" y="90"/>
                  </a:lnTo>
                  <a:lnTo>
                    <a:pt x="198" y="86"/>
                  </a:lnTo>
                  <a:lnTo>
                    <a:pt x="200" y="82"/>
                  </a:lnTo>
                  <a:lnTo>
                    <a:pt x="204" y="80"/>
                  </a:lnTo>
                  <a:lnTo>
                    <a:pt x="206" y="78"/>
                  </a:lnTo>
                  <a:lnTo>
                    <a:pt x="208" y="78"/>
                  </a:lnTo>
                  <a:lnTo>
                    <a:pt x="212" y="76"/>
                  </a:lnTo>
                  <a:lnTo>
                    <a:pt x="214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18" y="68"/>
                  </a:lnTo>
                  <a:lnTo>
                    <a:pt x="218" y="66"/>
                  </a:lnTo>
                  <a:lnTo>
                    <a:pt x="216" y="64"/>
                  </a:lnTo>
                  <a:lnTo>
                    <a:pt x="214" y="60"/>
                  </a:lnTo>
                  <a:lnTo>
                    <a:pt x="212" y="54"/>
                  </a:lnTo>
                  <a:lnTo>
                    <a:pt x="210" y="50"/>
                  </a:lnTo>
                  <a:lnTo>
                    <a:pt x="206" y="44"/>
                  </a:lnTo>
                  <a:lnTo>
                    <a:pt x="204" y="40"/>
                  </a:lnTo>
                  <a:lnTo>
                    <a:pt x="204" y="38"/>
                  </a:lnTo>
                  <a:lnTo>
                    <a:pt x="202" y="34"/>
                  </a:lnTo>
                  <a:lnTo>
                    <a:pt x="200" y="32"/>
                  </a:lnTo>
                  <a:lnTo>
                    <a:pt x="200" y="28"/>
                  </a:lnTo>
                  <a:lnTo>
                    <a:pt x="200" y="22"/>
                  </a:lnTo>
                  <a:lnTo>
                    <a:pt x="200" y="22"/>
                  </a:lnTo>
                  <a:lnTo>
                    <a:pt x="198" y="18"/>
                  </a:lnTo>
                  <a:lnTo>
                    <a:pt x="196" y="12"/>
                  </a:lnTo>
                  <a:lnTo>
                    <a:pt x="192" y="8"/>
                  </a:lnTo>
                  <a:lnTo>
                    <a:pt x="188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467"/>
            <p:cNvSpPr>
              <a:spLocks/>
            </p:cNvSpPr>
            <p:nvPr/>
          </p:nvSpPr>
          <p:spPr bwMode="gray">
            <a:xfrm>
              <a:off x="1105462" y="4465460"/>
              <a:ext cx="274007" cy="155413"/>
            </a:xfrm>
            <a:custGeom>
              <a:avLst/>
              <a:gdLst>
                <a:gd name="T0" fmla="*/ 106 w 148"/>
                <a:gd name="T1" fmla="*/ 0 h 84"/>
                <a:gd name="T2" fmla="*/ 98 w 148"/>
                <a:gd name="T3" fmla="*/ 2 h 84"/>
                <a:gd name="T4" fmla="*/ 90 w 148"/>
                <a:gd name="T5" fmla="*/ 6 h 84"/>
                <a:gd name="T6" fmla="*/ 84 w 148"/>
                <a:gd name="T7" fmla="*/ 12 h 84"/>
                <a:gd name="T8" fmla="*/ 82 w 148"/>
                <a:gd name="T9" fmla="*/ 22 h 84"/>
                <a:gd name="T10" fmla="*/ 76 w 148"/>
                <a:gd name="T11" fmla="*/ 28 h 84"/>
                <a:gd name="T12" fmla="*/ 70 w 148"/>
                <a:gd name="T13" fmla="*/ 28 h 84"/>
                <a:gd name="T14" fmla="*/ 64 w 148"/>
                <a:gd name="T15" fmla="*/ 26 h 84"/>
                <a:gd name="T16" fmla="*/ 60 w 148"/>
                <a:gd name="T17" fmla="*/ 26 h 84"/>
                <a:gd name="T18" fmla="*/ 58 w 148"/>
                <a:gd name="T19" fmla="*/ 26 h 84"/>
                <a:gd name="T20" fmla="*/ 54 w 148"/>
                <a:gd name="T21" fmla="*/ 28 h 84"/>
                <a:gd name="T22" fmla="*/ 48 w 148"/>
                <a:gd name="T23" fmla="*/ 30 h 84"/>
                <a:gd name="T24" fmla="*/ 36 w 148"/>
                <a:gd name="T25" fmla="*/ 34 h 84"/>
                <a:gd name="T26" fmla="*/ 26 w 148"/>
                <a:gd name="T27" fmla="*/ 36 h 84"/>
                <a:gd name="T28" fmla="*/ 10 w 148"/>
                <a:gd name="T29" fmla="*/ 38 h 84"/>
                <a:gd name="T30" fmla="*/ 6 w 148"/>
                <a:gd name="T31" fmla="*/ 46 h 84"/>
                <a:gd name="T32" fmla="*/ 4 w 148"/>
                <a:gd name="T33" fmla="*/ 50 h 84"/>
                <a:gd name="T34" fmla="*/ 0 w 148"/>
                <a:gd name="T35" fmla="*/ 50 h 84"/>
                <a:gd name="T36" fmla="*/ 2 w 148"/>
                <a:gd name="T37" fmla="*/ 52 h 84"/>
                <a:gd name="T38" fmla="*/ 4 w 148"/>
                <a:gd name="T39" fmla="*/ 54 h 84"/>
                <a:gd name="T40" fmla="*/ 6 w 148"/>
                <a:gd name="T41" fmla="*/ 60 h 84"/>
                <a:gd name="T42" fmla="*/ 10 w 148"/>
                <a:gd name="T43" fmla="*/ 70 h 84"/>
                <a:gd name="T44" fmla="*/ 26 w 148"/>
                <a:gd name="T45" fmla="*/ 84 h 84"/>
                <a:gd name="T46" fmla="*/ 38 w 148"/>
                <a:gd name="T47" fmla="*/ 74 h 84"/>
                <a:gd name="T48" fmla="*/ 42 w 148"/>
                <a:gd name="T49" fmla="*/ 68 h 84"/>
                <a:gd name="T50" fmla="*/ 48 w 148"/>
                <a:gd name="T51" fmla="*/ 62 h 84"/>
                <a:gd name="T52" fmla="*/ 58 w 148"/>
                <a:gd name="T53" fmla="*/ 60 h 84"/>
                <a:gd name="T54" fmla="*/ 60 w 148"/>
                <a:gd name="T55" fmla="*/ 62 h 84"/>
                <a:gd name="T56" fmla="*/ 62 w 148"/>
                <a:gd name="T57" fmla="*/ 68 h 84"/>
                <a:gd name="T58" fmla="*/ 64 w 148"/>
                <a:gd name="T59" fmla="*/ 70 h 84"/>
                <a:gd name="T60" fmla="*/ 74 w 148"/>
                <a:gd name="T61" fmla="*/ 68 h 84"/>
                <a:gd name="T62" fmla="*/ 86 w 148"/>
                <a:gd name="T63" fmla="*/ 68 h 84"/>
                <a:gd name="T64" fmla="*/ 118 w 148"/>
                <a:gd name="T65" fmla="*/ 62 h 84"/>
                <a:gd name="T66" fmla="*/ 146 w 148"/>
                <a:gd name="T67" fmla="*/ 52 h 84"/>
                <a:gd name="T68" fmla="*/ 132 w 148"/>
                <a:gd name="T69" fmla="*/ 34 h 84"/>
                <a:gd name="T70" fmla="*/ 122 w 148"/>
                <a:gd name="T71" fmla="*/ 22 h 84"/>
                <a:gd name="T72" fmla="*/ 118 w 148"/>
                <a:gd name="T73" fmla="*/ 16 h 84"/>
                <a:gd name="T74" fmla="*/ 112 w 148"/>
                <a:gd name="T75" fmla="*/ 8 h 84"/>
                <a:gd name="T76" fmla="*/ 106 w 148"/>
                <a:gd name="T7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8" h="84">
                  <a:moveTo>
                    <a:pt x="106" y="0"/>
                  </a:moveTo>
                  <a:lnTo>
                    <a:pt x="106" y="0"/>
                  </a:lnTo>
                  <a:lnTo>
                    <a:pt x="102" y="0"/>
                  </a:lnTo>
                  <a:lnTo>
                    <a:pt x="98" y="2"/>
                  </a:lnTo>
                  <a:lnTo>
                    <a:pt x="94" y="4"/>
                  </a:lnTo>
                  <a:lnTo>
                    <a:pt x="90" y="6"/>
                  </a:lnTo>
                  <a:lnTo>
                    <a:pt x="86" y="10"/>
                  </a:lnTo>
                  <a:lnTo>
                    <a:pt x="84" y="12"/>
                  </a:lnTo>
                  <a:lnTo>
                    <a:pt x="84" y="18"/>
                  </a:lnTo>
                  <a:lnTo>
                    <a:pt x="82" y="22"/>
                  </a:lnTo>
                  <a:lnTo>
                    <a:pt x="78" y="26"/>
                  </a:lnTo>
                  <a:lnTo>
                    <a:pt x="76" y="28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8" y="28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60" y="24"/>
                  </a:lnTo>
                  <a:lnTo>
                    <a:pt x="58" y="26"/>
                  </a:lnTo>
                  <a:lnTo>
                    <a:pt x="56" y="28"/>
                  </a:lnTo>
                  <a:lnTo>
                    <a:pt x="54" y="28"/>
                  </a:lnTo>
                  <a:lnTo>
                    <a:pt x="52" y="28"/>
                  </a:lnTo>
                  <a:lnTo>
                    <a:pt x="48" y="30"/>
                  </a:lnTo>
                  <a:lnTo>
                    <a:pt x="42" y="32"/>
                  </a:lnTo>
                  <a:lnTo>
                    <a:pt x="36" y="34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0" y="36"/>
                  </a:lnTo>
                  <a:lnTo>
                    <a:pt x="10" y="38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10" y="70"/>
                  </a:lnTo>
                  <a:lnTo>
                    <a:pt x="14" y="74"/>
                  </a:lnTo>
                  <a:lnTo>
                    <a:pt x="26" y="84"/>
                  </a:lnTo>
                  <a:lnTo>
                    <a:pt x="38" y="74"/>
                  </a:lnTo>
                  <a:lnTo>
                    <a:pt x="38" y="74"/>
                  </a:lnTo>
                  <a:lnTo>
                    <a:pt x="40" y="72"/>
                  </a:lnTo>
                  <a:lnTo>
                    <a:pt x="42" y="68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60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60" y="62"/>
                  </a:lnTo>
                  <a:lnTo>
                    <a:pt x="60" y="66"/>
                  </a:lnTo>
                  <a:lnTo>
                    <a:pt x="62" y="68"/>
                  </a:lnTo>
                  <a:lnTo>
                    <a:pt x="64" y="70"/>
                  </a:lnTo>
                  <a:lnTo>
                    <a:pt x="64" y="70"/>
                  </a:lnTo>
                  <a:lnTo>
                    <a:pt x="68" y="70"/>
                  </a:lnTo>
                  <a:lnTo>
                    <a:pt x="74" y="68"/>
                  </a:lnTo>
                  <a:lnTo>
                    <a:pt x="80" y="68"/>
                  </a:lnTo>
                  <a:lnTo>
                    <a:pt x="86" y="68"/>
                  </a:lnTo>
                  <a:lnTo>
                    <a:pt x="90" y="68"/>
                  </a:lnTo>
                  <a:lnTo>
                    <a:pt x="118" y="62"/>
                  </a:lnTo>
                  <a:lnTo>
                    <a:pt x="148" y="56"/>
                  </a:lnTo>
                  <a:lnTo>
                    <a:pt x="146" y="52"/>
                  </a:lnTo>
                  <a:lnTo>
                    <a:pt x="140" y="44"/>
                  </a:lnTo>
                  <a:lnTo>
                    <a:pt x="132" y="34"/>
                  </a:lnTo>
                  <a:lnTo>
                    <a:pt x="124" y="22"/>
                  </a:lnTo>
                  <a:lnTo>
                    <a:pt x="122" y="22"/>
                  </a:lnTo>
                  <a:lnTo>
                    <a:pt x="120" y="20"/>
                  </a:lnTo>
                  <a:lnTo>
                    <a:pt x="118" y="16"/>
                  </a:lnTo>
                  <a:lnTo>
                    <a:pt x="114" y="12"/>
                  </a:lnTo>
                  <a:lnTo>
                    <a:pt x="112" y="8"/>
                  </a:lnTo>
                  <a:lnTo>
                    <a:pt x="108" y="2"/>
                  </a:lnTo>
                  <a:lnTo>
                    <a:pt x="106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468"/>
            <p:cNvSpPr>
              <a:spLocks/>
            </p:cNvSpPr>
            <p:nvPr/>
          </p:nvSpPr>
          <p:spPr bwMode="gray">
            <a:xfrm>
              <a:off x="975864" y="4643074"/>
              <a:ext cx="137003" cy="151712"/>
            </a:xfrm>
            <a:custGeom>
              <a:avLst/>
              <a:gdLst>
                <a:gd name="T0" fmla="*/ 52 w 74"/>
                <a:gd name="T1" fmla="*/ 0 h 82"/>
                <a:gd name="T2" fmla="*/ 52 w 74"/>
                <a:gd name="T3" fmla="*/ 6 h 82"/>
                <a:gd name="T4" fmla="*/ 54 w 74"/>
                <a:gd name="T5" fmla="*/ 12 h 82"/>
                <a:gd name="T6" fmla="*/ 60 w 74"/>
                <a:gd name="T7" fmla="*/ 12 h 82"/>
                <a:gd name="T8" fmla="*/ 68 w 74"/>
                <a:gd name="T9" fmla="*/ 12 h 82"/>
                <a:gd name="T10" fmla="*/ 72 w 74"/>
                <a:gd name="T11" fmla="*/ 12 h 82"/>
                <a:gd name="T12" fmla="*/ 72 w 74"/>
                <a:gd name="T13" fmla="*/ 14 h 82"/>
                <a:gd name="T14" fmla="*/ 74 w 74"/>
                <a:gd name="T15" fmla="*/ 22 h 82"/>
                <a:gd name="T16" fmla="*/ 72 w 74"/>
                <a:gd name="T17" fmla="*/ 26 h 82"/>
                <a:gd name="T18" fmla="*/ 68 w 74"/>
                <a:gd name="T19" fmla="*/ 26 h 82"/>
                <a:gd name="T20" fmla="*/ 68 w 74"/>
                <a:gd name="T21" fmla="*/ 30 h 82"/>
                <a:gd name="T22" fmla="*/ 68 w 74"/>
                <a:gd name="T23" fmla="*/ 36 h 82"/>
                <a:gd name="T24" fmla="*/ 74 w 74"/>
                <a:gd name="T25" fmla="*/ 38 h 82"/>
                <a:gd name="T26" fmla="*/ 74 w 74"/>
                <a:gd name="T27" fmla="*/ 42 h 82"/>
                <a:gd name="T28" fmla="*/ 74 w 74"/>
                <a:gd name="T29" fmla="*/ 52 h 82"/>
                <a:gd name="T30" fmla="*/ 70 w 74"/>
                <a:gd name="T31" fmla="*/ 60 h 82"/>
                <a:gd name="T32" fmla="*/ 62 w 74"/>
                <a:gd name="T33" fmla="*/ 64 h 82"/>
                <a:gd name="T34" fmla="*/ 52 w 74"/>
                <a:gd name="T35" fmla="*/ 66 h 82"/>
                <a:gd name="T36" fmla="*/ 46 w 74"/>
                <a:gd name="T37" fmla="*/ 68 h 82"/>
                <a:gd name="T38" fmla="*/ 42 w 74"/>
                <a:gd name="T39" fmla="*/ 68 h 82"/>
                <a:gd name="T40" fmla="*/ 32 w 74"/>
                <a:gd name="T41" fmla="*/ 72 h 82"/>
                <a:gd name="T42" fmla="*/ 28 w 74"/>
                <a:gd name="T43" fmla="*/ 78 h 82"/>
                <a:gd name="T44" fmla="*/ 24 w 74"/>
                <a:gd name="T45" fmla="*/ 82 h 82"/>
                <a:gd name="T46" fmla="*/ 22 w 74"/>
                <a:gd name="T47" fmla="*/ 74 h 82"/>
                <a:gd name="T48" fmla="*/ 20 w 74"/>
                <a:gd name="T49" fmla="*/ 72 h 82"/>
                <a:gd name="T50" fmla="*/ 16 w 74"/>
                <a:gd name="T51" fmla="*/ 68 h 82"/>
                <a:gd name="T52" fmla="*/ 14 w 74"/>
                <a:gd name="T53" fmla="*/ 66 h 82"/>
                <a:gd name="T54" fmla="*/ 6 w 74"/>
                <a:gd name="T55" fmla="*/ 58 h 82"/>
                <a:gd name="T56" fmla="*/ 0 w 74"/>
                <a:gd name="T57" fmla="*/ 46 h 82"/>
                <a:gd name="T58" fmla="*/ 0 w 74"/>
                <a:gd name="T59" fmla="*/ 46 h 82"/>
                <a:gd name="T60" fmla="*/ 6 w 74"/>
                <a:gd name="T61" fmla="*/ 18 h 82"/>
                <a:gd name="T62" fmla="*/ 26 w 74"/>
                <a:gd name="T63" fmla="*/ 18 h 82"/>
                <a:gd name="T64" fmla="*/ 30 w 74"/>
                <a:gd name="T65" fmla="*/ 18 h 82"/>
                <a:gd name="T66" fmla="*/ 32 w 74"/>
                <a:gd name="T67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" h="82">
                  <a:moveTo>
                    <a:pt x="32" y="2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2" y="6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6" y="12"/>
                  </a:lnTo>
                  <a:lnTo>
                    <a:pt x="60" y="12"/>
                  </a:lnTo>
                  <a:lnTo>
                    <a:pt x="64" y="12"/>
                  </a:lnTo>
                  <a:lnTo>
                    <a:pt x="68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4"/>
                  </a:lnTo>
                  <a:lnTo>
                    <a:pt x="74" y="18"/>
                  </a:lnTo>
                  <a:lnTo>
                    <a:pt x="74" y="22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0" y="26"/>
                  </a:lnTo>
                  <a:lnTo>
                    <a:pt x="68" y="26"/>
                  </a:lnTo>
                  <a:lnTo>
                    <a:pt x="68" y="28"/>
                  </a:lnTo>
                  <a:lnTo>
                    <a:pt x="68" y="30"/>
                  </a:lnTo>
                  <a:lnTo>
                    <a:pt x="68" y="34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4" y="42"/>
                  </a:lnTo>
                  <a:lnTo>
                    <a:pt x="74" y="46"/>
                  </a:lnTo>
                  <a:lnTo>
                    <a:pt x="74" y="52"/>
                  </a:lnTo>
                  <a:lnTo>
                    <a:pt x="72" y="56"/>
                  </a:lnTo>
                  <a:lnTo>
                    <a:pt x="70" y="60"/>
                  </a:lnTo>
                  <a:lnTo>
                    <a:pt x="68" y="62"/>
                  </a:lnTo>
                  <a:lnTo>
                    <a:pt x="62" y="64"/>
                  </a:lnTo>
                  <a:lnTo>
                    <a:pt x="56" y="66"/>
                  </a:lnTo>
                  <a:lnTo>
                    <a:pt x="52" y="66"/>
                  </a:lnTo>
                  <a:lnTo>
                    <a:pt x="48" y="68"/>
                  </a:lnTo>
                  <a:lnTo>
                    <a:pt x="46" y="68"/>
                  </a:lnTo>
                  <a:lnTo>
                    <a:pt x="44" y="62"/>
                  </a:lnTo>
                  <a:lnTo>
                    <a:pt x="42" y="68"/>
                  </a:lnTo>
                  <a:lnTo>
                    <a:pt x="32" y="72"/>
                  </a:lnTo>
                  <a:lnTo>
                    <a:pt x="32" y="72"/>
                  </a:lnTo>
                  <a:lnTo>
                    <a:pt x="30" y="74"/>
                  </a:lnTo>
                  <a:lnTo>
                    <a:pt x="28" y="78"/>
                  </a:lnTo>
                  <a:lnTo>
                    <a:pt x="26" y="80"/>
                  </a:lnTo>
                  <a:lnTo>
                    <a:pt x="24" y="82"/>
                  </a:lnTo>
                  <a:lnTo>
                    <a:pt x="24" y="82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20" y="72"/>
                  </a:lnTo>
                  <a:lnTo>
                    <a:pt x="20" y="68"/>
                  </a:lnTo>
                  <a:lnTo>
                    <a:pt x="16" y="68"/>
                  </a:lnTo>
                  <a:lnTo>
                    <a:pt x="16" y="66"/>
                  </a:lnTo>
                  <a:lnTo>
                    <a:pt x="14" y="66"/>
                  </a:lnTo>
                  <a:lnTo>
                    <a:pt x="10" y="62"/>
                  </a:lnTo>
                  <a:lnTo>
                    <a:pt x="6" y="58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6" y="1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0" y="14"/>
                  </a:lnTo>
                  <a:lnTo>
                    <a:pt x="32" y="2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469"/>
            <p:cNvSpPr>
              <a:spLocks/>
            </p:cNvSpPr>
            <p:nvPr/>
          </p:nvSpPr>
          <p:spPr bwMode="gray">
            <a:xfrm>
              <a:off x="986973" y="4646774"/>
              <a:ext cx="48136" cy="29602"/>
            </a:xfrm>
            <a:custGeom>
              <a:avLst/>
              <a:gdLst>
                <a:gd name="T0" fmla="*/ 20 w 26"/>
                <a:gd name="T1" fmla="*/ 0 h 16"/>
                <a:gd name="T2" fmla="*/ 20 w 26"/>
                <a:gd name="T3" fmla="*/ 0 h 16"/>
                <a:gd name="T4" fmla="*/ 18 w 26"/>
                <a:gd name="T5" fmla="*/ 0 h 16"/>
                <a:gd name="T6" fmla="*/ 14 w 26"/>
                <a:gd name="T7" fmla="*/ 0 h 16"/>
                <a:gd name="T8" fmla="*/ 10 w 26"/>
                <a:gd name="T9" fmla="*/ 2 h 16"/>
                <a:gd name="T10" fmla="*/ 6 w 26"/>
                <a:gd name="T11" fmla="*/ 4 h 16"/>
                <a:gd name="T12" fmla="*/ 4 w 26"/>
                <a:gd name="T13" fmla="*/ 8 h 16"/>
                <a:gd name="T14" fmla="*/ 0 w 26"/>
                <a:gd name="T15" fmla="*/ 16 h 16"/>
                <a:gd name="T16" fmla="*/ 22 w 26"/>
                <a:gd name="T17" fmla="*/ 16 h 16"/>
                <a:gd name="T18" fmla="*/ 22 w 26"/>
                <a:gd name="T19" fmla="*/ 16 h 16"/>
                <a:gd name="T20" fmla="*/ 24 w 26"/>
                <a:gd name="T21" fmla="*/ 14 h 16"/>
                <a:gd name="T22" fmla="*/ 24 w 26"/>
                <a:gd name="T23" fmla="*/ 12 h 16"/>
                <a:gd name="T24" fmla="*/ 24 w 26"/>
                <a:gd name="T25" fmla="*/ 10 h 16"/>
                <a:gd name="T26" fmla="*/ 26 w 26"/>
                <a:gd name="T27" fmla="*/ 6 h 16"/>
                <a:gd name="T28" fmla="*/ 26 w 26"/>
                <a:gd name="T29" fmla="*/ 2 h 16"/>
                <a:gd name="T30" fmla="*/ 26 w 26"/>
                <a:gd name="T31" fmla="*/ 0 h 16"/>
                <a:gd name="T32" fmla="*/ 20 w 26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16">
                  <a:moveTo>
                    <a:pt x="20" y="0"/>
                  </a:move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4" y="8"/>
                  </a:lnTo>
                  <a:lnTo>
                    <a:pt x="0" y="16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24" y="14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20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470"/>
            <p:cNvSpPr>
              <a:spLocks/>
            </p:cNvSpPr>
            <p:nvPr/>
          </p:nvSpPr>
          <p:spPr bwMode="gray">
            <a:xfrm>
              <a:off x="1020298" y="4602371"/>
              <a:ext cx="162923" cy="225718"/>
            </a:xfrm>
            <a:custGeom>
              <a:avLst/>
              <a:gdLst>
                <a:gd name="T0" fmla="*/ 10 w 88"/>
                <a:gd name="T1" fmla="*/ 120 h 122"/>
                <a:gd name="T2" fmla="*/ 12 w 88"/>
                <a:gd name="T3" fmla="*/ 122 h 122"/>
                <a:gd name="T4" fmla="*/ 10 w 88"/>
                <a:gd name="T5" fmla="*/ 120 h 122"/>
                <a:gd name="T6" fmla="*/ 0 w 88"/>
                <a:gd name="T7" fmla="*/ 104 h 122"/>
                <a:gd name="T8" fmla="*/ 2 w 88"/>
                <a:gd name="T9" fmla="*/ 102 h 122"/>
                <a:gd name="T10" fmla="*/ 6 w 88"/>
                <a:gd name="T11" fmla="*/ 98 h 122"/>
                <a:gd name="T12" fmla="*/ 8 w 88"/>
                <a:gd name="T13" fmla="*/ 96 h 122"/>
                <a:gd name="T14" fmla="*/ 14 w 88"/>
                <a:gd name="T15" fmla="*/ 92 h 122"/>
                <a:gd name="T16" fmla="*/ 20 w 88"/>
                <a:gd name="T17" fmla="*/ 84 h 122"/>
                <a:gd name="T18" fmla="*/ 24 w 88"/>
                <a:gd name="T19" fmla="*/ 90 h 122"/>
                <a:gd name="T20" fmla="*/ 32 w 88"/>
                <a:gd name="T21" fmla="*/ 88 h 122"/>
                <a:gd name="T22" fmla="*/ 44 w 88"/>
                <a:gd name="T23" fmla="*/ 84 h 122"/>
                <a:gd name="T24" fmla="*/ 48 w 88"/>
                <a:gd name="T25" fmla="*/ 82 h 122"/>
                <a:gd name="T26" fmla="*/ 48 w 88"/>
                <a:gd name="T27" fmla="*/ 78 h 122"/>
                <a:gd name="T28" fmla="*/ 50 w 88"/>
                <a:gd name="T29" fmla="*/ 66 h 122"/>
                <a:gd name="T30" fmla="*/ 44 w 88"/>
                <a:gd name="T31" fmla="*/ 58 h 122"/>
                <a:gd name="T32" fmla="*/ 44 w 88"/>
                <a:gd name="T33" fmla="*/ 56 h 122"/>
                <a:gd name="T34" fmla="*/ 44 w 88"/>
                <a:gd name="T35" fmla="*/ 50 h 122"/>
                <a:gd name="T36" fmla="*/ 46 w 88"/>
                <a:gd name="T37" fmla="*/ 48 h 122"/>
                <a:gd name="T38" fmla="*/ 48 w 88"/>
                <a:gd name="T39" fmla="*/ 46 h 122"/>
                <a:gd name="T40" fmla="*/ 50 w 88"/>
                <a:gd name="T41" fmla="*/ 40 h 122"/>
                <a:gd name="T42" fmla="*/ 48 w 88"/>
                <a:gd name="T43" fmla="*/ 34 h 122"/>
                <a:gd name="T44" fmla="*/ 30 w 88"/>
                <a:gd name="T45" fmla="*/ 32 h 122"/>
                <a:gd name="T46" fmla="*/ 28 w 88"/>
                <a:gd name="T47" fmla="*/ 24 h 122"/>
                <a:gd name="T48" fmla="*/ 32 w 88"/>
                <a:gd name="T49" fmla="*/ 22 h 122"/>
                <a:gd name="T50" fmla="*/ 56 w 88"/>
                <a:gd name="T51" fmla="*/ 20 h 122"/>
                <a:gd name="T52" fmla="*/ 72 w 88"/>
                <a:gd name="T53" fmla="*/ 22 h 122"/>
                <a:gd name="T54" fmla="*/ 72 w 88"/>
                <a:gd name="T55" fmla="*/ 18 h 122"/>
                <a:gd name="T56" fmla="*/ 72 w 88"/>
                <a:gd name="T57" fmla="*/ 12 h 122"/>
                <a:gd name="T58" fmla="*/ 78 w 88"/>
                <a:gd name="T59" fmla="*/ 6 h 122"/>
                <a:gd name="T60" fmla="*/ 82 w 88"/>
                <a:gd name="T61" fmla="*/ 4 h 122"/>
                <a:gd name="T62" fmla="*/ 86 w 88"/>
                <a:gd name="T63" fmla="*/ 0 h 122"/>
                <a:gd name="T64" fmla="*/ 88 w 88"/>
                <a:gd name="T65" fmla="*/ 0 h 122"/>
                <a:gd name="T66" fmla="*/ 88 w 88"/>
                <a:gd name="T67" fmla="*/ 10 h 122"/>
                <a:gd name="T68" fmla="*/ 88 w 88"/>
                <a:gd name="T69" fmla="*/ 14 h 122"/>
                <a:gd name="T70" fmla="*/ 86 w 88"/>
                <a:gd name="T71" fmla="*/ 24 h 122"/>
                <a:gd name="T72" fmla="*/ 86 w 88"/>
                <a:gd name="T73" fmla="*/ 34 h 122"/>
                <a:gd name="T74" fmla="*/ 86 w 88"/>
                <a:gd name="T75" fmla="*/ 40 h 122"/>
                <a:gd name="T76" fmla="*/ 86 w 88"/>
                <a:gd name="T77" fmla="*/ 48 h 122"/>
                <a:gd name="T78" fmla="*/ 84 w 88"/>
                <a:gd name="T79" fmla="*/ 60 h 122"/>
                <a:gd name="T80" fmla="*/ 80 w 88"/>
                <a:gd name="T81" fmla="*/ 68 h 122"/>
                <a:gd name="T82" fmla="*/ 78 w 88"/>
                <a:gd name="T83" fmla="*/ 72 h 122"/>
                <a:gd name="T84" fmla="*/ 74 w 88"/>
                <a:gd name="T85" fmla="*/ 82 h 122"/>
                <a:gd name="T86" fmla="*/ 70 w 88"/>
                <a:gd name="T87" fmla="*/ 92 h 122"/>
                <a:gd name="T88" fmla="*/ 66 w 88"/>
                <a:gd name="T89" fmla="*/ 98 h 122"/>
                <a:gd name="T90" fmla="*/ 64 w 88"/>
                <a:gd name="T91" fmla="*/ 102 h 122"/>
                <a:gd name="T92" fmla="*/ 60 w 88"/>
                <a:gd name="T93" fmla="*/ 110 h 122"/>
                <a:gd name="T94" fmla="*/ 56 w 88"/>
                <a:gd name="T95" fmla="*/ 112 h 122"/>
                <a:gd name="T96" fmla="*/ 50 w 88"/>
                <a:gd name="T97" fmla="*/ 112 h 122"/>
                <a:gd name="T98" fmla="*/ 44 w 88"/>
                <a:gd name="T99" fmla="*/ 112 h 122"/>
                <a:gd name="T100" fmla="*/ 38 w 88"/>
                <a:gd name="T101" fmla="*/ 116 h 122"/>
                <a:gd name="T102" fmla="*/ 34 w 88"/>
                <a:gd name="T103" fmla="*/ 114 h 122"/>
                <a:gd name="T104" fmla="*/ 32 w 88"/>
                <a:gd name="T105" fmla="*/ 112 h 122"/>
                <a:gd name="T106" fmla="*/ 28 w 88"/>
                <a:gd name="T107" fmla="*/ 112 h 122"/>
                <a:gd name="T108" fmla="*/ 18 w 88"/>
                <a:gd name="T109" fmla="*/ 11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8" h="122">
                  <a:moveTo>
                    <a:pt x="10" y="120"/>
                  </a:moveTo>
                  <a:lnTo>
                    <a:pt x="10" y="120"/>
                  </a:lnTo>
                  <a:lnTo>
                    <a:pt x="12" y="122"/>
                  </a:lnTo>
                  <a:lnTo>
                    <a:pt x="12" y="122"/>
                  </a:lnTo>
                  <a:lnTo>
                    <a:pt x="12" y="122"/>
                  </a:lnTo>
                  <a:lnTo>
                    <a:pt x="10" y="120"/>
                  </a:lnTo>
                  <a:lnTo>
                    <a:pt x="0" y="108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2"/>
                  </a:lnTo>
                  <a:lnTo>
                    <a:pt x="4" y="100"/>
                  </a:lnTo>
                  <a:lnTo>
                    <a:pt x="6" y="98"/>
                  </a:lnTo>
                  <a:lnTo>
                    <a:pt x="6" y="96"/>
                  </a:lnTo>
                  <a:lnTo>
                    <a:pt x="8" y="96"/>
                  </a:lnTo>
                  <a:lnTo>
                    <a:pt x="10" y="92"/>
                  </a:lnTo>
                  <a:lnTo>
                    <a:pt x="14" y="92"/>
                  </a:lnTo>
                  <a:lnTo>
                    <a:pt x="18" y="90"/>
                  </a:lnTo>
                  <a:lnTo>
                    <a:pt x="20" y="84"/>
                  </a:lnTo>
                  <a:lnTo>
                    <a:pt x="22" y="90"/>
                  </a:lnTo>
                  <a:lnTo>
                    <a:pt x="24" y="90"/>
                  </a:lnTo>
                  <a:lnTo>
                    <a:pt x="28" y="90"/>
                  </a:lnTo>
                  <a:lnTo>
                    <a:pt x="32" y="88"/>
                  </a:lnTo>
                  <a:lnTo>
                    <a:pt x="38" y="86"/>
                  </a:lnTo>
                  <a:lnTo>
                    <a:pt x="44" y="84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48" y="80"/>
                  </a:lnTo>
                  <a:lnTo>
                    <a:pt x="48" y="78"/>
                  </a:lnTo>
                  <a:lnTo>
                    <a:pt x="50" y="74"/>
                  </a:lnTo>
                  <a:lnTo>
                    <a:pt x="50" y="66"/>
                  </a:lnTo>
                  <a:lnTo>
                    <a:pt x="50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6"/>
                  </a:lnTo>
                  <a:lnTo>
                    <a:pt x="44" y="52"/>
                  </a:lnTo>
                  <a:lnTo>
                    <a:pt x="44" y="50"/>
                  </a:lnTo>
                  <a:lnTo>
                    <a:pt x="44" y="48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0" y="36"/>
                  </a:lnTo>
                  <a:lnTo>
                    <a:pt x="48" y="34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28" y="28"/>
                  </a:lnTo>
                  <a:lnTo>
                    <a:pt x="28" y="24"/>
                  </a:lnTo>
                  <a:lnTo>
                    <a:pt x="28" y="22"/>
                  </a:lnTo>
                  <a:lnTo>
                    <a:pt x="32" y="22"/>
                  </a:lnTo>
                  <a:lnTo>
                    <a:pt x="42" y="22"/>
                  </a:lnTo>
                  <a:lnTo>
                    <a:pt x="56" y="20"/>
                  </a:lnTo>
                  <a:lnTo>
                    <a:pt x="66" y="20"/>
                  </a:lnTo>
                  <a:lnTo>
                    <a:pt x="72" y="22"/>
                  </a:lnTo>
                  <a:lnTo>
                    <a:pt x="72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8" y="6"/>
                  </a:lnTo>
                  <a:lnTo>
                    <a:pt x="80" y="6"/>
                  </a:lnTo>
                  <a:lnTo>
                    <a:pt x="82" y="4"/>
                  </a:lnTo>
                  <a:lnTo>
                    <a:pt x="84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88" y="4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8" y="14"/>
                  </a:lnTo>
                  <a:lnTo>
                    <a:pt x="88" y="18"/>
                  </a:lnTo>
                  <a:lnTo>
                    <a:pt x="86" y="24"/>
                  </a:lnTo>
                  <a:lnTo>
                    <a:pt x="86" y="28"/>
                  </a:lnTo>
                  <a:lnTo>
                    <a:pt x="86" y="34"/>
                  </a:lnTo>
                  <a:lnTo>
                    <a:pt x="86" y="38"/>
                  </a:lnTo>
                  <a:lnTo>
                    <a:pt x="86" y="40"/>
                  </a:lnTo>
                  <a:lnTo>
                    <a:pt x="86" y="44"/>
                  </a:lnTo>
                  <a:lnTo>
                    <a:pt x="86" y="48"/>
                  </a:lnTo>
                  <a:lnTo>
                    <a:pt x="84" y="54"/>
                  </a:lnTo>
                  <a:lnTo>
                    <a:pt x="84" y="60"/>
                  </a:lnTo>
                  <a:lnTo>
                    <a:pt x="82" y="66"/>
                  </a:lnTo>
                  <a:lnTo>
                    <a:pt x="80" y="68"/>
                  </a:lnTo>
                  <a:lnTo>
                    <a:pt x="80" y="70"/>
                  </a:lnTo>
                  <a:lnTo>
                    <a:pt x="78" y="72"/>
                  </a:lnTo>
                  <a:lnTo>
                    <a:pt x="76" y="78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92"/>
                  </a:lnTo>
                  <a:lnTo>
                    <a:pt x="68" y="96"/>
                  </a:lnTo>
                  <a:lnTo>
                    <a:pt x="66" y="98"/>
                  </a:lnTo>
                  <a:lnTo>
                    <a:pt x="66" y="100"/>
                  </a:lnTo>
                  <a:lnTo>
                    <a:pt x="64" y="102"/>
                  </a:lnTo>
                  <a:lnTo>
                    <a:pt x="62" y="106"/>
                  </a:lnTo>
                  <a:lnTo>
                    <a:pt x="60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54" y="112"/>
                  </a:lnTo>
                  <a:lnTo>
                    <a:pt x="50" y="112"/>
                  </a:lnTo>
                  <a:lnTo>
                    <a:pt x="46" y="110"/>
                  </a:lnTo>
                  <a:lnTo>
                    <a:pt x="44" y="112"/>
                  </a:lnTo>
                  <a:lnTo>
                    <a:pt x="42" y="112"/>
                  </a:lnTo>
                  <a:lnTo>
                    <a:pt x="38" y="116"/>
                  </a:lnTo>
                  <a:lnTo>
                    <a:pt x="34" y="114"/>
                  </a:lnTo>
                  <a:lnTo>
                    <a:pt x="34" y="114"/>
                  </a:lnTo>
                  <a:lnTo>
                    <a:pt x="34" y="112"/>
                  </a:lnTo>
                  <a:lnTo>
                    <a:pt x="32" y="112"/>
                  </a:lnTo>
                  <a:lnTo>
                    <a:pt x="30" y="112"/>
                  </a:lnTo>
                  <a:lnTo>
                    <a:pt x="28" y="112"/>
                  </a:lnTo>
                  <a:lnTo>
                    <a:pt x="24" y="114"/>
                  </a:lnTo>
                  <a:lnTo>
                    <a:pt x="18" y="116"/>
                  </a:lnTo>
                  <a:lnTo>
                    <a:pt x="10" y="12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Freeform 471"/>
            <p:cNvSpPr>
              <a:spLocks/>
            </p:cNvSpPr>
            <p:nvPr/>
          </p:nvSpPr>
          <p:spPr bwMode="gray">
            <a:xfrm>
              <a:off x="1038812" y="4861392"/>
              <a:ext cx="240682" cy="288623"/>
            </a:xfrm>
            <a:custGeom>
              <a:avLst/>
              <a:gdLst>
                <a:gd name="T0" fmla="*/ 24 w 130"/>
                <a:gd name="T1" fmla="*/ 2 h 156"/>
                <a:gd name="T2" fmla="*/ 42 w 130"/>
                <a:gd name="T3" fmla="*/ 0 h 156"/>
                <a:gd name="T4" fmla="*/ 56 w 130"/>
                <a:gd name="T5" fmla="*/ 0 h 156"/>
                <a:gd name="T6" fmla="*/ 86 w 130"/>
                <a:gd name="T7" fmla="*/ 26 h 156"/>
                <a:gd name="T8" fmla="*/ 86 w 130"/>
                <a:gd name="T9" fmla="*/ 18 h 156"/>
                <a:gd name="T10" fmla="*/ 88 w 130"/>
                <a:gd name="T11" fmla="*/ 14 h 156"/>
                <a:gd name="T12" fmla="*/ 102 w 130"/>
                <a:gd name="T13" fmla="*/ 18 h 156"/>
                <a:gd name="T14" fmla="*/ 112 w 130"/>
                <a:gd name="T15" fmla="*/ 24 h 156"/>
                <a:gd name="T16" fmla="*/ 112 w 130"/>
                <a:gd name="T17" fmla="*/ 34 h 156"/>
                <a:gd name="T18" fmla="*/ 114 w 130"/>
                <a:gd name="T19" fmla="*/ 38 h 156"/>
                <a:gd name="T20" fmla="*/ 116 w 130"/>
                <a:gd name="T21" fmla="*/ 48 h 156"/>
                <a:gd name="T22" fmla="*/ 114 w 130"/>
                <a:gd name="T23" fmla="*/ 56 h 156"/>
                <a:gd name="T24" fmla="*/ 114 w 130"/>
                <a:gd name="T25" fmla="*/ 60 h 156"/>
                <a:gd name="T26" fmla="*/ 128 w 130"/>
                <a:gd name="T27" fmla="*/ 62 h 156"/>
                <a:gd name="T28" fmla="*/ 128 w 130"/>
                <a:gd name="T29" fmla="*/ 70 h 156"/>
                <a:gd name="T30" fmla="*/ 128 w 130"/>
                <a:gd name="T31" fmla="*/ 82 h 156"/>
                <a:gd name="T32" fmla="*/ 128 w 130"/>
                <a:gd name="T33" fmla="*/ 88 h 156"/>
                <a:gd name="T34" fmla="*/ 112 w 130"/>
                <a:gd name="T35" fmla="*/ 136 h 156"/>
                <a:gd name="T36" fmla="*/ 114 w 130"/>
                <a:gd name="T37" fmla="*/ 138 h 156"/>
                <a:gd name="T38" fmla="*/ 118 w 130"/>
                <a:gd name="T39" fmla="*/ 144 h 156"/>
                <a:gd name="T40" fmla="*/ 130 w 130"/>
                <a:gd name="T41" fmla="*/ 152 h 156"/>
                <a:gd name="T42" fmla="*/ 126 w 130"/>
                <a:gd name="T43" fmla="*/ 152 h 156"/>
                <a:gd name="T44" fmla="*/ 116 w 130"/>
                <a:gd name="T45" fmla="*/ 154 h 156"/>
                <a:gd name="T46" fmla="*/ 106 w 130"/>
                <a:gd name="T47" fmla="*/ 156 h 156"/>
                <a:gd name="T48" fmla="*/ 100 w 130"/>
                <a:gd name="T49" fmla="*/ 156 h 156"/>
                <a:gd name="T50" fmla="*/ 92 w 130"/>
                <a:gd name="T51" fmla="*/ 156 h 156"/>
                <a:gd name="T52" fmla="*/ 82 w 130"/>
                <a:gd name="T53" fmla="*/ 154 h 156"/>
                <a:gd name="T54" fmla="*/ 76 w 130"/>
                <a:gd name="T55" fmla="*/ 150 h 156"/>
                <a:gd name="T56" fmla="*/ 30 w 130"/>
                <a:gd name="T57" fmla="*/ 150 h 156"/>
                <a:gd name="T58" fmla="*/ 24 w 130"/>
                <a:gd name="T59" fmla="*/ 150 h 156"/>
                <a:gd name="T60" fmla="*/ 20 w 130"/>
                <a:gd name="T61" fmla="*/ 144 h 156"/>
                <a:gd name="T62" fmla="*/ 16 w 130"/>
                <a:gd name="T63" fmla="*/ 142 h 156"/>
                <a:gd name="T64" fmla="*/ 6 w 130"/>
                <a:gd name="T65" fmla="*/ 142 h 156"/>
                <a:gd name="T66" fmla="*/ 2 w 130"/>
                <a:gd name="T67" fmla="*/ 140 h 156"/>
                <a:gd name="T68" fmla="*/ 6 w 130"/>
                <a:gd name="T69" fmla="*/ 118 h 156"/>
                <a:gd name="T70" fmla="*/ 10 w 130"/>
                <a:gd name="T71" fmla="*/ 100 h 156"/>
                <a:gd name="T72" fmla="*/ 12 w 130"/>
                <a:gd name="T73" fmla="*/ 94 h 156"/>
                <a:gd name="T74" fmla="*/ 16 w 130"/>
                <a:gd name="T75" fmla="*/ 82 h 156"/>
                <a:gd name="T76" fmla="*/ 24 w 130"/>
                <a:gd name="T77" fmla="*/ 68 h 156"/>
                <a:gd name="T78" fmla="*/ 26 w 130"/>
                <a:gd name="T79" fmla="*/ 68 h 156"/>
                <a:gd name="T80" fmla="*/ 28 w 130"/>
                <a:gd name="T81" fmla="*/ 66 h 156"/>
                <a:gd name="T82" fmla="*/ 28 w 130"/>
                <a:gd name="T83" fmla="*/ 58 h 156"/>
                <a:gd name="T84" fmla="*/ 26 w 130"/>
                <a:gd name="T85" fmla="*/ 46 h 156"/>
                <a:gd name="T86" fmla="*/ 14 w 130"/>
                <a:gd name="T87" fmla="*/ 16 h 156"/>
                <a:gd name="T88" fmla="*/ 6 w 130"/>
                <a:gd name="T89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0" h="156">
                  <a:moveTo>
                    <a:pt x="6" y="4"/>
                  </a:moveTo>
                  <a:lnTo>
                    <a:pt x="24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4" y="24"/>
                  </a:lnTo>
                  <a:lnTo>
                    <a:pt x="86" y="26"/>
                  </a:lnTo>
                  <a:lnTo>
                    <a:pt x="86" y="22"/>
                  </a:lnTo>
                  <a:lnTo>
                    <a:pt x="86" y="18"/>
                  </a:lnTo>
                  <a:lnTo>
                    <a:pt x="88" y="14"/>
                  </a:lnTo>
                  <a:lnTo>
                    <a:pt x="88" y="14"/>
                  </a:lnTo>
                  <a:lnTo>
                    <a:pt x="102" y="12"/>
                  </a:lnTo>
                  <a:lnTo>
                    <a:pt x="102" y="18"/>
                  </a:lnTo>
                  <a:lnTo>
                    <a:pt x="112" y="18"/>
                  </a:lnTo>
                  <a:lnTo>
                    <a:pt x="112" y="24"/>
                  </a:lnTo>
                  <a:lnTo>
                    <a:pt x="112" y="28"/>
                  </a:lnTo>
                  <a:lnTo>
                    <a:pt x="112" y="34"/>
                  </a:lnTo>
                  <a:lnTo>
                    <a:pt x="114" y="38"/>
                  </a:lnTo>
                  <a:lnTo>
                    <a:pt x="114" y="38"/>
                  </a:lnTo>
                  <a:lnTo>
                    <a:pt x="116" y="42"/>
                  </a:lnTo>
                  <a:lnTo>
                    <a:pt x="116" y="48"/>
                  </a:lnTo>
                  <a:lnTo>
                    <a:pt x="116" y="52"/>
                  </a:lnTo>
                  <a:lnTo>
                    <a:pt x="114" y="56"/>
                  </a:lnTo>
                  <a:lnTo>
                    <a:pt x="114" y="60"/>
                  </a:lnTo>
                  <a:lnTo>
                    <a:pt x="114" y="60"/>
                  </a:lnTo>
                  <a:lnTo>
                    <a:pt x="128" y="62"/>
                  </a:lnTo>
                  <a:lnTo>
                    <a:pt x="128" y="62"/>
                  </a:lnTo>
                  <a:lnTo>
                    <a:pt x="128" y="66"/>
                  </a:lnTo>
                  <a:lnTo>
                    <a:pt x="128" y="70"/>
                  </a:lnTo>
                  <a:lnTo>
                    <a:pt x="128" y="76"/>
                  </a:lnTo>
                  <a:lnTo>
                    <a:pt x="128" y="82"/>
                  </a:lnTo>
                  <a:lnTo>
                    <a:pt x="128" y="86"/>
                  </a:lnTo>
                  <a:lnTo>
                    <a:pt x="128" y="88"/>
                  </a:lnTo>
                  <a:lnTo>
                    <a:pt x="112" y="90"/>
                  </a:lnTo>
                  <a:lnTo>
                    <a:pt x="112" y="136"/>
                  </a:lnTo>
                  <a:lnTo>
                    <a:pt x="112" y="136"/>
                  </a:lnTo>
                  <a:lnTo>
                    <a:pt x="114" y="138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24" y="148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26" y="152"/>
                  </a:lnTo>
                  <a:lnTo>
                    <a:pt x="122" y="152"/>
                  </a:lnTo>
                  <a:lnTo>
                    <a:pt x="116" y="154"/>
                  </a:lnTo>
                  <a:lnTo>
                    <a:pt x="110" y="154"/>
                  </a:lnTo>
                  <a:lnTo>
                    <a:pt x="106" y="156"/>
                  </a:lnTo>
                  <a:lnTo>
                    <a:pt x="102" y="156"/>
                  </a:lnTo>
                  <a:lnTo>
                    <a:pt x="100" y="156"/>
                  </a:lnTo>
                  <a:lnTo>
                    <a:pt x="98" y="156"/>
                  </a:lnTo>
                  <a:lnTo>
                    <a:pt x="92" y="156"/>
                  </a:lnTo>
                  <a:lnTo>
                    <a:pt x="88" y="154"/>
                  </a:lnTo>
                  <a:lnTo>
                    <a:pt x="82" y="154"/>
                  </a:lnTo>
                  <a:lnTo>
                    <a:pt x="78" y="152"/>
                  </a:lnTo>
                  <a:lnTo>
                    <a:pt x="76" y="150"/>
                  </a:lnTo>
                  <a:lnTo>
                    <a:pt x="32" y="150"/>
                  </a:lnTo>
                  <a:lnTo>
                    <a:pt x="30" y="150"/>
                  </a:lnTo>
                  <a:lnTo>
                    <a:pt x="28" y="150"/>
                  </a:lnTo>
                  <a:lnTo>
                    <a:pt x="24" y="150"/>
                  </a:lnTo>
                  <a:lnTo>
                    <a:pt x="22" y="148"/>
                  </a:lnTo>
                  <a:lnTo>
                    <a:pt x="20" y="144"/>
                  </a:lnTo>
                  <a:lnTo>
                    <a:pt x="18" y="144"/>
                  </a:lnTo>
                  <a:lnTo>
                    <a:pt x="16" y="142"/>
                  </a:lnTo>
                  <a:lnTo>
                    <a:pt x="12" y="142"/>
                  </a:lnTo>
                  <a:lnTo>
                    <a:pt x="6" y="142"/>
                  </a:lnTo>
                  <a:lnTo>
                    <a:pt x="0" y="144"/>
                  </a:lnTo>
                  <a:lnTo>
                    <a:pt x="2" y="140"/>
                  </a:lnTo>
                  <a:lnTo>
                    <a:pt x="4" y="130"/>
                  </a:lnTo>
                  <a:lnTo>
                    <a:pt x="6" y="118"/>
                  </a:lnTo>
                  <a:lnTo>
                    <a:pt x="10" y="108"/>
                  </a:lnTo>
                  <a:lnTo>
                    <a:pt x="10" y="100"/>
                  </a:lnTo>
                  <a:lnTo>
                    <a:pt x="10" y="98"/>
                  </a:lnTo>
                  <a:lnTo>
                    <a:pt x="12" y="94"/>
                  </a:lnTo>
                  <a:lnTo>
                    <a:pt x="14" y="90"/>
                  </a:lnTo>
                  <a:lnTo>
                    <a:pt x="16" y="82"/>
                  </a:lnTo>
                  <a:lnTo>
                    <a:pt x="20" y="76"/>
                  </a:lnTo>
                  <a:lnTo>
                    <a:pt x="24" y="68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28" y="66"/>
                  </a:lnTo>
                  <a:lnTo>
                    <a:pt x="28" y="62"/>
                  </a:lnTo>
                  <a:lnTo>
                    <a:pt x="28" y="58"/>
                  </a:lnTo>
                  <a:lnTo>
                    <a:pt x="28" y="54"/>
                  </a:lnTo>
                  <a:lnTo>
                    <a:pt x="26" y="46"/>
                  </a:lnTo>
                  <a:lnTo>
                    <a:pt x="24" y="38"/>
                  </a:lnTo>
                  <a:lnTo>
                    <a:pt x="14" y="16"/>
                  </a:lnTo>
                  <a:lnTo>
                    <a:pt x="6" y="10"/>
                  </a:lnTo>
                  <a:lnTo>
                    <a:pt x="6" y="4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472"/>
            <p:cNvSpPr>
              <a:spLocks/>
            </p:cNvSpPr>
            <p:nvPr/>
          </p:nvSpPr>
          <p:spPr bwMode="gray">
            <a:xfrm>
              <a:off x="1046217" y="4569068"/>
              <a:ext cx="470255" cy="477339"/>
            </a:xfrm>
            <a:custGeom>
              <a:avLst/>
              <a:gdLst>
                <a:gd name="T0" fmla="*/ 24 w 254"/>
                <a:gd name="T1" fmla="*/ 132 h 258"/>
                <a:gd name="T2" fmla="*/ 32 w 254"/>
                <a:gd name="T3" fmla="*/ 128 h 258"/>
                <a:gd name="T4" fmla="*/ 40 w 254"/>
                <a:gd name="T5" fmla="*/ 130 h 258"/>
                <a:gd name="T6" fmla="*/ 46 w 254"/>
                <a:gd name="T7" fmla="*/ 128 h 258"/>
                <a:gd name="T8" fmla="*/ 50 w 254"/>
                <a:gd name="T9" fmla="*/ 120 h 258"/>
                <a:gd name="T10" fmla="*/ 66 w 254"/>
                <a:gd name="T11" fmla="*/ 86 h 258"/>
                <a:gd name="T12" fmla="*/ 68 w 254"/>
                <a:gd name="T13" fmla="*/ 80 h 258"/>
                <a:gd name="T14" fmla="*/ 72 w 254"/>
                <a:gd name="T15" fmla="*/ 70 h 258"/>
                <a:gd name="T16" fmla="*/ 72 w 254"/>
                <a:gd name="T17" fmla="*/ 52 h 258"/>
                <a:gd name="T18" fmla="*/ 72 w 254"/>
                <a:gd name="T19" fmla="*/ 40 h 258"/>
                <a:gd name="T20" fmla="*/ 76 w 254"/>
                <a:gd name="T21" fmla="*/ 30 h 258"/>
                <a:gd name="T22" fmla="*/ 72 w 254"/>
                <a:gd name="T23" fmla="*/ 18 h 258"/>
                <a:gd name="T24" fmla="*/ 74 w 254"/>
                <a:gd name="T25" fmla="*/ 12 h 258"/>
                <a:gd name="T26" fmla="*/ 84 w 254"/>
                <a:gd name="T27" fmla="*/ 6 h 258"/>
                <a:gd name="T28" fmla="*/ 92 w 254"/>
                <a:gd name="T29" fmla="*/ 8 h 258"/>
                <a:gd name="T30" fmla="*/ 96 w 254"/>
                <a:gd name="T31" fmla="*/ 16 h 258"/>
                <a:gd name="T32" fmla="*/ 104 w 254"/>
                <a:gd name="T33" fmla="*/ 14 h 258"/>
                <a:gd name="T34" fmla="*/ 122 w 254"/>
                <a:gd name="T35" fmla="*/ 12 h 258"/>
                <a:gd name="T36" fmla="*/ 130 w 254"/>
                <a:gd name="T37" fmla="*/ 12 h 258"/>
                <a:gd name="T38" fmla="*/ 180 w 254"/>
                <a:gd name="T39" fmla="*/ 2 h 258"/>
                <a:gd name="T40" fmla="*/ 188 w 254"/>
                <a:gd name="T41" fmla="*/ 10 h 258"/>
                <a:gd name="T42" fmla="*/ 202 w 254"/>
                <a:gd name="T43" fmla="*/ 14 h 258"/>
                <a:gd name="T44" fmla="*/ 212 w 254"/>
                <a:gd name="T45" fmla="*/ 18 h 258"/>
                <a:gd name="T46" fmla="*/ 222 w 254"/>
                <a:gd name="T47" fmla="*/ 24 h 258"/>
                <a:gd name="T48" fmla="*/ 244 w 254"/>
                <a:gd name="T49" fmla="*/ 26 h 258"/>
                <a:gd name="T50" fmla="*/ 242 w 254"/>
                <a:gd name="T51" fmla="*/ 32 h 258"/>
                <a:gd name="T52" fmla="*/ 240 w 254"/>
                <a:gd name="T53" fmla="*/ 40 h 258"/>
                <a:gd name="T54" fmla="*/ 238 w 254"/>
                <a:gd name="T55" fmla="*/ 50 h 258"/>
                <a:gd name="T56" fmla="*/ 236 w 254"/>
                <a:gd name="T57" fmla="*/ 60 h 258"/>
                <a:gd name="T58" fmla="*/ 230 w 254"/>
                <a:gd name="T59" fmla="*/ 74 h 258"/>
                <a:gd name="T60" fmla="*/ 234 w 254"/>
                <a:gd name="T61" fmla="*/ 118 h 258"/>
                <a:gd name="T62" fmla="*/ 244 w 254"/>
                <a:gd name="T63" fmla="*/ 170 h 258"/>
                <a:gd name="T64" fmla="*/ 250 w 254"/>
                <a:gd name="T65" fmla="*/ 194 h 258"/>
                <a:gd name="T66" fmla="*/ 242 w 254"/>
                <a:gd name="T67" fmla="*/ 194 h 258"/>
                <a:gd name="T68" fmla="*/ 232 w 254"/>
                <a:gd name="T69" fmla="*/ 196 h 258"/>
                <a:gd name="T70" fmla="*/ 226 w 254"/>
                <a:gd name="T71" fmla="*/ 204 h 258"/>
                <a:gd name="T72" fmla="*/ 228 w 254"/>
                <a:gd name="T73" fmla="*/ 214 h 258"/>
                <a:gd name="T74" fmla="*/ 234 w 254"/>
                <a:gd name="T75" fmla="*/ 228 h 258"/>
                <a:gd name="T76" fmla="*/ 240 w 254"/>
                <a:gd name="T77" fmla="*/ 240 h 258"/>
                <a:gd name="T78" fmla="*/ 250 w 254"/>
                <a:gd name="T79" fmla="*/ 258 h 258"/>
                <a:gd name="T80" fmla="*/ 214 w 254"/>
                <a:gd name="T81" fmla="*/ 230 h 258"/>
                <a:gd name="T82" fmla="*/ 210 w 254"/>
                <a:gd name="T83" fmla="*/ 230 h 258"/>
                <a:gd name="T84" fmla="*/ 206 w 254"/>
                <a:gd name="T85" fmla="*/ 224 h 258"/>
                <a:gd name="T86" fmla="*/ 204 w 254"/>
                <a:gd name="T87" fmla="*/ 230 h 258"/>
                <a:gd name="T88" fmla="*/ 192 w 254"/>
                <a:gd name="T89" fmla="*/ 230 h 258"/>
                <a:gd name="T90" fmla="*/ 164 w 254"/>
                <a:gd name="T91" fmla="*/ 224 h 258"/>
                <a:gd name="T92" fmla="*/ 158 w 254"/>
                <a:gd name="T93" fmla="*/ 222 h 258"/>
                <a:gd name="T94" fmla="*/ 156 w 254"/>
                <a:gd name="T95" fmla="*/ 220 h 258"/>
                <a:gd name="T96" fmla="*/ 146 w 254"/>
                <a:gd name="T97" fmla="*/ 218 h 258"/>
                <a:gd name="T98" fmla="*/ 136 w 254"/>
                <a:gd name="T99" fmla="*/ 218 h 258"/>
                <a:gd name="T100" fmla="*/ 110 w 254"/>
                <a:gd name="T101" fmla="*/ 218 h 258"/>
                <a:gd name="T102" fmla="*/ 112 w 254"/>
                <a:gd name="T103" fmla="*/ 210 h 258"/>
                <a:gd name="T104" fmla="*/ 110 w 254"/>
                <a:gd name="T105" fmla="*/ 196 h 258"/>
                <a:gd name="T106" fmla="*/ 108 w 254"/>
                <a:gd name="T107" fmla="*/ 186 h 258"/>
                <a:gd name="T108" fmla="*/ 98 w 254"/>
                <a:gd name="T109" fmla="*/ 176 h 258"/>
                <a:gd name="T110" fmla="*/ 84 w 254"/>
                <a:gd name="T111" fmla="*/ 172 h 258"/>
                <a:gd name="T112" fmla="*/ 82 w 254"/>
                <a:gd name="T113" fmla="*/ 184 h 258"/>
                <a:gd name="T114" fmla="*/ 48 w 254"/>
                <a:gd name="T115" fmla="*/ 158 h 258"/>
                <a:gd name="T116" fmla="*/ 20 w 254"/>
                <a:gd name="T117" fmla="*/ 16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4" h="258">
                  <a:moveTo>
                    <a:pt x="0" y="152"/>
                  </a:moveTo>
                  <a:lnTo>
                    <a:pt x="24" y="134"/>
                  </a:lnTo>
                  <a:lnTo>
                    <a:pt x="24" y="132"/>
                  </a:lnTo>
                  <a:lnTo>
                    <a:pt x="26" y="132"/>
                  </a:lnTo>
                  <a:lnTo>
                    <a:pt x="28" y="130"/>
                  </a:lnTo>
                  <a:lnTo>
                    <a:pt x="32" y="128"/>
                  </a:lnTo>
                  <a:lnTo>
                    <a:pt x="38" y="130"/>
                  </a:lnTo>
                  <a:lnTo>
                    <a:pt x="38" y="130"/>
                  </a:lnTo>
                  <a:lnTo>
                    <a:pt x="40" y="130"/>
                  </a:lnTo>
                  <a:lnTo>
                    <a:pt x="42" y="130"/>
                  </a:lnTo>
                  <a:lnTo>
                    <a:pt x="44" y="130"/>
                  </a:lnTo>
                  <a:lnTo>
                    <a:pt x="46" y="128"/>
                  </a:lnTo>
                  <a:lnTo>
                    <a:pt x="48" y="124"/>
                  </a:lnTo>
                  <a:lnTo>
                    <a:pt x="50" y="124"/>
                  </a:lnTo>
                  <a:lnTo>
                    <a:pt x="50" y="120"/>
                  </a:lnTo>
                  <a:lnTo>
                    <a:pt x="54" y="114"/>
                  </a:lnTo>
                  <a:lnTo>
                    <a:pt x="58" y="106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8" y="84"/>
                  </a:lnTo>
                  <a:lnTo>
                    <a:pt x="68" y="80"/>
                  </a:lnTo>
                  <a:lnTo>
                    <a:pt x="70" y="74"/>
                  </a:lnTo>
                  <a:lnTo>
                    <a:pt x="70" y="72"/>
                  </a:lnTo>
                  <a:lnTo>
                    <a:pt x="72" y="70"/>
                  </a:lnTo>
                  <a:lnTo>
                    <a:pt x="72" y="64"/>
                  </a:lnTo>
                  <a:lnTo>
                    <a:pt x="72" y="58"/>
                  </a:lnTo>
                  <a:lnTo>
                    <a:pt x="72" y="52"/>
                  </a:lnTo>
                  <a:lnTo>
                    <a:pt x="72" y="52"/>
                  </a:lnTo>
                  <a:lnTo>
                    <a:pt x="72" y="46"/>
                  </a:lnTo>
                  <a:lnTo>
                    <a:pt x="72" y="40"/>
                  </a:lnTo>
                  <a:lnTo>
                    <a:pt x="74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6" y="24"/>
                  </a:lnTo>
                  <a:lnTo>
                    <a:pt x="74" y="20"/>
                  </a:lnTo>
                  <a:lnTo>
                    <a:pt x="72" y="18"/>
                  </a:lnTo>
                  <a:lnTo>
                    <a:pt x="72" y="16"/>
                  </a:lnTo>
                  <a:lnTo>
                    <a:pt x="72" y="14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80" y="6"/>
                  </a:lnTo>
                  <a:lnTo>
                    <a:pt x="84" y="6"/>
                  </a:lnTo>
                  <a:lnTo>
                    <a:pt x="90" y="4"/>
                  </a:lnTo>
                  <a:lnTo>
                    <a:pt x="90" y="6"/>
                  </a:lnTo>
                  <a:lnTo>
                    <a:pt x="92" y="8"/>
                  </a:lnTo>
                  <a:lnTo>
                    <a:pt x="94" y="10"/>
                  </a:lnTo>
                  <a:lnTo>
                    <a:pt x="96" y="14"/>
                  </a:lnTo>
                  <a:lnTo>
                    <a:pt x="96" y="16"/>
                  </a:lnTo>
                  <a:lnTo>
                    <a:pt x="98" y="16"/>
                  </a:lnTo>
                  <a:lnTo>
                    <a:pt x="100" y="14"/>
                  </a:lnTo>
                  <a:lnTo>
                    <a:pt x="104" y="14"/>
                  </a:lnTo>
                  <a:lnTo>
                    <a:pt x="110" y="12"/>
                  </a:lnTo>
                  <a:lnTo>
                    <a:pt x="116" y="12"/>
                  </a:lnTo>
                  <a:lnTo>
                    <a:pt x="122" y="12"/>
                  </a:lnTo>
                  <a:lnTo>
                    <a:pt x="122" y="12"/>
                  </a:lnTo>
                  <a:lnTo>
                    <a:pt x="126" y="12"/>
                  </a:lnTo>
                  <a:lnTo>
                    <a:pt x="130" y="12"/>
                  </a:lnTo>
                  <a:lnTo>
                    <a:pt x="134" y="10"/>
                  </a:lnTo>
                  <a:lnTo>
                    <a:pt x="180" y="0"/>
                  </a:lnTo>
                  <a:lnTo>
                    <a:pt x="180" y="2"/>
                  </a:lnTo>
                  <a:lnTo>
                    <a:pt x="182" y="4"/>
                  </a:lnTo>
                  <a:lnTo>
                    <a:pt x="184" y="6"/>
                  </a:lnTo>
                  <a:lnTo>
                    <a:pt x="188" y="10"/>
                  </a:lnTo>
                  <a:lnTo>
                    <a:pt x="194" y="12"/>
                  </a:lnTo>
                  <a:lnTo>
                    <a:pt x="200" y="14"/>
                  </a:lnTo>
                  <a:lnTo>
                    <a:pt x="202" y="14"/>
                  </a:lnTo>
                  <a:lnTo>
                    <a:pt x="204" y="16"/>
                  </a:lnTo>
                  <a:lnTo>
                    <a:pt x="208" y="16"/>
                  </a:lnTo>
                  <a:lnTo>
                    <a:pt x="212" y="18"/>
                  </a:lnTo>
                  <a:lnTo>
                    <a:pt x="216" y="24"/>
                  </a:lnTo>
                  <a:lnTo>
                    <a:pt x="218" y="24"/>
                  </a:lnTo>
                  <a:lnTo>
                    <a:pt x="222" y="24"/>
                  </a:lnTo>
                  <a:lnTo>
                    <a:pt x="228" y="24"/>
                  </a:lnTo>
                  <a:lnTo>
                    <a:pt x="236" y="26"/>
                  </a:lnTo>
                  <a:lnTo>
                    <a:pt x="244" y="26"/>
                  </a:lnTo>
                  <a:lnTo>
                    <a:pt x="244" y="26"/>
                  </a:lnTo>
                  <a:lnTo>
                    <a:pt x="244" y="28"/>
                  </a:lnTo>
                  <a:lnTo>
                    <a:pt x="242" y="32"/>
                  </a:lnTo>
                  <a:lnTo>
                    <a:pt x="242" y="36"/>
                  </a:lnTo>
                  <a:lnTo>
                    <a:pt x="242" y="38"/>
                  </a:lnTo>
                  <a:lnTo>
                    <a:pt x="240" y="40"/>
                  </a:lnTo>
                  <a:lnTo>
                    <a:pt x="238" y="42"/>
                  </a:lnTo>
                  <a:lnTo>
                    <a:pt x="238" y="46"/>
                  </a:lnTo>
                  <a:lnTo>
                    <a:pt x="238" y="50"/>
                  </a:lnTo>
                  <a:lnTo>
                    <a:pt x="238" y="52"/>
                  </a:lnTo>
                  <a:lnTo>
                    <a:pt x="238" y="56"/>
                  </a:lnTo>
                  <a:lnTo>
                    <a:pt x="236" y="60"/>
                  </a:lnTo>
                  <a:lnTo>
                    <a:pt x="234" y="64"/>
                  </a:lnTo>
                  <a:lnTo>
                    <a:pt x="232" y="70"/>
                  </a:lnTo>
                  <a:lnTo>
                    <a:pt x="230" y="74"/>
                  </a:lnTo>
                  <a:lnTo>
                    <a:pt x="230" y="102"/>
                  </a:lnTo>
                  <a:lnTo>
                    <a:pt x="230" y="106"/>
                  </a:lnTo>
                  <a:lnTo>
                    <a:pt x="234" y="118"/>
                  </a:lnTo>
                  <a:lnTo>
                    <a:pt x="238" y="134"/>
                  </a:lnTo>
                  <a:lnTo>
                    <a:pt x="240" y="152"/>
                  </a:lnTo>
                  <a:lnTo>
                    <a:pt x="244" y="170"/>
                  </a:lnTo>
                  <a:lnTo>
                    <a:pt x="248" y="184"/>
                  </a:lnTo>
                  <a:lnTo>
                    <a:pt x="250" y="192"/>
                  </a:lnTo>
                  <a:lnTo>
                    <a:pt x="250" y="194"/>
                  </a:lnTo>
                  <a:lnTo>
                    <a:pt x="248" y="194"/>
                  </a:lnTo>
                  <a:lnTo>
                    <a:pt x="246" y="194"/>
                  </a:lnTo>
                  <a:lnTo>
                    <a:pt x="242" y="194"/>
                  </a:lnTo>
                  <a:lnTo>
                    <a:pt x="240" y="194"/>
                  </a:lnTo>
                  <a:lnTo>
                    <a:pt x="236" y="194"/>
                  </a:lnTo>
                  <a:lnTo>
                    <a:pt x="232" y="196"/>
                  </a:lnTo>
                  <a:lnTo>
                    <a:pt x="230" y="198"/>
                  </a:lnTo>
                  <a:lnTo>
                    <a:pt x="228" y="200"/>
                  </a:lnTo>
                  <a:lnTo>
                    <a:pt x="226" y="204"/>
                  </a:lnTo>
                  <a:lnTo>
                    <a:pt x="226" y="210"/>
                  </a:lnTo>
                  <a:lnTo>
                    <a:pt x="226" y="210"/>
                  </a:lnTo>
                  <a:lnTo>
                    <a:pt x="228" y="214"/>
                  </a:lnTo>
                  <a:lnTo>
                    <a:pt x="230" y="218"/>
                  </a:lnTo>
                  <a:lnTo>
                    <a:pt x="232" y="224"/>
                  </a:lnTo>
                  <a:lnTo>
                    <a:pt x="234" y="228"/>
                  </a:lnTo>
                  <a:lnTo>
                    <a:pt x="236" y="234"/>
                  </a:lnTo>
                  <a:lnTo>
                    <a:pt x="238" y="238"/>
                  </a:lnTo>
                  <a:lnTo>
                    <a:pt x="240" y="240"/>
                  </a:lnTo>
                  <a:lnTo>
                    <a:pt x="254" y="242"/>
                  </a:lnTo>
                  <a:lnTo>
                    <a:pt x="254" y="256"/>
                  </a:lnTo>
                  <a:lnTo>
                    <a:pt x="250" y="258"/>
                  </a:lnTo>
                  <a:lnTo>
                    <a:pt x="238" y="254"/>
                  </a:lnTo>
                  <a:lnTo>
                    <a:pt x="222" y="244"/>
                  </a:lnTo>
                  <a:lnTo>
                    <a:pt x="214" y="230"/>
                  </a:lnTo>
                  <a:lnTo>
                    <a:pt x="214" y="232"/>
                  </a:lnTo>
                  <a:lnTo>
                    <a:pt x="212" y="232"/>
                  </a:lnTo>
                  <a:lnTo>
                    <a:pt x="210" y="230"/>
                  </a:lnTo>
                  <a:lnTo>
                    <a:pt x="208" y="230"/>
                  </a:lnTo>
                  <a:lnTo>
                    <a:pt x="206" y="228"/>
                  </a:lnTo>
                  <a:lnTo>
                    <a:pt x="206" y="224"/>
                  </a:lnTo>
                  <a:lnTo>
                    <a:pt x="206" y="226"/>
                  </a:lnTo>
                  <a:lnTo>
                    <a:pt x="204" y="228"/>
                  </a:lnTo>
                  <a:lnTo>
                    <a:pt x="204" y="230"/>
                  </a:lnTo>
                  <a:lnTo>
                    <a:pt x="200" y="230"/>
                  </a:lnTo>
                  <a:lnTo>
                    <a:pt x="198" y="230"/>
                  </a:lnTo>
                  <a:lnTo>
                    <a:pt x="192" y="230"/>
                  </a:lnTo>
                  <a:lnTo>
                    <a:pt x="182" y="228"/>
                  </a:lnTo>
                  <a:lnTo>
                    <a:pt x="170" y="226"/>
                  </a:lnTo>
                  <a:lnTo>
                    <a:pt x="164" y="224"/>
                  </a:lnTo>
                  <a:lnTo>
                    <a:pt x="162" y="224"/>
                  </a:lnTo>
                  <a:lnTo>
                    <a:pt x="160" y="222"/>
                  </a:lnTo>
                  <a:lnTo>
                    <a:pt x="158" y="222"/>
                  </a:lnTo>
                  <a:lnTo>
                    <a:pt x="158" y="220"/>
                  </a:lnTo>
                  <a:lnTo>
                    <a:pt x="156" y="220"/>
                  </a:lnTo>
                  <a:lnTo>
                    <a:pt x="156" y="220"/>
                  </a:lnTo>
                  <a:lnTo>
                    <a:pt x="154" y="218"/>
                  </a:lnTo>
                  <a:lnTo>
                    <a:pt x="150" y="218"/>
                  </a:lnTo>
                  <a:lnTo>
                    <a:pt x="146" y="218"/>
                  </a:lnTo>
                  <a:lnTo>
                    <a:pt x="144" y="218"/>
                  </a:lnTo>
                  <a:lnTo>
                    <a:pt x="140" y="218"/>
                  </a:lnTo>
                  <a:lnTo>
                    <a:pt x="136" y="218"/>
                  </a:lnTo>
                  <a:lnTo>
                    <a:pt x="130" y="218"/>
                  </a:lnTo>
                  <a:lnTo>
                    <a:pt x="124" y="220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10" y="214"/>
                  </a:lnTo>
                  <a:lnTo>
                    <a:pt x="112" y="210"/>
                  </a:lnTo>
                  <a:lnTo>
                    <a:pt x="112" y="206"/>
                  </a:lnTo>
                  <a:lnTo>
                    <a:pt x="112" y="200"/>
                  </a:lnTo>
                  <a:lnTo>
                    <a:pt x="110" y="196"/>
                  </a:lnTo>
                  <a:lnTo>
                    <a:pt x="110" y="196"/>
                  </a:lnTo>
                  <a:lnTo>
                    <a:pt x="108" y="192"/>
                  </a:lnTo>
                  <a:lnTo>
                    <a:pt x="108" y="186"/>
                  </a:lnTo>
                  <a:lnTo>
                    <a:pt x="108" y="182"/>
                  </a:lnTo>
                  <a:lnTo>
                    <a:pt x="108" y="176"/>
                  </a:lnTo>
                  <a:lnTo>
                    <a:pt x="98" y="176"/>
                  </a:lnTo>
                  <a:lnTo>
                    <a:pt x="98" y="170"/>
                  </a:lnTo>
                  <a:lnTo>
                    <a:pt x="84" y="172"/>
                  </a:lnTo>
                  <a:lnTo>
                    <a:pt x="84" y="172"/>
                  </a:lnTo>
                  <a:lnTo>
                    <a:pt x="82" y="176"/>
                  </a:lnTo>
                  <a:lnTo>
                    <a:pt x="82" y="180"/>
                  </a:lnTo>
                  <a:lnTo>
                    <a:pt x="82" y="184"/>
                  </a:lnTo>
                  <a:lnTo>
                    <a:pt x="60" y="182"/>
                  </a:lnTo>
                  <a:lnTo>
                    <a:pt x="52" y="158"/>
                  </a:lnTo>
                  <a:lnTo>
                    <a:pt x="48" y="158"/>
                  </a:lnTo>
                  <a:lnTo>
                    <a:pt x="38" y="158"/>
                  </a:lnTo>
                  <a:lnTo>
                    <a:pt x="28" y="158"/>
                  </a:lnTo>
                  <a:lnTo>
                    <a:pt x="20" y="160"/>
                  </a:lnTo>
                  <a:lnTo>
                    <a:pt x="2" y="162"/>
                  </a:lnTo>
                  <a:lnTo>
                    <a:pt x="0" y="152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473"/>
            <p:cNvSpPr>
              <a:spLocks/>
            </p:cNvSpPr>
            <p:nvPr/>
          </p:nvSpPr>
          <p:spPr bwMode="gray">
            <a:xfrm>
              <a:off x="1246168" y="4924297"/>
              <a:ext cx="359171" cy="222018"/>
            </a:xfrm>
            <a:custGeom>
              <a:avLst/>
              <a:gdLst>
                <a:gd name="T0" fmla="*/ 142 w 194"/>
                <a:gd name="T1" fmla="*/ 2 h 120"/>
                <a:gd name="T2" fmla="*/ 138 w 194"/>
                <a:gd name="T3" fmla="*/ 2 h 120"/>
                <a:gd name="T4" fmla="*/ 132 w 194"/>
                <a:gd name="T5" fmla="*/ 2 h 120"/>
                <a:gd name="T6" fmla="*/ 124 w 194"/>
                <a:gd name="T7" fmla="*/ 4 h 120"/>
                <a:gd name="T8" fmla="*/ 120 w 194"/>
                <a:gd name="T9" fmla="*/ 8 h 120"/>
                <a:gd name="T10" fmla="*/ 118 w 194"/>
                <a:gd name="T11" fmla="*/ 18 h 120"/>
                <a:gd name="T12" fmla="*/ 120 w 194"/>
                <a:gd name="T13" fmla="*/ 22 h 120"/>
                <a:gd name="T14" fmla="*/ 124 w 194"/>
                <a:gd name="T15" fmla="*/ 32 h 120"/>
                <a:gd name="T16" fmla="*/ 128 w 194"/>
                <a:gd name="T17" fmla="*/ 42 h 120"/>
                <a:gd name="T18" fmla="*/ 132 w 194"/>
                <a:gd name="T19" fmla="*/ 48 h 120"/>
                <a:gd name="T20" fmla="*/ 146 w 194"/>
                <a:gd name="T21" fmla="*/ 64 h 120"/>
                <a:gd name="T22" fmla="*/ 130 w 194"/>
                <a:gd name="T23" fmla="*/ 62 h 120"/>
                <a:gd name="T24" fmla="*/ 106 w 194"/>
                <a:gd name="T25" fmla="*/ 38 h 120"/>
                <a:gd name="T26" fmla="*/ 104 w 194"/>
                <a:gd name="T27" fmla="*/ 40 h 120"/>
                <a:gd name="T28" fmla="*/ 100 w 194"/>
                <a:gd name="T29" fmla="*/ 38 h 120"/>
                <a:gd name="T30" fmla="*/ 98 w 194"/>
                <a:gd name="T31" fmla="*/ 32 h 120"/>
                <a:gd name="T32" fmla="*/ 96 w 194"/>
                <a:gd name="T33" fmla="*/ 36 h 120"/>
                <a:gd name="T34" fmla="*/ 92 w 194"/>
                <a:gd name="T35" fmla="*/ 38 h 120"/>
                <a:gd name="T36" fmla="*/ 84 w 194"/>
                <a:gd name="T37" fmla="*/ 38 h 120"/>
                <a:gd name="T38" fmla="*/ 62 w 194"/>
                <a:gd name="T39" fmla="*/ 34 h 120"/>
                <a:gd name="T40" fmla="*/ 54 w 194"/>
                <a:gd name="T41" fmla="*/ 32 h 120"/>
                <a:gd name="T42" fmla="*/ 50 w 194"/>
                <a:gd name="T43" fmla="*/ 30 h 120"/>
                <a:gd name="T44" fmla="*/ 48 w 194"/>
                <a:gd name="T45" fmla="*/ 28 h 120"/>
                <a:gd name="T46" fmla="*/ 46 w 194"/>
                <a:gd name="T47" fmla="*/ 26 h 120"/>
                <a:gd name="T48" fmla="*/ 38 w 194"/>
                <a:gd name="T49" fmla="*/ 26 h 120"/>
                <a:gd name="T50" fmla="*/ 32 w 194"/>
                <a:gd name="T51" fmla="*/ 26 h 120"/>
                <a:gd name="T52" fmla="*/ 22 w 194"/>
                <a:gd name="T53" fmla="*/ 26 h 120"/>
                <a:gd name="T54" fmla="*/ 16 w 194"/>
                <a:gd name="T55" fmla="*/ 28 h 120"/>
                <a:gd name="T56" fmla="*/ 16 w 194"/>
                <a:gd name="T57" fmla="*/ 38 h 120"/>
                <a:gd name="T58" fmla="*/ 14 w 194"/>
                <a:gd name="T59" fmla="*/ 48 h 120"/>
                <a:gd name="T60" fmla="*/ 16 w 194"/>
                <a:gd name="T61" fmla="*/ 54 h 120"/>
                <a:gd name="T62" fmla="*/ 0 w 194"/>
                <a:gd name="T63" fmla="*/ 102 h 120"/>
                <a:gd name="T64" fmla="*/ 2 w 194"/>
                <a:gd name="T65" fmla="*/ 104 h 120"/>
                <a:gd name="T66" fmla="*/ 8 w 194"/>
                <a:gd name="T67" fmla="*/ 112 h 120"/>
                <a:gd name="T68" fmla="*/ 18 w 194"/>
                <a:gd name="T69" fmla="*/ 118 h 120"/>
                <a:gd name="T70" fmla="*/ 24 w 194"/>
                <a:gd name="T71" fmla="*/ 116 h 120"/>
                <a:gd name="T72" fmla="*/ 36 w 194"/>
                <a:gd name="T73" fmla="*/ 116 h 120"/>
                <a:gd name="T74" fmla="*/ 48 w 194"/>
                <a:gd name="T75" fmla="*/ 116 h 120"/>
                <a:gd name="T76" fmla="*/ 60 w 194"/>
                <a:gd name="T77" fmla="*/ 118 h 120"/>
                <a:gd name="T78" fmla="*/ 72 w 194"/>
                <a:gd name="T79" fmla="*/ 120 h 120"/>
                <a:gd name="T80" fmla="*/ 82 w 194"/>
                <a:gd name="T81" fmla="*/ 120 h 120"/>
                <a:gd name="T82" fmla="*/ 102 w 194"/>
                <a:gd name="T83" fmla="*/ 118 h 120"/>
                <a:gd name="T84" fmla="*/ 114 w 194"/>
                <a:gd name="T85" fmla="*/ 104 h 120"/>
                <a:gd name="T86" fmla="*/ 192 w 194"/>
                <a:gd name="T87" fmla="*/ 64 h 120"/>
                <a:gd name="T88" fmla="*/ 194 w 194"/>
                <a:gd name="T89" fmla="*/ 50 h 120"/>
                <a:gd name="T90" fmla="*/ 190 w 194"/>
                <a:gd name="T91" fmla="*/ 34 h 120"/>
                <a:gd name="T92" fmla="*/ 174 w 194"/>
                <a:gd name="T93" fmla="*/ 10 h 120"/>
                <a:gd name="T94" fmla="*/ 142 w 194"/>
                <a:gd name="T9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20">
                  <a:moveTo>
                    <a:pt x="142" y="0"/>
                  </a:moveTo>
                  <a:lnTo>
                    <a:pt x="142" y="2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2"/>
                  </a:lnTo>
                  <a:lnTo>
                    <a:pt x="132" y="2"/>
                  </a:lnTo>
                  <a:lnTo>
                    <a:pt x="128" y="2"/>
                  </a:lnTo>
                  <a:lnTo>
                    <a:pt x="124" y="4"/>
                  </a:lnTo>
                  <a:lnTo>
                    <a:pt x="122" y="6"/>
                  </a:lnTo>
                  <a:lnTo>
                    <a:pt x="120" y="8"/>
                  </a:lnTo>
                  <a:lnTo>
                    <a:pt x="118" y="12"/>
                  </a:lnTo>
                  <a:lnTo>
                    <a:pt x="118" y="18"/>
                  </a:lnTo>
                  <a:lnTo>
                    <a:pt x="118" y="18"/>
                  </a:lnTo>
                  <a:lnTo>
                    <a:pt x="120" y="22"/>
                  </a:lnTo>
                  <a:lnTo>
                    <a:pt x="122" y="26"/>
                  </a:lnTo>
                  <a:lnTo>
                    <a:pt x="124" y="32"/>
                  </a:lnTo>
                  <a:lnTo>
                    <a:pt x="126" y="36"/>
                  </a:lnTo>
                  <a:lnTo>
                    <a:pt x="128" y="42"/>
                  </a:lnTo>
                  <a:lnTo>
                    <a:pt x="130" y="46"/>
                  </a:lnTo>
                  <a:lnTo>
                    <a:pt x="132" y="48"/>
                  </a:lnTo>
                  <a:lnTo>
                    <a:pt x="146" y="50"/>
                  </a:lnTo>
                  <a:lnTo>
                    <a:pt x="146" y="64"/>
                  </a:lnTo>
                  <a:lnTo>
                    <a:pt x="142" y="66"/>
                  </a:lnTo>
                  <a:lnTo>
                    <a:pt x="130" y="62"/>
                  </a:lnTo>
                  <a:lnTo>
                    <a:pt x="114" y="52"/>
                  </a:lnTo>
                  <a:lnTo>
                    <a:pt x="106" y="38"/>
                  </a:lnTo>
                  <a:lnTo>
                    <a:pt x="106" y="40"/>
                  </a:lnTo>
                  <a:lnTo>
                    <a:pt x="104" y="40"/>
                  </a:lnTo>
                  <a:lnTo>
                    <a:pt x="102" y="38"/>
                  </a:lnTo>
                  <a:lnTo>
                    <a:pt x="100" y="38"/>
                  </a:lnTo>
                  <a:lnTo>
                    <a:pt x="98" y="36"/>
                  </a:lnTo>
                  <a:lnTo>
                    <a:pt x="98" y="32"/>
                  </a:lnTo>
                  <a:lnTo>
                    <a:pt x="98" y="34"/>
                  </a:lnTo>
                  <a:lnTo>
                    <a:pt x="96" y="36"/>
                  </a:lnTo>
                  <a:lnTo>
                    <a:pt x="96" y="38"/>
                  </a:lnTo>
                  <a:lnTo>
                    <a:pt x="92" y="38"/>
                  </a:lnTo>
                  <a:lnTo>
                    <a:pt x="90" y="38"/>
                  </a:lnTo>
                  <a:lnTo>
                    <a:pt x="84" y="38"/>
                  </a:lnTo>
                  <a:lnTo>
                    <a:pt x="74" y="36"/>
                  </a:lnTo>
                  <a:lnTo>
                    <a:pt x="62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2" y="30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8" y="28"/>
                  </a:lnTo>
                  <a:lnTo>
                    <a:pt x="46" y="26"/>
                  </a:lnTo>
                  <a:lnTo>
                    <a:pt x="42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2" y="26"/>
                  </a:lnTo>
                  <a:lnTo>
                    <a:pt x="28" y="26"/>
                  </a:lnTo>
                  <a:lnTo>
                    <a:pt x="22" y="26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32"/>
                  </a:lnTo>
                  <a:lnTo>
                    <a:pt x="16" y="38"/>
                  </a:lnTo>
                  <a:lnTo>
                    <a:pt x="14" y="42"/>
                  </a:lnTo>
                  <a:lnTo>
                    <a:pt x="14" y="48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0" y="5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2" y="104"/>
                  </a:lnTo>
                  <a:lnTo>
                    <a:pt x="4" y="108"/>
                  </a:lnTo>
                  <a:lnTo>
                    <a:pt x="8" y="112"/>
                  </a:lnTo>
                  <a:lnTo>
                    <a:pt x="12" y="114"/>
                  </a:lnTo>
                  <a:lnTo>
                    <a:pt x="18" y="118"/>
                  </a:lnTo>
                  <a:lnTo>
                    <a:pt x="20" y="118"/>
                  </a:lnTo>
                  <a:lnTo>
                    <a:pt x="24" y="116"/>
                  </a:lnTo>
                  <a:lnTo>
                    <a:pt x="30" y="116"/>
                  </a:lnTo>
                  <a:lnTo>
                    <a:pt x="36" y="116"/>
                  </a:lnTo>
                  <a:lnTo>
                    <a:pt x="46" y="116"/>
                  </a:lnTo>
                  <a:lnTo>
                    <a:pt x="48" y="116"/>
                  </a:lnTo>
                  <a:lnTo>
                    <a:pt x="54" y="116"/>
                  </a:lnTo>
                  <a:lnTo>
                    <a:pt x="60" y="118"/>
                  </a:lnTo>
                  <a:lnTo>
                    <a:pt x="66" y="118"/>
                  </a:lnTo>
                  <a:lnTo>
                    <a:pt x="72" y="120"/>
                  </a:lnTo>
                  <a:lnTo>
                    <a:pt x="78" y="120"/>
                  </a:lnTo>
                  <a:lnTo>
                    <a:pt x="82" y="120"/>
                  </a:lnTo>
                  <a:lnTo>
                    <a:pt x="90" y="120"/>
                  </a:lnTo>
                  <a:lnTo>
                    <a:pt x="102" y="118"/>
                  </a:lnTo>
                  <a:lnTo>
                    <a:pt x="110" y="114"/>
                  </a:lnTo>
                  <a:lnTo>
                    <a:pt x="114" y="104"/>
                  </a:lnTo>
                  <a:lnTo>
                    <a:pt x="192" y="88"/>
                  </a:lnTo>
                  <a:lnTo>
                    <a:pt x="192" y="64"/>
                  </a:lnTo>
                  <a:lnTo>
                    <a:pt x="190" y="56"/>
                  </a:lnTo>
                  <a:lnTo>
                    <a:pt x="194" y="50"/>
                  </a:lnTo>
                  <a:lnTo>
                    <a:pt x="194" y="46"/>
                  </a:lnTo>
                  <a:lnTo>
                    <a:pt x="190" y="34"/>
                  </a:lnTo>
                  <a:lnTo>
                    <a:pt x="184" y="20"/>
                  </a:lnTo>
                  <a:lnTo>
                    <a:pt x="174" y="10"/>
                  </a:lnTo>
                  <a:lnTo>
                    <a:pt x="160" y="4"/>
                  </a:lnTo>
                  <a:lnTo>
                    <a:pt x="142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474"/>
            <p:cNvSpPr>
              <a:spLocks/>
            </p:cNvSpPr>
            <p:nvPr/>
          </p:nvSpPr>
          <p:spPr bwMode="gray">
            <a:xfrm>
              <a:off x="1035109" y="5124113"/>
              <a:ext cx="355468" cy="307125"/>
            </a:xfrm>
            <a:custGeom>
              <a:avLst/>
              <a:gdLst>
                <a:gd name="T0" fmla="*/ 130 w 192"/>
                <a:gd name="T1" fmla="*/ 10 h 166"/>
                <a:gd name="T2" fmla="*/ 122 w 192"/>
                <a:gd name="T3" fmla="*/ 10 h 166"/>
                <a:gd name="T4" fmla="*/ 112 w 192"/>
                <a:gd name="T5" fmla="*/ 12 h 166"/>
                <a:gd name="T6" fmla="*/ 104 w 192"/>
                <a:gd name="T7" fmla="*/ 14 h 166"/>
                <a:gd name="T8" fmla="*/ 98 w 192"/>
                <a:gd name="T9" fmla="*/ 14 h 166"/>
                <a:gd name="T10" fmla="*/ 88 w 192"/>
                <a:gd name="T11" fmla="*/ 12 h 166"/>
                <a:gd name="T12" fmla="*/ 80 w 192"/>
                <a:gd name="T13" fmla="*/ 10 h 166"/>
                <a:gd name="T14" fmla="*/ 34 w 192"/>
                <a:gd name="T15" fmla="*/ 8 h 166"/>
                <a:gd name="T16" fmla="*/ 30 w 192"/>
                <a:gd name="T17" fmla="*/ 8 h 166"/>
                <a:gd name="T18" fmla="*/ 24 w 192"/>
                <a:gd name="T19" fmla="*/ 6 h 166"/>
                <a:gd name="T20" fmla="*/ 20 w 192"/>
                <a:gd name="T21" fmla="*/ 2 h 166"/>
                <a:gd name="T22" fmla="*/ 14 w 192"/>
                <a:gd name="T23" fmla="*/ 0 h 166"/>
                <a:gd name="T24" fmla="*/ 2 w 192"/>
                <a:gd name="T25" fmla="*/ 2 h 166"/>
                <a:gd name="T26" fmla="*/ 2 w 192"/>
                <a:gd name="T27" fmla="*/ 12 h 166"/>
                <a:gd name="T28" fmla="*/ 12 w 192"/>
                <a:gd name="T29" fmla="*/ 32 h 166"/>
                <a:gd name="T30" fmla="*/ 18 w 192"/>
                <a:gd name="T31" fmla="*/ 54 h 166"/>
                <a:gd name="T32" fmla="*/ 24 w 192"/>
                <a:gd name="T33" fmla="*/ 72 h 166"/>
                <a:gd name="T34" fmla="*/ 34 w 192"/>
                <a:gd name="T35" fmla="*/ 110 h 166"/>
                <a:gd name="T36" fmla="*/ 46 w 192"/>
                <a:gd name="T37" fmla="*/ 136 h 166"/>
                <a:gd name="T38" fmla="*/ 48 w 192"/>
                <a:gd name="T39" fmla="*/ 140 h 166"/>
                <a:gd name="T40" fmla="*/ 52 w 192"/>
                <a:gd name="T41" fmla="*/ 148 h 166"/>
                <a:gd name="T42" fmla="*/ 58 w 192"/>
                <a:gd name="T43" fmla="*/ 158 h 166"/>
                <a:gd name="T44" fmla="*/ 60 w 192"/>
                <a:gd name="T45" fmla="*/ 164 h 166"/>
                <a:gd name="T46" fmla="*/ 72 w 192"/>
                <a:gd name="T47" fmla="*/ 160 h 166"/>
                <a:gd name="T48" fmla="*/ 74 w 192"/>
                <a:gd name="T49" fmla="*/ 156 h 166"/>
                <a:gd name="T50" fmla="*/ 76 w 192"/>
                <a:gd name="T51" fmla="*/ 152 h 166"/>
                <a:gd name="T52" fmla="*/ 78 w 192"/>
                <a:gd name="T53" fmla="*/ 150 h 166"/>
                <a:gd name="T54" fmla="*/ 82 w 192"/>
                <a:gd name="T55" fmla="*/ 152 h 166"/>
                <a:gd name="T56" fmla="*/ 82 w 192"/>
                <a:gd name="T57" fmla="*/ 156 h 166"/>
                <a:gd name="T58" fmla="*/ 82 w 192"/>
                <a:gd name="T59" fmla="*/ 162 h 166"/>
                <a:gd name="T60" fmla="*/ 86 w 192"/>
                <a:gd name="T61" fmla="*/ 164 h 166"/>
                <a:gd name="T62" fmla="*/ 94 w 192"/>
                <a:gd name="T63" fmla="*/ 164 h 166"/>
                <a:gd name="T64" fmla="*/ 104 w 192"/>
                <a:gd name="T65" fmla="*/ 166 h 166"/>
                <a:gd name="T66" fmla="*/ 112 w 192"/>
                <a:gd name="T67" fmla="*/ 162 h 166"/>
                <a:gd name="T68" fmla="*/ 114 w 192"/>
                <a:gd name="T69" fmla="*/ 60 h 166"/>
                <a:gd name="T70" fmla="*/ 128 w 192"/>
                <a:gd name="T71" fmla="*/ 16 h 166"/>
                <a:gd name="T72" fmla="*/ 144 w 192"/>
                <a:gd name="T73" fmla="*/ 16 h 166"/>
                <a:gd name="T74" fmla="*/ 164 w 192"/>
                <a:gd name="T75" fmla="*/ 16 h 166"/>
                <a:gd name="T76" fmla="*/ 168 w 192"/>
                <a:gd name="T77" fmla="*/ 18 h 166"/>
                <a:gd name="T78" fmla="*/ 170 w 192"/>
                <a:gd name="T79" fmla="*/ 22 h 166"/>
                <a:gd name="T80" fmla="*/ 172 w 192"/>
                <a:gd name="T81" fmla="*/ 20 h 166"/>
                <a:gd name="T82" fmla="*/ 182 w 192"/>
                <a:gd name="T83" fmla="*/ 16 h 166"/>
                <a:gd name="T84" fmla="*/ 190 w 192"/>
                <a:gd name="T85" fmla="*/ 12 h 166"/>
                <a:gd name="T86" fmla="*/ 188 w 192"/>
                <a:gd name="T87" fmla="*/ 12 h 166"/>
                <a:gd name="T88" fmla="*/ 166 w 192"/>
                <a:gd name="T89" fmla="*/ 8 h 166"/>
                <a:gd name="T90" fmla="*/ 132 w 192"/>
                <a:gd name="T91" fmla="*/ 1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2" h="166">
                  <a:moveTo>
                    <a:pt x="132" y="10"/>
                  </a:moveTo>
                  <a:lnTo>
                    <a:pt x="130" y="10"/>
                  </a:lnTo>
                  <a:lnTo>
                    <a:pt x="128" y="10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2" y="12"/>
                  </a:lnTo>
                  <a:lnTo>
                    <a:pt x="106" y="14"/>
                  </a:lnTo>
                  <a:lnTo>
                    <a:pt x="104" y="14"/>
                  </a:lnTo>
                  <a:lnTo>
                    <a:pt x="102" y="14"/>
                  </a:lnTo>
                  <a:lnTo>
                    <a:pt x="98" y="14"/>
                  </a:lnTo>
                  <a:lnTo>
                    <a:pt x="94" y="14"/>
                  </a:lnTo>
                  <a:lnTo>
                    <a:pt x="88" y="12"/>
                  </a:lnTo>
                  <a:lnTo>
                    <a:pt x="84" y="12"/>
                  </a:lnTo>
                  <a:lnTo>
                    <a:pt x="80" y="10"/>
                  </a:lnTo>
                  <a:lnTo>
                    <a:pt x="7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6" y="20"/>
                  </a:lnTo>
                  <a:lnTo>
                    <a:pt x="12" y="32"/>
                  </a:lnTo>
                  <a:lnTo>
                    <a:pt x="16" y="42"/>
                  </a:lnTo>
                  <a:lnTo>
                    <a:pt x="18" y="54"/>
                  </a:lnTo>
                  <a:lnTo>
                    <a:pt x="20" y="58"/>
                  </a:lnTo>
                  <a:lnTo>
                    <a:pt x="24" y="72"/>
                  </a:lnTo>
                  <a:lnTo>
                    <a:pt x="28" y="90"/>
                  </a:lnTo>
                  <a:lnTo>
                    <a:pt x="34" y="110"/>
                  </a:lnTo>
                  <a:lnTo>
                    <a:pt x="42" y="126"/>
                  </a:lnTo>
                  <a:lnTo>
                    <a:pt x="46" y="136"/>
                  </a:lnTo>
                  <a:lnTo>
                    <a:pt x="48" y="136"/>
                  </a:lnTo>
                  <a:lnTo>
                    <a:pt x="48" y="140"/>
                  </a:lnTo>
                  <a:lnTo>
                    <a:pt x="50" y="144"/>
                  </a:lnTo>
                  <a:lnTo>
                    <a:pt x="52" y="148"/>
                  </a:lnTo>
                  <a:lnTo>
                    <a:pt x="56" y="152"/>
                  </a:lnTo>
                  <a:lnTo>
                    <a:pt x="58" y="158"/>
                  </a:lnTo>
                  <a:lnTo>
                    <a:pt x="60" y="162"/>
                  </a:lnTo>
                  <a:lnTo>
                    <a:pt x="60" y="164"/>
                  </a:lnTo>
                  <a:lnTo>
                    <a:pt x="72" y="160"/>
                  </a:lnTo>
                  <a:lnTo>
                    <a:pt x="72" y="160"/>
                  </a:lnTo>
                  <a:lnTo>
                    <a:pt x="74" y="158"/>
                  </a:lnTo>
                  <a:lnTo>
                    <a:pt x="74" y="156"/>
                  </a:lnTo>
                  <a:lnTo>
                    <a:pt x="76" y="154"/>
                  </a:lnTo>
                  <a:lnTo>
                    <a:pt x="76" y="152"/>
                  </a:lnTo>
                  <a:lnTo>
                    <a:pt x="76" y="152"/>
                  </a:lnTo>
                  <a:lnTo>
                    <a:pt x="78" y="150"/>
                  </a:lnTo>
                  <a:lnTo>
                    <a:pt x="80" y="152"/>
                  </a:lnTo>
                  <a:lnTo>
                    <a:pt x="82" y="152"/>
                  </a:lnTo>
                  <a:lnTo>
                    <a:pt x="82" y="154"/>
                  </a:lnTo>
                  <a:lnTo>
                    <a:pt x="82" y="156"/>
                  </a:lnTo>
                  <a:lnTo>
                    <a:pt x="82" y="160"/>
                  </a:lnTo>
                  <a:lnTo>
                    <a:pt x="82" y="162"/>
                  </a:lnTo>
                  <a:lnTo>
                    <a:pt x="84" y="164"/>
                  </a:lnTo>
                  <a:lnTo>
                    <a:pt x="86" y="164"/>
                  </a:lnTo>
                  <a:lnTo>
                    <a:pt x="88" y="164"/>
                  </a:lnTo>
                  <a:lnTo>
                    <a:pt x="94" y="164"/>
                  </a:lnTo>
                  <a:lnTo>
                    <a:pt x="98" y="166"/>
                  </a:lnTo>
                  <a:lnTo>
                    <a:pt x="104" y="166"/>
                  </a:lnTo>
                  <a:lnTo>
                    <a:pt x="108" y="164"/>
                  </a:lnTo>
                  <a:lnTo>
                    <a:pt x="112" y="162"/>
                  </a:lnTo>
                  <a:lnTo>
                    <a:pt x="114" y="160"/>
                  </a:lnTo>
                  <a:lnTo>
                    <a:pt x="114" y="60"/>
                  </a:lnTo>
                  <a:lnTo>
                    <a:pt x="128" y="60"/>
                  </a:lnTo>
                  <a:lnTo>
                    <a:pt x="128" y="16"/>
                  </a:lnTo>
                  <a:lnTo>
                    <a:pt x="132" y="16"/>
                  </a:lnTo>
                  <a:lnTo>
                    <a:pt x="144" y="16"/>
                  </a:lnTo>
                  <a:lnTo>
                    <a:pt x="156" y="14"/>
                  </a:lnTo>
                  <a:lnTo>
                    <a:pt x="164" y="16"/>
                  </a:lnTo>
                  <a:lnTo>
                    <a:pt x="164" y="16"/>
                  </a:lnTo>
                  <a:lnTo>
                    <a:pt x="168" y="18"/>
                  </a:lnTo>
                  <a:lnTo>
                    <a:pt x="168" y="20"/>
                  </a:lnTo>
                  <a:lnTo>
                    <a:pt x="170" y="22"/>
                  </a:lnTo>
                  <a:lnTo>
                    <a:pt x="170" y="22"/>
                  </a:lnTo>
                  <a:lnTo>
                    <a:pt x="172" y="20"/>
                  </a:lnTo>
                  <a:lnTo>
                    <a:pt x="176" y="18"/>
                  </a:lnTo>
                  <a:lnTo>
                    <a:pt x="182" y="16"/>
                  </a:lnTo>
                  <a:lnTo>
                    <a:pt x="186" y="14"/>
                  </a:lnTo>
                  <a:lnTo>
                    <a:pt x="190" y="12"/>
                  </a:lnTo>
                  <a:lnTo>
                    <a:pt x="192" y="12"/>
                  </a:lnTo>
                  <a:lnTo>
                    <a:pt x="188" y="12"/>
                  </a:lnTo>
                  <a:lnTo>
                    <a:pt x="178" y="10"/>
                  </a:lnTo>
                  <a:lnTo>
                    <a:pt x="166" y="8"/>
                  </a:lnTo>
                  <a:lnTo>
                    <a:pt x="156" y="8"/>
                  </a:lnTo>
                  <a:lnTo>
                    <a:pt x="132" y="1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475"/>
            <p:cNvSpPr>
              <a:spLocks/>
            </p:cNvSpPr>
            <p:nvPr/>
          </p:nvSpPr>
          <p:spPr bwMode="gray">
            <a:xfrm>
              <a:off x="1246168" y="5150015"/>
              <a:ext cx="222168" cy="255321"/>
            </a:xfrm>
            <a:custGeom>
              <a:avLst/>
              <a:gdLst>
                <a:gd name="T0" fmla="*/ 98 w 120"/>
                <a:gd name="T1" fmla="*/ 48 h 138"/>
                <a:gd name="T2" fmla="*/ 98 w 120"/>
                <a:gd name="T3" fmla="*/ 44 h 138"/>
                <a:gd name="T4" fmla="*/ 96 w 120"/>
                <a:gd name="T5" fmla="*/ 38 h 138"/>
                <a:gd name="T6" fmla="*/ 90 w 120"/>
                <a:gd name="T7" fmla="*/ 32 h 138"/>
                <a:gd name="T8" fmla="*/ 88 w 120"/>
                <a:gd name="T9" fmla="*/ 28 h 138"/>
                <a:gd name="T10" fmla="*/ 84 w 120"/>
                <a:gd name="T11" fmla="*/ 22 h 138"/>
                <a:gd name="T12" fmla="*/ 80 w 120"/>
                <a:gd name="T13" fmla="*/ 10 h 138"/>
                <a:gd name="T14" fmla="*/ 78 w 120"/>
                <a:gd name="T15" fmla="*/ 0 h 138"/>
                <a:gd name="T16" fmla="*/ 76 w 120"/>
                <a:gd name="T17" fmla="*/ 0 h 138"/>
                <a:gd name="T18" fmla="*/ 68 w 120"/>
                <a:gd name="T19" fmla="*/ 2 h 138"/>
                <a:gd name="T20" fmla="*/ 60 w 120"/>
                <a:gd name="T21" fmla="*/ 6 h 138"/>
                <a:gd name="T22" fmla="*/ 56 w 120"/>
                <a:gd name="T23" fmla="*/ 10 h 138"/>
                <a:gd name="T24" fmla="*/ 46 w 120"/>
                <a:gd name="T25" fmla="*/ 2 h 138"/>
                <a:gd name="T26" fmla="*/ 26 w 120"/>
                <a:gd name="T27" fmla="*/ 2 h 138"/>
                <a:gd name="T28" fmla="*/ 14 w 120"/>
                <a:gd name="T29" fmla="*/ 4 h 138"/>
                <a:gd name="T30" fmla="*/ 0 w 120"/>
                <a:gd name="T31" fmla="*/ 48 h 138"/>
                <a:gd name="T32" fmla="*/ 2 w 120"/>
                <a:gd name="T33" fmla="*/ 102 h 138"/>
                <a:gd name="T34" fmla="*/ 6 w 120"/>
                <a:gd name="T35" fmla="*/ 104 h 138"/>
                <a:gd name="T36" fmla="*/ 12 w 120"/>
                <a:gd name="T37" fmla="*/ 112 h 138"/>
                <a:gd name="T38" fmla="*/ 12 w 120"/>
                <a:gd name="T39" fmla="*/ 126 h 138"/>
                <a:gd name="T40" fmla="*/ 10 w 120"/>
                <a:gd name="T41" fmla="*/ 128 h 138"/>
                <a:gd name="T42" fmla="*/ 8 w 120"/>
                <a:gd name="T43" fmla="*/ 134 h 138"/>
                <a:gd name="T44" fmla="*/ 12 w 120"/>
                <a:gd name="T45" fmla="*/ 138 h 138"/>
                <a:gd name="T46" fmla="*/ 20 w 120"/>
                <a:gd name="T47" fmla="*/ 136 h 138"/>
                <a:gd name="T48" fmla="*/ 32 w 120"/>
                <a:gd name="T49" fmla="*/ 130 h 138"/>
                <a:gd name="T50" fmla="*/ 40 w 120"/>
                <a:gd name="T51" fmla="*/ 124 h 138"/>
                <a:gd name="T52" fmla="*/ 42 w 120"/>
                <a:gd name="T53" fmla="*/ 118 h 138"/>
                <a:gd name="T54" fmla="*/ 44 w 120"/>
                <a:gd name="T55" fmla="*/ 112 h 138"/>
                <a:gd name="T56" fmla="*/ 46 w 120"/>
                <a:gd name="T57" fmla="*/ 110 h 138"/>
                <a:gd name="T58" fmla="*/ 52 w 120"/>
                <a:gd name="T59" fmla="*/ 108 h 138"/>
                <a:gd name="T60" fmla="*/ 60 w 120"/>
                <a:gd name="T61" fmla="*/ 110 h 138"/>
                <a:gd name="T62" fmla="*/ 64 w 120"/>
                <a:gd name="T63" fmla="*/ 114 h 138"/>
                <a:gd name="T64" fmla="*/ 70 w 120"/>
                <a:gd name="T65" fmla="*/ 116 h 138"/>
                <a:gd name="T66" fmla="*/ 74 w 120"/>
                <a:gd name="T67" fmla="*/ 114 h 138"/>
                <a:gd name="T68" fmla="*/ 76 w 120"/>
                <a:gd name="T69" fmla="*/ 106 h 138"/>
                <a:gd name="T70" fmla="*/ 82 w 120"/>
                <a:gd name="T71" fmla="*/ 98 h 138"/>
                <a:gd name="T72" fmla="*/ 90 w 120"/>
                <a:gd name="T73" fmla="*/ 90 h 138"/>
                <a:gd name="T74" fmla="*/ 94 w 120"/>
                <a:gd name="T75" fmla="*/ 88 h 138"/>
                <a:gd name="T76" fmla="*/ 104 w 120"/>
                <a:gd name="T77" fmla="*/ 84 h 138"/>
                <a:gd name="T78" fmla="*/ 108 w 120"/>
                <a:gd name="T79" fmla="*/ 80 h 138"/>
                <a:gd name="T80" fmla="*/ 112 w 120"/>
                <a:gd name="T81" fmla="*/ 78 h 138"/>
                <a:gd name="T82" fmla="*/ 118 w 120"/>
                <a:gd name="T83" fmla="*/ 72 h 138"/>
                <a:gd name="T84" fmla="*/ 120 w 120"/>
                <a:gd name="T85" fmla="*/ 68 h 138"/>
                <a:gd name="T86" fmla="*/ 116 w 120"/>
                <a:gd name="T87" fmla="*/ 62 h 138"/>
                <a:gd name="T88" fmla="*/ 112 w 120"/>
                <a:gd name="T89" fmla="*/ 60 h 138"/>
                <a:gd name="T90" fmla="*/ 110 w 120"/>
                <a:gd name="T91" fmla="*/ 60 h 138"/>
                <a:gd name="T92" fmla="*/ 106 w 120"/>
                <a:gd name="T93" fmla="*/ 56 h 138"/>
                <a:gd name="T94" fmla="*/ 102 w 120"/>
                <a:gd name="T95" fmla="*/ 4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0" h="138">
                  <a:moveTo>
                    <a:pt x="102" y="48"/>
                  </a:moveTo>
                  <a:lnTo>
                    <a:pt x="98" y="48"/>
                  </a:lnTo>
                  <a:lnTo>
                    <a:pt x="100" y="46"/>
                  </a:lnTo>
                  <a:lnTo>
                    <a:pt x="98" y="44"/>
                  </a:lnTo>
                  <a:lnTo>
                    <a:pt x="98" y="40"/>
                  </a:lnTo>
                  <a:lnTo>
                    <a:pt x="96" y="38"/>
                  </a:lnTo>
                  <a:lnTo>
                    <a:pt x="92" y="34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6"/>
                  </a:lnTo>
                  <a:lnTo>
                    <a:pt x="84" y="22"/>
                  </a:lnTo>
                  <a:lnTo>
                    <a:pt x="82" y="16"/>
                  </a:lnTo>
                  <a:lnTo>
                    <a:pt x="80" y="10"/>
                  </a:lnTo>
                  <a:lnTo>
                    <a:pt x="80" y="4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8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6" y="8"/>
                  </a:lnTo>
                  <a:lnTo>
                    <a:pt x="56" y="10"/>
                  </a:lnTo>
                  <a:lnTo>
                    <a:pt x="52" y="4"/>
                  </a:lnTo>
                  <a:lnTo>
                    <a:pt x="46" y="2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8" y="2"/>
                  </a:lnTo>
                  <a:lnTo>
                    <a:pt x="14" y="4"/>
                  </a:lnTo>
                  <a:lnTo>
                    <a:pt x="14" y="46"/>
                  </a:lnTo>
                  <a:lnTo>
                    <a:pt x="0" y="48"/>
                  </a:lnTo>
                  <a:lnTo>
                    <a:pt x="0" y="100"/>
                  </a:lnTo>
                  <a:lnTo>
                    <a:pt x="2" y="102"/>
                  </a:lnTo>
                  <a:lnTo>
                    <a:pt x="4" y="102"/>
                  </a:lnTo>
                  <a:lnTo>
                    <a:pt x="6" y="104"/>
                  </a:lnTo>
                  <a:lnTo>
                    <a:pt x="10" y="108"/>
                  </a:lnTo>
                  <a:lnTo>
                    <a:pt x="12" y="112"/>
                  </a:lnTo>
                  <a:lnTo>
                    <a:pt x="14" y="118"/>
                  </a:lnTo>
                  <a:lnTo>
                    <a:pt x="12" y="126"/>
                  </a:lnTo>
                  <a:lnTo>
                    <a:pt x="12" y="126"/>
                  </a:lnTo>
                  <a:lnTo>
                    <a:pt x="10" y="128"/>
                  </a:lnTo>
                  <a:lnTo>
                    <a:pt x="8" y="130"/>
                  </a:lnTo>
                  <a:lnTo>
                    <a:pt x="8" y="134"/>
                  </a:lnTo>
                  <a:lnTo>
                    <a:pt x="10" y="136"/>
                  </a:lnTo>
                  <a:lnTo>
                    <a:pt x="12" y="138"/>
                  </a:lnTo>
                  <a:lnTo>
                    <a:pt x="16" y="138"/>
                  </a:lnTo>
                  <a:lnTo>
                    <a:pt x="20" y="136"/>
                  </a:lnTo>
                  <a:lnTo>
                    <a:pt x="26" y="134"/>
                  </a:lnTo>
                  <a:lnTo>
                    <a:pt x="32" y="130"/>
                  </a:lnTo>
                  <a:lnTo>
                    <a:pt x="38" y="124"/>
                  </a:lnTo>
                  <a:lnTo>
                    <a:pt x="40" y="124"/>
                  </a:lnTo>
                  <a:lnTo>
                    <a:pt x="40" y="122"/>
                  </a:lnTo>
                  <a:lnTo>
                    <a:pt x="42" y="118"/>
                  </a:lnTo>
                  <a:lnTo>
                    <a:pt x="44" y="116"/>
                  </a:lnTo>
                  <a:lnTo>
                    <a:pt x="44" y="112"/>
                  </a:lnTo>
                  <a:lnTo>
                    <a:pt x="44" y="112"/>
                  </a:lnTo>
                  <a:lnTo>
                    <a:pt x="46" y="110"/>
                  </a:lnTo>
                  <a:lnTo>
                    <a:pt x="50" y="110"/>
                  </a:lnTo>
                  <a:lnTo>
                    <a:pt x="52" y="108"/>
                  </a:lnTo>
                  <a:lnTo>
                    <a:pt x="56" y="108"/>
                  </a:lnTo>
                  <a:lnTo>
                    <a:pt x="60" y="110"/>
                  </a:lnTo>
                  <a:lnTo>
                    <a:pt x="64" y="114"/>
                  </a:lnTo>
                  <a:lnTo>
                    <a:pt x="64" y="114"/>
                  </a:lnTo>
                  <a:lnTo>
                    <a:pt x="68" y="116"/>
                  </a:lnTo>
                  <a:lnTo>
                    <a:pt x="70" y="116"/>
                  </a:lnTo>
                  <a:lnTo>
                    <a:pt x="74" y="116"/>
                  </a:lnTo>
                  <a:lnTo>
                    <a:pt x="74" y="114"/>
                  </a:lnTo>
                  <a:lnTo>
                    <a:pt x="74" y="112"/>
                  </a:lnTo>
                  <a:lnTo>
                    <a:pt x="76" y="106"/>
                  </a:lnTo>
                  <a:lnTo>
                    <a:pt x="80" y="102"/>
                  </a:lnTo>
                  <a:lnTo>
                    <a:pt x="82" y="98"/>
                  </a:lnTo>
                  <a:lnTo>
                    <a:pt x="86" y="94"/>
                  </a:lnTo>
                  <a:lnTo>
                    <a:pt x="90" y="90"/>
                  </a:lnTo>
                  <a:lnTo>
                    <a:pt x="90" y="90"/>
                  </a:lnTo>
                  <a:lnTo>
                    <a:pt x="94" y="88"/>
                  </a:lnTo>
                  <a:lnTo>
                    <a:pt x="98" y="86"/>
                  </a:lnTo>
                  <a:lnTo>
                    <a:pt x="104" y="84"/>
                  </a:lnTo>
                  <a:lnTo>
                    <a:pt x="106" y="82"/>
                  </a:lnTo>
                  <a:lnTo>
                    <a:pt x="108" y="80"/>
                  </a:lnTo>
                  <a:lnTo>
                    <a:pt x="110" y="78"/>
                  </a:lnTo>
                  <a:lnTo>
                    <a:pt x="112" y="78"/>
                  </a:lnTo>
                  <a:lnTo>
                    <a:pt x="116" y="76"/>
                  </a:lnTo>
                  <a:lnTo>
                    <a:pt x="118" y="72"/>
                  </a:lnTo>
                  <a:lnTo>
                    <a:pt x="120" y="70"/>
                  </a:lnTo>
                  <a:lnTo>
                    <a:pt x="120" y="68"/>
                  </a:lnTo>
                  <a:lnTo>
                    <a:pt x="120" y="66"/>
                  </a:lnTo>
                  <a:lnTo>
                    <a:pt x="116" y="62"/>
                  </a:lnTo>
                  <a:lnTo>
                    <a:pt x="112" y="60"/>
                  </a:lnTo>
                  <a:lnTo>
                    <a:pt x="112" y="60"/>
                  </a:lnTo>
                  <a:lnTo>
                    <a:pt x="110" y="60"/>
                  </a:lnTo>
                  <a:lnTo>
                    <a:pt x="110" y="60"/>
                  </a:lnTo>
                  <a:lnTo>
                    <a:pt x="108" y="58"/>
                  </a:lnTo>
                  <a:lnTo>
                    <a:pt x="106" y="56"/>
                  </a:lnTo>
                  <a:lnTo>
                    <a:pt x="104" y="54"/>
                  </a:lnTo>
                  <a:lnTo>
                    <a:pt x="102" y="48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476"/>
            <p:cNvSpPr>
              <a:spLocks/>
            </p:cNvSpPr>
            <p:nvPr/>
          </p:nvSpPr>
          <p:spPr bwMode="gray">
            <a:xfrm>
              <a:off x="1760856" y="4417356"/>
              <a:ext cx="214762" cy="303425"/>
            </a:xfrm>
            <a:custGeom>
              <a:avLst/>
              <a:gdLst>
                <a:gd name="T0" fmla="*/ 4 w 116"/>
                <a:gd name="T1" fmla="*/ 164 h 164"/>
                <a:gd name="T2" fmla="*/ 28 w 116"/>
                <a:gd name="T3" fmla="*/ 148 h 164"/>
                <a:gd name="T4" fmla="*/ 32 w 116"/>
                <a:gd name="T5" fmla="*/ 144 h 164"/>
                <a:gd name="T6" fmla="*/ 38 w 116"/>
                <a:gd name="T7" fmla="*/ 136 h 164"/>
                <a:gd name="T8" fmla="*/ 50 w 116"/>
                <a:gd name="T9" fmla="*/ 126 h 164"/>
                <a:gd name="T10" fmla="*/ 62 w 116"/>
                <a:gd name="T11" fmla="*/ 112 h 164"/>
                <a:gd name="T12" fmla="*/ 72 w 116"/>
                <a:gd name="T13" fmla="*/ 98 h 164"/>
                <a:gd name="T14" fmla="*/ 82 w 116"/>
                <a:gd name="T15" fmla="*/ 84 h 164"/>
                <a:gd name="T16" fmla="*/ 92 w 116"/>
                <a:gd name="T17" fmla="*/ 66 h 164"/>
                <a:gd name="T18" fmla="*/ 100 w 116"/>
                <a:gd name="T19" fmla="*/ 50 h 164"/>
                <a:gd name="T20" fmla="*/ 106 w 116"/>
                <a:gd name="T21" fmla="*/ 36 h 164"/>
                <a:gd name="T22" fmla="*/ 108 w 116"/>
                <a:gd name="T23" fmla="*/ 32 h 164"/>
                <a:gd name="T24" fmla="*/ 116 w 116"/>
                <a:gd name="T25" fmla="*/ 18 h 164"/>
                <a:gd name="T26" fmla="*/ 116 w 116"/>
                <a:gd name="T27" fmla="*/ 0 h 164"/>
                <a:gd name="T28" fmla="*/ 108 w 116"/>
                <a:gd name="T29" fmla="*/ 0 h 164"/>
                <a:gd name="T30" fmla="*/ 108 w 116"/>
                <a:gd name="T31" fmla="*/ 0 h 164"/>
                <a:gd name="T32" fmla="*/ 106 w 116"/>
                <a:gd name="T33" fmla="*/ 2 h 164"/>
                <a:gd name="T34" fmla="*/ 102 w 116"/>
                <a:gd name="T35" fmla="*/ 2 h 164"/>
                <a:gd name="T36" fmla="*/ 98 w 116"/>
                <a:gd name="T37" fmla="*/ 4 h 164"/>
                <a:gd name="T38" fmla="*/ 92 w 116"/>
                <a:gd name="T39" fmla="*/ 4 h 164"/>
                <a:gd name="T40" fmla="*/ 80 w 116"/>
                <a:gd name="T41" fmla="*/ 6 h 164"/>
                <a:gd name="T42" fmla="*/ 66 w 116"/>
                <a:gd name="T43" fmla="*/ 8 h 164"/>
                <a:gd name="T44" fmla="*/ 54 w 116"/>
                <a:gd name="T45" fmla="*/ 10 h 164"/>
                <a:gd name="T46" fmla="*/ 50 w 116"/>
                <a:gd name="T47" fmla="*/ 10 h 164"/>
                <a:gd name="T48" fmla="*/ 28 w 116"/>
                <a:gd name="T49" fmla="*/ 14 h 164"/>
                <a:gd name="T50" fmla="*/ 28 w 116"/>
                <a:gd name="T51" fmla="*/ 14 h 164"/>
                <a:gd name="T52" fmla="*/ 26 w 116"/>
                <a:gd name="T53" fmla="*/ 12 h 164"/>
                <a:gd name="T54" fmla="*/ 24 w 116"/>
                <a:gd name="T55" fmla="*/ 12 h 164"/>
                <a:gd name="T56" fmla="*/ 20 w 116"/>
                <a:gd name="T57" fmla="*/ 10 h 164"/>
                <a:gd name="T58" fmla="*/ 14 w 116"/>
                <a:gd name="T59" fmla="*/ 20 h 164"/>
                <a:gd name="T60" fmla="*/ 16 w 116"/>
                <a:gd name="T61" fmla="*/ 22 h 164"/>
                <a:gd name="T62" fmla="*/ 14 w 116"/>
                <a:gd name="T63" fmla="*/ 28 h 164"/>
                <a:gd name="T64" fmla="*/ 24 w 116"/>
                <a:gd name="T65" fmla="*/ 34 h 164"/>
                <a:gd name="T66" fmla="*/ 56 w 116"/>
                <a:gd name="T67" fmla="*/ 52 h 164"/>
                <a:gd name="T68" fmla="*/ 70 w 116"/>
                <a:gd name="T69" fmla="*/ 54 h 164"/>
                <a:gd name="T70" fmla="*/ 40 w 116"/>
                <a:gd name="T71" fmla="*/ 96 h 164"/>
                <a:gd name="T72" fmla="*/ 24 w 116"/>
                <a:gd name="T73" fmla="*/ 102 h 164"/>
                <a:gd name="T74" fmla="*/ 22 w 116"/>
                <a:gd name="T75" fmla="*/ 108 h 164"/>
                <a:gd name="T76" fmla="*/ 6 w 116"/>
                <a:gd name="T77" fmla="*/ 108 h 164"/>
                <a:gd name="T78" fmla="*/ 0 w 116"/>
                <a:gd name="T79" fmla="*/ 122 h 164"/>
                <a:gd name="T80" fmla="*/ 0 w 116"/>
                <a:gd name="T81" fmla="*/ 156 h 164"/>
                <a:gd name="T82" fmla="*/ 4 w 116"/>
                <a:gd name="T83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6" h="164">
                  <a:moveTo>
                    <a:pt x="4" y="164"/>
                  </a:moveTo>
                  <a:lnTo>
                    <a:pt x="28" y="148"/>
                  </a:lnTo>
                  <a:lnTo>
                    <a:pt x="32" y="144"/>
                  </a:lnTo>
                  <a:lnTo>
                    <a:pt x="38" y="136"/>
                  </a:lnTo>
                  <a:lnTo>
                    <a:pt x="50" y="126"/>
                  </a:lnTo>
                  <a:lnTo>
                    <a:pt x="62" y="112"/>
                  </a:lnTo>
                  <a:lnTo>
                    <a:pt x="72" y="98"/>
                  </a:lnTo>
                  <a:lnTo>
                    <a:pt x="82" y="84"/>
                  </a:lnTo>
                  <a:lnTo>
                    <a:pt x="92" y="66"/>
                  </a:lnTo>
                  <a:lnTo>
                    <a:pt x="100" y="50"/>
                  </a:lnTo>
                  <a:lnTo>
                    <a:pt x="106" y="36"/>
                  </a:lnTo>
                  <a:lnTo>
                    <a:pt x="108" y="32"/>
                  </a:lnTo>
                  <a:lnTo>
                    <a:pt x="116" y="18"/>
                  </a:lnTo>
                  <a:lnTo>
                    <a:pt x="116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6" y="2"/>
                  </a:lnTo>
                  <a:lnTo>
                    <a:pt x="102" y="2"/>
                  </a:lnTo>
                  <a:lnTo>
                    <a:pt x="98" y="4"/>
                  </a:lnTo>
                  <a:lnTo>
                    <a:pt x="92" y="4"/>
                  </a:lnTo>
                  <a:lnTo>
                    <a:pt x="80" y="6"/>
                  </a:lnTo>
                  <a:lnTo>
                    <a:pt x="66" y="8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2"/>
                  </a:lnTo>
                  <a:lnTo>
                    <a:pt x="24" y="12"/>
                  </a:lnTo>
                  <a:lnTo>
                    <a:pt x="20" y="1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4" y="28"/>
                  </a:lnTo>
                  <a:lnTo>
                    <a:pt x="24" y="34"/>
                  </a:lnTo>
                  <a:lnTo>
                    <a:pt x="56" y="52"/>
                  </a:lnTo>
                  <a:lnTo>
                    <a:pt x="70" y="54"/>
                  </a:lnTo>
                  <a:lnTo>
                    <a:pt x="40" y="96"/>
                  </a:lnTo>
                  <a:lnTo>
                    <a:pt x="24" y="102"/>
                  </a:lnTo>
                  <a:lnTo>
                    <a:pt x="22" y="108"/>
                  </a:lnTo>
                  <a:lnTo>
                    <a:pt x="6" y="108"/>
                  </a:lnTo>
                  <a:lnTo>
                    <a:pt x="0" y="122"/>
                  </a:lnTo>
                  <a:lnTo>
                    <a:pt x="0" y="156"/>
                  </a:lnTo>
                  <a:lnTo>
                    <a:pt x="4" y="164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477"/>
            <p:cNvSpPr>
              <a:spLocks/>
            </p:cNvSpPr>
            <p:nvPr/>
          </p:nvSpPr>
          <p:spPr bwMode="gray">
            <a:xfrm>
              <a:off x="1575717" y="4594970"/>
              <a:ext cx="196248" cy="229419"/>
            </a:xfrm>
            <a:custGeom>
              <a:avLst/>
              <a:gdLst>
                <a:gd name="T0" fmla="*/ 66 w 106"/>
                <a:gd name="T1" fmla="*/ 116 h 124"/>
                <a:gd name="T2" fmla="*/ 82 w 106"/>
                <a:gd name="T3" fmla="*/ 100 h 124"/>
                <a:gd name="T4" fmla="*/ 102 w 106"/>
                <a:gd name="T5" fmla="*/ 68 h 124"/>
                <a:gd name="T6" fmla="*/ 104 w 106"/>
                <a:gd name="T7" fmla="*/ 68 h 124"/>
                <a:gd name="T8" fmla="*/ 100 w 106"/>
                <a:gd name="T9" fmla="*/ 60 h 124"/>
                <a:gd name="T10" fmla="*/ 100 w 106"/>
                <a:gd name="T11" fmla="*/ 26 h 124"/>
                <a:gd name="T12" fmla="*/ 106 w 106"/>
                <a:gd name="T13" fmla="*/ 12 h 124"/>
                <a:gd name="T14" fmla="*/ 104 w 106"/>
                <a:gd name="T15" fmla="*/ 6 h 124"/>
                <a:gd name="T16" fmla="*/ 84 w 106"/>
                <a:gd name="T17" fmla="*/ 10 h 124"/>
                <a:gd name="T18" fmla="*/ 76 w 106"/>
                <a:gd name="T19" fmla="*/ 18 h 124"/>
                <a:gd name="T20" fmla="*/ 58 w 106"/>
                <a:gd name="T21" fmla="*/ 16 h 124"/>
                <a:gd name="T22" fmla="*/ 40 w 106"/>
                <a:gd name="T23" fmla="*/ 0 h 124"/>
                <a:gd name="T24" fmla="*/ 26 w 106"/>
                <a:gd name="T25" fmla="*/ 0 h 124"/>
                <a:gd name="T26" fmla="*/ 26 w 106"/>
                <a:gd name="T27" fmla="*/ 0 h 124"/>
                <a:gd name="T28" fmla="*/ 26 w 106"/>
                <a:gd name="T29" fmla="*/ 0 h 124"/>
                <a:gd name="T30" fmla="*/ 24 w 106"/>
                <a:gd name="T31" fmla="*/ 2 h 124"/>
                <a:gd name="T32" fmla="*/ 22 w 106"/>
                <a:gd name="T33" fmla="*/ 4 h 124"/>
                <a:gd name="T34" fmla="*/ 16 w 106"/>
                <a:gd name="T35" fmla="*/ 4 h 124"/>
                <a:gd name="T36" fmla="*/ 8 w 106"/>
                <a:gd name="T37" fmla="*/ 6 h 124"/>
                <a:gd name="T38" fmla="*/ 10 w 106"/>
                <a:gd name="T39" fmla="*/ 12 h 124"/>
                <a:gd name="T40" fmla="*/ 14 w 106"/>
                <a:gd name="T41" fmla="*/ 40 h 124"/>
                <a:gd name="T42" fmla="*/ 0 w 106"/>
                <a:gd name="T43" fmla="*/ 56 h 124"/>
                <a:gd name="T44" fmla="*/ 0 w 106"/>
                <a:gd name="T45" fmla="*/ 56 h 124"/>
                <a:gd name="T46" fmla="*/ 2 w 106"/>
                <a:gd name="T47" fmla="*/ 58 h 124"/>
                <a:gd name="T48" fmla="*/ 4 w 106"/>
                <a:gd name="T49" fmla="*/ 62 h 124"/>
                <a:gd name="T50" fmla="*/ 4 w 106"/>
                <a:gd name="T51" fmla="*/ 66 h 124"/>
                <a:gd name="T52" fmla="*/ 6 w 106"/>
                <a:gd name="T53" fmla="*/ 70 h 124"/>
                <a:gd name="T54" fmla="*/ 4 w 106"/>
                <a:gd name="T55" fmla="*/ 74 h 124"/>
                <a:gd name="T56" fmla="*/ 2 w 106"/>
                <a:gd name="T57" fmla="*/ 78 h 124"/>
                <a:gd name="T58" fmla="*/ 46 w 106"/>
                <a:gd name="T59" fmla="*/ 110 h 124"/>
                <a:gd name="T60" fmla="*/ 46 w 106"/>
                <a:gd name="T61" fmla="*/ 110 h 124"/>
                <a:gd name="T62" fmla="*/ 48 w 106"/>
                <a:gd name="T63" fmla="*/ 112 h 124"/>
                <a:gd name="T64" fmla="*/ 48 w 106"/>
                <a:gd name="T65" fmla="*/ 114 h 124"/>
                <a:gd name="T66" fmla="*/ 50 w 106"/>
                <a:gd name="T67" fmla="*/ 116 h 124"/>
                <a:gd name="T68" fmla="*/ 62 w 106"/>
                <a:gd name="T6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" h="124">
                  <a:moveTo>
                    <a:pt x="66" y="116"/>
                  </a:moveTo>
                  <a:lnTo>
                    <a:pt x="82" y="100"/>
                  </a:lnTo>
                  <a:lnTo>
                    <a:pt x="102" y="68"/>
                  </a:lnTo>
                  <a:lnTo>
                    <a:pt x="104" y="68"/>
                  </a:lnTo>
                  <a:lnTo>
                    <a:pt x="100" y="60"/>
                  </a:lnTo>
                  <a:lnTo>
                    <a:pt x="100" y="26"/>
                  </a:lnTo>
                  <a:lnTo>
                    <a:pt x="106" y="12"/>
                  </a:lnTo>
                  <a:lnTo>
                    <a:pt x="104" y="6"/>
                  </a:lnTo>
                  <a:lnTo>
                    <a:pt x="84" y="10"/>
                  </a:lnTo>
                  <a:lnTo>
                    <a:pt x="76" y="18"/>
                  </a:lnTo>
                  <a:lnTo>
                    <a:pt x="58" y="16"/>
                  </a:lnTo>
                  <a:lnTo>
                    <a:pt x="40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4" y="2"/>
                  </a:lnTo>
                  <a:lnTo>
                    <a:pt x="22" y="4"/>
                  </a:lnTo>
                  <a:lnTo>
                    <a:pt x="16" y="4"/>
                  </a:lnTo>
                  <a:lnTo>
                    <a:pt x="8" y="6"/>
                  </a:lnTo>
                  <a:lnTo>
                    <a:pt x="10" y="12"/>
                  </a:lnTo>
                  <a:lnTo>
                    <a:pt x="14" y="4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4" y="66"/>
                  </a:lnTo>
                  <a:lnTo>
                    <a:pt x="6" y="70"/>
                  </a:lnTo>
                  <a:lnTo>
                    <a:pt x="4" y="74"/>
                  </a:lnTo>
                  <a:lnTo>
                    <a:pt x="2" y="78"/>
                  </a:lnTo>
                  <a:lnTo>
                    <a:pt x="46" y="110"/>
                  </a:lnTo>
                  <a:lnTo>
                    <a:pt x="46" y="110"/>
                  </a:lnTo>
                  <a:lnTo>
                    <a:pt x="48" y="112"/>
                  </a:lnTo>
                  <a:lnTo>
                    <a:pt x="48" y="114"/>
                  </a:lnTo>
                  <a:lnTo>
                    <a:pt x="50" y="116"/>
                  </a:lnTo>
                  <a:lnTo>
                    <a:pt x="62" y="124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478"/>
            <p:cNvSpPr>
              <a:spLocks/>
            </p:cNvSpPr>
            <p:nvPr/>
          </p:nvSpPr>
          <p:spPr bwMode="gray">
            <a:xfrm>
              <a:off x="1468336" y="4606071"/>
              <a:ext cx="133301" cy="140611"/>
            </a:xfrm>
            <a:custGeom>
              <a:avLst/>
              <a:gdLst>
                <a:gd name="T0" fmla="*/ 16 w 72"/>
                <a:gd name="T1" fmla="*/ 6 h 76"/>
                <a:gd name="T2" fmla="*/ 16 w 72"/>
                <a:gd name="T3" fmla="*/ 6 h 76"/>
                <a:gd name="T4" fmla="*/ 14 w 72"/>
                <a:gd name="T5" fmla="*/ 8 h 76"/>
                <a:gd name="T6" fmla="*/ 14 w 72"/>
                <a:gd name="T7" fmla="*/ 12 h 76"/>
                <a:gd name="T8" fmla="*/ 14 w 72"/>
                <a:gd name="T9" fmla="*/ 16 h 76"/>
                <a:gd name="T10" fmla="*/ 14 w 72"/>
                <a:gd name="T11" fmla="*/ 18 h 76"/>
                <a:gd name="T12" fmla="*/ 12 w 72"/>
                <a:gd name="T13" fmla="*/ 20 h 76"/>
                <a:gd name="T14" fmla="*/ 10 w 72"/>
                <a:gd name="T15" fmla="*/ 22 h 76"/>
                <a:gd name="T16" fmla="*/ 10 w 72"/>
                <a:gd name="T17" fmla="*/ 26 h 76"/>
                <a:gd name="T18" fmla="*/ 10 w 72"/>
                <a:gd name="T19" fmla="*/ 30 h 76"/>
                <a:gd name="T20" fmla="*/ 10 w 72"/>
                <a:gd name="T21" fmla="*/ 32 h 76"/>
                <a:gd name="T22" fmla="*/ 8 w 72"/>
                <a:gd name="T23" fmla="*/ 34 h 76"/>
                <a:gd name="T24" fmla="*/ 8 w 72"/>
                <a:gd name="T25" fmla="*/ 38 h 76"/>
                <a:gd name="T26" fmla="*/ 6 w 72"/>
                <a:gd name="T27" fmla="*/ 44 h 76"/>
                <a:gd name="T28" fmla="*/ 4 w 72"/>
                <a:gd name="T29" fmla="*/ 48 h 76"/>
                <a:gd name="T30" fmla="*/ 2 w 72"/>
                <a:gd name="T31" fmla="*/ 52 h 76"/>
                <a:gd name="T32" fmla="*/ 2 w 72"/>
                <a:gd name="T33" fmla="*/ 54 h 76"/>
                <a:gd name="T34" fmla="*/ 0 w 72"/>
                <a:gd name="T35" fmla="*/ 58 h 76"/>
                <a:gd name="T36" fmla="*/ 0 w 72"/>
                <a:gd name="T37" fmla="*/ 62 h 76"/>
                <a:gd name="T38" fmla="*/ 0 w 72"/>
                <a:gd name="T39" fmla="*/ 68 h 76"/>
                <a:gd name="T40" fmla="*/ 2 w 72"/>
                <a:gd name="T41" fmla="*/ 72 h 76"/>
                <a:gd name="T42" fmla="*/ 2 w 72"/>
                <a:gd name="T43" fmla="*/ 76 h 76"/>
                <a:gd name="T44" fmla="*/ 4 w 72"/>
                <a:gd name="T45" fmla="*/ 76 h 76"/>
                <a:gd name="T46" fmla="*/ 8 w 72"/>
                <a:gd name="T47" fmla="*/ 74 h 76"/>
                <a:gd name="T48" fmla="*/ 12 w 72"/>
                <a:gd name="T49" fmla="*/ 74 h 76"/>
                <a:gd name="T50" fmla="*/ 18 w 72"/>
                <a:gd name="T51" fmla="*/ 72 h 76"/>
                <a:gd name="T52" fmla="*/ 24 w 72"/>
                <a:gd name="T53" fmla="*/ 70 h 76"/>
                <a:gd name="T54" fmla="*/ 28 w 72"/>
                <a:gd name="T55" fmla="*/ 68 h 76"/>
                <a:gd name="T56" fmla="*/ 44 w 72"/>
                <a:gd name="T57" fmla="*/ 56 h 76"/>
                <a:gd name="T58" fmla="*/ 44 w 72"/>
                <a:gd name="T59" fmla="*/ 54 h 76"/>
                <a:gd name="T60" fmla="*/ 44 w 72"/>
                <a:gd name="T61" fmla="*/ 54 h 76"/>
                <a:gd name="T62" fmla="*/ 44 w 72"/>
                <a:gd name="T63" fmla="*/ 52 h 76"/>
                <a:gd name="T64" fmla="*/ 46 w 72"/>
                <a:gd name="T65" fmla="*/ 50 h 76"/>
                <a:gd name="T66" fmla="*/ 50 w 72"/>
                <a:gd name="T67" fmla="*/ 50 h 76"/>
                <a:gd name="T68" fmla="*/ 56 w 72"/>
                <a:gd name="T69" fmla="*/ 50 h 76"/>
                <a:gd name="T70" fmla="*/ 72 w 72"/>
                <a:gd name="T71" fmla="*/ 34 h 76"/>
                <a:gd name="T72" fmla="*/ 68 w 72"/>
                <a:gd name="T73" fmla="*/ 10 h 76"/>
                <a:gd name="T74" fmla="*/ 68 w 72"/>
                <a:gd name="T75" fmla="*/ 8 h 76"/>
                <a:gd name="T76" fmla="*/ 68 w 72"/>
                <a:gd name="T77" fmla="*/ 6 h 76"/>
                <a:gd name="T78" fmla="*/ 68 w 72"/>
                <a:gd name="T79" fmla="*/ 4 h 76"/>
                <a:gd name="T80" fmla="*/ 66 w 72"/>
                <a:gd name="T81" fmla="*/ 2 h 76"/>
                <a:gd name="T82" fmla="*/ 64 w 72"/>
                <a:gd name="T83" fmla="*/ 0 h 76"/>
                <a:gd name="T84" fmla="*/ 64 w 72"/>
                <a:gd name="T85" fmla="*/ 0 h 76"/>
                <a:gd name="T86" fmla="*/ 60 w 72"/>
                <a:gd name="T87" fmla="*/ 2 h 76"/>
                <a:gd name="T88" fmla="*/ 54 w 72"/>
                <a:gd name="T89" fmla="*/ 2 h 76"/>
                <a:gd name="T90" fmla="*/ 48 w 72"/>
                <a:gd name="T91" fmla="*/ 2 h 76"/>
                <a:gd name="T92" fmla="*/ 44 w 72"/>
                <a:gd name="T93" fmla="*/ 4 h 76"/>
                <a:gd name="T94" fmla="*/ 42 w 72"/>
                <a:gd name="T95" fmla="*/ 4 h 76"/>
                <a:gd name="T96" fmla="*/ 22 w 72"/>
                <a:gd name="T97" fmla="*/ 4 h 76"/>
                <a:gd name="T98" fmla="*/ 16 w 72"/>
                <a:gd name="T99" fmla="*/ 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" h="76">
                  <a:moveTo>
                    <a:pt x="16" y="6"/>
                  </a:moveTo>
                  <a:lnTo>
                    <a:pt x="16" y="6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0" y="30"/>
                  </a:lnTo>
                  <a:lnTo>
                    <a:pt x="10" y="32"/>
                  </a:lnTo>
                  <a:lnTo>
                    <a:pt x="8" y="34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2" y="72"/>
                  </a:lnTo>
                  <a:lnTo>
                    <a:pt x="2" y="76"/>
                  </a:lnTo>
                  <a:lnTo>
                    <a:pt x="4" y="76"/>
                  </a:lnTo>
                  <a:lnTo>
                    <a:pt x="8" y="74"/>
                  </a:lnTo>
                  <a:lnTo>
                    <a:pt x="12" y="74"/>
                  </a:lnTo>
                  <a:lnTo>
                    <a:pt x="18" y="72"/>
                  </a:lnTo>
                  <a:lnTo>
                    <a:pt x="24" y="70"/>
                  </a:lnTo>
                  <a:lnTo>
                    <a:pt x="28" y="68"/>
                  </a:lnTo>
                  <a:lnTo>
                    <a:pt x="44" y="56"/>
                  </a:lnTo>
                  <a:lnTo>
                    <a:pt x="44" y="54"/>
                  </a:lnTo>
                  <a:lnTo>
                    <a:pt x="44" y="54"/>
                  </a:lnTo>
                  <a:lnTo>
                    <a:pt x="44" y="52"/>
                  </a:lnTo>
                  <a:lnTo>
                    <a:pt x="46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72" y="34"/>
                  </a:lnTo>
                  <a:lnTo>
                    <a:pt x="68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60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22" y="4"/>
                  </a:lnTo>
                  <a:lnTo>
                    <a:pt x="16" y="6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479"/>
            <p:cNvSpPr>
              <a:spLocks/>
            </p:cNvSpPr>
            <p:nvPr/>
          </p:nvSpPr>
          <p:spPr bwMode="gray">
            <a:xfrm>
              <a:off x="1564608" y="4276745"/>
              <a:ext cx="329549" cy="351528"/>
            </a:xfrm>
            <a:custGeom>
              <a:avLst/>
              <a:gdLst>
                <a:gd name="T0" fmla="*/ 66 w 178"/>
                <a:gd name="T1" fmla="*/ 0 h 190"/>
                <a:gd name="T2" fmla="*/ 62 w 178"/>
                <a:gd name="T3" fmla="*/ 4 h 190"/>
                <a:gd name="T4" fmla="*/ 56 w 178"/>
                <a:gd name="T5" fmla="*/ 10 h 190"/>
                <a:gd name="T6" fmla="*/ 52 w 178"/>
                <a:gd name="T7" fmla="*/ 12 h 190"/>
                <a:gd name="T8" fmla="*/ 46 w 178"/>
                <a:gd name="T9" fmla="*/ 18 h 190"/>
                <a:gd name="T10" fmla="*/ 40 w 178"/>
                <a:gd name="T11" fmla="*/ 26 h 190"/>
                <a:gd name="T12" fmla="*/ 36 w 178"/>
                <a:gd name="T13" fmla="*/ 30 h 190"/>
                <a:gd name="T14" fmla="*/ 30 w 178"/>
                <a:gd name="T15" fmla="*/ 50 h 190"/>
                <a:gd name="T16" fmla="*/ 24 w 178"/>
                <a:gd name="T17" fmla="*/ 62 h 190"/>
                <a:gd name="T18" fmla="*/ 12 w 178"/>
                <a:gd name="T19" fmla="*/ 76 h 190"/>
                <a:gd name="T20" fmla="*/ 6 w 178"/>
                <a:gd name="T21" fmla="*/ 86 h 190"/>
                <a:gd name="T22" fmla="*/ 4 w 178"/>
                <a:gd name="T23" fmla="*/ 90 h 190"/>
                <a:gd name="T24" fmla="*/ 4 w 178"/>
                <a:gd name="T25" fmla="*/ 104 h 190"/>
                <a:gd name="T26" fmla="*/ 4 w 178"/>
                <a:gd name="T27" fmla="*/ 112 h 190"/>
                <a:gd name="T28" fmla="*/ 0 w 178"/>
                <a:gd name="T29" fmla="*/ 116 h 190"/>
                <a:gd name="T30" fmla="*/ 0 w 178"/>
                <a:gd name="T31" fmla="*/ 122 h 190"/>
                <a:gd name="T32" fmla="*/ 4 w 178"/>
                <a:gd name="T33" fmla="*/ 126 h 190"/>
                <a:gd name="T34" fmla="*/ 8 w 178"/>
                <a:gd name="T35" fmla="*/ 128 h 190"/>
                <a:gd name="T36" fmla="*/ 14 w 178"/>
                <a:gd name="T37" fmla="*/ 134 h 190"/>
                <a:gd name="T38" fmla="*/ 22 w 178"/>
                <a:gd name="T39" fmla="*/ 144 h 190"/>
                <a:gd name="T40" fmla="*/ 28 w 178"/>
                <a:gd name="T41" fmla="*/ 152 h 190"/>
                <a:gd name="T42" fmla="*/ 30 w 178"/>
                <a:gd name="T43" fmla="*/ 154 h 190"/>
                <a:gd name="T44" fmla="*/ 46 w 178"/>
                <a:gd name="T45" fmla="*/ 172 h 190"/>
                <a:gd name="T46" fmla="*/ 82 w 178"/>
                <a:gd name="T47" fmla="*/ 190 h 190"/>
                <a:gd name="T48" fmla="*/ 110 w 178"/>
                <a:gd name="T49" fmla="*/ 178 h 190"/>
                <a:gd name="T50" fmla="*/ 128 w 178"/>
                <a:gd name="T51" fmla="*/ 184 h 190"/>
                <a:gd name="T52" fmla="*/ 146 w 178"/>
                <a:gd name="T53" fmla="*/ 172 h 190"/>
                <a:gd name="T54" fmla="*/ 162 w 178"/>
                <a:gd name="T55" fmla="*/ 128 h 190"/>
                <a:gd name="T56" fmla="*/ 120 w 178"/>
                <a:gd name="T57" fmla="*/ 104 h 190"/>
                <a:gd name="T58" fmla="*/ 120 w 178"/>
                <a:gd name="T59" fmla="*/ 96 h 190"/>
                <a:gd name="T60" fmla="*/ 104 w 178"/>
                <a:gd name="T61" fmla="*/ 80 h 190"/>
                <a:gd name="T62" fmla="*/ 114 w 178"/>
                <a:gd name="T63" fmla="*/ 74 h 190"/>
                <a:gd name="T64" fmla="*/ 118 w 178"/>
                <a:gd name="T65" fmla="*/ 68 h 190"/>
                <a:gd name="T66" fmla="*/ 118 w 178"/>
                <a:gd name="T67" fmla="*/ 66 h 190"/>
                <a:gd name="T68" fmla="*/ 114 w 178"/>
                <a:gd name="T69" fmla="*/ 60 h 190"/>
                <a:gd name="T70" fmla="*/ 104 w 178"/>
                <a:gd name="T71" fmla="*/ 50 h 190"/>
                <a:gd name="T72" fmla="*/ 96 w 178"/>
                <a:gd name="T73" fmla="*/ 42 h 190"/>
                <a:gd name="T74" fmla="*/ 90 w 178"/>
                <a:gd name="T75" fmla="*/ 38 h 190"/>
                <a:gd name="T76" fmla="*/ 82 w 178"/>
                <a:gd name="T77" fmla="*/ 30 h 190"/>
                <a:gd name="T78" fmla="*/ 76 w 178"/>
                <a:gd name="T79" fmla="*/ 20 h 190"/>
                <a:gd name="T80" fmla="*/ 72 w 178"/>
                <a:gd name="T81" fmla="*/ 14 h 190"/>
                <a:gd name="T82" fmla="*/ 70 w 178"/>
                <a:gd name="T83" fmla="*/ 10 h 190"/>
                <a:gd name="T84" fmla="*/ 66 w 178"/>
                <a:gd name="T85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8" h="190">
                  <a:moveTo>
                    <a:pt x="66" y="0"/>
                  </a:moveTo>
                  <a:lnTo>
                    <a:pt x="66" y="0"/>
                  </a:lnTo>
                  <a:lnTo>
                    <a:pt x="64" y="2"/>
                  </a:lnTo>
                  <a:lnTo>
                    <a:pt x="62" y="4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0"/>
                  </a:lnTo>
                  <a:lnTo>
                    <a:pt x="52" y="12"/>
                  </a:lnTo>
                  <a:lnTo>
                    <a:pt x="48" y="14"/>
                  </a:lnTo>
                  <a:lnTo>
                    <a:pt x="46" y="18"/>
                  </a:lnTo>
                  <a:lnTo>
                    <a:pt x="42" y="22"/>
                  </a:lnTo>
                  <a:lnTo>
                    <a:pt x="40" y="26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40"/>
                  </a:lnTo>
                  <a:lnTo>
                    <a:pt x="30" y="50"/>
                  </a:lnTo>
                  <a:lnTo>
                    <a:pt x="26" y="60"/>
                  </a:lnTo>
                  <a:lnTo>
                    <a:pt x="24" y="62"/>
                  </a:lnTo>
                  <a:lnTo>
                    <a:pt x="16" y="68"/>
                  </a:lnTo>
                  <a:lnTo>
                    <a:pt x="12" y="76"/>
                  </a:lnTo>
                  <a:lnTo>
                    <a:pt x="8" y="82"/>
                  </a:lnTo>
                  <a:lnTo>
                    <a:pt x="6" y="86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4" y="98"/>
                  </a:lnTo>
                  <a:lnTo>
                    <a:pt x="4" y="104"/>
                  </a:lnTo>
                  <a:lnTo>
                    <a:pt x="4" y="108"/>
                  </a:lnTo>
                  <a:lnTo>
                    <a:pt x="4" y="112"/>
                  </a:lnTo>
                  <a:lnTo>
                    <a:pt x="4" y="114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2" y="124"/>
                  </a:lnTo>
                  <a:lnTo>
                    <a:pt x="4" y="126"/>
                  </a:lnTo>
                  <a:lnTo>
                    <a:pt x="6" y="126"/>
                  </a:lnTo>
                  <a:lnTo>
                    <a:pt x="8" y="128"/>
                  </a:lnTo>
                  <a:lnTo>
                    <a:pt x="10" y="130"/>
                  </a:lnTo>
                  <a:lnTo>
                    <a:pt x="14" y="134"/>
                  </a:lnTo>
                  <a:lnTo>
                    <a:pt x="18" y="140"/>
                  </a:lnTo>
                  <a:lnTo>
                    <a:pt x="22" y="144"/>
                  </a:lnTo>
                  <a:lnTo>
                    <a:pt x="24" y="148"/>
                  </a:lnTo>
                  <a:lnTo>
                    <a:pt x="28" y="152"/>
                  </a:lnTo>
                  <a:lnTo>
                    <a:pt x="28" y="154"/>
                  </a:lnTo>
                  <a:lnTo>
                    <a:pt x="30" y="154"/>
                  </a:lnTo>
                  <a:lnTo>
                    <a:pt x="32" y="172"/>
                  </a:lnTo>
                  <a:lnTo>
                    <a:pt x="46" y="172"/>
                  </a:lnTo>
                  <a:lnTo>
                    <a:pt x="64" y="188"/>
                  </a:lnTo>
                  <a:lnTo>
                    <a:pt x="82" y="190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12" y="184"/>
                  </a:lnTo>
                  <a:lnTo>
                    <a:pt x="128" y="184"/>
                  </a:lnTo>
                  <a:lnTo>
                    <a:pt x="130" y="178"/>
                  </a:lnTo>
                  <a:lnTo>
                    <a:pt x="146" y="172"/>
                  </a:lnTo>
                  <a:lnTo>
                    <a:pt x="178" y="130"/>
                  </a:lnTo>
                  <a:lnTo>
                    <a:pt x="162" y="128"/>
                  </a:lnTo>
                  <a:lnTo>
                    <a:pt x="130" y="110"/>
                  </a:lnTo>
                  <a:lnTo>
                    <a:pt x="120" y="104"/>
                  </a:lnTo>
                  <a:lnTo>
                    <a:pt x="122" y="98"/>
                  </a:lnTo>
                  <a:lnTo>
                    <a:pt x="120" y="96"/>
                  </a:lnTo>
                  <a:lnTo>
                    <a:pt x="106" y="92"/>
                  </a:lnTo>
                  <a:lnTo>
                    <a:pt x="104" y="80"/>
                  </a:lnTo>
                  <a:lnTo>
                    <a:pt x="112" y="72"/>
                  </a:lnTo>
                  <a:lnTo>
                    <a:pt x="114" y="74"/>
                  </a:lnTo>
                  <a:lnTo>
                    <a:pt x="118" y="70"/>
                  </a:lnTo>
                  <a:lnTo>
                    <a:pt x="118" y="68"/>
                  </a:lnTo>
                  <a:lnTo>
                    <a:pt x="118" y="68"/>
                  </a:lnTo>
                  <a:lnTo>
                    <a:pt x="118" y="66"/>
                  </a:lnTo>
                  <a:lnTo>
                    <a:pt x="116" y="64"/>
                  </a:lnTo>
                  <a:lnTo>
                    <a:pt x="114" y="60"/>
                  </a:lnTo>
                  <a:lnTo>
                    <a:pt x="110" y="56"/>
                  </a:lnTo>
                  <a:lnTo>
                    <a:pt x="104" y="50"/>
                  </a:lnTo>
                  <a:lnTo>
                    <a:pt x="96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0" y="38"/>
                  </a:lnTo>
                  <a:lnTo>
                    <a:pt x="86" y="34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6" y="20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0" y="10"/>
                  </a:lnTo>
                  <a:lnTo>
                    <a:pt x="70" y="6"/>
                  </a:lnTo>
                  <a:lnTo>
                    <a:pt x="66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480"/>
            <p:cNvSpPr>
              <a:spLocks/>
            </p:cNvSpPr>
            <p:nvPr/>
          </p:nvSpPr>
          <p:spPr bwMode="gray">
            <a:xfrm>
              <a:off x="1472038" y="4735582"/>
              <a:ext cx="40731" cy="48104"/>
            </a:xfrm>
            <a:custGeom>
              <a:avLst/>
              <a:gdLst>
                <a:gd name="T0" fmla="*/ 0 w 22"/>
                <a:gd name="T1" fmla="*/ 6 h 26"/>
                <a:gd name="T2" fmla="*/ 18 w 22"/>
                <a:gd name="T3" fmla="*/ 0 h 26"/>
                <a:gd name="T4" fmla="*/ 20 w 22"/>
                <a:gd name="T5" fmla="*/ 0 h 26"/>
                <a:gd name="T6" fmla="*/ 20 w 22"/>
                <a:gd name="T7" fmla="*/ 2 h 26"/>
                <a:gd name="T8" fmla="*/ 22 w 22"/>
                <a:gd name="T9" fmla="*/ 4 h 26"/>
                <a:gd name="T10" fmla="*/ 22 w 22"/>
                <a:gd name="T11" fmla="*/ 6 h 26"/>
                <a:gd name="T12" fmla="*/ 22 w 22"/>
                <a:gd name="T13" fmla="*/ 6 h 26"/>
                <a:gd name="T14" fmla="*/ 22 w 22"/>
                <a:gd name="T15" fmla="*/ 8 h 26"/>
                <a:gd name="T16" fmla="*/ 22 w 22"/>
                <a:gd name="T17" fmla="*/ 12 h 26"/>
                <a:gd name="T18" fmla="*/ 22 w 22"/>
                <a:gd name="T19" fmla="*/ 16 h 26"/>
                <a:gd name="T20" fmla="*/ 22 w 22"/>
                <a:gd name="T21" fmla="*/ 20 h 26"/>
                <a:gd name="T22" fmla="*/ 18 w 22"/>
                <a:gd name="T23" fmla="*/ 22 h 26"/>
                <a:gd name="T24" fmla="*/ 18 w 22"/>
                <a:gd name="T25" fmla="*/ 22 h 26"/>
                <a:gd name="T26" fmla="*/ 16 w 22"/>
                <a:gd name="T27" fmla="*/ 22 h 26"/>
                <a:gd name="T28" fmla="*/ 12 w 22"/>
                <a:gd name="T29" fmla="*/ 24 h 26"/>
                <a:gd name="T30" fmla="*/ 12 w 22"/>
                <a:gd name="T31" fmla="*/ 26 h 26"/>
                <a:gd name="T32" fmla="*/ 12 w 22"/>
                <a:gd name="T33" fmla="*/ 26 h 26"/>
                <a:gd name="T34" fmla="*/ 10 w 22"/>
                <a:gd name="T35" fmla="*/ 26 h 26"/>
                <a:gd name="T36" fmla="*/ 8 w 22"/>
                <a:gd name="T37" fmla="*/ 26 h 26"/>
                <a:gd name="T38" fmla="*/ 2 w 22"/>
                <a:gd name="T39" fmla="*/ 24 h 26"/>
                <a:gd name="T40" fmla="*/ 2 w 22"/>
                <a:gd name="T41" fmla="*/ 24 h 26"/>
                <a:gd name="T42" fmla="*/ 2 w 22"/>
                <a:gd name="T43" fmla="*/ 22 h 26"/>
                <a:gd name="T44" fmla="*/ 0 w 22"/>
                <a:gd name="T45" fmla="*/ 18 h 26"/>
                <a:gd name="T46" fmla="*/ 0 w 22"/>
                <a:gd name="T47" fmla="*/ 14 h 26"/>
                <a:gd name="T48" fmla="*/ 0 w 22"/>
                <a:gd name="T49" fmla="*/ 10 h 26"/>
                <a:gd name="T50" fmla="*/ 0 w 22"/>
                <a:gd name="T51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" h="26">
                  <a:moveTo>
                    <a:pt x="0" y="6"/>
                  </a:moveTo>
                  <a:lnTo>
                    <a:pt x="18" y="0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22" y="16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481"/>
            <p:cNvSpPr>
              <a:spLocks/>
            </p:cNvSpPr>
            <p:nvPr/>
          </p:nvSpPr>
          <p:spPr bwMode="gray">
            <a:xfrm>
              <a:off x="1475741" y="4768884"/>
              <a:ext cx="44434" cy="59205"/>
            </a:xfrm>
            <a:custGeom>
              <a:avLst/>
              <a:gdLst>
                <a:gd name="T0" fmla="*/ 18 w 24"/>
                <a:gd name="T1" fmla="*/ 0 h 32"/>
                <a:gd name="T2" fmla="*/ 18 w 24"/>
                <a:gd name="T3" fmla="*/ 2 h 32"/>
                <a:gd name="T4" fmla="*/ 16 w 24"/>
                <a:gd name="T5" fmla="*/ 2 h 32"/>
                <a:gd name="T6" fmla="*/ 12 w 24"/>
                <a:gd name="T7" fmla="*/ 6 h 32"/>
                <a:gd name="T8" fmla="*/ 12 w 24"/>
                <a:gd name="T9" fmla="*/ 6 h 32"/>
                <a:gd name="T10" fmla="*/ 12 w 24"/>
                <a:gd name="T11" fmla="*/ 6 h 32"/>
                <a:gd name="T12" fmla="*/ 10 w 24"/>
                <a:gd name="T13" fmla="*/ 6 h 32"/>
                <a:gd name="T14" fmla="*/ 10 w 24"/>
                <a:gd name="T15" fmla="*/ 8 h 32"/>
                <a:gd name="T16" fmla="*/ 8 w 24"/>
                <a:gd name="T17" fmla="*/ 8 h 32"/>
                <a:gd name="T18" fmla="*/ 6 w 24"/>
                <a:gd name="T19" fmla="*/ 8 h 32"/>
                <a:gd name="T20" fmla="*/ 2 w 24"/>
                <a:gd name="T21" fmla="*/ 6 h 32"/>
                <a:gd name="T22" fmla="*/ 0 w 24"/>
                <a:gd name="T23" fmla="*/ 6 h 32"/>
                <a:gd name="T24" fmla="*/ 8 w 24"/>
                <a:gd name="T25" fmla="*/ 32 h 32"/>
                <a:gd name="T26" fmla="*/ 8 w 24"/>
                <a:gd name="T27" fmla="*/ 32 h 32"/>
                <a:gd name="T28" fmla="*/ 10 w 24"/>
                <a:gd name="T29" fmla="*/ 30 h 32"/>
                <a:gd name="T30" fmla="*/ 14 w 24"/>
                <a:gd name="T31" fmla="*/ 28 h 32"/>
                <a:gd name="T32" fmla="*/ 16 w 24"/>
                <a:gd name="T33" fmla="*/ 24 h 32"/>
                <a:gd name="T34" fmla="*/ 20 w 24"/>
                <a:gd name="T35" fmla="*/ 20 h 32"/>
                <a:gd name="T36" fmla="*/ 22 w 24"/>
                <a:gd name="T37" fmla="*/ 16 h 32"/>
                <a:gd name="T38" fmla="*/ 24 w 24"/>
                <a:gd name="T39" fmla="*/ 12 h 32"/>
                <a:gd name="T40" fmla="*/ 24 w 24"/>
                <a:gd name="T41" fmla="*/ 10 h 32"/>
                <a:gd name="T42" fmla="*/ 22 w 24"/>
                <a:gd name="T43" fmla="*/ 8 h 32"/>
                <a:gd name="T44" fmla="*/ 20 w 24"/>
                <a:gd name="T45" fmla="*/ 6 h 32"/>
                <a:gd name="T46" fmla="*/ 20 w 24"/>
                <a:gd name="T47" fmla="*/ 4 h 32"/>
                <a:gd name="T48" fmla="*/ 18 w 24"/>
                <a:gd name="T4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32">
                  <a:moveTo>
                    <a:pt x="18" y="0"/>
                  </a:moveTo>
                  <a:lnTo>
                    <a:pt x="18" y="2"/>
                  </a:lnTo>
                  <a:lnTo>
                    <a:pt x="16" y="2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6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10" y="30"/>
                  </a:lnTo>
                  <a:lnTo>
                    <a:pt x="14" y="28"/>
                  </a:lnTo>
                  <a:lnTo>
                    <a:pt x="16" y="24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482"/>
            <p:cNvSpPr>
              <a:spLocks/>
            </p:cNvSpPr>
            <p:nvPr/>
          </p:nvSpPr>
          <p:spPr bwMode="gray">
            <a:xfrm>
              <a:off x="1490552" y="4731881"/>
              <a:ext cx="233276" cy="262721"/>
            </a:xfrm>
            <a:custGeom>
              <a:avLst/>
              <a:gdLst>
                <a:gd name="T0" fmla="*/ 40 w 126"/>
                <a:gd name="T1" fmla="*/ 4 h 142"/>
                <a:gd name="T2" fmla="*/ 40 w 126"/>
                <a:gd name="T3" fmla="*/ 6 h 142"/>
                <a:gd name="T4" fmla="*/ 38 w 126"/>
                <a:gd name="T5" fmla="*/ 12 h 142"/>
                <a:gd name="T6" fmla="*/ 32 w 126"/>
                <a:gd name="T7" fmla="*/ 18 h 142"/>
                <a:gd name="T8" fmla="*/ 28 w 126"/>
                <a:gd name="T9" fmla="*/ 18 h 142"/>
                <a:gd name="T10" fmla="*/ 22 w 126"/>
                <a:gd name="T11" fmla="*/ 12 h 142"/>
                <a:gd name="T12" fmla="*/ 18 w 126"/>
                <a:gd name="T13" fmla="*/ 6 h 142"/>
                <a:gd name="T14" fmla="*/ 10 w 126"/>
                <a:gd name="T15" fmla="*/ 2 h 142"/>
                <a:gd name="T16" fmla="*/ 10 w 126"/>
                <a:gd name="T17" fmla="*/ 6 h 142"/>
                <a:gd name="T18" fmla="*/ 12 w 126"/>
                <a:gd name="T19" fmla="*/ 14 h 142"/>
                <a:gd name="T20" fmla="*/ 14 w 126"/>
                <a:gd name="T21" fmla="*/ 16 h 142"/>
                <a:gd name="T22" fmla="*/ 12 w 126"/>
                <a:gd name="T23" fmla="*/ 22 h 142"/>
                <a:gd name="T24" fmla="*/ 12 w 126"/>
                <a:gd name="T25" fmla="*/ 26 h 142"/>
                <a:gd name="T26" fmla="*/ 16 w 126"/>
                <a:gd name="T27" fmla="*/ 32 h 142"/>
                <a:gd name="T28" fmla="*/ 16 w 126"/>
                <a:gd name="T29" fmla="*/ 34 h 142"/>
                <a:gd name="T30" fmla="*/ 14 w 126"/>
                <a:gd name="T31" fmla="*/ 38 h 142"/>
                <a:gd name="T32" fmla="*/ 6 w 126"/>
                <a:gd name="T33" fmla="*/ 48 h 142"/>
                <a:gd name="T34" fmla="*/ 10 w 126"/>
                <a:gd name="T35" fmla="*/ 104 h 142"/>
                <a:gd name="T36" fmla="*/ 14 w 126"/>
                <a:gd name="T37" fmla="*/ 104 h 142"/>
                <a:gd name="T38" fmla="*/ 22 w 126"/>
                <a:gd name="T39" fmla="*/ 106 h 142"/>
                <a:gd name="T40" fmla="*/ 30 w 126"/>
                <a:gd name="T41" fmla="*/ 108 h 142"/>
                <a:gd name="T42" fmla="*/ 34 w 126"/>
                <a:gd name="T43" fmla="*/ 108 h 142"/>
                <a:gd name="T44" fmla="*/ 40 w 126"/>
                <a:gd name="T45" fmla="*/ 108 h 142"/>
                <a:gd name="T46" fmla="*/ 48 w 126"/>
                <a:gd name="T47" fmla="*/ 108 h 142"/>
                <a:gd name="T48" fmla="*/ 56 w 126"/>
                <a:gd name="T49" fmla="*/ 116 h 142"/>
                <a:gd name="T50" fmla="*/ 60 w 126"/>
                <a:gd name="T51" fmla="*/ 126 h 142"/>
                <a:gd name="T52" fmla="*/ 62 w 126"/>
                <a:gd name="T53" fmla="*/ 132 h 142"/>
                <a:gd name="T54" fmla="*/ 68 w 126"/>
                <a:gd name="T55" fmla="*/ 142 h 142"/>
                <a:gd name="T56" fmla="*/ 84 w 126"/>
                <a:gd name="T57" fmla="*/ 140 h 142"/>
                <a:gd name="T58" fmla="*/ 106 w 126"/>
                <a:gd name="T59" fmla="*/ 142 h 142"/>
                <a:gd name="T60" fmla="*/ 110 w 126"/>
                <a:gd name="T61" fmla="*/ 108 h 142"/>
                <a:gd name="T62" fmla="*/ 106 w 126"/>
                <a:gd name="T63" fmla="*/ 90 h 142"/>
                <a:gd name="T64" fmla="*/ 102 w 126"/>
                <a:gd name="T65" fmla="*/ 84 h 142"/>
                <a:gd name="T66" fmla="*/ 100 w 126"/>
                <a:gd name="T67" fmla="*/ 76 h 142"/>
                <a:gd name="T68" fmla="*/ 110 w 126"/>
                <a:gd name="T69" fmla="*/ 50 h 142"/>
                <a:gd name="T70" fmla="*/ 96 w 126"/>
                <a:gd name="T71" fmla="*/ 42 h 142"/>
                <a:gd name="T72" fmla="*/ 94 w 126"/>
                <a:gd name="T73" fmla="*/ 38 h 142"/>
                <a:gd name="T74" fmla="*/ 48 w 126"/>
                <a:gd name="T75" fmla="*/ 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6" h="142">
                  <a:moveTo>
                    <a:pt x="48" y="4"/>
                  </a:moveTo>
                  <a:lnTo>
                    <a:pt x="40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38" y="10"/>
                  </a:lnTo>
                  <a:lnTo>
                    <a:pt x="38" y="12"/>
                  </a:lnTo>
                  <a:lnTo>
                    <a:pt x="36" y="16"/>
                  </a:lnTo>
                  <a:lnTo>
                    <a:pt x="32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4" y="16"/>
                  </a:lnTo>
                  <a:lnTo>
                    <a:pt x="22" y="12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4" y="16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2" y="26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0" y="42"/>
                  </a:lnTo>
                  <a:lnTo>
                    <a:pt x="6" y="48"/>
                  </a:lnTo>
                  <a:lnTo>
                    <a:pt x="0" y="54"/>
                  </a:lnTo>
                  <a:lnTo>
                    <a:pt x="10" y="104"/>
                  </a:lnTo>
                  <a:lnTo>
                    <a:pt x="10" y="104"/>
                  </a:lnTo>
                  <a:lnTo>
                    <a:pt x="14" y="104"/>
                  </a:lnTo>
                  <a:lnTo>
                    <a:pt x="16" y="106"/>
                  </a:lnTo>
                  <a:lnTo>
                    <a:pt x="22" y="106"/>
                  </a:lnTo>
                  <a:lnTo>
                    <a:pt x="26" y="108"/>
                  </a:lnTo>
                  <a:lnTo>
                    <a:pt x="30" y="108"/>
                  </a:lnTo>
                  <a:lnTo>
                    <a:pt x="34" y="108"/>
                  </a:lnTo>
                  <a:lnTo>
                    <a:pt x="34" y="108"/>
                  </a:lnTo>
                  <a:lnTo>
                    <a:pt x="36" y="108"/>
                  </a:lnTo>
                  <a:lnTo>
                    <a:pt x="40" y="108"/>
                  </a:lnTo>
                  <a:lnTo>
                    <a:pt x="42" y="108"/>
                  </a:lnTo>
                  <a:lnTo>
                    <a:pt x="48" y="108"/>
                  </a:lnTo>
                  <a:lnTo>
                    <a:pt x="52" y="112"/>
                  </a:lnTo>
                  <a:lnTo>
                    <a:pt x="56" y="116"/>
                  </a:lnTo>
                  <a:lnTo>
                    <a:pt x="60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2" y="132"/>
                  </a:lnTo>
                  <a:lnTo>
                    <a:pt x="64" y="138"/>
                  </a:lnTo>
                  <a:lnTo>
                    <a:pt x="68" y="142"/>
                  </a:lnTo>
                  <a:lnTo>
                    <a:pt x="80" y="142"/>
                  </a:lnTo>
                  <a:lnTo>
                    <a:pt x="84" y="140"/>
                  </a:lnTo>
                  <a:lnTo>
                    <a:pt x="86" y="142"/>
                  </a:lnTo>
                  <a:lnTo>
                    <a:pt x="106" y="142"/>
                  </a:lnTo>
                  <a:lnTo>
                    <a:pt x="126" y="134"/>
                  </a:lnTo>
                  <a:lnTo>
                    <a:pt x="110" y="108"/>
                  </a:lnTo>
                  <a:lnTo>
                    <a:pt x="108" y="90"/>
                  </a:lnTo>
                  <a:lnTo>
                    <a:pt x="106" y="90"/>
                  </a:lnTo>
                  <a:lnTo>
                    <a:pt x="104" y="88"/>
                  </a:lnTo>
                  <a:lnTo>
                    <a:pt x="102" y="84"/>
                  </a:lnTo>
                  <a:lnTo>
                    <a:pt x="102" y="80"/>
                  </a:lnTo>
                  <a:lnTo>
                    <a:pt x="100" y="76"/>
                  </a:lnTo>
                  <a:lnTo>
                    <a:pt x="102" y="70"/>
                  </a:lnTo>
                  <a:lnTo>
                    <a:pt x="110" y="50"/>
                  </a:lnTo>
                  <a:lnTo>
                    <a:pt x="98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4" y="38"/>
                  </a:lnTo>
                  <a:lnTo>
                    <a:pt x="94" y="36"/>
                  </a:lnTo>
                  <a:lnTo>
                    <a:pt x="48" y="4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Freeform 483"/>
            <p:cNvSpPr>
              <a:spLocks/>
            </p:cNvSpPr>
            <p:nvPr/>
          </p:nvSpPr>
          <p:spPr bwMode="gray">
            <a:xfrm>
              <a:off x="1520175" y="4979801"/>
              <a:ext cx="207356" cy="392232"/>
            </a:xfrm>
            <a:custGeom>
              <a:avLst/>
              <a:gdLst>
                <a:gd name="T0" fmla="*/ 8 w 112"/>
                <a:gd name="T1" fmla="*/ 148 h 212"/>
                <a:gd name="T2" fmla="*/ 28 w 112"/>
                <a:gd name="T3" fmla="*/ 128 h 212"/>
                <a:gd name="T4" fmla="*/ 28 w 112"/>
                <a:gd name="T5" fmla="*/ 96 h 212"/>
                <a:gd name="T6" fmla="*/ 18 w 112"/>
                <a:gd name="T7" fmla="*/ 76 h 212"/>
                <a:gd name="T8" fmla="*/ 8 w 112"/>
                <a:gd name="T9" fmla="*/ 66 h 212"/>
                <a:gd name="T10" fmla="*/ 44 w 112"/>
                <a:gd name="T11" fmla="*/ 34 h 212"/>
                <a:gd name="T12" fmla="*/ 46 w 112"/>
                <a:gd name="T13" fmla="*/ 20 h 212"/>
                <a:gd name="T14" fmla="*/ 54 w 112"/>
                <a:gd name="T15" fmla="*/ 28 h 212"/>
                <a:gd name="T16" fmla="*/ 58 w 112"/>
                <a:gd name="T17" fmla="*/ 36 h 212"/>
                <a:gd name="T18" fmla="*/ 62 w 112"/>
                <a:gd name="T19" fmla="*/ 40 h 212"/>
                <a:gd name="T20" fmla="*/ 64 w 112"/>
                <a:gd name="T21" fmla="*/ 40 h 212"/>
                <a:gd name="T22" fmla="*/ 62 w 112"/>
                <a:gd name="T23" fmla="*/ 26 h 212"/>
                <a:gd name="T24" fmla="*/ 58 w 112"/>
                <a:gd name="T25" fmla="*/ 24 h 212"/>
                <a:gd name="T26" fmla="*/ 56 w 112"/>
                <a:gd name="T27" fmla="*/ 20 h 212"/>
                <a:gd name="T28" fmla="*/ 64 w 112"/>
                <a:gd name="T29" fmla="*/ 8 h 212"/>
                <a:gd name="T30" fmla="*/ 70 w 112"/>
                <a:gd name="T31" fmla="*/ 8 h 212"/>
                <a:gd name="T32" fmla="*/ 110 w 112"/>
                <a:gd name="T33" fmla="*/ 0 h 212"/>
                <a:gd name="T34" fmla="*/ 110 w 112"/>
                <a:gd name="T35" fmla="*/ 10 h 212"/>
                <a:gd name="T36" fmla="*/ 110 w 112"/>
                <a:gd name="T37" fmla="*/ 24 h 212"/>
                <a:gd name="T38" fmla="*/ 110 w 112"/>
                <a:gd name="T39" fmla="*/ 36 h 212"/>
                <a:gd name="T40" fmla="*/ 112 w 112"/>
                <a:gd name="T41" fmla="*/ 42 h 212"/>
                <a:gd name="T42" fmla="*/ 108 w 112"/>
                <a:gd name="T43" fmla="*/ 70 h 212"/>
                <a:gd name="T44" fmla="*/ 96 w 112"/>
                <a:gd name="T45" fmla="*/ 80 h 212"/>
                <a:gd name="T46" fmla="*/ 88 w 112"/>
                <a:gd name="T47" fmla="*/ 82 h 212"/>
                <a:gd name="T48" fmla="*/ 78 w 112"/>
                <a:gd name="T49" fmla="*/ 88 h 212"/>
                <a:gd name="T50" fmla="*/ 72 w 112"/>
                <a:gd name="T51" fmla="*/ 94 h 212"/>
                <a:gd name="T52" fmla="*/ 68 w 112"/>
                <a:gd name="T53" fmla="*/ 100 h 212"/>
                <a:gd name="T54" fmla="*/ 60 w 112"/>
                <a:gd name="T55" fmla="*/ 108 h 212"/>
                <a:gd name="T56" fmla="*/ 56 w 112"/>
                <a:gd name="T57" fmla="*/ 110 h 212"/>
                <a:gd name="T58" fmla="*/ 48 w 112"/>
                <a:gd name="T59" fmla="*/ 118 h 212"/>
                <a:gd name="T60" fmla="*/ 44 w 112"/>
                <a:gd name="T61" fmla="*/ 126 h 212"/>
                <a:gd name="T62" fmla="*/ 44 w 112"/>
                <a:gd name="T63" fmla="*/ 142 h 212"/>
                <a:gd name="T64" fmla="*/ 46 w 112"/>
                <a:gd name="T65" fmla="*/ 168 h 212"/>
                <a:gd name="T66" fmla="*/ 46 w 112"/>
                <a:gd name="T67" fmla="*/ 176 h 212"/>
                <a:gd name="T68" fmla="*/ 46 w 112"/>
                <a:gd name="T69" fmla="*/ 184 h 212"/>
                <a:gd name="T70" fmla="*/ 42 w 112"/>
                <a:gd name="T71" fmla="*/ 188 h 212"/>
                <a:gd name="T72" fmla="*/ 34 w 112"/>
                <a:gd name="T73" fmla="*/ 192 h 212"/>
                <a:gd name="T74" fmla="*/ 30 w 112"/>
                <a:gd name="T75" fmla="*/ 194 h 212"/>
                <a:gd name="T76" fmla="*/ 22 w 112"/>
                <a:gd name="T77" fmla="*/ 198 h 212"/>
                <a:gd name="T78" fmla="*/ 20 w 112"/>
                <a:gd name="T79" fmla="*/ 202 h 212"/>
                <a:gd name="T80" fmla="*/ 20 w 112"/>
                <a:gd name="T81" fmla="*/ 206 h 212"/>
                <a:gd name="T82" fmla="*/ 22 w 112"/>
                <a:gd name="T83" fmla="*/ 208 h 212"/>
                <a:gd name="T84" fmla="*/ 20 w 112"/>
                <a:gd name="T85" fmla="*/ 212 h 212"/>
                <a:gd name="T86" fmla="*/ 18 w 112"/>
                <a:gd name="T87" fmla="*/ 212 h 212"/>
                <a:gd name="T88" fmla="*/ 12 w 112"/>
                <a:gd name="T89" fmla="*/ 204 h 212"/>
                <a:gd name="T90" fmla="*/ 10 w 112"/>
                <a:gd name="T91" fmla="*/ 194 h 212"/>
                <a:gd name="T92" fmla="*/ 8 w 112"/>
                <a:gd name="T93" fmla="*/ 192 h 212"/>
                <a:gd name="T94" fmla="*/ 6 w 112"/>
                <a:gd name="T95" fmla="*/ 192 h 212"/>
                <a:gd name="T96" fmla="*/ 6 w 112"/>
                <a:gd name="T97" fmla="*/ 174 h 212"/>
                <a:gd name="T98" fmla="*/ 2 w 112"/>
                <a:gd name="T99" fmla="*/ 164 h 212"/>
                <a:gd name="T100" fmla="*/ 0 w 112"/>
                <a:gd name="T101" fmla="*/ 16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2" h="212">
                  <a:moveTo>
                    <a:pt x="2" y="156"/>
                  </a:moveTo>
                  <a:lnTo>
                    <a:pt x="8" y="148"/>
                  </a:lnTo>
                  <a:lnTo>
                    <a:pt x="20" y="140"/>
                  </a:lnTo>
                  <a:lnTo>
                    <a:pt x="28" y="128"/>
                  </a:lnTo>
                  <a:lnTo>
                    <a:pt x="30" y="112"/>
                  </a:lnTo>
                  <a:lnTo>
                    <a:pt x="28" y="96"/>
                  </a:lnTo>
                  <a:lnTo>
                    <a:pt x="30" y="82"/>
                  </a:lnTo>
                  <a:lnTo>
                    <a:pt x="18" y="76"/>
                  </a:lnTo>
                  <a:lnTo>
                    <a:pt x="8" y="72"/>
                  </a:lnTo>
                  <a:lnTo>
                    <a:pt x="8" y="66"/>
                  </a:lnTo>
                  <a:lnTo>
                    <a:pt x="44" y="58"/>
                  </a:lnTo>
                  <a:lnTo>
                    <a:pt x="44" y="34"/>
                  </a:lnTo>
                  <a:lnTo>
                    <a:pt x="42" y="26"/>
                  </a:lnTo>
                  <a:lnTo>
                    <a:pt x="46" y="2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34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2" y="4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64" y="32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6" y="20"/>
                  </a:lnTo>
                  <a:lnTo>
                    <a:pt x="52" y="8"/>
                  </a:lnTo>
                  <a:lnTo>
                    <a:pt x="64" y="8"/>
                  </a:lnTo>
                  <a:lnTo>
                    <a:pt x="68" y="6"/>
                  </a:lnTo>
                  <a:lnTo>
                    <a:pt x="70" y="8"/>
                  </a:lnTo>
                  <a:lnTo>
                    <a:pt x="92" y="8"/>
                  </a:lnTo>
                  <a:lnTo>
                    <a:pt x="110" y="0"/>
                  </a:lnTo>
                  <a:lnTo>
                    <a:pt x="110" y="4"/>
                  </a:lnTo>
                  <a:lnTo>
                    <a:pt x="110" y="10"/>
                  </a:lnTo>
                  <a:lnTo>
                    <a:pt x="110" y="18"/>
                  </a:lnTo>
                  <a:lnTo>
                    <a:pt x="110" y="24"/>
                  </a:lnTo>
                  <a:lnTo>
                    <a:pt x="110" y="32"/>
                  </a:lnTo>
                  <a:lnTo>
                    <a:pt x="110" y="36"/>
                  </a:lnTo>
                  <a:lnTo>
                    <a:pt x="112" y="40"/>
                  </a:lnTo>
                  <a:lnTo>
                    <a:pt x="112" y="42"/>
                  </a:lnTo>
                  <a:lnTo>
                    <a:pt x="112" y="58"/>
                  </a:lnTo>
                  <a:lnTo>
                    <a:pt x="108" y="70"/>
                  </a:lnTo>
                  <a:lnTo>
                    <a:pt x="102" y="76"/>
                  </a:lnTo>
                  <a:lnTo>
                    <a:pt x="96" y="80"/>
                  </a:lnTo>
                  <a:lnTo>
                    <a:pt x="90" y="82"/>
                  </a:lnTo>
                  <a:lnTo>
                    <a:pt x="88" y="82"/>
                  </a:lnTo>
                  <a:lnTo>
                    <a:pt x="82" y="86"/>
                  </a:lnTo>
                  <a:lnTo>
                    <a:pt x="78" y="88"/>
                  </a:lnTo>
                  <a:lnTo>
                    <a:pt x="74" y="92"/>
                  </a:lnTo>
                  <a:lnTo>
                    <a:pt x="72" y="94"/>
                  </a:lnTo>
                  <a:lnTo>
                    <a:pt x="72" y="94"/>
                  </a:lnTo>
                  <a:lnTo>
                    <a:pt x="68" y="100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56" y="110"/>
                  </a:lnTo>
                  <a:lnTo>
                    <a:pt x="56" y="110"/>
                  </a:lnTo>
                  <a:lnTo>
                    <a:pt x="50" y="114"/>
                  </a:lnTo>
                  <a:lnTo>
                    <a:pt x="48" y="118"/>
                  </a:lnTo>
                  <a:lnTo>
                    <a:pt x="46" y="122"/>
                  </a:lnTo>
                  <a:lnTo>
                    <a:pt x="44" y="126"/>
                  </a:lnTo>
                  <a:lnTo>
                    <a:pt x="44" y="126"/>
                  </a:lnTo>
                  <a:lnTo>
                    <a:pt x="44" y="142"/>
                  </a:lnTo>
                  <a:lnTo>
                    <a:pt x="44" y="158"/>
                  </a:lnTo>
                  <a:lnTo>
                    <a:pt x="46" y="168"/>
                  </a:lnTo>
                  <a:lnTo>
                    <a:pt x="46" y="172"/>
                  </a:lnTo>
                  <a:lnTo>
                    <a:pt x="46" y="176"/>
                  </a:lnTo>
                  <a:lnTo>
                    <a:pt x="46" y="180"/>
                  </a:lnTo>
                  <a:lnTo>
                    <a:pt x="46" y="184"/>
                  </a:lnTo>
                  <a:lnTo>
                    <a:pt x="46" y="184"/>
                  </a:lnTo>
                  <a:lnTo>
                    <a:pt x="42" y="188"/>
                  </a:lnTo>
                  <a:lnTo>
                    <a:pt x="38" y="190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24" y="196"/>
                  </a:lnTo>
                  <a:lnTo>
                    <a:pt x="22" y="198"/>
                  </a:lnTo>
                  <a:lnTo>
                    <a:pt x="20" y="200"/>
                  </a:lnTo>
                  <a:lnTo>
                    <a:pt x="20" y="202"/>
                  </a:lnTo>
                  <a:lnTo>
                    <a:pt x="20" y="202"/>
                  </a:lnTo>
                  <a:lnTo>
                    <a:pt x="20" y="206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22" y="210"/>
                  </a:lnTo>
                  <a:lnTo>
                    <a:pt x="20" y="212"/>
                  </a:lnTo>
                  <a:lnTo>
                    <a:pt x="20" y="212"/>
                  </a:lnTo>
                  <a:lnTo>
                    <a:pt x="18" y="212"/>
                  </a:lnTo>
                  <a:lnTo>
                    <a:pt x="14" y="212"/>
                  </a:lnTo>
                  <a:lnTo>
                    <a:pt x="12" y="204"/>
                  </a:lnTo>
                  <a:lnTo>
                    <a:pt x="10" y="198"/>
                  </a:lnTo>
                  <a:lnTo>
                    <a:pt x="10" y="194"/>
                  </a:lnTo>
                  <a:lnTo>
                    <a:pt x="8" y="192"/>
                  </a:lnTo>
                  <a:lnTo>
                    <a:pt x="8" y="192"/>
                  </a:lnTo>
                  <a:lnTo>
                    <a:pt x="6" y="192"/>
                  </a:lnTo>
                  <a:lnTo>
                    <a:pt x="6" y="192"/>
                  </a:lnTo>
                  <a:lnTo>
                    <a:pt x="8" y="182"/>
                  </a:lnTo>
                  <a:lnTo>
                    <a:pt x="6" y="174"/>
                  </a:lnTo>
                  <a:lnTo>
                    <a:pt x="4" y="168"/>
                  </a:lnTo>
                  <a:lnTo>
                    <a:pt x="2" y="164"/>
                  </a:lnTo>
                  <a:lnTo>
                    <a:pt x="0" y="162"/>
                  </a:lnTo>
                  <a:lnTo>
                    <a:pt x="0" y="160"/>
                  </a:lnTo>
                  <a:lnTo>
                    <a:pt x="2" y="156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484"/>
            <p:cNvSpPr>
              <a:spLocks/>
            </p:cNvSpPr>
            <p:nvPr/>
          </p:nvSpPr>
          <p:spPr bwMode="gray">
            <a:xfrm>
              <a:off x="1146193" y="5275825"/>
              <a:ext cx="414713" cy="325626"/>
            </a:xfrm>
            <a:custGeom>
              <a:avLst/>
              <a:gdLst>
                <a:gd name="T0" fmla="*/ 170 w 224"/>
                <a:gd name="T1" fmla="*/ 6 h 176"/>
                <a:gd name="T2" fmla="*/ 162 w 224"/>
                <a:gd name="T3" fmla="*/ 10 h 176"/>
                <a:gd name="T4" fmla="*/ 152 w 224"/>
                <a:gd name="T5" fmla="*/ 18 h 176"/>
                <a:gd name="T6" fmla="*/ 144 w 224"/>
                <a:gd name="T7" fmla="*/ 22 h 176"/>
                <a:gd name="T8" fmla="*/ 134 w 224"/>
                <a:gd name="T9" fmla="*/ 34 h 176"/>
                <a:gd name="T10" fmla="*/ 128 w 224"/>
                <a:gd name="T11" fmla="*/ 46 h 176"/>
                <a:gd name="T12" fmla="*/ 122 w 224"/>
                <a:gd name="T13" fmla="*/ 46 h 176"/>
                <a:gd name="T14" fmla="*/ 114 w 224"/>
                <a:gd name="T15" fmla="*/ 40 h 176"/>
                <a:gd name="T16" fmla="*/ 102 w 224"/>
                <a:gd name="T17" fmla="*/ 42 h 176"/>
                <a:gd name="T18" fmla="*/ 98 w 224"/>
                <a:gd name="T19" fmla="*/ 46 h 176"/>
                <a:gd name="T20" fmla="*/ 94 w 224"/>
                <a:gd name="T21" fmla="*/ 54 h 176"/>
                <a:gd name="T22" fmla="*/ 80 w 224"/>
                <a:gd name="T23" fmla="*/ 66 h 176"/>
                <a:gd name="T24" fmla="*/ 66 w 224"/>
                <a:gd name="T25" fmla="*/ 68 h 176"/>
                <a:gd name="T26" fmla="*/ 64 w 224"/>
                <a:gd name="T27" fmla="*/ 62 h 176"/>
                <a:gd name="T28" fmla="*/ 68 w 224"/>
                <a:gd name="T29" fmla="*/ 56 h 176"/>
                <a:gd name="T30" fmla="*/ 64 w 224"/>
                <a:gd name="T31" fmla="*/ 38 h 176"/>
                <a:gd name="T32" fmla="*/ 56 w 224"/>
                <a:gd name="T33" fmla="*/ 32 h 176"/>
                <a:gd name="T34" fmla="*/ 54 w 224"/>
                <a:gd name="T35" fmla="*/ 78 h 176"/>
                <a:gd name="T36" fmla="*/ 50 w 224"/>
                <a:gd name="T37" fmla="*/ 82 h 176"/>
                <a:gd name="T38" fmla="*/ 28 w 224"/>
                <a:gd name="T39" fmla="*/ 82 h 176"/>
                <a:gd name="T40" fmla="*/ 24 w 224"/>
                <a:gd name="T41" fmla="*/ 80 h 176"/>
                <a:gd name="T42" fmla="*/ 22 w 224"/>
                <a:gd name="T43" fmla="*/ 70 h 176"/>
                <a:gd name="T44" fmla="*/ 18 w 224"/>
                <a:gd name="T45" fmla="*/ 68 h 176"/>
                <a:gd name="T46" fmla="*/ 0 w 224"/>
                <a:gd name="T47" fmla="*/ 82 h 176"/>
                <a:gd name="T48" fmla="*/ 20 w 224"/>
                <a:gd name="T49" fmla="*/ 160 h 176"/>
                <a:gd name="T50" fmla="*/ 38 w 224"/>
                <a:gd name="T51" fmla="*/ 172 h 176"/>
                <a:gd name="T52" fmla="*/ 70 w 224"/>
                <a:gd name="T53" fmla="*/ 172 h 176"/>
                <a:gd name="T54" fmla="*/ 100 w 224"/>
                <a:gd name="T55" fmla="*/ 164 h 176"/>
                <a:gd name="T56" fmla="*/ 128 w 224"/>
                <a:gd name="T57" fmla="*/ 160 h 176"/>
                <a:gd name="T58" fmla="*/ 146 w 224"/>
                <a:gd name="T59" fmla="*/ 150 h 176"/>
                <a:gd name="T60" fmla="*/ 154 w 224"/>
                <a:gd name="T61" fmla="*/ 142 h 176"/>
                <a:gd name="T62" fmla="*/ 166 w 224"/>
                <a:gd name="T63" fmla="*/ 126 h 176"/>
                <a:gd name="T64" fmla="*/ 186 w 224"/>
                <a:gd name="T65" fmla="*/ 104 h 176"/>
                <a:gd name="T66" fmla="*/ 190 w 224"/>
                <a:gd name="T67" fmla="*/ 96 h 176"/>
                <a:gd name="T68" fmla="*/ 198 w 224"/>
                <a:gd name="T69" fmla="*/ 88 h 176"/>
                <a:gd name="T70" fmla="*/ 202 w 224"/>
                <a:gd name="T71" fmla="*/ 84 h 176"/>
                <a:gd name="T72" fmla="*/ 212 w 224"/>
                <a:gd name="T73" fmla="*/ 76 h 176"/>
                <a:gd name="T74" fmla="*/ 216 w 224"/>
                <a:gd name="T75" fmla="*/ 70 h 176"/>
                <a:gd name="T76" fmla="*/ 222 w 224"/>
                <a:gd name="T77" fmla="*/ 58 h 176"/>
                <a:gd name="T78" fmla="*/ 216 w 224"/>
                <a:gd name="T79" fmla="*/ 52 h 176"/>
                <a:gd name="T80" fmla="*/ 214 w 224"/>
                <a:gd name="T81" fmla="*/ 44 h 176"/>
                <a:gd name="T82" fmla="*/ 210 w 224"/>
                <a:gd name="T83" fmla="*/ 32 h 176"/>
                <a:gd name="T84" fmla="*/ 210 w 224"/>
                <a:gd name="T85" fmla="*/ 26 h 176"/>
                <a:gd name="T86" fmla="*/ 208 w 224"/>
                <a:gd name="T87" fmla="*/ 8 h 176"/>
                <a:gd name="T88" fmla="*/ 176 w 224"/>
                <a:gd name="T8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4" h="176">
                  <a:moveTo>
                    <a:pt x="176" y="0"/>
                  </a:moveTo>
                  <a:lnTo>
                    <a:pt x="174" y="4"/>
                  </a:lnTo>
                  <a:lnTo>
                    <a:pt x="170" y="6"/>
                  </a:lnTo>
                  <a:lnTo>
                    <a:pt x="166" y="8"/>
                  </a:lnTo>
                  <a:lnTo>
                    <a:pt x="164" y="10"/>
                  </a:lnTo>
                  <a:lnTo>
                    <a:pt x="162" y="10"/>
                  </a:lnTo>
                  <a:lnTo>
                    <a:pt x="160" y="14"/>
                  </a:lnTo>
                  <a:lnTo>
                    <a:pt x="158" y="16"/>
                  </a:lnTo>
                  <a:lnTo>
                    <a:pt x="152" y="18"/>
                  </a:lnTo>
                  <a:lnTo>
                    <a:pt x="148" y="20"/>
                  </a:lnTo>
                  <a:lnTo>
                    <a:pt x="146" y="20"/>
                  </a:lnTo>
                  <a:lnTo>
                    <a:pt x="144" y="22"/>
                  </a:lnTo>
                  <a:lnTo>
                    <a:pt x="140" y="24"/>
                  </a:lnTo>
                  <a:lnTo>
                    <a:pt x="136" y="28"/>
                  </a:lnTo>
                  <a:lnTo>
                    <a:pt x="134" y="34"/>
                  </a:lnTo>
                  <a:lnTo>
                    <a:pt x="132" y="38"/>
                  </a:lnTo>
                  <a:lnTo>
                    <a:pt x="130" y="42"/>
                  </a:lnTo>
                  <a:lnTo>
                    <a:pt x="128" y="46"/>
                  </a:lnTo>
                  <a:lnTo>
                    <a:pt x="128" y="48"/>
                  </a:lnTo>
                  <a:lnTo>
                    <a:pt x="124" y="48"/>
                  </a:lnTo>
                  <a:lnTo>
                    <a:pt x="122" y="46"/>
                  </a:lnTo>
                  <a:lnTo>
                    <a:pt x="120" y="44"/>
                  </a:lnTo>
                  <a:lnTo>
                    <a:pt x="118" y="44"/>
                  </a:lnTo>
                  <a:lnTo>
                    <a:pt x="114" y="40"/>
                  </a:lnTo>
                  <a:lnTo>
                    <a:pt x="110" y="40"/>
                  </a:lnTo>
                  <a:lnTo>
                    <a:pt x="106" y="40"/>
                  </a:lnTo>
                  <a:lnTo>
                    <a:pt x="102" y="42"/>
                  </a:lnTo>
                  <a:lnTo>
                    <a:pt x="100" y="42"/>
                  </a:lnTo>
                  <a:lnTo>
                    <a:pt x="98" y="44"/>
                  </a:lnTo>
                  <a:lnTo>
                    <a:pt x="98" y="46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4"/>
                  </a:lnTo>
                  <a:lnTo>
                    <a:pt x="94" y="56"/>
                  </a:lnTo>
                  <a:lnTo>
                    <a:pt x="88" y="62"/>
                  </a:lnTo>
                  <a:lnTo>
                    <a:pt x="80" y="66"/>
                  </a:lnTo>
                  <a:lnTo>
                    <a:pt x="74" y="68"/>
                  </a:lnTo>
                  <a:lnTo>
                    <a:pt x="70" y="68"/>
                  </a:lnTo>
                  <a:lnTo>
                    <a:pt x="66" y="68"/>
                  </a:lnTo>
                  <a:lnTo>
                    <a:pt x="64" y="68"/>
                  </a:lnTo>
                  <a:lnTo>
                    <a:pt x="62" y="64"/>
                  </a:lnTo>
                  <a:lnTo>
                    <a:pt x="64" y="62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8" y="56"/>
                  </a:lnTo>
                  <a:lnTo>
                    <a:pt x="68" y="50"/>
                  </a:lnTo>
                  <a:lnTo>
                    <a:pt x="66" y="44"/>
                  </a:lnTo>
                  <a:lnTo>
                    <a:pt x="64" y="38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4" y="78"/>
                  </a:lnTo>
                  <a:lnTo>
                    <a:pt x="54" y="78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2"/>
                  </a:lnTo>
                  <a:lnTo>
                    <a:pt x="46" y="82"/>
                  </a:lnTo>
                  <a:lnTo>
                    <a:pt x="38" y="82"/>
                  </a:lnTo>
                  <a:lnTo>
                    <a:pt x="28" y="82"/>
                  </a:lnTo>
                  <a:lnTo>
                    <a:pt x="26" y="82"/>
                  </a:lnTo>
                  <a:lnTo>
                    <a:pt x="26" y="82"/>
                  </a:lnTo>
                  <a:lnTo>
                    <a:pt x="24" y="80"/>
                  </a:lnTo>
                  <a:lnTo>
                    <a:pt x="24" y="80"/>
                  </a:lnTo>
                  <a:lnTo>
                    <a:pt x="22" y="76"/>
                  </a:lnTo>
                  <a:lnTo>
                    <a:pt x="22" y="70"/>
                  </a:lnTo>
                  <a:lnTo>
                    <a:pt x="20" y="70"/>
                  </a:lnTo>
                  <a:lnTo>
                    <a:pt x="20" y="68"/>
                  </a:lnTo>
                  <a:lnTo>
                    <a:pt x="18" y="68"/>
                  </a:lnTo>
                  <a:lnTo>
                    <a:pt x="16" y="68"/>
                  </a:lnTo>
                  <a:lnTo>
                    <a:pt x="12" y="78"/>
                  </a:lnTo>
                  <a:lnTo>
                    <a:pt x="0" y="82"/>
                  </a:lnTo>
                  <a:lnTo>
                    <a:pt x="8" y="110"/>
                  </a:lnTo>
                  <a:lnTo>
                    <a:pt x="20" y="126"/>
                  </a:lnTo>
                  <a:lnTo>
                    <a:pt x="20" y="160"/>
                  </a:lnTo>
                  <a:lnTo>
                    <a:pt x="20" y="162"/>
                  </a:lnTo>
                  <a:lnTo>
                    <a:pt x="28" y="168"/>
                  </a:lnTo>
                  <a:lnTo>
                    <a:pt x="38" y="172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70" y="172"/>
                  </a:lnTo>
                  <a:lnTo>
                    <a:pt x="82" y="166"/>
                  </a:lnTo>
                  <a:lnTo>
                    <a:pt x="92" y="164"/>
                  </a:lnTo>
                  <a:lnTo>
                    <a:pt x="100" y="164"/>
                  </a:lnTo>
                  <a:lnTo>
                    <a:pt x="104" y="164"/>
                  </a:lnTo>
                  <a:lnTo>
                    <a:pt x="116" y="164"/>
                  </a:lnTo>
                  <a:lnTo>
                    <a:pt x="128" y="160"/>
                  </a:lnTo>
                  <a:lnTo>
                    <a:pt x="142" y="154"/>
                  </a:lnTo>
                  <a:lnTo>
                    <a:pt x="144" y="152"/>
                  </a:lnTo>
                  <a:lnTo>
                    <a:pt x="146" y="150"/>
                  </a:lnTo>
                  <a:lnTo>
                    <a:pt x="148" y="148"/>
                  </a:lnTo>
                  <a:lnTo>
                    <a:pt x="152" y="144"/>
                  </a:lnTo>
                  <a:lnTo>
                    <a:pt x="154" y="142"/>
                  </a:lnTo>
                  <a:lnTo>
                    <a:pt x="156" y="138"/>
                  </a:lnTo>
                  <a:lnTo>
                    <a:pt x="158" y="136"/>
                  </a:lnTo>
                  <a:lnTo>
                    <a:pt x="166" y="126"/>
                  </a:lnTo>
                  <a:lnTo>
                    <a:pt x="174" y="116"/>
                  </a:lnTo>
                  <a:lnTo>
                    <a:pt x="182" y="108"/>
                  </a:lnTo>
                  <a:lnTo>
                    <a:pt x="186" y="104"/>
                  </a:lnTo>
                  <a:lnTo>
                    <a:pt x="186" y="102"/>
                  </a:lnTo>
                  <a:lnTo>
                    <a:pt x="188" y="100"/>
                  </a:lnTo>
                  <a:lnTo>
                    <a:pt x="190" y="96"/>
                  </a:lnTo>
                  <a:lnTo>
                    <a:pt x="194" y="94"/>
                  </a:lnTo>
                  <a:lnTo>
                    <a:pt x="196" y="90"/>
                  </a:lnTo>
                  <a:lnTo>
                    <a:pt x="198" y="88"/>
                  </a:lnTo>
                  <a:lnTo>
                    <a:pt x="198" y="86"/>
                  </a:lnTo>
                  <a:lnTo>
                    <a:pt x="200" y="86"/>
                  </a:lnTo>
                  <a:lnTo>
                    <a:pt x="202" y="84"/>
                  </a:lnTo>
                  <a:lnTo>
                    <a:pt x="206" y="82"/>
                  </a:lnTo>
                  <a:lnTo>
                    <a:pt x="208" y="80"/>
                  </a:lnTo>
                  <a:lnTo>
                    <a:pt x="212" y="76"/>
                  </a:lnTo>
                  <a:lnTo>
                    <a:pt x="214" y="74"/>
                  </a:lnTo>
                  <a:lnTo>
                    <a:pt x="216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20" y="62"/>
                  </a:lnTo>
                  <a:lnTo>
                    <a:pt x="222" y="58"/>
                  </a:lnTo>
                  <a:lnTo>
                    <a:pt x="224" y="54"/>
                  </a:lnTo>
                  <a:lnTo>
                    <a:pt x="224" y="52"/>
                  </a:lnTo>
                  <a:lnTo>
                    <a:pt x="216" y="52"/>
                  </a:lnTo>
                  <a:lnTo>
                    <a:pt x="214" y="52"/>
                  </a:lnTo>
                  <a:lnTo>
                    <a:pt x="214" y="48"/>
                  </a:lnTo>
                  <a:lnTo>
                    <a:pt x="214" y="44"/>
                  </a:lnTo>
                  <a:lnTo>
                    <a:pt x="214" y="40"/>
                  </a:lnTo>
                  <a:lnTo>
                    <a:pt x="212" y="36"/>
                  </a:lnTo>
                  <a:lnTo>
                    <a:pt x="210" y="32"/>
                  </a:lnTo>
                  <a:lnTo>
                    <a:pt x="208" y="30"/>
                  </a:lnTo>
                  <a:lnTo>
                    <a:pt x="208" y="30"/>
                  </a:lnTo>
                  <a:lnTo>
                    <a:pt x="210" y="26"/>
                  </a:lnTo>
                  <a:lnTo>
                    <a:pt x="210" y="20"/>
                  </a:lnTo>
                  <a:lnTo>
                    <a:pt x="208" y="14"/>
                  </a:lnTo>
                  <a:lnTo>
                    <a:pt x="208" y="8"/>
                  </a:lnTo>
                  <a:lnTo>
                    <a:pt x="204" y="4"/>
                  </a:lnTo>
                  <a:lnTo>
                    <a:pt x="202" y="0"/>
                  </a:lnTo>
                  <a:lnTo>
                    <a:pt x="176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Freeform 485"/>
            <p:cNvSpPr>
              <a:spLocks/>
            </p:cNvSpPr>
            <p:nvPr/>
          </p:nvSpPr>
          <p:spPr bwMode="gray">
            <a:xfrm>
              <a:off x="1520175" y="5331330"/>
              <a:ext cx="25920" cy="51804"/>
            </a:xfrm>
            <a:custGeom>
              <a:avLst/>
              <a:gdLst>
                <a:gd name="T0" fmla="*/ 4 w 14"/>
                <a:gd name="T1" fmla="*/ 2 h 28"/>
                <a:gd name="T2" fmla="*/ 4 w 14"/>
                <a:gd name="T3" fmla="*/ 2 h 28"/>
                <a:gd name="T4" fmla="*/ 6 w 14"/>
                <a:gd name="T5" fmla="*/ 2 h 28"/>
                <a:gd name="T6" fmla="*/ 6 w 14"/>
                <a:gd name="T7" fmla="*/ 0 h 28"/>
                <a:gd name="T8" fmla="*/ 6 w 14"/>
                <a:gd name="T9" fmla="*/ 2 h 28"/>
                <a:gd name="T10" fmla="*/ 8 w 14"/>
                <a:gd name="T11" fmla="*/ 2 h 28"/>
                <a:gd name="T12" fmla="*/ 8 w 14"/>
                <a:gd name="T13" fmla="*/ 4 h 28"/>
                <a:gd name="T14" fmla="*/ 10 w 14"/>
                <a:gd name="T15" fmla="*/ 6 h 28"/>
                <a:gd name="T16" fmla="*/ 12 w 14"/>
                <a:gd name="T17" fmla="*/ 10 h 28"/>
                <a:gd name="T18" fmla="*/ 12 w 14"/>
                <a:gd name="T19" fmla="*/ 14 h 28"/>
                <a:gd name="T20" fmla="*/ 14 w 14"/>
                <a:gd name="T21" fmla="*/ 22 h 28"/>
                <a:gd name="T22" fmla="*/ 12 w 14"/>
                <a:gd name="T23" fmla="*/ 24 h 28"/>
                <a:gd name="T24" fmla="*/ 12 w 14"/>
                <a:gd name="T25" fmla="*/ 24 h 28"/>
                <a:gd name="T26" fmla="*/ 10 w 14"/>
                <a:gd name="T27" fmla="*/ 26 h 28"/>
                <a:gd name="T28" fmla="*/ 6 w 14"/>
                <a:gd name="T29" fmla="*/ 28 h 28"/>
                <a:gd name="T30" fmla="*/ 4 w 14"/>
                <a:gd name="T31" fmla="*/ 26 h 28"/>
                <a:gd name="T32" fmla="*/ 2 w 14"/>
                <a:gd name="T33" fmla="*/ 24 h 28"/>
                <a:gd name="T34" fmla="*/ 2 w 14"/>
                <a:gd name="T35" fmla="*/ 22 h 28"/>
                <a:gd name="T36" fmla="*/ 0 w 14"/>
                <a:gd name="T37" fmla="*/ 18 h 28"/>
                <a:gd name="T38" fmla="*/ 0 w 14"/>
                <a:gd name="T39" fmla="*/ 14 h 28"/>
                <a:gd name="T40" fmla="*/ 0 w 14"/>
                <a:gd name="T41" fmla="*/ 8 h 28"/>
                <a:gd name="T42" fmla="*/ 4 w 14"/>
                <a:gd name="T43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28">
                  <a:moveTo>
                    <a:pt x="4" y="2"/>
                  </a:moveTo>
                  <a:lnTo>
                    <a:pt x="4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0" y="26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2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486"/>
            <p:cNvSpPr>
              <a:spLocks/>
            </p:cNvSpPr>
            <p:nvPr/>
          </p:nvSpPr>
          <p:spPr bwMode="gray">
            <a:xfrm>
              <a:off x="1412794" y="5416437"/>
              <a:ext cx="40731" cy="48104"/>
            </a:xfrm>
            <a:custGeom>
              <a:avLst/>
              <a:gdLst>
                <a:gd name="T0" fmla="*/ 0 w 22"/>
                <a:gd name="T1" fmla="*/ 12 h 26"/>
                <a:gd name="T2" fmla="*/ 4 w 22"/>
                <a:gd name="T3" fmla="*/ 6 h 26"/>
                <a:gd name="T4" fmla="*/ 4 w 22"/>
                <a:gd name="T5" fmla="*/ 6 h 26"/>
                <a:gd name="T6" fmla="*/ 4 w 22"/>
                <a:gd name="T7" fmla="*/ 6 h 26"/>
                <a:gd name="T8" fmla="*/ 4 w 22"/>
                <a:gd name="T9" fmla="*/ 4 h 26"/>
                <a:gd name="T10" fmla="*/ 6 w 22"/>
                <a:gd name="T11" fmla="*/ 2 h 26"/>
                <a:gd name="T12" fmla="*/ 8 w 22"/>
                <a:gd name="T13" fmla="*/ 2 h 26"/>
                <a:gd name="T14" fmla="*/ 12 w 22"/>
                <a:gd name="T15" fmla="*/ 0 h 26"/>
                <a:gd name="T16" fmla="*/ 22 w 22"/>
                <a:gd name="T17" fmla="*/ 8 h 26"/>
                <a:gd name="T18" fmla="*/ 16 w 22"/>
                <a:gd name="T19" fmla="*/ 18 h 26"/>
                <a:gd name="T20" fmla="*/ 14 w 22"/>
                <a:gd name="T21" fmla="*/ 20 h 26"/>
                <a:gd name="T22" fmla="*/ 14 w 22"/>
                <a:gd name="T23" fmla="*/ 22 h 26"/>
                <a:gd name="T24" fmla="*/ 12 w 22"/>
                <a:gd name="T25" fmla="*/ 24 h 26"/>
                <a:gd name="T26" fmla="*/ 12 w 22"/>
                <a:gd name="T27" fmla="*/ 26 h 26"/>
                <a:gd name="T28" fmla="*/ 8 w 22"/>
                <a:gd name="T29" fmla="*/ 26 h 26"/>
                <a:gd name="T30" fmla="*/ 0 w 22"/>
                <a:gd name="T31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6">
                  <a:moveTo>
                    <a:pt x="0" y="12"/>
                  </a:move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22" y="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0" y="12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487"/>
            <p:cNvSpPr>
              <a:spLocks/>
            </p:cNvSpPr>
            <p:nvPr/>
          </p:nvSpPr>
          <p:spPr bwMode="gray">
            <a:xfrm>
              <a:off x="1390577" y="5098211"/>
              <a:ext cx="185140" cy="177614"/>
            </a:xfrm>
            <a:custGeom>
              <a:avLst/>
              <a:gdLst>
                <a:gd name="T0" fmla="*/ 18 w 100"/>
                <a:gd name="T1" fmla="*/ 26 h 96"/>
                <a:gd name="T2" fmla="*/ 34 w 100"/>
                <a:gd name="T3" fmla="*/ 16 h 96"/>
                <a:gd name="T4" fmla="*/ 36 w 100"/>
                <a:gd name="T5" fmla="*/ 10 h 96"/>
                <a:gd name="T6" fmla="*/ 78 w 100"/>
                <a:gd name="T7" fmla="*/ 8 h 96"/>
                <a:gd name="T8" fmla="*/ 100 w 100"/>
                <a:gd name="T9" fmla="*/ 18 h 96"/>
                <a:gd name="T10" fmla="*/ 100 w 100"/>
                <a:gd name="T11" fmla="*/ 48 h 96"/>
                <a:gd name="T12" fmla="*/ 90 w 100"/>
                <a:gd name="T13" fmla="*/ 76 h 96"/>
                <a:gd name="T14" fmla="*/ 72 w 100"/>
                <a:gd name="T15" fmla="*/ 92 h 96"/>
                <a:gd name="T16" fmla="*/ 42 w 100"/>
                <a:gd name="T17" fmla="*/ 96 h 96"/>
                <a:gd name="T18" fmla="*/ 40 w 100"/>
                <a:gd name="T19" fmla="*/ 94 h 96"/>
                <a:gd name="T20" fmla="*/ 34 w 100"/>
                <a:gd name="T21" fmla="*/ 88 h 96"/>
                <a:gd name="T22" fmla="*/ 32 w 100"/>
                <a:gd name="T23" fmla="*/ 88 h 96"/>
                <a:gd name="T24" fmla="*/ 28 w 100"/>
                <a:gd name="T25" fmla="*/ 86 h 96"/>
                <a:gd name="T26" fmla="*/ 26 w 100"/>
                <a:gd name="T27" fmla="*/ 80 h 96"/>
                <a:gd name="T28" fmla="*/ 20 w 100"/>
                <a:gd name="T29" fmla="*/ 74 h 96"/>
                <a:gd name="T30" fmla="*/ 20 w 100"/>
                <a:gd name="T31" fmla="*/ 74 h 96"/>
                <a:gd name="T32" fmla="*/ 18 w 100"/>
                <a:gd name="T33" fmla="*/ 68 h 96"/>
                <a:gd name="T34" fmla="*/ 12 w 100"/>
                <a:gd name="T35" fmla="*/ 58 h 96"/>
                <a:gd name="T36" fmla="*/ 4 w 100"/>
                <a:gd name="T37" fmla="*/ 46 h 96"/>
                <a:gd name="T38" fmla="*/ 0 w 100"/>
                <a:gd name="T39" fmla="*/ 28 h 96"/>
                <a:gd name="T40" fmla="*/ 2 w 100"/>
                <a:gd name="T41" fmla="*/ 38 h 96"/>
                <a:gd name="T42" fmla="*/ 6 w 100"/>
                <a:gd name="T43" fmla="*/ 50 h 96"/>
                <a:gd name="T44" fmla="*/ 10 w 100"/>
                <a:gd name="T45" fmla="*/ 56 h 96"/>
                <a:gd name="T46" fmla="*/ 12 w 100"/>
                <a:gd name="T47" fmla="*/ 58 h 96"/>
                <a:gd name="T48" fmla="*/ 16 w 100"/>
                <a:gd name="T49" fmla="*/ 64 h 96"/>
                <a:gd name="T50" fmla="*/ 20 w 100"/>
                <a:gd name="T51" fmla="*/ 72 h 96"/>
                <a:gd name="T52" fmla="*/ 20 w 100"/>
                <a:gd name="T53" fmla="*/ 74 h 96"/>
                <a:gd name="T54" fmla="*/ 26 w 100"/>
                <a:gd name="T55" fmla="*/ 80 h 96"/>
                <a:gd name="T56" fmla="*/ 28 w 100"/>
                <a:gd name="T57" fmla="*/ 86 h 96"/>
                <a:gd name="T58" fmla="*/ 32 w 100"/>
                <a:gd name="T59" fmla="*/ 88 h 96"/>
                <a:gd name="T60" fmla="*/ 34 w 100"/>
                <a:gd name="T61" fmla="*/ 88 h 96"/>
                <a:gd name="T62" fmla="*/ 40 w 100"/>
                <a:gd name="T63" fmla="*/ 94 h 96"/>
                <a:gd name="T64" fmla="*/ 42 w 100"/>
                <a:gd name="T6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96">
                  <a:moveTo>
                    <a:pt x="0" y="26"/>
                  </a:moveTo>
                  <a:lnTo>
                    <a:pt x="18" y="26"/>
                  </a:lnTo>
                  <a:lnTo>
                    <a:pt x="30" y="22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36" y="1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88" y="12"/>
                  </a:lnTo>
                  <a:lnTo>
                    <a:pt x="100" y="18"/>
                  </a:lnTo>
                  <a:lnTo>
                    <a:pt x="98" y="32"/>
                  </a:lnTo>
                  <a:lnTo>
                    <a:pt x="100" y="48"/>
                  </a:lnTo>
                  <a:lnTo>
                    <a:pt x="98" y="64"/>
                  </a:lnTo>
                  <a:lnTo>
                    <a:pt x="90" y="76"/>
                  </a:lnTo>
                  <a:lnTo>
                    <a:pt x="78" y="86"/>
                  </a:lnTo>
                  <a:lnTo>
                    <a:pt x="72" y="92"/>
                  </a:lnTo>
                  <a:lnTo>
                    <a:pt x="70" y="96"/>
                  </a:lnTo>
                  <a:lnTo>
                    <a:pt x="42" y="96"/>
                  </a:lnTo>
                  <a:lnTo>
                    <a:pt x="42" y="96"/>
                  </a:lnTo>
                  <a:lnTo>
                    <a:pt x="40" y="94"/>
                  </a:lnTo>
                  <a:lnTo>
                    <a:pt x="38" y="90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2" y="88"/>
                  </a:lnTo>
                  <a:lnTo>
                    <a:pt x="30" y="88"/>
                  </a:lnTo>
                  <a:lnTo>
                    <a:pt x="28" y="86"/>
                  </a:lnTo>
                  <a:lnTo>
                    <a:pt x="26" y="84"/>
                  </a:lnTo>
                  <a:lnTo>
                    <a:pt x="26" y="80"/>
                  </a:lnTo>
                  <a:lnTo>
                    <a:pt x="24" y="76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18" y="68"/>
                  </a:lnTo>
                  <a:lnTo>
                    <a:pt x="16" y="64"/>
                  </a:lnTo>
                  <a:lnTo>
                    <a:pt x="12" y="58"/>
                  </a:lnTo>
                  <a:lnTo>
                    <a:pt x="8" y="52"/>
                  </a:lnTo>
                  <a:lnTo>
                    <a:pt x="4" y="46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2" y="38"/>
                  </a:lnTo>
                  <a:lnTo>
                    <a:pt x="4" y="44"/>
                  </a:lnTo>
                  <a:lnTo>
                    <a:pt x="6" y="50"/>
                  </a:lnTo>
                  <a:lnTo>
                    <a:pt x="8" y="54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6" y="64"/>
                  </a:lnTo>
                  <a:lnTo>
                    <a:pt x="18" y="68"/>
                  </a:lnTo>
                  <a:lnTo>
                    <a:pt x="20" y="72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4" y="76"/>
                  </a:lnTo>
                  <a:lnTo>
                    <a:pt x="26" y="80"/>
                  </a:lnTo>
                  <a:lnTo>
                    <a:pt x="28" y="84"/>
                  </a:lnTo>
                  <a:lnTo>
                    <a:pt x="28" y="86"/>
                  </a:lnTo>
                  <a:lnTo>
                    <a:pt x="30" y="88"/>
                  </a:lnTo>
                  <a:lnTo>
                    <a:pt x="32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8" y="90"/>
                  </a:lnTo>
                  <a:lnTo>
                    <a:pt x="40" y="94"/>
                  </a:lnTo>
                  <a:lnTo>
                    <a:pt x="42" y="96"/>
                  </a:lnTo>
                  <a:lnTo>
                    <a:pt x="42" y="96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488"/>
            <p:cNvSpPr>
              <a:spLocks/>
            </p:cNvSpPr>
            <p:nvPr/>
          </p:nvSpPr>
          <p:spPr bwMode="gray">
            <a:xfrm>
              <a:off x="472284" y="4062127"/>
              <a:ext cx="388793" cy="370030"/>
            </a:xfrm>
            <a:custGeom>
              <a:avLst/>
              <a:gdLst>
                <a:gd name="T0" fmla="*/ 74 w 210"/>
                <a:gd name="T1" fmla="*/ 0 h 200"/>
                <a:gd name="T2" fmla="*/ 74 w 210"/>
                <a:gd name="T3" fmla="*/ 0 h 200"/>
                <a:gd name="T4" fmla="*/ 72 w 210"/>
                <a:gd name="T5" fmla="*/ 2 h 200"/>
                <a:gd name="T6" fmla="*/ 78 w 210"/>
                <a:gd name="T7" fmla="*/ 114 h 200"/>
                <a:gd name="T8" fmla="*/ 80 w 210"/>
                <a:gd name="T9" fmla="*/ 120 h 200"/>
                <a:gd name="T10" fmla="*/ 82 w 210"/>
                <a:gd name="T11" fmla="*/ 128 h 200"/>
                <a:gd name="T12" fmla="*/ 24 w 210"/>
                <a:gd name="T13" fmla="*/ 130 h 200"/>
                <a:gd name="T14" fmla="*/ 22 w 210"/>
                <a:gd name="T15" fmla="*/ 132 h 200"/>
                <a:gd name="T16" fmla="*/ 18 w 210"/>
                <a:gd name="T17" fmla="*/ 134 h 200"/>
                <a:gd name="T18" fmla="*/ 16 w 210"/>
                <a:gd name="T19" fmla="*/ 132 h 200"/>
                <a:gd name="T20" fmla="*/ 14 w 210"/>
                <a:gd name="T21" fmla="*/ 132 h 200"/>
                <a:gd name="T22" fmla="*/ 12 w 210"/>
                <a:gd name="T23" fmla="*/ 136 h 200"/>
                <a:gd name="T24" fmla="*/ 12 w 210"/>
                <a:gd name="T25" fmla="*/ 140 h 200"/>
                <a:gd name="T26" fmla="*/ 10 w 210"/>
                <a:gd name="T27" fmla="*/ 144 h 200"/>
                <a:gd name="T28" fmla="*/ 8 w 210"/>
                <a:gd name="T29" fmla="*/ 146 h 200"/>
                <a:gd name="T30" fmla="*/ 6 w 210"/>
                <a:gd name="T31" fmla="*/ 150 h 200"/>
                <a:gd name="T32" fmla="*/ 2 w 210"/>
                <a:gd name="T33" fmla="*/ 154 h 200"/>
                <a:gd name="T34" fmla="*/ 0 w 210"/>
                <a:gd name="T35" fmla="*/ 156 h 200"/>
                <a:gd name="T36" fmla="*/ 0 w 210"/>
                <a:gd name="T37" fmla="*/ 164 h 200"/>
                <a:gd name="T38" fmla="*/ 2 w 210"/>
                <a:gd name="T39" fmla="*/ 172 h 200"/>
                <a:gd name="T40" fmla="*/ 2 w 210"/>
                <a:gd name="T41" fmla="*/ 174 h 200"/>
                <a:gd name="T42" fmla="*/ 4 w 210"/>
                <a:gd name="T43" fmla="*/ 176 h 200"/>
                <a:gd name="T44" fmla="*/ 10 w 210"/>
                <a:gd name="T45" fmla="*/ 178 h 200"/>
                <a:gd name="T46" fmla="*/ 14 w 210"/>
                <a:gd name="T47" fmla="*/ 180 h 200"/>
                <a:gd name="T48" fmla="*/ 22 w 210"/>
                <a:gd name="T49" fmla="*/ 182 h 200"/>
                <a:gd name="T50" fmla="*/ 24 w 210"/>
                <a:gd name="T51" fmla="*/ 182 h 200"/>
                <a:gd name="T52" fmla="*/ 30 w 210"/>
                <a:gd name="T53" fmla="*/ 182 h 200"/>
                <a:gd name="T54" fmla="*/ 30 w 210"/>
                <a:gd name="T55" fmla="*/ 176 h 200"/>
                <a:gd name="T56" fmla="*/ 32 w 210"/>
                <a:gd name="T57" fmla="*/ 176 h 200"/>
                <a:gd name="T58" fmla="*/ 38 w 210"/>
                <a:gd name="T59" fmla="*/ 174 h 200"/>
                <a:gd name="T60" fmla="*/ 44 w 210"/>
                <a:gd name="T61" fmla="*/ 178 h 200"/>
                <a:gd name="T62" fmla="*/ 44 w 210"/>
                <a:gd name="T63" fmla="*/ 182 h 200"/>
                <a:gd name="T64" fmla="*/ 48 w 210"/>
                <a:gd name="T65" fmla="*/ 190 h 200"/>
                <a:gd name="T66" fmla="*/ 56 w 210"/>
                <a:gd name="T67" fmla="*/ 198 h 200"/>
                <a:gd name="T68" fmla="*/ 60 w 210"/>
                <a:gd name="T69" fmla="*/ 200 h 200"/>
                <a:gd name="T70" fmla="*/ 70 w 210"/>
                <a:gd name="T71" fmla="*/ 198 h 200"/>
                <a:gd name="T72" fmla="*/ 74 w 210"/>
                <a:gd name="T73" fmla="*/ 196 h 200"/>
                <a:gd name="T74" fmla="*/ 78 w 210"/>
                <a:gd name="T75" fmla="*/ 192 h 200"/>
                <a:gd name="T76" fmla="*/ 84 w 210"/>
                <a:gd name="T77" fmla="*/ 196 h 200"/>
                <a:gd name="T78" fmla="*/ 86 w 210"/>
                <a:gd name="T79" fmla="*/ 196 h 200"/>
                <a:gd name="T80" fmla="*/ 90 w 210"/>
                <a:gd name="T81" fmla="*/ 196 h 200"/>
                <a:gd name="T82" fmla="*/ 92 w 210"/>
                <a:gd name="T83" fmla="*/ 194 h 200"/>
                <a:gd name="T84" fmla="*/ 94 w 210"/>
                <a:gd name="T85" fmla="*/ 186 h 200"/>
                <a:gd name="T86" fmla="*/ 98 w 210"/>
                <a:gd name="T87" fmla="*/ 176 h 200"/>
                <a:gd name="T88" fmla="*/ 102 w 210"/>
                <a:gd name="T89" fmla="*/ 170 h 200"/>
                <a:gd name="T90" fmla="*/ 106 w 210"/>
                <a:gd name="T91" fmla="*/ 166 h 200"/>
                <a:gd name="T92" fmla="*/ 114 w 210"/>
                <a:gd name="T93" fmla="*/ 164 h 200"/>
                <a:gd name="T94" fmla="*/ 130 w 210"/>
                <a:gd name="T95" fmla="*/ 162 h 200"/>
                <a:gd name="T96" fmla="*/ 148 w 210"/>
                <a:gd name="T97" fmla="*/ 156 h 200"/>
                <a:gd name="T98" fmla="*/ 154 w 210"/>
                <a:gd name="T99" fmla="*/ 150 h 200"/>
                <a:gd name="T100" fmla="*/ 162 w 210"/>
                <a:gd name="T101" fmla="*/ 150 h 200"/>
                <a:gd name="T102" fmla="*/ 176 w 210"/>
                <a:gd name="T103" fmla="*/ 148 h 200"/>
                <a:gd name="T104" fmla="*/ 180 w 210"/>
                <a:gd name="T105" fmla="*/ 148 h 200"/>
                <a:gd name="T106" fmla="*/ 186 w 210"/>
                <a:gd name="T107" fmla="*/ 142 h 200"/>
                <a:gd name="T108" fmla="*/ 196 w 210"/>
                <a:gd name="T109" fmla="*/ 132 h 200"/>
                <a:gd name="T110" fmla="*/ 202 w 210"/>
                <a:gd name="T111" fmla="*/ 120 h 200"/>
                <a:gd name="T112" fmla="*/ 208 w 210"/>
                <a:gd name="T113" fmla="*/ 92 h 200"/>
                <a:gd name="T114" fmla="*/ 202 w 210"/>
                <a:gd name="T115" fmla="*/ 74 h 200"/>
                <a:gd name="T116" fmla="*/ 170 w 210"/>
                <a:gd name="T117" fmla="*/ 5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0" h="200">
                  <a:moveTo>
                    <a:pt x="94" y="0"/>
                  </a:moveTo>
                  <a:lnTo>
                    <a:pt x="74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8"/>
                  </a:lnTo>
                  <a:lnTo>
                    <a:pt x="80" y="120"/>
                  </a:lnTo>
                  <a:lnTo>
                    <a:pt x="82" y="124"/>
                  </a:lnTo>
                  <a:lnTo>
                    <a:pt x="82" y="128"/>
                  </a:lnTo>
                  <a:lnTo>
                    <a:pt x="76" y="136"/>
                  </a:lnTo>
                  <a:lnTo>
                    <a:pt x="24" y="130"/>
                  </a:lnTo>
                  <a:lnTo>
                    <a:pt x="24" y="130"/>
                  </a:lnTo>
                  <a:lnTo>
                    <a:pt x="22" y="132"/>
                  </a:lnTo>
                  <a:lnTo>
                    <a:pt x="20" y="134"/>
                  </a:lnTo>
                  <a:lnTo>
                    <a:pt x="18" y="134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14" y="132"/>
                  </a:lnTo>
                  <a:lnTo>
                    <a:pt x="12" y="134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4"/>
                  </a:lnTo>
                  <a:lnTo>
                    <a:pt x="10" y="144"/>
                  </a:lnTo>
                  <a:lnTo>
                    <a:pt x="8" y="144"/>
                  </a:lnTo>
                  <a:lnTo>
                    <a:pt x="8" y="146"/>
                  </a:lnTo>
                  <a:lnTo>
                    <a:pt x="8" y="148"/>
                  </a:lnTo>
                  <a:lnTo>
                    <a:pt x="6" y="150"/>
                  </a:lnTo>
                  <a:lnTo>
                    <a:pt x="4" y="154"/>
                  </a:lnTo>
                  <a:lnTo>
                    <a:pt x="2" y="154"/>
                  </a:lnTo>
                  <a:lnTo>
                    <a:pt x="0" y="154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4"/>
                  </a:lnTo>
                  <a:lnTo>
                    <a:pt x="2" y="168"/>
                  </a:lnTo>
                  <a:lnTo>
                    <a:pt x="2" y="172"/>
                  </a:lnTo>
                  <a:lnTo>
                    <a:pt x="2" y="174"/>
                  </a:lnTo>
                  <a:lnTo>
                    <a:pt x="2" y="174"/>
                  </a:lnTo>
                  <a:lnTo>
                    <a:pt x="2" y="176"/>
                  </a:lnTo>
                  <a:lnTo>
                    <a:pt x="4" y="176"/>
                  </a:lnTo>
                  <a:lnTo>
                    <a:pt x="6" y="178"/>
                  </a:lnTo>
                  <a:lnTo>
                    <a:pt x="10" y="178"/>
                  </a:lnTo>
                  <a:lnTo>
                    <a:pt x="10" y="178"/>
                  </a:lnTo>
                  <a:lnTo>
                    <a:pt x="14" y="180"/>
                  </a:lnTo>
                  <a:lnTo>
                    <a:pt x="18" y="182"/>
                  </a:lnTo>
                  <a:lnTo>
                    <a:pt x="22" y="182"/>
                  </a:lnTo>
                  <a:lnTo>
                    <a:pt x="22" y="182"/>
                  </a:lnTo>
                  <a:lnTo>
                    <a:pt x="24" y="182"/>
                  </a:lnTo>
                  <a:lnTo>
                    <a:pt x="28" y="182"/>
                  </a:lnTo>
                  <a:lnTo>
                    <a:pt x="30" y="182"/>
                  </a:lnTo>
                  <a:lnTo>
                    <a:pt x="30" y="180"/>
                  </a:lnTo>
                  <a:lnTo>
                    <a:pt x="30" y="176"/>
                  </a:lnTo>
                  <a:lnTo>
                    <a:pt x="32" y="176"/>
                  </a:lnTo>
                  <a:lnTo>
                    <a:pt x="32" y="176"/>
                  </a:lnTo>
                  <a:lnTo>
                    <a:pt x="36" y="174"/>
                  </a:lnTo>
                  <a:lnTo>
                    <a:pt x="38" y="174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4" y="180"/>
                  </a:lnTo>
                  <a:lnTo>
                    <a:pt x="44" y="182"/>
                  </a:lnTo>
                  <a:lnTo>
                    <a:pt x="46" y="186"/>
                  </a:lnTo>
                  <a:lnTo>
                    <a:pt x="48" y="190"/>
                  </a:lnTo>
                  <a:lnTo>
                    <a:pt x="50" y="194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60" y="200"/>
                  </a:lnTo>
                  <a:lnTo>
                    <a:pt x="64" y="200"/>
                  </a:lnTo>
                  <a:lnTo>
                    <a:pt x="70" y="198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76" y="194"/>
                  </a:lnTo>
                  <a:lnTo>
                    <a:pt x="78" y="192"/>
                  </a:lnTo>
                  <a:lnTo>
                    <a:pt x="82" y="192"/>
                  </a:lnTo>
                  <a:lnTo>
                    <a:pt x="84" y="196"/>
                  </a:lnTo>
                  <a:lnTo>
                    <a:pt x="86" y="196"/>
                  </a:lnTo>
                  <a:lnTo>
                    <a:pt x="86" y="196"/>
                  </a:lnTo>
                  <a:lnTo>
                    <a:pt x="88" y="198"/>
                  </a:lnTo>
                  <a:lnTo>
                    <a:pt x="90" y="196"/>
                  </a:lnTo>
                  <a:lnTo>
                    <a:pt x="92" y="194"/>
                  </a:lnTo>
                  <a:lnTo>
                    <a:pt x="92" y="194"/>
                  </a:lnTo>
                  <a:lnTo>
                    <a:pt x="92" y="190"/>
                  </a:lnTo>
                  <a:lnTo>
                    <a:pt x="94" y="186"/>
                  </a:lnTo>
                  <a:lnTo>
                    <a:pt x="96" y="180"/>
                  </a:lnTo>
                  <a:lnTo>
                    <a:pt x="98" y="176"/>
                  </a:lnTo>
                  <a:lnTo>
                    <a:pt x="100" y="172"/>
                  </a:lnTo>
                  <a:lnTo>
                    <a:pt x="102" y="170"/>
                  </a:lnTo>
                  <a:lnTo>
                    <a:pt x="102" y="168"/>
                  </a:lnTo>
                  <a:lnTo>
                    <a:pt x="106" y="166"/>
                  </a:lnTo>
                  <a:lnTo>
                    <a:pt x="108" y="164"/>
                  </a:lnTo>
                  <a:lnTo>
                    <a:pt x="114" y="164"/>
                  </a:lnTo>
                  <a:lnTo>
                    <a:pt x="120" y="164"/>
                  </a:lnTo>
                  <a:lnTo>
                    <a:pt x="130" y="162"/>
                  </a:lnTo>
                  <a:lnTo>
                    <a:pt x="140" y="160"/>
                  </a:lnTo>
                  <a:lnTo>
                    <a:pt x="148" y="156"/>
                  </a:lnTo>
                  <a:lnTo>
                    <a:pt x="152" y="150"/>
                  </a:lnTo>
                  <a:lnTo>
                    <a:pt x="154" y="150"/>
                  </a:lnTo>
                  <a:lnTo>
                    <a:pt x="158" y="150"/>
                  </a:lnTo>
                  <a:lnTo>
                    <a:pt x="162" y="150"/>
                  </a:lnTo>
                  <a:lnTo>
                    <a:pt x="168" y="150"/>
                  </a:lnTo>
                  <a:lnTo>
                    <a:pt x="176" y="148"/>
                  </a:lnTo>
                  <a:lnTo>
                    <a:pt x="176" y="148"/>
                  </a:lnTo>
                  <a:lnTo>
                    <a:pt x="180" y="148"/>
                  </a:lnTo>
                  <a:lnTo>
                    <a:pt x="182" y="146"/>
                  </a:lnTo>
                  <a:lnTo>
                    <a:pt x="186" y="142"/>
                  </a:lnTo>
                  <a:lnTo>
                    <a:pt x="192" y="138"/>
                  </a:lnTo>
                  <a:lnTo>
                    <a:pt x="196" y="132"/>
                  </a:lnTo>
                  <a:lnTo>
                    <a:pt x="200" y="124"/>
                  </a:lnTo>
                  <a:lnTo>
                    <a:pt x="202" y="120"/>
                  </a:lnTo>
                  <a:lnTo>
                    <a:pt x="204" y="108"/>
                  </a:lnTo>
                  <a:lnTo>
                    <a:pt x="208" y="92"/>
                  </a:lnTo>
                  <a:lnTo>
                    <a:pt x="210" y="72"/>
                  </a:lnTo>
                  <a:lnTo>
                    <a:pt x="202" y="74"/>
                  </a:lnTo>
                  <a:lnTo>
                    <a:pt x="198" y="58"/>
                  </a:lnTo>
                  <a:lnTo>
                    <a:pt x="170" y="58"/>
                  </a:lnTo>
                  <a:lnTo>
                    <a:pt x="94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489"/>
            <p:cNvSpPr>
              <a:spLocks/>
            </p:cNvSpPr>
            <p:nvPr/>
          </p:nvSpPr>
          <p:spPr bwMode="gray">
            <a:xfrm>
              <a:off x="1375766" y="3914115"/>
              <a:ext cx="255493" cy="277522"/>
            </a:xfrm>
            <a:custGeom>
              <a:avLst/>
              <a:gdLst>
                <a:gd name="T0" fmla="*/ 0 w 138"/>
                <a:gd name="T1" fmla="*/ 150 h 150"/>
                <a:gd name="T2" fmla="*/ 0 w 138"/>
                <a:gd name="T3" fmla="*/ 0 h 150"/>
                <a:gd name="T4" fmla="*/ 2 w 138"/>
                <a:gd name="T5" fmla="*/ 0 h 150"/>
                <a:gd name="T6" fmla="*/ 6 w 138"/>
                <a:gd name="T7" fmla="*/ 2 h 150"/>
                <a:gd name="T8" fmla="*/ 12 w 138"/>
                <a:gd name="T9" fmla="*/ 2 h 150"/>
                <a:gd name="T10" fmla="*/ 18 w 138"/>
                <a:gd name="T11" fmla="*/ 2 h 150"/>
                <a:gd name="T12" fmla="*/ 22 w 138"/>
                <a:gd name="T13" fmla="*/ 2 h 150"/>
                <a:gd name="T14" fmla="*/ 26 w 138"/>
                <a:gd name="T15" fmla="*/ 4 h 150"/>
                <a:gd name="T16" fmla="*/ 28 w 138"/>
                <a:gd name="T17" fmla="*/ 4 h 150"/>
                <a:gd name="T18" fmla="*/ 30 w 138"/>
                <a:gd name="T19" fmla="*/ 6 h 150"/>
                <a:gd name="T20" fmla="*/ 34 w 138"/>
                <a:gd name="T21" fmla="*/ 8 h 150"/>
                <a:gd name="T22" fmla="*/ 38 w 138"/>
                <a:gd name="T23" fmla="*/ 10 h 150"/>
                <a:gd name="T24" fmla="*/ 44 w 138"/>
                <a:gd name="T25" fmla="*/ 10 h 150"/>
                <a:gd name="T26" fmla="*/ 68 w 138"/>
                <a:gd name="T27" fmla="*/ 4 h 150"/>
                <a:gd name="T28" fmla="*/ 68 w 138"/>
                <a:gd name="T29" fmla="*/ 4 h 150"/>
                <a:gd name="T30" fmla="*/ 70 w 138"/>
                <a:gd name="T31" fmla="*/ 4 h 150"/>
                <a:gd name="T32" fmla="*/ 72 w 138"/>
                <a:gd name="T33" fmla="*/ 2 h 150"/>
                <a:gd name="T34" fmla="*/ 76 w 138"/>
                <a:gd name="T35" fmla="*/ 2 h 150"/>
                <a:gd name="T36" fmla="*/ 80 w 138"/>
                <a:gd name="T37" fmla="*/ 4 h 150"/>
                <a:gd name="T38" fmla="*/ 86 w 138"/>
                <a:gd name="T39" fmla="*/ 6 h 150"/>
                <a:gd name="T40" fmla="*/ 86 w 138"/>
                <a:gd name="T41" fmla="*/ 6 h 150"/>
                <a:gd name="T42" fmla="*/ 86 w 138"/>
                <a:gd name="T43" fmla="*/ 10 h 150"/>
                <a:gd name="T44" fmla="*/ 86 w 138"/>
                <a:gd name="T45" fmla="*/ 14 h 150"/>
                <a:gd name="T46" fmla="*/ 88 w 138"/>
                <a:gd name="T47" fmla="*/ 20 h 150"/>
                <a:gd name="T48" fmla="*/ 92 w 138"/>
                <a:gd name="T49" fmla="*/ 26 h 150"/>
                <a:gd name="T50" fmla="*/ 92 w 138"/>
                <a:gd name="T51" fmla="*/ 30 h 150"/>
                <a:gd name="T52" fmla="*/ 98 w 138"/>
                <a:gd name="T53" fmla="*/ 40 h 150"/>
                <a:gd name="T54" fmla="*/ 106 w 138"/>
                <a:gd name="T55" fmla="*/ 56 h 150"/>
                <a:gd name="T56" fmla="*/ 114 w 138"/>
                <a:gd name="T57" fmla="*/ 74 h 150"/>
                <a:gd name="T58" fmla="*/ 122 w 138"/>
                <a:gd name="T59" fmla="*/ 92 h 150"/>
                <a:gd name="T60" fmla="*/ 130 w 138"/>
                <a:gd name="T61" fmla="*/ 108 h 150"/>
                <a:gd name="T62" fmla="*/ 136 w 138"/>
                <a:gd name="T63" fmla="*/ 122 h 150"/>
                <a:gd name="T64" fmla="*/ 138 w 138"/>
                <a:gd name="T65" fmla="*/ 128 h 150"/>
                <a:gd name="T66" fmla="*/ 138 w 138"/>
                <a:gd name="T67" fmla="*/ 130 h 150"/>
                <a:gd name="T68" fmla="*/ 136 w 138"/>
                <a:gd name="T69" fmla="*/ 132 h 150"/>
                <a:gd name="T70" fmla="*/ 132 w 138"/>
                <a:gd name="T71" fmla="*/ 138 h 150"/>
                <a:gd name="T72" fmla="*/ 126 w 138"/>
                <a:gd name="T73" fmla="*/ 142 h 150"/>
                <a:gd name="T74" fmla="*/ 120 w 138"/>
                <a:gd name="T75" fmla="*/ 146 h 150"/>
                <a:gd name="T76" fmla="*/ 110 w 138"/>
                <a:gd name="T77" fmla="*/ 150 h 150"/>
                <a:gd name="T78" fmla="*/ 0 w 138"/>
                <a:gd name="T7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8" h="150">
                  <a:moveTo>
                    <a:pt x="0" y="15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34" y="8"/>
                  </a:lnTo>
                  <a:lnTo>
                    <a:pt x="38" y="10"/>
                  </a:lnTo>
                  <a:lnTo>
                    <a:pt x="44" y="10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6" y="6"/>
                  </a:lnTo>
                  <a:lnTo>
                    <a:pt x="86" y="6"/>
                  </a:lnTo>
                  <a:lnTo>
                    <a:pt x="86" y="10"/>
                  </a:lnTo>
                  <a:lnTo>
                    <a:pt x="86" y="14"/>
                  </a:lnTo>
                  <a:lnTo>
                    <a:pt x="88" y="20"/>
                  </a:lnTo>
                  <a:lnTo>
                    <a:pt x="92" y="26"/>
                  </a:lnTo>
                  <a:lnTo>
                    <a:pt x="92" y="30"/>
                  </a:lnTo>
                  <a:lnTo>
                    <a:pt x="98" y="40"/>
                  </a:lnTo>
                  <a:lnTo>
                    <a:pt x="106" y="56"/>
                  </a:lnTo>
                  <a:lnTo>
                    <a:pt x="114" y="74"/>
                  </a:lnTo>
                  <a:lnTo>
                    <a:pt x="122" y="92"/>
                  </a:lnTo>
                  <a:lnTo>
                    <a:pt x="130" y="108"/>
                  </a:lnTo>
                  <a:lnTo>
                    <a:pt x="136" y="122"/>
                  </a:lnTo>
                  <a:lnTo>
                    <a:pt x="138" y="128"/>
                  </a:lnTo>
                  <a:lnTo>
                    <a:pt x="138" y="130"/>
                  </a:lnTo>
                  <a:lnTo>
                    <a:pt x="136" y="132"/>
                  </a:lnTo>
                  <a:lnTo>
                    <a:pt x="132" y="138"/>
                  </a:lnTo>
                  <a:lnTo>
                    <a:pt x="126" y="142"/>
                  </a:lnTo>
                  <a:lnTo>
                    <a:pt x="120" y="146"/>
                  </a:lnTo>
                  <a:lnTo>
                    <a:pt x="110" y="150"/>
                  </a:lnTo>
                  <a:lnTo>
                    <a:pt x="0" y="15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Freeform 490"/>
            <p:cNvSpPr>
              <a:spLocks/>
            </p:cNvSpPr>
            <p:nvPr/>
          </p:nvSpPr>
          <p:spPr bwMode="gray">
            <a:xfrm>
              <a:off x="1534986" y="3921516"/>
              <a:ext cx="74056" cy="92507"/>
            </a:xfrm>
            <a:custGeom>
              <a:avLst/>
              <a:gdLst>
                <a:gd name="T0" fmla="*/ 0 w 40"/>
                <a:gd name="T1" fmla="*/ 0 h 50"/>
                <a:gd name="T2" fmla="*/ 0 w 40"/>
                <a:gd name="T3" fmla="*/ 8 h 50"/>
                <a:gd name="T4" fmla="*/ 0 w 40"/>
                <a:gd name="T5" fmla="*/ 10 h 50"/>
                <a:gd name="T6" fmla="*/ 2 w 40"/>
                <a:gd name="T7" fmla="*/ 12 h 50"/>
                <a:gd name="T8" fmla="*/ 2 w 40"/>
                <a:gd name="T9" fmla="*/ 16 h 50"/>
                <a:gd name="T10" fmla="*/ 4 w 40"/>
                <a:gd name="T11" fmla="*/ 20 h 50"/>
                <a:gd name="T12" fmla="*/ 6 w 40"/>
                <a:gd name="T13" fmla="*/ 24 h 50"/>
                <a:gd name="T14" fmla="*/ 8 w 40"/>
                <a:gd name="T15" fmla="*/ 28 h 50"/>
                <a:gd name="T16" fmla="*/ 10 w 40"/>
                <a:gd name="T17" fmla="*/ 30 h 50"/>
                <a:gd name="T18" fmla="*/ 14 w 40"/>
                <a:gd name="T19" fmla="*/ 34 h 50"/>
                <a:gd name="T20" fmla="*/ 16 w 40"/>
                <a:gd name="T21" fmla="*/ 38 h 50"/>
                <a:gd name="T22" fmla="*/ 22 w 40"/>
                <a:gd name="T23" fmla="*/ 42 h 50"/>
                <a:gd name="T24" fmla="*/ 26 w 40"/>
                <a:gd name="T25" fmla="*/ 44 h 50"/>
                <a:gd name="T26" fmla="*/ 30 w 40"/>
                <a:gd name="T27" fmla="*/ 48 h 50"/>
                <a:gd name="T28" fmla="*/ 32 w 40"/>
                <a:gd name="T29" fmla="*/ 50 h 50"/>
                <a:gd name="T30" fmla="*/ 32 w 40"/>
                <a:gd name="T31" fmla="*/ 50 h 50"/>
                <a:gd name="T32" fmla="*/ 34 w 40"/>
                <a:gd name="T33" fmla="*/ 50 h 50"/>
                <a:gd name="T34" fmla="*/ 36 w 40"/>
                <a:gd name="T35" fmla="*/ 48 h 50"/>
                <a:gd name="T36" fmla="*/ 38 w 40"/>
                <a:gd name="T37" fmla="*/ 44 h 50"/>
                <a:gd name="T38" fmla="*/ 40 w 40"/>
                <a:gd name="T39" fmla="*/ 32 h 50"/>
                <a:gd name="T40" fmla="*/ 38 w 40"/>
                <a:gd name="T41" fmla="*/ 28 h 50"/>
                <a:gd name="T42" fmla="*/ 32 w 40"/>
                <a:gd name="T43" fmla="*/ 18 h 50"/>
                <a:gd name="T44" fmla="*/ 26 w 40"/>
                <a:gd name="T45" fmla="*/ 8 h 50"/>
                <a:gd name="T46" fmla="*/ 22 w 40"/>
                <a:gd name="T47" fmla="*/ 0 h 50"/>
                <a:gd name="T48" fmla="*/ 22 w 40"/>
                <a:gd name="T49" fmla="*/ 0 h 50"/>
                <a:gd name="T50" fmla="*/ 18 w 40"/>
                <a:gd name="T51" fmla="*/ 0 h 50"/>
                <a:gd name="T52" fmla="*/ 12 w 40"/>
                <a:gd name="T53" fmla="*/ 0 h 50"/>
                <a:gd name="T54" fmla="*/ 8 w 40"/>
                <a:gd name="T55" fmla="*/ 0 h 50"/>
                <a:gd name="T56" fmla="*/ 2 w 40"/>
                <a:gd name="T57" fmla="*/ 0 h 50"/>
                <a:gd name="T58" fmla="*/ 0 w 40"/>
                <a:gd name="T5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" h="50">
                  <a:moveTo>
                    <a:pt x="0" y="0"/>
                  </a:moveTo>
                  <a:lnTo>
                    <a:pt x="0" y="8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4" y="34"/>
                  </a:lnTo>
                  <a:lnTo>
                    <a:pt x="16" y="38"/>
                  </a:lnTo>
                  <a:lnTo>
                    <a:pt x="22" y="42"/>
                  </a:lnTo>
                  <a:lnTo>
                    <a:pt x="26" y="44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4" y="50"/>
                  </a:lnTo>
                  <a:lnTo>
                    <a:pt x="36" y="48"/>
                  </a:lnTo>
                  <a:lnTo>
                    <a:pt x="38" y="44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2" y="18"/>
                  </a:lnTo>
                  <a:lnTo>
                    <a:pt x="26" y="8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Freeform 491"/>
            <p:cNvSpPr>
              <a:spLocks/>
            </p:cNvSpPr>
            <p:nvPr/>
          </p:nvSpPr>
          <p:spPr bwMode="gray">
            <a:xfrm>
              <a:off x="1790479" y="4983502"/>
              <a:ext cx="159220" cy="336727"/>
            </a:xfrm>
            <a:custGeom>
              <a:avLst/>
              <a:gdLst>
                <a:gd name="T0" fmla="*/ 78 w 86"/>
                <a:gd name="T1" fmla="*/ 0 h 182"/>
                <a:gd name="T2" fmla="*/ 72 w 86"/>
                <a:gd name="T3" fmla="*/ 4 h 182"/>
                <a:gd name="T4" fmla="*/ 64 w 86"/>
                <a:gd name="T5" fmla="*/ 12 h 182"/>
                <a:gd name="T6" fmla="*/ 60 w 86"/>
                <a:gd name="T7" fmla="*/ 20 h 182"/>
                <a:gd name="T8" fmla="*/ 56 w 86"/>
                <a:gd name="T9" fmla="*/ 24 h 182"/>
                <a:gd name="T10" fmla="*/ 48 w 86"/>
                <a:gd name="T11" fmla="*/ 32 h 182"/>
                <a:gd name="T12" fmla="*/ 40 w 86"/>
                <a:gd name="T13" fmla="*/ 42 h 182"/>
                <a:gd name="T14" fmla="*/ 34 w 86"/>
                <a:gd name="T15" fmla="*/ 50 h 182"/>
                <a:gd name="T16" fmla="*/ 28 w 86"/>
                <a:gd name="T17" fmla="*/ 54 h 182"/>
                <a:gd name="T18" fmla="*/ 24 w 86"/>
                <a:gd name="T19" fmla="*/ 54 h 182"/>
                <a:gd name="T20" fmla="*/ 22 w 86"/>
                <a:gd name="T21" fmla="*/ 54 h 182"/>
                <a:gd name="T22" fmla="*/ 16 w 86"/>
                <a:gd name="T23" fmla="*/ 54 h 182"/>
                <a:gd name="T24" fmla="*/ 10 w 86"/>
                <a:gd name="T25" fmla="*/ 60 h 182"/>
                <a:gd name="T26" fmla="*/ 6 w 86"/>
                <a:gd name="T27" fmla="*/ 68 h 182"/>
                <a:gd name="T28" fmla="*/ 6 w 86"/>
                <a:gd name="T29" fmla="*/ 82 h 182"/>
                <a:gd name="T30" fmla="*/ 4 w 86"/>
                <a:gd name="T31" fmla="*/ 90 h 182"/>
                <a:gd name="T32" fmla="*/ 6 w 86"/>
                <a:gd name="T33" fmla="*/ 92 h 182"/>
                <a:gd name="T34" fmla="*/ 8 w 86"/>
                <a:gd name="T35" fmla="*/ 92 h 182"/>
                <a:gd name="T36" fmla="*/ 14 w 86"/>
                <a:gd name="T37" fmla="*/ 100 h 182"/>
                <a:gd name="T38" fmla="*/ 14 w 86"/>
                <a:gd name="T39" fmla="*/ 106 h 182"/>
                <a:gd name="T40" fmla="*/ 10 w 86"/>
                <a:gd name="T41" fmla="*/ 110 h 182"/>
                <a:gd name="T42" fmla="*/ 6 w 86"/>
                <a:gd name="T43" fmla="*/ 116 h 182"/>
                <a:gd name="T44" fmla="*/ 0 w 86"/>
                <a:gd name="T45" fmla="*/ 138 h 182"/>
                <a:gd name="T46" fmla="*/ 6 w 86"/>
                <a:gd name="T47" fmla="*/ 172 h 182"/>
                <a:gd name="T48" fmla="*/ 8 w 86"/>
                <a:gd name="T49" fmla="*/ 172 h 182"/>
                <a:gd name="T50" fmla="*/ 16 w 86"/>
                <a:gd name="T51" fmla="*/ 172 h 182"/>
                <a:gd name="T52" fmla="*/ 22 w 86"/>
                <a:gd name="T53" fmla="*/ 172 h 182"/>
                <a:gd name="T54" fmla="*/ 20 w 86"/>
                <a:gd name="T55" fmla="*/ 174 h 182"/>
                <a:gd name="T56" fmla="*/ 24 w 86"/>
                <a:gd name="T57" fmla="*/ 178 h 182"/>
                <a:gd name="T58" fmla="*/ 28 w 86"/>
                <a:gd name="T59" fmla="*/ 182 h 182"/>
                <a:gd name="T60" fmla="*/ 36 w 86"/>
                <a:gd name="T61" fmla="*/ 182 h 182"/>
                <a:gd name="T62" fmla="*/ 44 w 86"/>
                <a:gd name="T63" fmla="*/ 178 h 182"/>
                <a:gd name="T64" fmla="*/ 50 w 86"/>
                <a:gd name="T65" fmla="*/ 164 h 182"/>
                <a:gd name="T66" fmla="*/ 58 w 86"/>
                <a:gd name="T67" fmla="*/ 134 h 182"/>
                <a:gd name="T68" fmla="*/ 58 w 86"/>
                <a:gd name="T69" fmla="*/ 126 h 182"/>
                <a:gd name="T70" fmla="*/ 60 w 86"/>
                <a:gd name="T71" fmla="*/ 120 h 182"/>
                <a:gd name="T72" fmla="*/ 66 w 86"/>
                <a:gd name="T73" fmla="*/ 108 h 182"/>
                <a:gd name="T74" fmla="*/ 72 w 86"/>
                <a:gd name="T75" fmla="*/ 82 h 182"/>
                <a:gd name="T76" fmla="*/ 78 w 86"/>
                <a:gd name="T77" fmla="*/ 54 h 182"/>
                <a:gd name="T78" fmla="*/ 78 w 86"/>
                <a:gd name="T79" fmla="*/ 50 h 182"/>
                <a:gd name="T80" fmla="*/ 82 w 86"/>
                <a:gd name="T81" fmla="*/ 40 h 182"/>
                <a:gd name="T82" fmla="*/ 84 w 86"/>
                <a:gd name="T83" fmla="*/ 28 h 182"/>
                <a:gd name="T84" fmla="*/ 84 w 86"/>
                <a:gd name="T85" fmla="*/ 20 h 182"/>
                <a:gd name="T86" fmla="*/ 86 w 86"/>
                <a:gd name="T87" fmla="*/ 12 h 182"/>
                <a:gd name="T88" fmla="*/ 86 w 86"/>
                <a:gd name="T89" fmla="*/ 4 h 182"/>
                <a:gd name="T90" fmla="*/ 78 w 86"/>
                <a:gd name="T9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" h="182">
                  <a:moveTo>
                    <a:pt x="78" y="0"/>
                  </a:moveTo>
                  <a:lnTo>
                    <a:pt x="78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4" y="12"/>
                  </a:lnTo>
                  <a:lnTo>
                    <a:pt x="62" y="20"/>
                  </a:lnTo>
                  <a:lnTo>
                    <a:pt x="60" y="20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2" y="28"/>
                  </a:lnTo>
                  <a:lnTo>
                    <a:pt x="48" y="32"/>
                  </a:lnTo>
                  <a:lnTo>
                    <a:pt x="44" y="36"/>
                  </a:lnTo>
                  <a:lnTo>
                    <a:pt x="40" y="42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8" y="54"/>
                  </a:lnTo>
                  <a:lnTo>
                    <a:pt x="26" y="54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16" y="54"/>
                  </a:lnTo>
                  <a:lnTo>
                    <a:pt x="14" y="56"/>
                  </a:lnTo>
                  <a:lnTo>
                    <a:pt x="10" y="60"/>
                  </a:lnTo>
                  <a:lnTo>
                    <a:pt x="8" y="64"/>
                  </a:lnTo>
                  <a:lnTo>
                    <a:pt x="6" y="68"/>
                  </a:lnTo>
                  <a:lnTo>
                    <a:pt x="6" y="76"/>
                  </a:lnTo>
                  <a:lnTo>
                    <a:pt x="6" y="82"/>
                  </a:lnTo>
                  <a:lnTo>
                    <a:pt x="6" y="88"/>
                  </a:lnTo>
                  <a:lnTo>
                    <a:pt x="4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8" y="92"/>
                  </a:lnTo>
                  <a:lnTo>
                    <a:pt x="12" y="96"/>
                  </a:lnTo>
                  <a:lnTo>
                    <a:pt x="14" y="100"/>
                  </a:lnTo>
                  <a:lnTo>
                    <a:pt x="14" y="102"/>
                  </a:lnTo>
                  <a:lnTo>
                    <a:pt x="14" y="106"/>
                  </a:lnTo>
                  <a:lnTo>
                    <a:pt x="12" y="108"/>
                  </a:lnTo>
                  <a:lnTo>
                    <a:pt x="10" y="110"/>
                  </a:lnTo>
                  <a:lnTo>
                    <a:pt x="8" y="112"/>
                  </a:lnTo>
                  <a:lnTo>
                    <a:pt x="6" y="116"/>
                  </a:lnTo>
                  <a:lnTo>
                    <a:pt x="2" y="124"/>
                  </a:lnTo>
                  <a:lnTo>
                    <a:pt x="0" y="138"/>
                  </a:lnTo>
                  <a:lnTo>
                    <a:pt x="0" y="154"/>
                  </a:lnTo>
                  <a:lnTo>
                    <a:pt x="6" y="172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2" y="172"/>
                  </a:lnTo>
                  <a:lnTo>
                    <a:pt x="16" y="172"/>
                  </a:lnTo>
                  <a:lnTo>
                    <a:pt x="20" y="172"/>
                  </a:lnTo>
                  <a:lnTo>
                    <a:pt x="22" y="172"/>
                  </a:lnTo>
                  <a:lnTo>
                    <a:pt x="22" y="172"/>
                  </a:lnTo>
                  <a:lnTo>
                    <a:pt x="20" y="174"/>
                  </a:lnTo>
                  <a:lnTo>
                    <a:pt x="22" y="176"/>
                  </a:lnTo>
                  <a:lnTo>
                    <a:pt x="24" y="178"/>
                  </a:lnTo>
                  <a:lnTo>
                    <a:pt x="26" y="180"/>
                  </a:lnTo>
                  <a:lnTo>
                    <a:pt x="28" y="182"/>
                  </a:lnTo>
                  <a:lnTo>
                    <a:pt x="32" y="182"/>
                  </a:lnTo>
                  <a:lnTo>
                    <a:pt x="36" y="182"/>
                  </a:lnTo>
                  <a:lnTo>
                    <a:pt x="40" y="182"/>
                  </a:lnTo>
                  <a:lnTo>
                    <a:pt x="44" y="178"/>
                  </a:lnTo>
                  <a:lnTo>
                    <a:pt x="46" y="172"/>
                  </a:lnTo>
                  <a:lnTo>
                    <a:pt x="50" y="164"/>
                  </a:lnTo>
                  <a:lnTo>
                    <a:pt x="56" y="146"/>
                  </a:lnTo>
                  <a:lnTo>
                    <a:pt x="58" y="134"/>
                  </a:lnTo>
                  <a:lnTo>
                    <a:pt x="60" y="128"/>
                  </a:lnTo>
                  <a:lnTo>
                    <a:pt x="58" y="126"/>
                  </a:lnTo>
                  <a:lnTo>
                    <a:pt x="58" y="124"/>
                  </a:lnTo>
                  <a:lnTo>
                    <a:pt x="60" y="120"/>
                  </a:lnTo>
                  <a:lnTo>
                    <a:pt x="62" y="114"/>
                  </a:lnTo>
                  <a:lnTo>
                    <a:pt x="66" y="108"/>
                  </a:lnTo>
                  <a:lnTo>
                    <a:pt x="70" y="98"/>
                  </a:lnTo>
                  <a:lnTo>
                    <a:pt x="72" y="82"/>
                  </a:lnTo>
                  <a:lnTo>
                    <a:pt x="76" y="66"/>
                  </a:lnTo>
                  <a:lnTo>
                    <a:pt x="78" y="54"/>
                  </a:lnTo>
                  <a:lnTo>
                    <a:pt x="78" y="52"/>
                  </a:lnTo>
                  <a:lnTo>
                    <a:pt x="78" y="50"/>
                  </a:lnTo>
                  <a:lnTo>
                    <a:pt x="80" y="44"/>
                  </a:lnTo>
                  <a:lnTo>
                    <a:pt x="82" y="40"/>
                  </a:lnTo>
                  <a:lnTo>
                    <a:pt x="82" y="34"/>
                  </a:lnTo>
                  <a:lnTo>
                    <a:pt x="84" y="28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6" y="16"/>
                  </a:lnTo>
                  <a:lnTo>
                    <a:pt x="86" y="12"/>
                  </a:lnTo>
                  <a:lnTo>
                    <a:pt x="86" y="8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78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492"/>
            <p:cNvSpPr>
              <a:spLocks/>
            </p:cNvSpPr>
            <p:nvPr/>
          </p:nvSpPr>
          <p:spPr bwMode="gray">
            <a:xfrm>
              <a:off x="4167672" y="5834571"/>
              <a:ext cx="107381" cy="103608"/>
            </a:xfrm>
            <a:custGeom>
              <a:avLst/>
              <a:gdLst>
                <a:gd name="T0" fmla="*/ 10 w 58"/>
                <a:gd name="T1" fmla="*/ 2 h 56"/>
                <a:gd name="T2" fmla="*/ 10 w 58"/>
                <a:gd name="T3" fmla="*/ 2 h 56"/>
                <a:gd name="T4" fmla="*/ 8 w 58"/>
                <a:gd name="T5" fmla="*/ 2 h 56"/>
                <a:gd name="T6" fmla="*/ 6 w 58"/>
                <a:gd name="T7" fmla="*/ 2 h 56"/>
                <a:gd name="T8" fmla="*/ 4 w 58"/>
                <a:gd name="T9" fmla="*/ 4 h 56"/>
                <a:gd name="T10" fmla="*/ 2 w 58"/>
                <a:gd name="T11" fmla="*/ 6 h 56"/>
                <a:gd name="T12" fmla="*/ 0 w 58"/>
                <a:gd name="T13" fmla="*/ 8 h 56"/>
                <a:gd name="T14" fmla="*/ 0 w 58"/>
                <a:gd name="T15" fmla="*/ 14 h 56"/>
                <a:gd name="T16" fmla="*/ 6 w 58"/>
                <a:gd name="T17" fmla="*/ 30 h 56"/>
                <a:gd name="T18" fmla="*/ 6 w 58"/>
                <a:gd name="T19" fmla="*/ 30 h 56"/>
                <a:gd name="T20" fmla="*/ 8 w 58"/>
                <a:gd name="T21" fmla="*/ 32 h 56"/>
                <a:gd name="T22" fmla="*/ 10 w 58"/>
                <a:gd name="T23" fmla="*/ 36 h 56"/>
                <a:gd name="T24" fmla="*/ 14 w 58"/>
                <a:gd name="T25" fmla="*/ 40 h 56"/>
                <a:gd name="T26" fmla="*/ 14 w 58"/>
                <a:gd name="T27" fmla="*/ 44 h 56"/>
                <a:gd name="T28" fmla="*/ 18 w 58"/>
                <a:gd name="T29" fmla="*/ 46 h 56"/>
                <a:gd name="T30" fmla="*/ 22 w 58"/>
                <a:gd name="T31" fmla="*/ 50 h 56"/>
                <a:gd name="T32" fmla="*/ 26 w 58"/>
                <a:gd name="T33" fmla="*/ 52 h 56"/>
                <a:gd name="T34" fmla="*/ 32 w 58"/>
                <a:gd name="T35" fmla="*/ 54 h 56"/>
                <a:gd name="T36" fmla="*/ 36 w 58"/>
                <a:gd name="T37" fmla="*/ 56 h 56"/>
                <a:gd name="T38" fmla="*/ 40 w 58"/>
                <a:gd name="T39" fmla="*/ 54 h 56"/>
                <a:gd name="T40" fmla="*/ 42 w 58"/>
                <a:gd name="T41" fmla="*/ 52 h 56"/>
                <a:gd name="T42" fmla="*/ 46 w 58"/>
                <a:gd name="T43" fmla="*/ 50 h 56"/>
                <a:gd name="T44" fmla="*/ 50 w 58"/>
                <a:gd name="T45" fmla="*/ 44 h 56"/>
                <a:gd name="T46" fmla="*/ 54 w 58"/>
                <a:gd name="T47" fmla="*/ 40 h 56"/>
                <a:gd name="T48" fmla="*/ 56 w 58"/>
                <a:gd name="T49" fmla="*/ 34 h 56"/>
                <a:gd name="T50" fmla="*/ 58 w 58"/>
                <a:gd name="T51" fmla="*/ 30 h 56"/>
                <a:gd name="T52" fmla="*/ 56 w 58"/>
                <a:gd name="T53" fmla="*/ 24 h 56"/>
                <a:gd name="T54" fmla="*/ 56 w 58"/>
                <a:gd name="T55" fmla="*/ 18 h 56"/>
                <a:gd name="T56" fmla="*/ 56 w 58"/>
                <a:gd name="T57" fmla="*/ 12 h 56"/>
                <a:gd name="T58" fmla="*/ 56 w 58"/>
                <a:gd name="T59" fmla="*/ 8 h 56"/>
                <a:gd name="T60" fmla="*/ 56 w 58"/>
                <a:gd name="T61" fmla="*/ 6 h 56"/>
                <a:gd name="T62" fmla="*/ 54 w 58"/>
                <a:gd name="T63" fmla="*/ 6 h 56"/>
                <a:gd name="T64" fmla="*/ 52 w 58"/>
                <a:gd name="T65" fmla="*/ 4 h 56"/>
                <a:gd name="T66" fmla="*/ 50 w 58"/>
                <a:gd name="T67" fmla="*/ 2 h 56"/>
                <a:gd name="T68" fmla="*/ 46 w 58"/>
                <a:gd name="T69" fmla="*/ 0 h 56"/>
                <a:gd name="T70" fmla="*/ 42 w 58"/>
                <a:gd name="T71" fmla="*/ 0 h 56"/>
                <a:gd name="T72" fmla="*/ 40 w 58"/>
                <a:gd name="T73" fmla="*/ 0 h 56"/>
                <a:gd name="T74" fmla="*/ 38 w 58"/>
                <a:gd name="T75" fmla="*/ 2 h 56"/>
                <a:gd name="T76" fmla="*/ 36 w 58"/>
                <a:gd name="T77" fmla="*/ 4 h 56"/>
                <a:gd name="T78" fmla="*/ 34 w 58"/>
                <a:gd name="T79" fmla="*/ 8 h 56"/>
                <a:gd name="T80" fmla="*/ 32 w 58"/>
                <a:gd name="T81" fmla="*/ 10 h 56"/>
                <a:gd name="T82" fmla="*/ 32 w 58"/>
                <a:gd name="T83" fmla="*/ 10 h 56"/>
                <a:gd name="T84" fmla="*/ 16 w 58"/>
                <a:gd name="T85" fmla="*/ 2 h 56"/>
                <a:gd name="T86" fmla="*/ 10 w 58"/>
                <a:gd name="T87" fmla="*/ 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8" h="56">
                  <a:moveTo>
                    <a:pt x="10" y="2"/>
                  </a:move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4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0" y="36"/>
                  </a:lnTo>
                  <a:lnTo>
                    <a:pt x="14" y="40"/>
                  </a:lnTo>
                  <a:lnTo>
                    <a:pt x="14" y="44"/>
                  </a:lnTo>
                  <a:lnTo>
                    <a:pt x="18" y="46"/>
                  </a:lnTo>
                  <a:lnTo>
                    <a:pt x="22" y="50"/>
                  </a:lnTo>
                  <a:lnTo>
                    <a:pt x="26" y="52"/>
                  </a:lnTo>
                  <a:lnTo>
                    <a:pt x="32" y="54"/>
                  </a:lnTo>
                  <a:lnTo>
                    <a:pt x="36" y="56"/>
                  </a:lnTo>
                  <a:lnTo>
                    <a:pt x="40" y="54"/>
                  </a:lnTo>
                  <a:lnTo>
                    <a:pt x="42" y="52"/>
                  </a:lnTo>
                  <a:lnTo>
                    <a:pt x="46" y="50"/>
                  </a:lnTo>
                  <a:lnTo>
                    <a:pt x="50" y="44"/>
                  </a:lnTo>
                  <a:lnTo>
                    <a:pt x="54" y="40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56" y="24"/>
                  </a:lnTo>
                  <a:lnTo>
                    <a:pt x="56" y="18"/>
                  </a:lnTo>
                  <a:lnTo>
                    <a:pt x="56" y="12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2"/>
                  </a:lnTo>
                  <a:lnTo>
                    <a:pt x="36" y="4"/>
                  </a:lnTo>
                  <a:lnTo>
                    <a:pt x="34" y="8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16" y="2"/>
                  </a:lnTo>
                  <a:lnTo>
                    <a:pt x="10" y="2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493"/>
            <p:cNvSpPr>
              <a:spLocks/>
            </p:cNvSpPr>
            <p:nvPr/>
          </p:nvSpPr>
          <p:spPr bwMode="gray">
            <a:xfrm>
              <a:off x="4267647" y="4746683"/>
              <a:ext cx="129598" cy="99908"/>
            </a:xfrm>
            <a:custGeom>
              <a:avLst/>
              <a:gdLst>
                <a:gd name="T0" fmla="*/ 2 w 70"/>
                <a:gd name="T1" fmla="*/ 44 h 54"/>
                <a:gd name="T2" fmla="*/ 34 w 70"/>
                <a:gd name="T3" fmla="*/ 28 h 54"/>
                <a:gd name="T4" fmla="*/ 34 w 70"/>
                <a:gd name="T5" fmla="*/ 28 h 54"/>
                <a:gd name="T6" fmla="*/ 38 w 70"/>
                <a:gd name="T7" fmla="*/ 26 h 54"/>
                <a:gd name="T8" fmla="*/ 40 w 70"/>
                <a:gd name="T9" fmla="*/ 22 h 54"/>
                <a:gd name="T10" fmla="*/ 44 w 70"/>
                <a:gd name="T11" fmla="*/ 18 h 54"/>
                <a:gd name="T12" fmla="*/ 48 w 70"/>
                <a:gd name="T13" fmla="*/ 14 h 54"/>
                <a:gd name="T14" fmla="*/ 52 w 70"/>
                <a:gd name="T15" fmla="*/ 10 h 54"/>
                <a:gd name="T16" fmla="*/ 54 w 70"/>
                <a:gd name="T17" fmla="*/ 4 h 54"/>
                <a:gd name="T18" fmla="*/ 54 w 70"/>
                <a:gd name="T19" fmla="*/ 0 h 54"/>
                <a:gd name="T20" fmla="*/ 64 w 70"/>
                <a:gd name="T21" fmla="*/ 0 h 54"/>
                <a:gd name="T22" fmla="*/ 70 w 70"/>
                <a:gd name="T23" fmla="*/ 8 h 54"/>
                <a:gd name="T24" fmla="*/ 68 w 70"/>
                <a:gd name="T25" fmla="*/ 12 h 54"/>
                <a:gd name="T26" fmla="*/ 64 w 70"/>
                <a:gd name="T27" fmla="*/ 22 h 54"/>
                <a:gd name="T28" fmla="*/ 56 w 70"/>
                <a:gd name="T29" fmla="*/ 32 h 54"/>
                <a:gd name="T30" fmla="*/ 46 w 70"/>
                <a:gd name="T31" fmla="*/ 42 h 54"/>
                <a:gd name="T32" fmla="*/ 28 w 70"/>
                <a:gd name="T33" fmla="*/ 50 h 54"/>
                <a:gd name="T34" fmla="*/ 16 w 70"/>
                <a:gd name="T35" fmla="*/ 54 h 54"/>
                <a:gd name="T36" fmla="*/ 10 w 70"/>
                <a:gd name="T37" fmla="*/ 54 h 54"/>
                <a:gd name="T38" fmla="*/ 10 w 70"/>
                <a:gd name="T39" fmla="*/ 54 h 54"/>
                <a:gd name="T40" fmla="*/ 8 w 70"/>
                <a:gd name="T41" fmla="*/ 54 h 54"/>
                <a:gd name="T42" fmla="*/ 6 w 70"/>
                <a:gd name="T43" fmla="*/ 54 h 54"/>
                <a:gd name="T44" fmla="*/ 4 w 70"/>
                <a:gd name="T45" fmla="*/ 52 h 54"/>
                <a:gd name="T46" fmla="*/ 2 w 70"/>
                <a:gd name="T47" fmla="*/ 52 h 54"/>
                <a:gd name="T48" fmla="*/ 0 w 70"/>
                <a:gd name="T49" fmla="*/ 50 h 54"/>
                <a:gd name="T50" fmla="*/ 0 w 70"/>
                <a:gd name="T51" fmla="*/ 48 h 54"/>
                <a:gd name="T52" fmla="*/ 2 w 70"/>
                <a:gd name="T53" fmla="*/ 4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" h="54">
                  <a:moveTo>
                    <a:pt x="2" y="44"/>
                  </a:moveTo>
                  <a:lnTo>
                    <a:pt x="34" y="28"/>
                  </a:lnTo>
                  <a:lnTo>
                    <a:pt x="34" y="28"/>
                  </a:lnTo>
                  <a:lnTo>
                    <a:pt x="38" y="26"/>
                  </a:lnTo>
                  <a:lnTo>
                    <a:pt x="40" y="22"/>
                  </a:lnTo>
                  <a:lnTo>
                    <a:pt x="44" y="18"/>
                  </a:lnTo>
                  <a:lnTo>
                    <a:pt x="48" y="14"/>
                  </a:lnTo>
                  <a:lnTo>
                    <a:pt x="52" y="10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64" y="0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22"/>
                  </a:lnTo>
                  <a:lnTo>
                    <a:pt x="56" y="32"/>
                  </a:lnTo>
                  <a:lnTo>
                    <a:pt x="46" y="42"/>
                  </a:lnTo>
                  <a:lnTo>
                    <a:pt x="28" y="50"/>
                  </a:lnTo>
                  <a:lnTo>
                    <a:pt x="16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8" y="54"/>
                  </a:lnTo>
                  <a:lnTo>
                    <a:pt x="6" y="54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2" y="44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Freeform 494"/>
            <p:cNvSpPr>
              <a:spLocks/>
            </p:cNvSpPr>
            <p:nvPr/>
          </p:nvSpPr>
          <p:spPr bwMode="gray">
            <a:xfrm>
              <a:off x="4686063" y="5797568"/>
              <a:ext cx="137003" cy="203516"/>
            </a:xfrm>
            <a:custGeom>
              <a:avLst/>
              <a:gdLst>
                <a:gd name="T0" fmla="*/ 8 w 74"/>
                <a:gd name="T1" fmla="*/ 0 h 110"/>
                <a:gd name="T2" fmla="*/ 4 w 74"/>
                <a:gd name="T3" fmla="*/ 2 h 110"/>
                <a:gd name="T4" fmla="*/ 2 w 74"/>
                <a:gd name="T5" fmla="*/ 4 h 110"/>
                <a:gd name="T6" fmla="*/ 2 w 74"/>
                <a:gd name="T7" fmla="*/ 12 h 110"/>
                <a:gd name="T8" fmla="*/ 8 w 74"/>
                <a:gd name="T9" fmla="*/ 20 h 110"/>
                <a:gd name="T10" fmla="*/ 14 w 74"/>
                <a:gd name="T11" fmla="*/ 30 h 110"/>
                <a:gd name="T12" fmla="*/ 20 w 74"/>
                <a:gd name="T13" fmla="*/ 38 h 110"/>
                <a:gd name="T14" fmla="*/ 22 w 74"/>
                <a:gd name="T15" fmla="*/ 40 h 110"/>
                <a:gd name="T16" fmla="*/ 22 w 74"/>
                <a:gd name="T17" fmla="*/ 54 h 110"/>
                <a:gd name="T18" fmla="*/ 18 w 74"/>
                <a:gd name="T19" fmla="*/ 74 h 110"/>
                <a:gd name="T20" fmla="*/ 18 w 74"/>
                <a:gd name="T21" fmla="*/ 78 h 110"/>
                <a:gd name="T22" fmla="*/ 22 w 74"/>
                <a:gd name="T23" fmla="*/ 84 h 110"/>
                <a:gd name="T24" fmla="*/ 28 w 74"/>
                <a:gd name="T25" fmla="*/ 92 h 110"/>
                <a:gd name="T26" fmla="*/ 32 w 74"/>
                <a:gd name="T27" fmla="*/ 102 h 110"/>
                <a:gd name="T28" fmla="*/ 36 w 74"/>
                <a:gd name="T29" fmla="*/ 110 h 110"/>
                <a:gd name="T30" fmla="*/ 38 w 74"/>
                <a:gd name="T31" fmla="*/ 110 h 110"/>
                <a:gd name="T32" fmla="*/ 40 w 74"/>
                <a:gd name="T33" fmla="*/ 102 h 110"/>
                <a:gd name="T34" fmla="*/ 46 w 74"/>
                <a:gd name="T35" fmla="*/ 90 h 110"/>
                <a:gd name="T36" fmla="*/ 54 w 74"/>
                <a:gd name="T37" fmla="*/ 82 h 110"/>
                <a:gd name="T38" fmla="*/ 60 w 74"/>
                <a:gd name="T39" fmla="*/ 78 h 110"/>
                <a:gd name="T40" fmla="*/ 66 w 74"/>
                <a:gd name="T41" fmla="*/ 68 h 110"/>
                <a:gd name="T42" fmla="*/ 70 w 74"/>
                <a:gd name="T43" fmla="*/ 58 h 110"/>
                <a:gd name="T44" fmla="*/ 72 w 74"/>
                <a:gd name="T45" fmla="*/ 50 h 110"/>
                <a:gd name="T46" fmla="*/ 72 w 74"/>
                <a:gd name="T47" fmla="*/ 50 h 110"/>
                <a:gd name="T48" fmla="*/ 64 w 74"/>
                <a:gd name="T49" fmla="*/ 52 h 110"/>
                <a:gd name="T50" fmla="*/ 54 w 74"/>
                <a:gd name="T51" fmla="*/ 52 h 110"/>
                <a:gd name="T52" fmla="*/ 46 w 74"/>
                <a:gd name="T53" fmla="*/ 48 h 110"/>
                <a:gd name="T54" fmla="*/ 38 w 74"/>
                <a:gd name="T55" fmla="*/ 40 h 110"/>
                <a:gd name="T56" fmla="*/ 34 w 74"/>
                <a:gd name="T57" fmla="*/ 32 h 110"/>
                <a:gd name="T58" fmla="*/ 32 w 74"/>
                <a:gd name="T59" fmla="*/ 28 h 110"/>
                <a:gd name="T60" fmla="*/ 18 w 74"/>
                <a:gd name="T61" fmla="*/ 10 h 110"/>
                <a:gd name="T62" fmla="*/ 18 w 74"/>
                <a:gd name="T63" fmla="*/ 6 h 110"/>
                <a:gd name="T64" fmla="*/ 12 w 74"/>
                <a:gd name="T65" fmla="*/ 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110">
                  <a:moveTo>
                    <a:pt x="10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16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54"/>
                  </a:lnTo>
                  <a:lnTo>
                    <a:pt x="20" y="64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18" y="78"/>
                  </a:lnTo>
                  <a:lnTo>
                    <a:pt x="18" y="80"/>
                  </a:lnTo>
                  <a:lnTo>
                    <a:pt x="22" y="84"/>
                  </a:lnTo>
                  <a:lnTo>
                    <a:pt x="24" y="88"/>
                  </a:lnTo>
                  <a:lnTo>
                    <a:pt x="28" y="92"/>
                  </a:lnTo>
                  <a:lnTo>
                    <a:pt x="30" y="96"/>
                  </a:lnTo>
                  <a:lnTo>
                    <a:pt x="32" y="102"/>
                  </a:lnTo>
                  <a:lnTo>
                    <a:pt x="34" y="106"/>
                  </a:lnTo>
                  <a:lnTo>
                    <a:pt x="36" y="110"/>
                  </a:lnTo>
                  <a:lnTo>
                    <a:pt x="36" y="110"/>
                  </a:lnTo>
                  <a:lnTo>
                    <a:pt x="38" y="110"/>
                  </a:lnTo>
                  <a:lnTo>
                    <a:pt x="38" y="106"/>
                  </a:lnTo>
                  <a:lnTo>
                    <a:pt x="40" y="102"/>
                  </a:lnTo>
                  <a:lnTo>
                    <a:pt x="44" y="96"/>
                  </a:lnTo>
                  <a:lnTo>
                    <a:pt x="46" y="90"/>
                  </a:lnTo>
                  <a:lnTo>
                    <a:pt x="50" y="86"/>
                  </a:lnTo>
                  <a:lnTo>
                    <a:pt x="54" y="82"/>
                  </a:lnTo>
                  <a:lnTo>
                    <a:pt x="56" y="80"/>
                  </a:lnTo>
                  <a:lnTo>
                    <a:pt x="60" y="78"/>
                  </a:lnTo>
                  <a:lnTo>
                    <a:pt x="64" y="74"/>
                  </a:lnTo>
                  <a:lnTo>
                    <a:pt x="66" y="68"/>
                  </a:lnTo>
                  <a:lnTo>
                    <a:pt x="68" y="64"/>
                  </a:lnTo>
                  <a:lnTo>
                    <a:pt x="70" y="58"/>
                  </a:lnTo>
                  <a:lnTo>
                    <a:pt x="72" y="54"/>
                  </a:lnTo>
                  <a:lnTo>
                    <a:pt x="72" y="50"/>
                  </a:lnTo>
                  <a:lnTo>
                    <a:pt x="74" y="50"/>
                  </a:lnTo>
                  <a:lnTo>
                    <a:pt x="72" y="50"/>
                  </a:lnTo>
                  <a:lnTo>
                    <a:pt x="68" y="50"/>
                  </a:lnTo>
                  <a:lnTo>
                    <a:pt x="64" y="52"/>
                  </a:lnTo>
                  <a:lnTo>
                    <a:pt x="58" y="52"/>
                  </a:lnTo>
                  <a:lnTo>
                    <a:pt x="54" y="52"/>
                  </a:lnTo>
                  <a:lnTo>
                    <a:pt x="48" y="50"/>
                  </a:lnTo>
                  <a:lnTo>
                    <a:pt x="46" y="48"/>
                  </a:lnTo>
                  <a:lnTo>
                    <a:pt x="42" y="44"/>
                  </a:lnTo>
                  <a:lnTo>
                    <a:pt x="38" y="40"/>
                  </a:lnTo>
                  <a:lnTo>
                    <a:pt x="36" y="36"/>
                  </a:lnTo>
                  <a:lnTo>
                    <a:pt x="34" y="32"/>
                  </a:lnTo>
                  <a:lnTo>
                    <a:pt x="32" y="30"/>
                  </a:lnTo>
                  <a:lnTo>
                    <a:pt x="32" y="28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Freeform 495"/>
            <p:cNvSpPr>
              <a:spLocks/>
            </p:cNvSpPr>
            <p:nvPr/>
          </p:nvSpPr>
          <p:spPr bwMode="gray">
            <a:xfrm>
              <a:off x="4556465" y="5989983"/>
              <a:ext cx="170328" cy="192416"/>
            </a:xfrm>
            <a:custGeom>
              <a:avLst/>
              <a:gdLst>
                <a:gd name="T0" fmla="*/ 4 w 92"/>
                <a:gd name="T1" fmla="*/ 80 h 104"/>
                <a:gd name="T2" fmla="*/ 4 w 92"/>
                <a:gd name="T3" fmla="*/ 80 h 104"/>
                <a:gd name="T4" fmla="*/ 2 w 92"/>
                <a:gd name="T5" fmla="*/ 82 h 104"/>
                <a:gd name="T6" fmla="*/ 0 w 92"/>
                <a:gd name="T7" fmla="*/ 84 h 104"/>
                <a:gd name="T8" fmla="*/ 0 w 92"/>
                <a:gd name="T9" fmla="*/ 88 h 104"/>
                <a:gd name="T10" fmla="*/ 0 w 92"/>
                <a:gd name="T11" fmla="*/ 90 h 104"/>
                <a:gd name="T12" fmla="*/ 0 w 92"/>
                <a:gd name="T13" fmla="*/ 94 h 104"/>
                <a:gd name="T14" fmla="*/ 4 w 92"/>
                <a:gd name="T15" fmla="*/ 96 h 104"/>
                <a:gd name="T16" fmla="*/ 10 w 92"/>
                <a:gd name="T17" fmla="*/ 98 h 104"/>
                <a:gd name="T18" fmla="*/ 16 w 92"/>
                <a:gd name="T19" fmla="*/ 100 h 104"/>
                <a:gd name="T20" fmla="*/ 22 w 92"/>
                <a:gd name="T21" fmla="*/ 102 h 104"/>
                <a:gd name="T22" fmla="*/ 28 w 92"/>
                <a:gd name="T23" fmla="*/ 104 h 104"/>
                <a:gd name="T24" fmla="*/ 34 w 92"/>
                <a:gd name="T25" fmla="*/ 104 h 104"/>
                <a:gd name="T26" fmla="*/ 36 w 92"/>
                <a:gd name="T27" fmla="*/ 104 h 104"/>
                <a:gd name="T28" fmla="*/ 40 w 92"/>
                <a:gd name="T29" fmla="*/ 102 h 104"/>
                <a:gd name="T30" fmla="*/ 44 w 92"/>
                <a:gd name="T31" fmla="*/ 98 h 104"/>
                <a:gd name="T32" fmla="*/ 48 w 92"/>
                <a:gd name="T33" fmla="*/ 94 h 104"/>
                <a:gd name="T34" fmla="*/ 50 w 92"/>
                <a:gd name="T35" fmla="*/ 90 h 104"/>
                <a:gd name="T36" fmla="*/ 52 w 92"/>
                <a:gd name="T37" fmla="*/ 86 h 104"/>
                <a:gd name="T38" fmla="*/ 52 w 92"/>
                <a:gd name="T39" fmla="*/ 82 h 104"/>
                <a:gd name="T40" fmla="*/ 52 w 92"/>
                <a:gd name="T41" fmla="*/ 78 h 104"/>
                <a:gd name="T42" fmla="*/ 50 w 92"/>
                <a:gd name="T43" fmla="*/ 74 h 104"/>
                <a:gd name="T44" fmla="*/ 52 w 92"/>
                <a:gd name="T45" fmla="*/ 70 h 104"/>
                <a:gd name="T46" fmla="*/ 54 w 92"/>
                <a:gd name="T47" fmla="*/ 66 h 104"/>
                <a:gd name="T48" fmla="*/ 58 w 92"/>
                <a:gd name="T49" fmla="*/ 64 h 104"/>
                <a:gd name="T50" fmla="*/ 62 w 92"/>
                <a:gd name="T51" fmla="*/ 60 h 104"/>
                <a:gd name="T52" fmla="*/ 66 w 92"/>
                <a:gd name="T53" fmla="*/ 54 h 104"/>
                <a:gd name="T54" fmla="*/ 70 w 92"/>
                <a:gd name="T55" fmla="*/ 50 h 104"/>
                <a:gd name="T56" fmla="*/ 72 w 92"/>
                <a:gd name="T57" fmla="*/ 46 h 104"/>
                <a:gd name="T58" fmla="*/ 74 w 92"/>
                <a:gd name="T59" fmla="*/ 44 h 104"/>
                <a:gd name="T60" fmla="*/ 74 w 92"/>
                <a:gd name="T61" fmla="*/ 42 h 104"/>
                <a:gd name="T62" fmla="*/ 80 w 92"/>
                <a:gd name="T63" fmla="*/ 30 h 104"/>
                <a:gd name="T64" fmla="*/ 82 w 92"/>
                <a:gd name="T65" fmla="*/ 28 h 104"/>
                <a:gd name="T66" fmla="*/ 84 w 92"/>
                <a:gd name="T67" fmla="*/ 26 h 104"/>
                <a:gd name="T68" fmla="*/ 86 w 92"/>
                <a:gd name="T69" fmla="*/ 24 h 104"/>
                <a:gd name="T70" fmla="*/ 88 w 92"/>
                <a:gd name="T71" fmla="*/ 20 h 104"/>
                <a:gd name="T72" fmla="*/ 90 w 92"/>
                <a:gd name="T73" fmla="*/ 16 h 104"/>
                <a:gd name="T74" fmla="*/ 92 w 92"/>
                <a:gd name="T75" fmla="*/ 12 h 104"/>
                <a:gd name="T76" fmla="*/ 92 w 92"/>
                <a:gd name="T77" fmla="*/ 8 h 104"/>
                <a:gd name="T78" fmla="*/ 90 w 92"/>
                <a:gd name="T79" fmla="*/ 6 h 104"/>
                <a:gd name="T80" fmla="*/ 86 w 92"/>
                <a:gd name="T81" fmla="*/ 4 h 104"/>
                <a:gd name="T82" fmla="*/ 82 w 92"/>
                <a:gd name="T83" fmla="*/ 2 h 104"/>
                <a:gd name="T84" fmla="*/ 78 w 92"/>
                <a:gd name="T85" fmla="*/ 0 h 104"/>
                <a:gd name="T86" fmla="*/ 74 w 92"/>
                <a:gd name="T87" fmla="*/ 0 h 104"/>
                <a:gd name="T88" fmla="*/ 70 w 92"/>
                <a:gd name="T89" fmla="*/ 0 h 104"/>
                <a:gd name="T90" fmla="*/ 68 w 92"/>
                <a:gd name="T91" fmla="*/ 2 h 104"/>
                <a:gd name="T92" fmla="*/ 66 w 92"/>
                <a:gd name="T93" fmla="*/ 4 h 104"/>
                <a:gd name="T94" fmla="*/ 64 w 92"/>
                <a:gd name="T95" fmla="*/ 8 h 104"/>
                <a:gd name="T96" fmla="*/ 62 w 92"/>
                <a:gd name="T97" fmla="*/ 10 h 104"/>
                <a:gd name="T98" fmla="*/ 60 w 92"/>
                <a:gd name="T99" fmla="*/ 12 h 104"/>
                <a:gd name="T100" fmla="*/ 60 w 92"/>
                <a:gd name="T101" fmla="*/ 12 h 104"/>
                <a:gd name="T102" fmla="*/ 58 w 92"/>
                <a:gd name="T103" fmla="*/ 26 h 104"/>
                <a:gd name="T104" fmla="*/ 42 w 92"/>
                <a:gd name="T105" fmla="*/ 36 h 104"/>
                <a:gd name="T106" fmla="*/ 32 w 92"/>
                <a:gd name="T107" fmla="*/ 44 h 104"/>
                <a:gd name="T108" fmla="*/ 20 w 92"/>
                <a:gd name="T109" fmla="*/ 62 h 104"/>
                <a:gd name="T110" fmla="*/ 14 w 92"/>
                <a:gd name="T111" fmla="*/ 72 h 104"/>
                <a:gd name="T112" fmla="*/ 14 w 92"/>
                <a:gd name="T113" fmla="*/ 72 h 104"/>
                <a:gd name="T114" fmla="*/ 12 w 92"/>
                <a:gd name="T115" fmla="*/ 72 h 104"/>
                <a:gd name="T116" fmla="*/ 8 w 92"/>
                <a:gd name="T117" fmla="*/ 72 h 104"/>
                <a:gd name="T118" fmla="*/ 6 w 92"/>
                <a:gd name="T119" fmla="*/ 76 h 104"/>
                <a:gd name="T120" fmla="*/ 4 w 92"/>
                <a:gd name="T121" fmla="*/ 8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2" h="104">
                  <a:moveTo>
                    <a:pt x="4" y="80"/>
                  </a:moveTo>
                  <a:lnTo>
                    <a:pt x="4" y="80"/>
                  </a:lnTo>
                  <a:lnTo>
                    <a:pt x="2" y="82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4" y="96"/>
                  </a:lnTo>
                  <a:lnTo>
                    <a:pt x="10" y="98"/>
                  </a:lnTo>
                  <a:lnTo>
                    <a:pt x="16" y="100"/>
                  </a:lnTo>
                  <a:lnTo>
                    <a:pt x="22" y="102"/>
                  </a:lnTo>
                  <a:lnTo>
                    <a:pt x="28" y="104"/>
                  </a:lnTo>
                  <a:lnTo>
                    <a:pt x="34" y="104"/>
                  </a:lnTo>
                  <a:lnTo>
                    <a:pt x="36" y="104"/>
                  </a:lnTo>
                  <a:lnTo>
                    <a:pt x="40" y="102"/>
                  </a:lnTo>
                  <a:lnTo>
                    <a:pt x="44" y="98"/>
                  </a:lnTo>
                  <a:lnTo>
                    <a:pt x="48" y="94"/>
                  </a:lnTo>
                  <a:lnTo>
                    <a:pt x="50" y="90"/>
                  </a:lnTo>
                  <a:lnTo>
                    <a:pt x="52" y="86"/>
                  </a:lnTo>
                  <a:lnTo>
                    <a:pt x="52" y="82"/>
                  </a:lnTo>
                  <a:lnTo>
                    <a:pt x="52" y="78"/>
                  </a:lnTo>
                  <a:lnTo>
                    <a:pt x="50" y="74"/>
                  </a:lnTo>
                  <a:lnTo>
                    <a:pt x="52" y="70"/>
                  </a:lnTo>
                  <a:lnTo>
                    <a:pt x="54" y="66"/>
                  </a:lnTo>
                  <a:lnTo>
                    <a:pt x="58" y="64"/>
                  </a:lnTo>
                  <a:lnTo>
                    <a:pt x="62" y="60"/>
                  </a:lnTo>
                  <a:lnTo>
                    <a:pt x="66" y="54"/>
                  </a:lnTo>
                  <a:lnTo>
                    <a:pt x="70" y="50"/>
                  </a:lnTo>
                  <a:lnTo>
                    <a:pt x="72" y="46"/>
                  </a:lnTo>
                  <a:lnTo>
                    <a:pt x="74" y="44"/>
                  </a:lnTo>
                  <a:lnTo>
                    <a:pt x="74" y="4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6" y="24"/>
                  </a:lnTo>
                  <a:lnTo>
                    <a:pt x="88" y="20"/>
                  </a:lnTo>
                  <a:lnTo>
                    <a:pt x="90" y="16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2" y="2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4"/>
                  </a:lnTo>
                  <a:lnTo>
                    <a:pt x="64" y="8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58" y="26"/>
                  </a:lnTo>
                  <a:lnTo>
                    <a:pt x="42" y="36"/>
                  </a:lnTo>
                  <a:lnTo>
                    <a:pt x="32" y="44"/>
                  </a:lnTo>
                  <a:lnTo>
                    <a:pt x="20" y="62"/>
                  </a:lnTo>
                  <a:lnTo>
                    <a:pt x="14" y="72"/>
                  </a:lnTo>
                  <a:lnTo>
                    <a:pt x="14" y="72"/>
                  </a:lnTo>
                  <a:lnTo>
                    <a:pt x="12" y="72"/>
                  </a:lnTo>
                  <a:lnTo>
                    <a:pt x="8" y="72"/>
                  </a:lnTo>
                  <a:lnTo>
                    <a:pt x="6" y="76"/>
                  </a:lnTo>
                  <a:lnTo>
                    <a:pt x="4" y="8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Freeform 496"/>
            <p:cNvSpPr>
              <a:spLocks/>
            </p:cNvSpPr>
            <p:nvPr/>
          </p:nvSpPr>
          <p:spPr bwMode="gray">
            <a:xfrm>
              <a:off x="3586333" y="4247142"/>
              <a:ext cx="66650" cy="177614"/>
            </a:xfrm>
            <a:custGeom>
              <a:avLst/>
              <a:gdLst>
                <a:gd name="T0" fmla="*/ 20 w 36"/>
                <a:gd name="T1" fmla="*/ 0 h 96"/>
                <a:gd name="T2" fmla="*/ 20 w 36"/>
                <a:gd name="T3" fmla="*/ 0 h 96"/>
                <a:gd name="T4" fmla="*/ 16 w 36"/>
                <a:gd name="T5" fmla="*/ 0 h 96"/>
                <a:gd name="T6" fmla="*/ 12 w 36"/>
                <a:gd name="T7" fmla="*/ 0 h 96"/>
                <a:gd name="T8" fmla="*/ 8 w 36"/>
                <a:gd name="T9" fmla="*/ 2 h 96"/>
                <a:gd name="T10" fmla="*/ 4 w 36"/>
                <a:gd name="T11" fmla="*/ 4 h 96"/>
                <a:gd name="T12" fmla="*/ 2 w 36"/>
                <a:gd name="T13" fmla="*/ 8 h 96"/>
                <a:gd name="T14" fmla="*/ 2 w 36"/>
                <a:gd name="T15" fmla="*/ 12 h 96"/>
                <a:gd name="T16" fmla="*/ 0 w 36"/>
                <a:gd name="T17" fmla="*/ 26 h 96"/>
                <a:gd name="T18" fmla="*/ 0 w 36"/>
                <a:gd name="T19" fmla="*/ 40 h 96"/>
                <a:gd name="T20" fmla="*/ 2 w 36"/>
                <a:gd name="T21" fmla="*/ 48 h 96"/>
                <a:gd name="T22" fmla="*/ 2 w 36"/>
                <a:gd name="T23" fmla="*/ 52 h 96"/>
                <a:gd name="T24" fmla="*/ 4 w 36"/>
                <a:gd name="T25" fmla="*/ 54 h 96"/>
                <a:gd name="T26" fmla="*/ 4 w 36"/>
                <a:gd name="T27" fmla="*/ 54 h 96"/>
                <a:gd name="T28" fmla="*/ 4 w 36"/>
                <a:gd name="T29" fmla="*/ 54 h 96"/>
                <a:gd name="T30" fmla="*/ 4 w 36"/>
                <a:gd name="T31" fmla="*/ 56 h 96"/>
                <a:gd name="T32" fmla="*/ 2 w 36"/>
                <a:gd name="T33" fmla="*/ 58 h 96"/>
                <a:gd name="T34" fmla="*/ 2 w 36"/>
                <a:gd name="T35" fmla="*/ 60 h 96"/>
                <a:gd name="T36" fmla="*/ 0 w 36"/>
                <a:gd name="T37" fmla="*/ 64 h 96"/>
                <a:gd name="T38" fmla="*/ 0 w 36"/>
                <a:gd name="T39" fmla="*/ 66 h 96"/>
                <a:gd name="T40" fmla="*/ 2 w 36"/>
                <a:gd name="T41" fmla="*/ 70 h 96"/>
                <a:gd name="T42" fmla="*/ 4 w 36"/>
                <a:gd name="T43" fmla="*/ 76 h 96"/>
                <a:gd name="T44" fmla="*/ 6 w 36"/>
                <a:gd name="T45" fmla="*/ 82 h 96"/>
                <a:gd name="T46" fmla="*/ 10 w 36"/>
                <a:gd name="T47" fmla="*/ 88 h 96"/>
                <a:gd name="T48" fmla="*/ 12 w 36"/>
                <a:gd name="T49" fmla="*/ 92 h 96"/>
                <a:gd name="T50" fmla="*/ 14 w 36"/>
                <a:gd name="T51" fmla="*/ 94 h 96"/>
                <a:gd name="T52" fmla="*/ 16 w 36"/>
                <a:gd name="T53" fmla="*/ 96 h 96"/>
                <a:gd name="T54" fmla="*/ 18 w 36"/>
                <a:gd name="T55" fmla="*/ 94 h 96"/>
                <a:gd name="T56" fmla="*/ 22 w 36"/>
                <a:gd name="T57" fmla="*/ 90 h 96"/>
                <a:gd name="T58" fmla="*/ 24 w 36"/>
                <a:gd name="T59" fmla="*/ 88 h 96"/>
                <a:gd name="T60" fmla="*/ 24 w 36"/>
                <a:gd name="T61" fmla="*/ 84 h 96"/>
                <a:gd name="T62" fmla="*/ 24 w 36"/>
                <a:gd name="T63" fmla="*/ 78 h 96"/>
                <a:gd name="T64" fmla="*/ 24 w 36"/>
                <a:gd name="T65" fmla="*/ 72 h 96"/>
                <a:gd name="T66" fmla="*/ 24 w 36"/>
                <a:gd name="T67" fmla="*/ 66 h 96"/>
                <a:gd name="T68" fmla="*/ 24 w 36"/>
                <a:gd name="T69" fmla="*/ 60 h 96"/>
                <a:gd name="T70" fmla="*/ 24 w 36"/>
                <a:gd name="T71" fmla="*/ 56 h 96"/>
                <a:gd name="T72" fmla="*/ 24 w 36"/>
                <a:gd name="T73" fmla="*/ 56 h 96"/>
                <a:gd name="T74" fmla="*/ 30 w 36"/>
                <a:gd name="T75" fmla="*/ 42 h 96"/>
                <a:gd name="T76" fmla="*/ 30 w 36"/>
                <a:gd name="T77" fmla="*/ 40 h 96"/>
                <a:gd name="T78" fmla="*/ 30 w 36"/>
                <a:gd name="T79" fmla="*/ 36 h 96"/>
                <a:gd name="T80" fmla="*/ 30 w 36"/>
                <a:gd name="T81" fmla="*/ 32 h 96"/>
                <a:gd name="T82" fmla="*/ 30 w 36"/>
                <a:gd name="T83" fmla="*/ 28 h 96"/>
                <a:gd name="T84" fmla="*/ 32 w 36"/>
                <a:gd name="T85" fmla="*/ 24 h 96"/>
                <a:gd name="T86" fmla="*/ 32 w 36"/>
                <a:gd name="T87" fmla="*/ 24 h 96"/>
                <a:gd name="T88" fmla="*/ 34 w 36"/>
                <a:gd name="T89" fmla="*/ 22 h 96"/>
                <a:gd name="T90" fmla="*/ 34 w 36"/>
                <a:gd name="T91" fmla="*/ 20 h 96"/>
                <a:gd name="T92" fmla="*/ 34 w 36"/>
                <a:gd name="T93" fmla="*/ 16 h 96"/>
                <a:gd name="T94" fmla="*/ 34 w 36"/>
                <a:gd name="T95" fmla="*/ 10 h 96"/>
                <a:gd name="T96" fmla="*/ 34 w 36"/>
                <a:gd name="T97" fmla="*/ 6 h 96"/>
                <a:gd name="T98" fmla="*/ 34 w 36"/>
                <a:gd name="T99" fmla="*/ 2 h 96"/>
                <a:gd name="T100" fmla="*/ 36 w 36"/>
                <a:gd name="T101" fmla="*/ 0 h 96"/>
                <a:gd name="T102" fmla="*/ 34 w 36"/>
                <a:gd name="T103" fmla="*/ 0 h 96"/>
                <a:gd name="T104" fmla="*/ 32 w 36"/>
                <a:gd name="T105" fmla="*/ 0 h 96"/>
                <a:gd name="T106" fmla="*/ 28 w 36"/>
                <a:gd name="T107" fmla="*/ 2 h 96"/>
                <a:gd name="T108" fmla="*/ 24 w 36"/>
                <a:gd name="T109" fmla="*/ 2 h 96"/>
                <a:gd name="T110" fmla="*/ 20 w 36"/>
                <a:gd name="T11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" h="96">
                  <a:moveTo>
                    <a:pt x="20" y="0"/>
                  </a:move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2" y="52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4" y="76"/>
                  </a:lnTo>
                  <a:lnTo>
                    <a:pt x="6" y="82"/>
                  </a:lnTo>
                  <a:lnTo>
                    <a:pt x="10" y="88"/>
                  </a:lnTo>
                  <a:lnTo>
                    <a:pt x="12" y="92"/>
                  </a:lnTo>
                  <a:lnTo>
                    <a:pt x="14" y="94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8"/>
                  </a:lnTo>
                  <a:lnTo>
                    <a:pt x="24" y="84"/>
                  </a:lnTo>
                  <a:lnTo>
                    <a:pt x="24" y="78"/>
                  </a:lnTo>
                  <a:lnTo>
                    <a:pt x="24" y="72"/>
                  </a:lnTo>
                  <a:lnTo>
                    <a:pt x="24" y="66"/>
                  </a:lnTo>
                  <a:lnTo>
                    <a:pt x="24" y="60"/>
                  </a:lnTo>
                  <a:lnTo>
                    <a:pt x="24" y="56"/>
                  </a:lnTo>
                  <a:lnTo>
                    <a:pt x="24" y="56"/>
                  </a:lnTo>
                  <a:lnTo>
                    <a:pt x="30" y="42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4" y="16"/>
                  </a:lnTo>
                  <a:lnTo>
                    <a:pt x="34" y="10"/>
                  </a:lnTo>
                  <a:lnTo>
                    <a:pt x="34" y="6"/>
                  </a:lnTo>
                  <a:lnTo>
                    <a:pt x="34" y="2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4" y="2"/>
                  </a:lnTo>
                  <a:lnTo>
                    <a:pt x="20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Freeform 497"/>
            <p:cNvSpPr>
              <a:spLocks/>
            </p:cNvSpPr>
            <p:nvPr/>
          </p:nvSpPr>
          <p:spPr bwMode="gray">
            <a:xfrm>
              <a:off x="3527088" y="4432157"/>
              <a:ext cx="59245" cy="62905"/>
            </a:xfrm>
            <a:custGeom>
              <a:avLst/>
              <a:gdLst>
                <a:gd name="T0" fmla="*/ 2 w 32"/>
                <a:gd name="T1" fmla="*/ 28 h 34"/>
                <a:gd name="T2" fmla="*/ 2 w 32"/>
                <a:gd name="T3" fmla="*/ 28 h 34"/>
                <a:gd name="T4" fmla="*/ 0 w 32"/>
                <a:gd name="T5" fmla="*/ 30 h 34"/>
                <a:gd name="T6" fmla="*/ 0 w 32"/>
                <a:gd name="T7" fmla="*/ 30 h 34"/>
                <a:gd name="T8" fmla="*/ 2 w 32"/>
                <a:gd name="T9" fmla="*/ 32 h 34"/>
                <a:gd name="T10" fmla="*/ 4 w 32"/>
                <a:gd name="T11" fmla="*/ 34 h 34"/>
                <a:gd name="T12" fmla="*/ 6 w 32"/>
                <a:gd name="T13" fmla="*/ 32 h 34"/>
                <a:gd name="T14" fmla="*/ 10 w 32"/>
                <a:gd name="T15" fmla="*/ 32 h 34"/>
                <a:gd name="T16" fmla="*/ 12 w 32"/>
                <a:gd name="T17" fmla="*/ 30 h 34"/>
                <a:gd name="T18" fmla="*/ 16 w 32"/>
                <a:gd name="T19" fmla="*/ 26 h 34"/>
                <a:gd name="T20" fmla="*/ 20 w 32"/>
                <a:gd name="T21" fmla="*/ 24 h 34"/>
                <a:gd name="T22" fmla="*/ 22 w 32"/>
                <a:gd name="T23" fmla="*/ 22 h 34"/>
                <a:gd name="T24" fmla="*/ 22 w 32"/>
                <a:gd name="T25" fmla="*/ 22 h 34"/>
                <a:gd name="T26" fmla="*/ 22 w 32"/>
                <a:gd name="T27" fmla="*/ 22 h 34"/>
                <a:gd name="T28" fmla="*/ 24 w 32"/>
                <a:gd name="T29" fmla="*/ 20 h 34"/>
                <a:gd name="T30" fmla="*/ 26 w 32"/>
                <a:gd name="T31" fmla="*/ 16 h 34"/>
                <a:gd name="T32" fmla="*/ 28 w 32"/>
                <a:gd name="T33" fmla="*/ 12 h 34"/>
                <a:gd name="T34" fmla="*/ 30 w 32"/>
                <a:gd name="T35" fmla="*/ 10 h 34"/>
                <a:gd name="T36" fmla="*/ 32 w 32"/>
                <a:gd name="T37" fmla="*/ 6 h 34"/>
                <a:gd name="T38" fmla="*/ 32 w 32"/>
                <a:gd name="T39" fmla="*/ 4 h 34"/>
                <a:gd name="T40" fmla="*/ 32 w 32"/>
                <a:gd name="T41" fmla="*/ 4 h 34"/>
                <a:gd name="T42" fmla="*/ 32 w 32"/>
                <a:gd name="T43" fmla="*/ 2 h 34"/>
                <a:gd name="T44" fmla="*/ 30 w 32"/>
                <a:gd name="T45" fmla="*/ 0 h 34"/>
                <a:gd name="T46" fmla="*/ 28 w 32"/>
                <a:gd name="T47" fmla="*/ 0 h 34"/>
                <a:gd name="T48" fmla="*/ 26 w 32"/>
                <a:gd name="T49" fmla="*/ 0 h 34"/>
                <a:gd name="T50" fmla="*/ 22 w 32"/>
                <a:gd name="T51" fmla="*/ 2 h 34"/>
                <a:gd name="T52" fmla="*/ 20 w 32"/>
                <a:gd name="T53" fmla="*/ 6 h 34"/>
                <a:gd name="T54" fmla="*/ 16 w 32"/>
                <a:gd name="T55" fmla="*/ 10 h 34"/>
                <a:gd name="T56" fmla="*/ 12 w 32"/>
                <a:gd name="T57" fmla="*/ 14 h 34"/>
                <a:gd name="T58" fmla="*/ 8 w 32"/>
                <a:gd name="T59" fmla="*/ 20 h 34"/>
                <a:gd name="T60" fmla="*/ 4 w 32"/>
                <a:gd name="T61" fmla="*/ 24 h 34"/>
                <a:gd name="T62" fmla="*/ 2 w 32"/>
                <a:gd name="T63" fmla="*/ 26 h 34"/>
                <a:gd name="T64" fmla="*/ 2 w 32"/>
                <a:gd name="T65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4">
                  <a:moveTo>
                    <a:pt x="2" y="28"/>
                  </a:moveTo>
                  <a:lnTo>
                    <a:pt x="2" y="2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4"/>
                  </a:lnTo>
                  <a:lnTo>
                    <a:pt x="6" y="32"/>
                  </a:lnTo>
                  <a:lnTo>
                    <a:pt x="10" y="32"/>
                  </a:lnTo>
                  <a:lnTo>
                    <a:pt x="12" y="30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6" y="16"/>
                  </a:lnTo>
                  <a:lnTo>
                    <a:pt x="28" y="12"/>
                  </a:lnTo>
                  <a:lnTo>
                    <a:pt x="30" y="10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6"/>
                  </a:lnTo>
                  <a:lnTo>
                    <a:pt x="16" y="10"/>
                  </a:lnTo>
                  <a:lnTo>
                    <a:pt x="12" y="14"/>
                  </a:lnTo>
                  <a:lnTo>
                    <a:pt x="8" y="20"/>
                  </a:lnTo>
                  <a:lnTo>
                    <a:pt x="4" y="24"/>
                  </a:lnTo>
                  <a:lnTo>
                    <a:pt x="2" y="26"/>
                  </a:lnTo>
                  <a:lnTo>
                    <a:pt x="2" y="28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Freeform 498"/>
            <p:cNvSpPr>
              <a:spLocks/>
            </p:cNvSpPr>
            <p:nvPr/>
          </p:nvSpPr>
          <p:spPr bwMode="gray">
            <a:xfrm>
              <a:off x="3638172" y="4476561"/>
              <a:ext cx="111084" cy="85107"/>
            </a:xfrm>
            <a:custGeom>
              <a:avLst/>
              <a:gdLst>
                <a:gd name="T0" fmla="*/ 42 w 60"/>
                <a:gd name="T1" fmla="*/ 2 h 46"/>
                <a:gd name="T2" fmla="*/ 30 w 60"/>
                <a:gd name="T3" fmla="*/ 8 h 46"/>
                <a:gd name="T4" fmla="*/ 20 w 60"/>
                <a:gd name="T5" fmla="*/ 10 h 46"/>
                <a:gd name="T6" fmla="*/ 6 w 60"/>
                <a:gd name="T7" fmla="*/ 16 h 46"/>
                <a:gd name="T8" fmla="*/ 6 w 60"/>
                <a:gd name="T9" fmla="*/ 18 h 46"/>
                <a:gd name="T10" fmla="*/ 4 w 60"/>
                <a:gd name="T11" fmla="*/ 20 h 46"/>
                <a:gd name="T12" fmla="*/ 2 w 60"/>
                <a:gd name="T13" fmla="*/ 22 h 46"/>
                <a:gd name="T14" fmla="*/ 2 w 60"/>
                <a:gd name="T15" fmla="*/ 26 h 46"/>
                <a:gd name="T16" fmla="*/ 0 w 60"/>
                <a:gd name="T17" fmla="*/ 30 h 46"/>
                <a:gd name="T18" fmla="*/ 0 w 60"/>
                <a:gd name="T19" fmla="*/ 32 h 46"/>
                <a:gd name="T20" fmla="*/ 0 w 60"/>
                <a:gd name="T21" fmla="*/ 34 h 46"/>
                <a:gd name="T22" fmla="*/ 2 w 60"/>
                <a:gd name="T23" fmla="*/ 36 h 46"/>
                <a:gd name="T24" fmla="*/ 8 w 60"/>
                <a:gd name="T25" fmla="*/ 34 h 46"/>
                <a:gd name="T26" fmla="*/ 12 w 60"/>
                <a:gd name="T27" fmla="*/ 34 h 46"/>
                <a:gd name="T28" fmla="*/ 16 w 60"/>
                <a:gd name="T29" fmla="*/ 32 h 46"/>
                <a:gd name="T30" fmla="*/ 20 w 60"/>
                <a:gd name="T31" fmla="*/ 32 h 46"/>
                <a:gd name="T32" fmla="*/ 20 w 60"/>
                <a:gd name="T33" fmla="*/ 32 h 46"/>
                <a:gd name="T34" fmla="*/ 20 w 60"/>
                <a:gd name="T35" fmla="*/ 32 h 46"/>
                <a:gd name="T36" fmla="*/ 20 w 60"/>
                <a:gd name="T37" fmla="*/ 34 h 46"/>
                <a:gd name="T38" fmla="*/ 20 w 60"/>
                <a:gd name="T39" fmla="*/ 38 h 46"/>
                <a:gd name="T40" fmla="*/ 22 w 60"/>
                <a:gd name="T41" fmla="*/ 40 h 46"/>
                <a:gd name="T42" fmla="*/ 24 w 60"/>
                <a:gd name="T43" fmla="*/ 42 h 46"/>
                <a:gd name="T44" fmla="*/ 26 w 60"/>
                <a:gd name="T45" fmla="*/ 44 h 46"/>
                <a:gd name="T46" fmla="*/ 30 w 60"/>
                <a:gd name="T47" fmla="*/ 44 h 46"/>
                <a:gd name="T48" fmla="*/ 32 w 60"/>
                <a:gd name="T49" fmla="*/ 46 h 46"/>
                <a:gd name="T50" fmla="*/ 36 w 60"/>
                <a:gd name="T51" fmla="*/ 46 h 46"/>
                <a:gd name="T52" fmla="*/ 40 w 60"/>
                <a:gd name="T53" fmla="*/ 46 h 46"/>
                <a:gd name="T54" fmla="*/ 42 w 60"/>
                <a:gd name="T55" fmla="*/ 46 h 46"/>
                <a:gd name="T56" fmla="*/ 44 w 60"/>
                <a:gd name="T57" fmla="*/ 42 h 46"/>
                <a:gd name="T58" fmla="*/ 44 w 60"/>
                <a:gd name="T59" fmla="*/ 38 h 46"/>
                <a:gd name="T60" fmla="*/ 44 w 60"/>
                <a:gd name="T61" fmla="*/ 34 h 46"/>
                <a:gd name="T62" fmla="*/ 42 w 60"/>
                <a:gd name="T63" fmla="*/ 32 h 46"/>
                <a:gd name="T64" fmla="*/ 42 w 60"/>
                <a:gd name="T65" fmla="*/ 30 h 46"/>
                <a:gd name="T66" fmla="*/ 44 w 60"/>
                <a:gd name="T67" fmla="*/ 28 h 46"/>
                <a:gd name="T68" fmla="*/ 46 w 60"/>
                <a:gd name="T69" fmla="*/ 28 h 46"/>
                <a:gd name="T70" fmla="*/ 48 w 60"/>
                <a:gd name="T71" fmla="*/ 30 h 46"/>
                <a:gd name="T72" fmla="*/ 50 w 60"/>
                <a:gd name="T73" fmla="*/ 32 h 46"/>
                <a:gd name="T74" fmla="*/ 52 w 60"/>
                <a:gd name="T75" fmla="*/ 34 h 46"/>
                <a:gd name="T76" fmla="*/ 54 w 60"/>
                <a:gd name="T77" fmla="*/ 36 h 46"/>
                <a:gd name="T78" fmla="*/ 56 w 60"/>
                <a:gd name="T79" fmla="*/ 34 h 46"/>
                <a:gd name="T80" fmla="*/ 58 w 60"/>
                <a:gd name="T81" fmla="*/ 30 h 46"/>
                <a:gd name="T82" fmla="*/ 60 w 60"/>
                <a:gd name="T83" fmla="*/ 24 h 46"/>
                <a:gd name="T84" fmla="*/ 60 w 60"/>
                <a:gd name="T85" fmla="*/ 20 h 46"/>
                <a:gd name="T86" fmla="*/ 60 w 60"/>
                <a:gd name="T87" fmla="*/ 16 h 46"/>
                <a:gd name="T88" fmla="*/ 58 w 60"/>
                <a:gd name="T89" fmla="*/ 12 h 46"/>
                <a:gd name="T90" fmla="*/ 56 w 60"/>
                <a:gd name="T91" fmla="*/ 8 h 46"/>
                <a:gd name="T92" fmla="*/ 52 w 60"/>
                <a:gd name="T93" fmla="*/ 4 h 46"/>
                <a:gd name="T94" fmla="*/ 48 w 60"/>
                <a:gd name="T95" fmla="*/ 2 h 46"/>
                <a:gd name="T96" fmla="*/ 46 w 60"/>
                <a:gd name="T97" fmla="*/ 0 h 46"/>
                <a:gd name="T98" fmla="*/ 42 w 60"/>
                <a:gd name="T9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46">
                  <a:moveTo>
                    <a:pt x="42" y="2"/>
                  </a:moveTo>
                  <a:lnTo>
                    <a:pt x="30" y="8"/>
                  </a:lnTo>
                  <a:lnTo>
                    <a:pt x="20" y="10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6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4" y="42"/>
                  </a:lnTo>
                  <a:lnTo>
                    <a:pt x="26" y="44"/>
                  </a:lnTo>
                  <a:lnTo>
                    <a:pt x="30" y="44"/>
                  </a:lnTo>
                  <a:lnTo>
                    <a:pt x="32" y="46"/>
                  </a:lnTo>
                  <a:lnTo>
                    <a:pt x="36" y="46"/>
                  </a:lnTo>
                  <a:lnTo>
                    <a:pt x="40" y="46"/>
                  </a:lnTo>
                  <a:lnTo>
                    <a:pt x="42" y="46"/>
                  </a:lnTo>
                  <a:lnTo>
                    <a:pt x="44" y="42"/>
                  </a:lnTo>
                  <a:lnTo>
                    <a:pt x="44" y="38"/>
                  </a:lnTo>
                  <a:lnTo>
                    <a:pt x="44" y="34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6" y="28"/>
                  </a:lnTo>
                  <a:lnTo>
                    <a:pt x="48" y="30"/>
                  </a:lnTo>
                  <a:lnTo>
                    <a:pt x="50" y="32"/>
                  </a:lnTo>
                  <a:lnTo>
                    <a:pt x="52" y="34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60" y="24"/>
                  </a:lnTo>
                  <a:lnTo>
                    <a:pt x="60" y="20"/>
                  </a:lnTo>
                  <a:lnTo>
                    <a:pt x="60" y="16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42" y="2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Freeform 499"/>
            <p:cNvSpPr>
              <a:spLocks/>
            </p:cNvSpPr>
            <p:nvPr/>
          </p:nvSpPr>
          <p:spPr bwMode="gray">
            <a:xfrm>
              <a:off x="3375274" y="4528365"/>
              <a:ext cx="199951" cy="177614"/>
            </a:xfrm>
            <a:custGeom>
              <a:avLst/>
              <a:gdLst>
                <a:gd name="T0" fmla="*/ 70 w 108"/>
                <a:gd name="T1" fmla="*/ 46 h 96"/>
                <a:gd name="T2" fmla="*/ 90 w 108"/>
                <a:gd name="T3" fmla="*/ 46 h 96"/>
                <a:gd name="T4" fmla="*/ 100 w 108"/>
                <a:gd name="T5" fmla="*/ 44 h 96"/>
                <a:gd name="T6" fmla="*/ 86 w 108"/>
                <a:gd name="T7" fmla="*/ 38 h 96"/>
                <a:gd name="T8" fmla="*/ 108 w 108"/>
                <a:gd name="T9" fmla="*/ 30 h 96"/>
                <a:gd name="T10" fmla="*/ 108 w 108"/>
                <a:gd name="T11" fmla="*/ 26 h 96"/>
                <a:gd name="T12" fmla="*/ 104 w 108"/>
                <a:gd name="T13" fmla="*/ 22 h 96"/>
                <a:gd name="T14" fmla="*/ 98 w 108"/>
                <a:gd name="T15" fmla="*/ 16 h 96"/>
                <a:gd name="T16" fmla="*/ 92 w 108"/>
                <a:gd name="T17" fmla="*/ 10 h 96"/>
                <a:gd name="T18" fmla="*/ 90 w 108"/>
                <a:gd name="T19" fmla="*/ 6 h 96"/>
                <a:gd name="T20" fmla="*/ 88 w 108"/>
                <a:gd name="T21" fmla="*/ 4 h 96"/>
                <a:gd name="T22" fmla="*/ 84 w 108"/>
                <a:gd name="T23" fmla="*/ 0 h 96"/>
                <a:gd name="T24" fmla="*/ 78 w 108"/>
                <a:gd name="T25" fmla="*/ 2 h 96"/>
                <a:gd name="T26" fmla="*/ 72 w 108"/>
                <a:gd name="T27" fmla="*/ 4 h 96"/>
                <a:gd name="T28" fmla="*/ 66 w 108"/>
                <a:gd name="T29" fmla="*/ 10 h 96"/>
                <a:gd name="T30" fmla="*/ 58 w 108"/>
                <a:gd name="T31" fmla="*/ 14 h 96"/>
                <a:gd name="T32" fmla="*/ 48 w 108"/>
                <a:gd name="T33" fmla="*/ 38 h 96"/>
                <a:gd name="T34" fmla="*/ 42 w 108"/>
                <a:gd name="T35" fmla="*/ 40 h 96"/>
                <a:gd name="T36" fmla="*/ 36 w 108"/>
                <a:gd name="T37" fmla="*/ 46 h 96"/>
                <a:gd name="T38" fmla="*/ 30 w 108"/>
                <a:gd name="T39" fmla="*/ 48 h 96"/>
                <a:gd name="T40" fmla="*/ 24 w 108"/>
                <a:gd name="T41" fmla="*/ 54 h 96"/>
                <a:gd name="T42" fmla="*/ 18 w 108"/>
                <a:gd name="T43" fmla="*/ 60 h 96"/>
                <a:gd name="T44" fmla="*/ 16 w 108"/>
                <a:gd name="T45" fmla="*/ 64 h 96"/>
                <a:gd name="T46" fmla="*/ 0 w 108"/>
                <a:gd name="T47" fmla="*/ 88 h 96"/>
                <a:gd name="T48" fmla="*/ 2 w 108"/>
                <a:gd name="T49" fmla="*/ 90 h 96"/>
                <a:gd name="T50" fmla="*/ 10 w 108"/>
                <a:gd name="T51" fmla="*/ 94 h 96"/>
                <a:gd name="T52" fmla="*/ 16 w 108"/>
                <a:gd name="T53" fmla="*/ 96 h 96"/>
                <a:gd name="T54" fmla="*/ 22 w 108"/>
                <a:gd name="T55" fmla="*/ 90 h 96"/>
                <a:gd name="T56" fmla="*/ 24 w 108"/>
                <a:gd name="T57" fmla="*/ 86 h 96"/>
                <a:gd name="T58" fmla="*/ 28 w 108"/>
                <a:gd name="T59" fmla="*/ 82 h 96"/>
                <a:gd name="T60" fmla="*/ 32 w 108"/>
                <a:gd name="T61" fmla="*/ 80 h 96"/>
                <a:gd name="T62" fmla="*/ 46 w 108"/>
                <a:gd name="T63" fmla="*/ 74 h 96"/>
                <a:gd name="T64" fmla="*/ 62 w 108"/>
                <a:gd name="T65" fmla="*/ 5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" h="96">
                  <a:moveTo>
                    <a:pt x="62" y="56"/>
                  </a:moveTo>
                  <a:lnTo>
                    <a:pt x="70" y="46"/>
                  </a:lnTo>
                  <a:lnTo>
                    <a:pt x="84" y="46"/>
                  </a:lnTo>
                  <a:lnTo>
                    <a:pt x="90" y="46"/>
                  </a:lnTo>
                  <a:lnTo>
                    <a:pt x="96" y="44"/>
                  </a:lnTo>
                  <a:lnTo>
                    <a:pt x="100" y="44"/>
                  </a:lnTo>
                  <a:lnTo>
                    <a:pt x="102" y="42"/>
                  </a:lnTo>
                  <a:lnTo>
                    <a:pt x="86" y="38"/>
                  </a:lnTo>
                  <a:lnTo>
                    <a:pt x="108" y="32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08" y="26"/>
                  </a:lnTo>
                  <a:lnTo>
                    <a:pt x="104" y="24"/>
                  </a:lnTo>
                  <a:lnTo>
                    <a:pt x="104" y="22"/>
                  </a:lnTo>
                  <a:lnTo>
                    <a:pt x="102" y="20"/>
                  </a:lnTo>
                  <a:lnTo>
                    <a:pt x="98" y="16"/>
                  </a:lnTo>
                  <a:lnTo>
                    <a:pt x="96" y="14"/>
                  </a:lnTo>
                  <a:lnTo>
                    <a:pt x="92" y="10"/>
                  </a:lnTo>
                  <a:lnTo>
                    <a:pt x="90" y="8"/>
                  </a:lnTo>
                  <a:lnTo>
                    <a:pt x="90" y="6"/>
                  </a:lnTo>
                  <a:lnTo>
                    <a:pt x="88" y="6"/>
                  </a:lnTo>
                  <a:lnTo>
                    <a:pt x="88" y="4"/>
                  </a:lnTo>
                  <a:lnTo>
                    <a:pt x="86" y="2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8" y="2"/>
                  </a:lnTo>
                  <a:lnTo>
                    <a:pt x="74" y="4"/>
                  </a:lnTo>
                  <a:lnTo>
                    <a:pt x="72" y="4"/>
                  </a:lnTo>
                  <a:lnTo>
                    <a:pt x="70" y="6"/>
                  </a:lnTo>
                  <a:lnTo>
                    <a:pt x="66" y="10"/>
                  </a:lnTo>
                  <a:lnTo>
                    <a:pt x="62" y="12"/>
                  </a:lnTo>
                  <a:lnTo>
                    <a:pt x="58" y="14"/>
                  </a:lnTo>
                  <a:lnTo>
                    <a:pt x="48" y="36"/>
                  </a:lnTo>
                  <a:lnTo>
                    <a:pt x="48" y="38"/>
                  </a:lnTo>
                  <a:lnTo>
                    <a:pt x="46" y="38"/>
                  </a:lnTo>
                  <a:lnTo>
                    <a:pt x="42" y="40"/>
                  </a:lnTo>
                  <a:lnTo>
                    <a:pt x="38" y="44"/>
                  </a:lnTo>
                  <a:lnTo>
                    <a:pt x="36" y="46"/>
                  </a:lnTo>
                  <a:lnTo>
                    <a:pt x="32" y="48"/>
                  </a:lnTo>
                  <a:lnTo>
                    <a:pt x="30" y="48"/>
                  </a:lnTo>
                  <a:lnTo>
                    <a:pt x="26" y="52"/>
                  </a:lnTo>
                  <a:lnTo>
                    <a:pt x="24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6" y="62"/>
                  </a:lnTo>
                  <a:lnTo>
                    <a:pt x="16" y="64"/>
                  </a:lnTo>
                  <a:lnTo>
                    <a:pt x="8" y="8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10" y="94"/>
                  </a:lnTo>
                  <a:lnTo>
                    <a:pt x="14" y="96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6"/>
                  </a:lnTo>
                  <a:lnTo>
                    <a:pt x="24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28" y="82"/>
                  </a:lnTo>
                  <a:lnTo>
                    <a:pt x="32" y="80"/>
                  </a:lnTo>
                  <a:lnTo>
                    <a:pt x="38" y="78"/>
                  </a:lnTo>
                  <a:lnTo>
                    <a:pt x="46" y="74"/>
                  </a:lnTo>
                  <a:lnTo>
                    <a:pt x="54" y="70"/>
                  </a:lnTo>
                  <a:lnTo>
                    <a:pt x="62" y="56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Freeform 500"/>
            <p:cNvSpPr>
              <a:spLocks/>
            </p:cNvSpPr>
            <p:nvPr/>
          </p:nvSpPr>
          <p:spPr bwMode="gray">
            <a:xfrm>
              <a:off x="3338246" y="4606071"/>
              <a:ext cx="222168" cy="203516"/>
            </a:xfrm>
            <a:custGeom>
              <a:avLst/>
              <a:gdLst>
                <a:gd name="T0" fmla="*/ 102 w 120"/>
                <a:gd name="T1" fmla="*/ 32 h 110"/>
                <a:gd name="T2" fmla="*/ 104 w 120"/>
                <a:gd name="T3" fmla="*/ 34 h 110"/>
                <a:gd name="T4" fmla="*/ 112 w 120"/>
                <a:gd name="T5" fmla="*/ 36 h 110"/>
                <a:gd name="T6" fmla="*/ 120 w 120"/>
                <a:gd name="T7" fmla="*/ 42 h 110"/>
                <a:gd name="T8" fmla="*/ 116 w 120"/>
                <a:gd name="T9" fmla="*/ 46 h 110"/>
                <a:gd name="T10" fmla="*/ 114 w 120"/>
                <a:gd name="T11" fmla="*/ 48 h 110"/>
                <a:gd name="T12" fmla="*/ 106 w 120"/>
                <a:gd name="T13" fmla="*/ 50 h 110"/>
                <a:gd name="T14" fmla="*/ 102 w 120"/>
                <a:gd name="T15" fmla="*/ 54 h 110"/>
                <a:gd name="T16" fmla="*/ 100 w 120"/>
                <a:gd name="T17" fmla="*/ 56 h 110"/>
                <a:gd name="T18" fmla="*/ 94 w 120"/>
                <a:gd name="T19" fmla="*/ 70 h 110"/>
                <a:gd name="T20" fmla="*/ 88 w 120"/>
                <a:gd name="T21" fmla="*/ 76 h 110"/>
                <a:gd name="T22" fmla="*/ 86 w 120"/>
                <a:gd name="T23" fmla="*/ 80 h 110"/>
                <a:gd name="T24" fmla="*/ 84 w 120"/>
                <a:gd name="T25" fmla="*/ 84 h 110"/>
                <a:gd name="T26" fmla="*/ 82 w 120"/>
                <a:gd name="T27" fmla="*/ 94 h 110"/>
                <a:gd name="T28" fmla="*/ 78 w 120"/>
                <a:gd name="T29" fmla="*/ 102 h 110"/>
                <a:gd name="T30" fmla="*/ 74 w 120"/>
                <a:gd name="T31" fmla="*/ 106 h 110"/>
                <a:gd name="T32" fmla="*/ 66 w 120"/>
                <a:gd name="T33" fmla="*/ 108 h 110"/>
                <a:gd name="T34" fmla="*/ 60 w 120"/>
                <a:gd name="T35" fmla="*/ 100 h 110"/>
                <a:gd name="T36" fmla="*/ 50 w 120"/>
                <a:gd name="T37" fmla="*/ 98 h 110"/>
                <a:gd name="T38" fmla="*/ 46 w 120"/>
                <a:gd name="T39" fmla="*/ 96 h 110"/>
                <a:gd name="T40" fmla="*/ 40 w 120"/>
                <a:gd name="T41" fmla="*/ 96 h 110"/>
                <a:gd name="T42" fmla="*/ 34 w 120"/>
                <a:gd name="T43" fmla="*/ 96 h 110"/>
                <a:gd name="T44" fmla="*/ 26 w 120"/>
                <a:gd name="T45" fmla="*/ 94 h 110"/>
                <a:gd name="T46" fmla="*/ 22 w 120"/>
                <a:gd name="T47" fmla="*/ 90 h 110"/>
                <a:gd name="T48" fmla="*/ 16 w 120"/>
                <a:gd name="T49" fmla="*/ 86 h 110"/>
                <a:gd name="T50" fmla="*/ 6 w 120"/>
                <a:gd name="T51" fmla="*/ 82 h 110"/>
                <a:gd name="T52" fmla="*/ 0 w 120"/>
                <a:gd name="T53" fmla="*/ 78 h 110"/>
                <a:gd name="T54" fmla="*/ 0 w 120"/>
                <a:gd name="T55" fmla="*/ 74 h 110"/>
                <a:gd name="T56" fmla="*/ 4 w 120"/>
                <a:gd name="T57" fmla="*/ 72 h 110"/>
                <a:gd name="T58" fmla="*/ 2 w 120"/>
                <a:gd name="T59" fmla="*/ 60 h 110"/>
                <a:gd name="T60" fmla="*/ 2 w 120"/>
                <a:gd name="T61" fmla="*/ 52 h 110"/>
                <a:gd name="T62" fmla="*/ 6 w 120"/>
                <a:gd name="T63" fmla="*/ 44 h 110"/>
                <a:gd name="T64" fmla="*/ 8 w 120"/>
                <a:gd name="T65" fmla="*/ 42 h 110"/>
                <a:gd name="T66" fmla="*/ 20 w 120"/>
                <a:gd name="T67" fmla="*/ 46 h 110"/>
                <a:gd name="T68" fmla="*/ 22 w 120"/>
                <a:gd name="T69" fmla="*/ 48 h 110"/>
                <a:gd name="T70" fmla="*/ 28 w 120"/>
                <a:gd name="T71" fmla="*/ 52 h 110"/>
                <a:gd name="T72" fmla="*/ 36 w 120"/>
                <a:gd name="T73" fmla="*/ 52 h 110"/>
                <a:gd name="T74" fmla="*/ 44 w 120"/>
                <a:gd name="T75" fmla="*/ 44 h 110"/>
                <a:gd name="T76" fmla="*/ 48 w 120"/>
                <a:gd name="T77" fmla="*/ 42 h 110"/>
                <a:gd name="T78" fmla="*/ 56 w 120"/>
                <a:gd name="T79" fmla="*/ 38 h 110"/>
                <a:gd name="T80" fmla="*/ 62 w 120"/>
                <a:gd name="T81" fmla="*/ 34 h 110"/>
                <a:gd name="T82" fmla="*/ 70 w 120"/>
                <a:gd name="T83" fmla="*/ 30 h 110"/>
                <a:gd name="T84" fmla="*/ 74 w 120"/>
                <a:gd name="T85" fmla="*/ 28 h 110"/>
                <a:gd name="T86" fmla="*/ 90 w 120"/>
                <a:gd name="T87" fmla="*/ 4 h 110"/>
                <a:gd name="T88" fmla="*/ 94 w 120"/>
                <a:gd name="T89" fmla="*/ 4 h 110"/>
                <a:gd name="T90" fmla="*/ 106 w 120"/>
                <a:gd name="T91" fmla="*/ 4 h 110"/>
                <a:gd name="T92" fmla="*/ 116 w 120"/>
                <a:gd name="T93" fmla="*/ 2 h 110"/>
                <a:gd name="T94" fmla="*/ 120 w 120"/>
                <a:gd name="T95" fmla="*/ 2 h 110"/>
                <a:gd name="T96" fmla="*/ 116 w 120"/>
                <a:gd name="T97" fmla="*/ 6 h 110"/>
                <a:gd name="T98" fmla="*/ 108 w 120"/>
                <a:gd name="T99" fmla="*/ 12 h 110"/>
                <a:gd name="T100" fmla="*/ 102 w 120"/>
                <a:gd name="T101" fmla="*/ 2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0" h="110">
                  <a:moveTo>
                    <a:pt x="102" y="28"/>
                  </a:moveTo>
                  <a:lnTo>
                    <a:pt x="102" y="32"/>
                  </a:lnTo>
                  <a:lnTo>
                    <a:pt x="102" y="34"/>
                  </a:lnTo>
                  <a:lnTo>
                    <a:pt x="104" y="34"/>
                  </a:lnTo>
                  <a:lnTo>
                    <a:pt x="106" y="34"/>
                  </a:lnTo>
                  <a:lnTo>
                    <a:pt x="112" y="36"/>
                  </a:lnTo>
                  <a:lnTo>
                    <a:pt x="116" y="38"/>
                  </a:lnTo>
                  <a:lnTo>
                    <a:pt x="120" y="42"/>
                  </a:lnTo>
                  <a:lnTo>
                    <a:pt x="118" y="44"/>
                  </a:lnTo>
                  <a:lnTo>
                    <a:pt x="116" y="46"/>
                  </a:lnTo>
                  <a:lnTo>
                    <a:pt x="114" y="48"/>
                  </a:lnTo>
                  <a:lnTo>
                    <a:pt x="114" y="48"/>
                  </a:lnTo>
                  <a:lnTo>
                    <a:pt x="108" y="48"/>
                  </a:lnTo>
                  <a:lnTo>
                    <a:pt x="106" y="50"/>
                  </a:lnTo>
                  <a:lnTo>
                    <a:pt x="102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100" y="56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86" y="78"/>
                  </a:lnTo>
                  <a:lnTo>
                    <a:pt x="86" y="80"/>
                  </a:lnTo>
                  <a:lnTo>
                    <a:pt x="84" y="82"/>
                  </a:lnTo>
                  <a:lnTo>
                    <a:pt x="84" y="84"/>
                  </a:lnTo>
                  <a:lnTo>
                    <a:pt x="82" y="90"/>
                  </a:lnTo>
                  <a:lnTo>
                    <a:pt x="82" y="94"/>
                  </a:lnTo>
                  <a:lnTo>
                    <a:pt x="80" y="98"/>
                  </a:lnTo>
                  <a:lnTo>
                    <a:pt x="78" y="102"/>
                  </a:lnTo>
                  <a:lnTo>
                    <a:pt x="76" y="104"/>
                  </a:lnTo>
                  <a:lnTo>
                    <a:pt x="74" y="106"/>
                  </a:lnTo>
                  <a:lnTo>
                    <a:pt x="70" y="108"/>
                  </a:lnTo>
                  <a:lnTo>
                    <a:pt x="66" y="108"/>
                  </a:lnTo>
                  <a:lnTo>
                    <a:pt x="64" y="110"/>
                  </a:lnTo>
                  <a:lnTo>
                    <a:pt x="60" y="10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0" y="96"/>
                  </a:lnTo>
                  <a:lnTo>
                    <a:pt x="46" y="96"/>
                  </a:lnTo>
                  <a:lnTo>
                    <a:pt x="42" y="96"/>
                  </a:lnTo>
                  <a:lnTo>
                    <a:pt x="40" y="96"/>
                  </a:lnTo>
                  <a:lnTo>
                    <a:pt x="38" y="96"/>
                  </a:lnTo>
                  <a:lnTo>
                    <a:pt x="34" y="96"/>
                  </a:lnTo>
                  <a:lnTo>
                    <a:pt x="30" y="96"/>
                  </a:lnTo>
                  <a:lnTo>
                    <a:pt x="26" y="94"/>
                  </a:lnTo>
                  <a:lnTo>
                    <a:pt x="24" y="92"/>
                  </a:lnTo>
                  <a:lnTo>
                    <a:pt x="22" y="90"/>
                  </a:lnTo>
                  <a:lnTo>
                    <a:pt x="20" y="88"/>
                  </a:lnTo>
                  <a:lnTo>
                    <a:pt x="16" y="86"/>
                  </a:lnTo>
                  <a:lnTo>
                    <a:pt x="12" y="84"/>
                  </a:lnTo>
                  <a:lnTo>
                    <a:pt x="6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60"/>
                  </a:lnTo>
                  <a:lnTo>
                    <a:pt x="2" y="56"/>
                  </a:lnTo>
                  <a:lnTo>
                    <a:pt x="2" y="52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28" y="42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2" y="48"/>
                  </a:lnTo>
                  <a:lnTo>
                    <a:pt x="26" y="50"/>
                  </a:lnTo>
                  <a:lnTo>
                    <a:pt x="28" y="52"/>
                  </a:lnTo>
                  <a:lnTo>
                    <a:pt x="32" y="54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4" y="44"/>
                  </a:lnTo>
                  <a:lnTo>
                    <a:pt x="44" y="44"/>
                  </a:lnTo>
                  <a:lnTo>
                    <a:pt x="48" y="42"/>
                  </a:lnTo>
                  <a:lnTo>
                    <a:pt x="50" y="38"/>
                  </a:lnTo>
                  <a:lnTo>
                    <a:pt x="56" y="38"/>
                  </a:lnTo>
                  <a:lnTo>
                    <a:pt x="58" y="36"/>
                  </a:lnTo>
                  <a:lnTo>
                    <a:pt x="62" y="34"/>
                  </a:lnTo>
                  <a:lnTo>
                    <a:pt x="66" y="32"/>
                  </a:lnTo>
                  <a:lnTo>
                    <a:pt x="70" y="30"/>
                  </a:lnTo>
                  <a:lnTo>
                    <a:pt x="72" y="28"/>
                  </a:lnTo>
                  <a:lnTo>
                    <a:pt x="74" y="28"/>
                  </a:lnTo>
                  <a:lnTo>
                    <a:pt x="82" y="14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4" y="4"/>
                  </a:lnTo>
                  <a:lnTo>
                    <a:pt x="100" y="4"/>
                  </a:lnTo>
                  <a:lnTo>
                    <a:pt x="106" y="4"/>
                  </a:lnTo>
                  <a:lnTo>
                    <a:pt x="112" y="4"/>
                  </a:lnTo>
                  <a:lnTo>
                    <a:pt x="116" y="2"/>
                  </a:lnTo>
                  <a:lnTo>
                    <a:pt x="120" y="0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6" y="6"/>
                  </a:lnTo>
                  <a:lnTo>
                    <a:pt x="112" y="8"/>
                  </a:lnTo>
                  <a:lnTo>
                    <a:pt x="108" y="12"/>
                  </a:lnTo>
                  <a:lnTo>
                    <a:pt x="102" y="14"/>
                  </a:lnTo>
                  <a:lnTo>
                    <a:pt x="102" y="28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Freeform 501"/>
            <p:cNvSpPr>
              <a:spLocks/>
            </p:cNvSpPr>
            <p:nvPr/>
          </p:nvSpPr>
          <p:spPr bwMode="gray">
            <a:xfrm>
              <a:off x="4086210" y="4761484"/>
              <a:ext cx="236979" cy="199816"/>
            </a:xfrm>
            <a:custGeom>
              <a:avLst/>
              <a:gdLst>
                <a:gd name="T0" fmla="*/ 78 w 128"/>
                <a:gd name="T1" fmla="*/ 40 h 108"/>
                <a:gd name="T2" fmla="*/ 78 w 128"/>
                <a:gd name="T3" fmla="*/ 38 h 108"/>
                <a:gd name="T4" fmla="*/ 76 w 128"/>
                <a:gd name="T5" fmla="*/ 36 h 108"/>
                <a:gd name="T6" fmla="*/ 72 w 128"/>
                <a:gd name="T7" fmla="*/ 36 h 108"/>
                <a:gd name="T8" fmla="*/ 70 w 128"/>
                <a:gd name="T9" fmla="*/ 34 h 108"/>
                <a:gd name="T10" fmla="*/ 68 w 128"/>
                <a:gd name="T11" fmla="*/ 32 h 108"/>
                <a:gd name="T12" fmla="*/ 62 w 128"/>
                <a:gd name="T13" fmla="*/ 28 h 108"/>
                <a:gd name="T14" fmla="*/ 58 w 128"/>
                <a:gd name="T15" fmla="*/ 24 h 108"/>
                <a:gd name="T16" fmla="*/ 52 w 128"/>
                <a:gd name="T17" fmla="*/ 20 h 108"/>
                <a:gd name="T18" fmla="*/ 46 w 128"/>
                <a:gd name="T19" fmla="*/ 16 h 108"/>
                <a:gd name="T20" fmla="*/ 42 w 128"/>
                <a:gd name="T21" fmla="*/ 12 h 108"/>
                <a:gd name="T22" fmla="*/ 40 w 128"/>
                <a:gd name="T23" fmla="*/ 10 h 108"/>
                <a:gd name="T24" fmla="*/ 38 w 128"/>
                <a:gd name="T25" fmla="*/ 10 h 108"/>
                <a:gd name="T26" fmla="*/ 34 w 128"/>
                <a:gd name="T27" fmla="*/ 10 h 108"/>
                <a:gd name="T28" fmla="*/ 26 w 128"/>
                <a:gd name="T29" fmla="*/ 8 h 108"/>
                <a:gd name="T30" fmla="*/ 14 w 128"/>
                <a:gd name="T31" fmla="*/ 4 h 108"/>
                <a:gd name="T32" fmla="*/ 4 w 128"/>
                <a:gd name="T33" fmla="*/ 0 h 108"/>
                <a:gd name="T34" fmla="*/ 0 w 128"/>
                <a:gd name="T35" fmla="*/ 80 h 108"/>
                <a:gd name="T36" fmla="*/ 12 w 128"/>
                <a:gd name="T37" fmla="*/ 86 h 108"/>
                <a:gd name="T38" fmla="*/ 28 w 128"/>
                <a:gd name="T39" fmla="*/ 80 h 108"/>
                <a:gd name="T40" fmla="*/ 28 w 128"/>
                <a:gd name="T41" fmla="*/ 78 h 108"/>
                <a:gd name="T42" fmla="*/ 28 w 128"/>
                <a:gd name="T43" fmla="*/ 76 h 108"/>
                <a:gd name="T44" fmla="*/ 30 w 128"/>
                <a:gd name="T45" fmla="*/ 74 h 108"/>
                <a:gd name="T46" fmla="*/ 34 w 128"/>
                <a:gd name="T47" fmla="*/ 72 h 108"/>
                <a:gd name="T48" fmla="*/ 38 w 128"/>
                <a:gd name="T49" fmla="*/ 68 h 108"/>
                <a:gd name="T50" fmla="*/ 42 w 128"/>
                <a:gd name="T51" fmla="*/ 68 h 108"/>
                <a:gd name="T52" fmla="*/ 46 w 128"/>
                <a:gd name="T53" fmla="*/ 66 h 108"/>
                <a:gd name="T54" fmla="*/ 52 w 128"/>
                <a:gd name="T55" fmla="*/ 68 h 108"/>
                <a:gd name="T56" fmla="*/ 76 w 128"/>
                <a:gd name="T57" fmla="*/ 82 h 108"/>
                <a:gd name="T58" fmla="*/ 86 w 128"/>
                <a:gd name="T59" fmla="*/ 94 h 108"/>
                <a:gd name="T60" fmla="*/ 104 w 128"/>
                <a:gd name="T61" fmla="*/ 102 h 108"/>
                <a:gd name="T62" fmla="*/ 126 w 128"/>
                <a:gd name="T63" fmla="*/ 108 h 108"/>
                <a:gd name="T64" fmla="*/ 128 w 128"/>
                <a:gd name="T65" fmla="*/ 108 h 108"/>
                <a:gd name="T66" fmla="*/ 128 w 128"/>
                <a:gd name="T67" fmla="*/ 106 h 108"/>
                <a:gd name="T68" fmla="*/ 128 w 128"/>
                <a:gd name="T69" fmla="*/ 104 h 108"/>
                <a:gd name="T70" fmla="*/ 128 w 128"/>
                <a:gd name="T71" fmla="*/ 100 h 108"/>
                <a:gd name="T72" fmla="*/ 126 w 128"/>
                <a:gd name="T73" fmla="*/ 98 h 108"/>
                <a:gd name="T74" fmla="*/ 124 w 128"/>
                <a:gd name="T75" fmla="*/ 94 h 108"/>
                <a:gd name="T76" fmla="*/ 120 w 128"/>
                <a:gd name="T77" fmla="*/ 92 h 108"/>
                <a:gd name="T78" fmla="*/ 116 w 128"/>
                <a:gd name="T79" fmla="*/ 88 h 108"/>
                <a:gd name="T80" fmla="*/ 110 w 128"/>
                <a:gd name="T81" fmla="*/ 84 h 108"/>
                <a:gd name="T82" fmla="*/ 106 w 128"/>
                <a:gd name="T83" fmla="*/ 80 h 108"/>
                <a:gd name="T84" fmla="*/ 102 w 128"/>
                <a:gd name="T85" fmla="*/ 76 h 108"/>
                <a:gd name="T86" fmla="*/ 98 w 128"/>
                <a:gd name="T87" fmla="*/ 72 h 108"/>
                <a:gd name="T88" fmla="*/ 96 w 128"/>
                <a:gd name="T89" fmla="*/ 70 h 108"/>
                <a:gd name="T90" fmla="*/ 96 w 128"/>
                <a:gd name="T91" fmla="*/ 70 h 108"/>
                <a:gd name="T92" fmla="*/ 80 w 128"/>
                <a:gd name="T93" fmla="*/ 60 h 108"/>
                <a:gd name="T94" fmla="*/ 96 w 128"/>
                <a:gd name="T95" fmla="*/ 54 h 108"/>
                <a:gd name="T96" fmla="*/ 92 w 128"/>
                <a:gd name="T97" fmla="*/ 46 h 108"/>
                <a:gd name="T98" fmla="*/ 90 w 128"/>
                <a:gd name="T99" fmla="*/ 46 h 108"/>
                <a:gd name="T100" fmla="*/ 88 w 128"/>
                <a:gd name="T101" fmla="*/ 44 h 108"/>
                <a:gd name="T102" fmla="*/ 84 w 128"/>
                <a:gd name="T103" fmla="*/ 44 h 108"/>
                <a:gd name="T104" fmla="*/ 80 w 128"/>
                <a:gd name="T105" fmla="*/ 42 h 108"/>
                <a:gd name="T106" fmla="*/ 78 w 128"/>
                <a:gd name="T107" fmla="*/ 42 h 108"/>
                <a:gd name="T108" fmla="*/ 78 w 128"/>
                <a:gd name="T109" fmla="*/ 4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8" h="108">
                  <a:moveTo>
                    <a:pt x="78" y="40"/>
                  </a:moveTo>
                  <a:lnTo>
                    <a:pt x="78" y="38"/>
                  </a:lnTo>
                  <a:lnTo>
                    <a:pt x="76" y="36"/>
                  </a:lnTo>
                  <a:lnTo>
                    <a:pt x="72" y="36"/>
                  </a:lnTo>
                  <a:lnTo>
                    <a:pt x="70" y="34"/>
                  </a:lnTo>
                  <a:lnTo>
                    <a:pt x="68" y="32"/>
                  </a:lnTo>
                  <a:lnTo>
                    <a:pt x="62" y="28"/>
                  </a:lnTo>
                  <a:lnTo>
                    <a:pt x="58" y="24"/>
                  </a:lnTo>
                  <a:lnTo>
                    <a:pt x="52" y="20"/>
                  </a:lnTo>
                  <a:lnTo>
                    <a:pt x="46" y="16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26" y="8"/>
                  </a:lnTo>
                  <a:lnTo>
                    <a:pt x="14" y="4"/>
                  </a:lnTo>
                  <a:lnTo>
                    <a:pt x="4" y="0"/>
                  </a:lnTo>
                  <a:lnTo>
                    <a:pt x="0" y="80"/>
                  </a:lnTo>
                  <a:lnTo>
                    <a:pt x="12" y="86"/>
                  </a:lnTo>
                  <a:lnTo>
                    <a:pt x="28" y="80"/>
                  </a:lnTo>
                  <a:lnTo>
                    <a:pt x="28" y="78"/>
                  </a:lnTo>
                  <a:lnTo>
                    <a:pt x="28" y="76"/>
                  </a:lnTo>
                  <a:lnTo>
                    <a:pt x="30" y="74"/>
                  </a:lnTo>
                  <a:lnTo>
                    <a:pt x="34" y="72"/>
                  </a:lnTo>
                  <a:lnTo>
                    <a:pt x="38" y="68"/>
                  </a:lnTo>
                  <a:lnTo>
                    <a:pt x="42" y="68"/>
                  </a:lnTo>
                  <a:lnTo>
                    <a:pt x="46" y="66"/>
                  </a:lnTo>
                  <a:lnTo>
                    <a:pt x="52" y="68"/>
                  </a:lnTo>
                  <a:lnTo>
                    <a:pt x="76" y="82"/>
                  </a:lnTo>
                  <a:lnTo>
                    <a:pt x="86" y="94"/>
                  </a:lnTo>
                  <a:lnTo>
                    <a:pt x="104" y="102"/>
                  </a:lnTo>
                  <a:lnTo>
                    <a:pt x="126" y="108"/>
                  </a:lnTo>
                  <a:lnTo>
                    <a:pt x="128" y="108"/>
                  </a:lnTo>
                  <a:lnTo>
                    <a:pt x="128" y="106"/>
                  </a:lnTo>
                  <a:lnTo>
                    <a:pt x="128" y="104"/>
                  </a:lnTo>
                  <a:lnTo>
                    <a:pt x="128" y="100"/>
                  </a:lnTo>
                  <a:lnTo>
                    <a:pt x="126" y="98"/>
                  </a:lnTo>
                  <a:lnTo>
                    <a:pt x="124" y="94"/>
                  </a:lnTo>
                  <a:lnTo>
                    <a:pt x="120" y="92"/>
                  </a:lnTo>
                  <a:lnTo>
                    <a:pt x="116" y="88"/>
                  </a:lnTo>
                  <a:lnTo>
                    <a:pt x="110" y="84"/>
                  </a:lnTo>
                  <a:lnTo>
                    <a:pt x="106" y="80"/>
                  </a:lnTo>
                  <a:lnTo>
                    <a:pt x="102" y="76"/>
                  </a:lnTo>
                  <a:lnTo>
                    <a:pt x="98" y="72"/>
                  </a:lnTo>
                  <a:lnTo>
                    <a:pt x="96" y="70"/>
                  </a:lnTo>
                  <a:lnTo>
                    <a:pt x="96" y="70"/>
                  </a:lnTo>
                  <a:lnTo>
                    <a:pt x="80" y="60"/>
                  </a:lnTo>
                  <a:lnTo>
                    <a:pt x="96" y="54"/>
                  </a:lnTo>
                  <a:lnTo>
                    <a:pt x="92" y="46"/>
                  </a:lnTo>
                  <a:lnTo>
                    <a:pt x="90" y="46"/>
                  </a:lnTo>
                  <a:lnTo>
                    <a:pt x="88" y="44"/>
                  </a:lnTo>
                  <a:lnTo>
                    <a:pt x="84" y="44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8" y="4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Freeform 502"/>
            <p:cNvSpPr>
              <a:spLocks/>
            </p:cNvSpPr>
            <p:nvPr/>
          </p:nvSpPr>
          <p:spPr bwMode="gray">
            <a:xfrm>
              <a:off x="3864043" y="4709680"/>
              <a:ext cx="225870" cy="199816"/>
            </a:xfrm>
            <a:custGeom>
              <a:avLst/>
              <a:gdLst>
                <a:gd name="T0" fmla="*/ 122 w 122"/>
                <a:gd name="T1" fmla="*/ 28 h 108"/>
                <a:gd name="T2" fmla="*/ 114 w 122"/>
                <a:gd name="T3" fmla="*/ 24 h 108"/>
                <a:gd name="T4" fmla="*/ 102 w 122"/>
                <a:gd name="T5" fmla="*/ 18 h 108"/>
                <a:gd name="T6" fmla="*/ 92 w 122"/>
                <a:gd name="T7" fmla="*/ 14 h 108"/>
                <a:gd name="T8" fmla="*/ 80 w 122"/>
                <a:gd name="T9" fmla="*/ 14 h 108"/>
                <a:gd name="T10" fmla="*/ 72 w 122"/>
                <a:gd name="T11" fmla="*/ 20 h 108"/>
                <a:gd name="T12" fmla="*/ 72 w 122"/>
                <a:gd name="T13" fmla="*/ 20 h 108"/>
                <a:gd name="T14" fmla="*/ 72 w 122"/>
                <a:gd name="T15" fmla="*/ 24 h 108"/>
                <a:gd name="T16" fmla="*/ 72 w 122"/>
                <a:gd name="T17" fmla="*/ 28 h 108"/>
                <a:gd name="T18" fmla="*/ 70 w 122"/>
                <a:gd name="T19" fmla="*/ 32 h 108"/>
                <a:gd name="T20" fmla="*/ 70 w 122"/>
                <a:gd name="T21" fmla="*/ 36 h 108"/>
                <a:gd name="T22" fmla="*/ 66 w 122"/>
                <a:gd name="T23" fmla="*/ 40 h 108"/>
                <a:gd name="T24" fmla="*/ 64 w 122"/>
                <a:gd name="T25" fmla="*/ 42 h 108"/>
                <a:gd name="T26" fmla="*/ 58 w 122"/>
                <a:gd name="T27" fmla="*/ 42 h 108"/>
                <a:gd name="T28" fmla="*/ 52 w 122"/>
                <a:gd name="T29" fmla="*/ 42 h 108"/>
                <a:gd name="T30" fmla="*/ 48 w 122"/>
                <a:gd name="T31" fmla="*/ 40 h 108"/>
                <a:gd name="T32" fmla="*/ 42 w 122"/>
                <a:gd name="T33" fmla="*/ 38 h 108"/>
                <a:gd name="T34" fmla="*/ 40 w 122"/>
                <a:gd name="T35" fmla="*/ 32 h 108"/>
                <a:gd name="T36" fmla="*/ 38 w 122"/>
                <a:gd name="T37" fmla="*/ 28 h 108"/>
                <a:gd name="T38" fmla="*/ 34 w 122"/>
                <a:gd name="T39" fmla="*/ 22 h 108"/>
                <a:gd name="T40" fmla="*/ 34 w 122"/>
                <a:gd name="T41" fmla="*/ 18 h 108"/>
                <a:gd name="T42" fmla="*/ 32 w 122"/>
                <a:gd name="T43" fmla="*/ 14 h 108"/>
                <a:gd name="T44" fmla="*/ 32 w 122"/>
                <a:gd name="T45" fmla="*/ 12 h 108"/>
                <a:gd name="T46" fmla="*/ 30 w 122"/>
                <a:gd name="T47" fmla="*/ 12 h 108"/>
                <a:gd name="T48" fmla="*/ 28 w 122"/>
                <a:gd name="T49" fmla="*/ 10 h 108"/>
                <a:gd name="T50" fmla="*/ 26 w 122"/>
                <a:gd name="T51" fmla="*/ 6 h 108"/>
                <a:gd name="T52" fmla="*/ 22 w 122"/>
                <a:gd name="T53" fmla="*/ 4 h 108"/>
                <a:gd name="T54" fmla="*/ 18 w 122"/>
                <a:gd name="T55" fmla="*/ 2 h 108"/>
                <a:gd name="T56" fmla="*/ 12 w 122"/>
                <a:gd name="T57" fmla="*/ 0 h 108"/>
                <a:gd name="T58" fmla="*/ 8 w 122"/>
                <a:gd name="T59" fmla="*/ 2 h 108"/>
                <a:gd name="T60" fmla="*/ 2 w 122"/>
                <a:gd name="T61" fmla="*/ 4 h 108"/>
                <a:gd name="T62" fmla="*/ 2 w 122"/>
                <a:gd name="T63" fmla="*/ 6 h 108"/>
                <a:gd name="T64" fmla="*/ 0 w 122"/>
                <a:gd name="T65" fmla="*/ 8 h 108"/>
                <a:gd name="T66" fmla="*/ 0 w 122"/>
                <a:gd name="T67" fmla="*/ 10 h 108"/>
                <a:gd name="T68" fmla="*/ 2 w 122"/>
                <a:gd name="T69" fmla="*/ 14 h 108"/>
                <a:gd name="T70" fmla="*/ 6 w 122"/>
                <a:gd name="T71" fmla="*/ 18 h 108"/>
                <a:gd name="T72" fmla="*/ 10 w 122"/>
                <a:gd name="T73" fmla="*/ 26 h 108"/>
                <a:gd name="T74" fmla="*/ 12 w 122"/>
                <a:gd name="T75" fmla="*/ 32 h 108"/>
                <a:gd name="T76" fmla="*/ 14 w 122"/>
                <a:gd name="T77" fmla="*/ 38 h 108"/>
                <a:gd name="T78" fmla="*/ 14 w 122"/>
                <a:gd name="T79" fmla="*/ 42 h 108"/>
                <a:gd name="T80" fmla="*/ 16 w 122"/>
                <a:gd name="T81" fmla="*/ 46 h 108"/>
                <a:gd name="T82" fmla="*/ 18 w 122"/>
                <a:gd name="T83" fmla="*/ 48 h 108"/>
                <a:gd name="T84" fmla="*/ 20 w 122"/>
                <a:gd name="T85" fmla="*/ 50 h 108"/>
                <a:gd name="T86" fmla="*/ 24 w 122"/>
                <a:gd name="T87" fmla="*/ 50 h 108"/>
                <a:gd name="T88" fmla="*/ 28 w 122"/>
                <a:gd name="T89" fmla="*/ 48 h 108"/>
                <a:gd name="T90" fmla="*/ 34 w 122"/>
                <a:gd name="T91" fmla="*/ 48 h 108"/>
                <a:gd name="T92" fmla="*/ 38 w 122"/>
                <a:gd name="T93" fmla="*/ 50 h 108"/>
                <a:gd name="T94" fmla="*/ 42 w 122"/>
                <a:gd name="T95" fmla="*/ 52 h 108"/>
                <a:gd name="T96" fmla="*/ 46 w 122"/>
                <a:gd name="T97" fmla="*/ 54 h 108"/>
                <a:gd name="T98" fmla="*/ 50 w 122"/>
                <a:gd name="T99" fmla="*/ 54 h 108"/>
                <a:gd name="T100" fmla="*/ 56 w 122"/>
                <a:gd name="T101" fmla="*/ 56 h 108"/>
                <a:gd name="T102" fmla="*/ 62 w 122"/>
                <a:gd name="T103" fmla="*/ 56 h 108"/>
                <a:gd name="T104" fmla="*/ 68 w 122"/>
                <a:gd name="T105" fmla="*/ 58 h 108"/>
                <a:gd name="T106" fmla="*/ 70 w 122"/>
                <a:gd name="T107" fmla="*/ 58 h 108"/>
                <a:gd name="T108" fmla="*/ 72 w 122"/>
                <a:gd name="T109" fmla="*/ 58 h 108"/>
                <a:gd name="T110" fmla="*/ 88 w 122"/>
                <a:gd name="T111" fmla="*/ 72 h 108"/>
                <a:gd name="T112" fmla="*/ 98 w 122"/>
                <a:gd name="T113" fmla="*/ 90 h 108"/>
                <a:gd name="T114" fmla="*/ 114 w 122"/>
                <a:gd name="T115" fmla="*/ 104 h 108"/>
                <a:gd name="T116" fmla="*/ 118 w 122"/>
                <a:gd name="T117" fmla="*/ 108 h 108"/>
                <a:gd name="T118" fmla="*/ 122 w 122"/>
                <a:gd name="T119" fmla="*/ 2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2" h="108">
                  <a:moveTo>
                    <a:pt x="122" y="28"/>
                  </a:moveTo>
                  <a:lnTo>
                    <a:pt x="114" y="24"/>
                  </a:lnTo>
                  <a:lnTo>
                    <a:pt x="102" y="18"/>
                  </a:lnTo>
                  <a:lnTo>
                    <a:pt x="92" y="14"/>
                  </a:lnTo>
                  <a:lnTo>
                    <a:pt x="80" y="1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70" y="32"/>
                  </a:lnTo>
                  <a:lnTo>
                    <a:pt x="70" y="36"/>
                  </a:lnTo>
                  <a:lnTo>
                    <a:pt x="66" y="40"/>
                  </a:lnTo>
                  <a:lnTo>
                    <a:pt x="64" y="42"/>
                  </a:lnTo>
                  <a:lnTo>
                    <a:pt x="58" y="42"/>
                  </a:lnTo>
                  <a:lnTo>
                    <a:pt x="52" y="42"/>
                  </a:lnTo>
                  <a:lnTo>
                    <a:pt x="48" y="40"/>
                  </a:lnTo>
                  <a:lnTo>
                    <a:pt x="42" y="38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18"/>
                  </a:lnTo>
                  <a:lnTo>
                    <a:pt x="10" y="26"/>
                  </a:lnTo>
                  <a:lnTo>
                    <a:pt x="12" y="32"/>
                  </a:lnTo>
                  <a:lnTo>
                    <a:pt x="14" y="38"/>
                  </a:lnTo>
                  <a:lnTo>
                    <a:pt x="14" y="42"/>
                  </a:lnTo>
                  <a:lnTo>
                    <a:pt x="16" y="46"/>
                  </a:lnTo>
                  <a:lnTo>
                    <a:pt x="18" y="48"/>
                  </a:lnTo>
                  <a:lnTo>
                    <a:pt x="20" y="50"/>
                  </a:lnTo>
                  <a:lnTo>
                    <a:pt x="24" y="50"/>
                  </a:lnTo>
                  <a:lnTo>
                    <a:pt x="28" y="48"/>
                  </a:lnTo>
                  <a:lnTo>
                    <a:pt x="34" y="48"/>
                  </a:lnTo>
                  <a:lnTo>
                    <a:pt x="38" y="50"/>
                  </a:lnTo>
                  <a:lnTo>
                    <a:pt x="42" y="52"/>
                  </a:lnTo>
                  <a:lnTo>
                    <a:pt x="46" y="54"/>
                  </a:lnTo>
                  <a:lnTo>
                    <a:pt x="50" y="54"/>
                  </a:lnTo>
                  <a:lnTo>
                    <a:pt x="56" y="56"/>
                  </a:lnTo>
                  <a:lnTo>
                    <a:pt x="62" y="56"/>
                  </a:lnTo>
                  <a:lnTo>
                    <a:pt x="68" y="58"/>
                  </a:lnTo>
                  <a:lnTo>
                    <a:pt x="70" y="58"/>
                  </a:lnTo>
                  <a:lnTo>
                    <a:pt x="72" y="58"/>
                  </a:lnTo>
                  <a:lnTo>
                    <a:pt x="88" y="72"/>
                  </a:lnTo>
                  <a:lnTo>
                    <a:pt x="98" y="90"/>
                  </a:lnTo>
                  <a:lnTo>
                    <a:pt x="114" y="104"/>
                  </a:lnTo>
                  <a:lnTo>
                    <a:pt x="118" y="108"/>
                  </a:lnTo>
                  <a:lnTo>
                    <a:pt x="122" y="28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Freeform 503"/>
            <p:cNvSpPr>
              <a:spLocks/>
            </p:cNvSpPr>
            <p:nvPr/>
          </p:nvSpPr>
          <p:spPr bwMode="gray">
            <a:xfrm>
              <a:off x="3441924" y="5039006"/>
              <a:ext cx="940509" cy="754861"/>
            </a:xfrm>
            <a:custGeom>
              <a:avLst/>
              <a:gdLst>
                <a:gd name="T0" fmla="*/ 98 w 508"/>
                <a:gd name="T1" fmla="*/ 124 h 408"/>
                <a:gd name="T2" fmla="*/ 110 w 508"/>
                <a:gd name="T3" fmla="*/ 100 h 408"/>
                <a:gd name="T4" fmla="*/ 128 w 508"/>
                <a:gd name="T5" fmla="*/ 86 h 408"/>
                <a:gd name="T6" fmla="*/ 134 w 508"/>
                <a:gd name="T7" fmla="*/ 70 h 408"/>
                <a:gd name="T8" fmla="*/ 170 w 508"/>
                <a:gd name="T9" fmla="*/ 48 h 408"/>
                <a:gd name="T10" fmla="*/ 190 w 508"/>
                <a:gd name="T11" fmla="*/ 60 h 408"/>
                <a:gd name="T12" fmla="*/ 202 w 508"/>
                <a:gd name="T13" fmla="*/ 56 h 408"/>
                <a:gd name="T14" fmla="*/ 196 w 508"/>
                <a:gd name="T15" fmla="*/ 44 h 408"/>
                <a:gd name="T16" fmla="*/ 204 w 508"/>
                <a:gd name="T17" fmla="*/ 28 h 408"/>
                <a:gd name="T18" fmla="*/ 230 w 508"/>
                <a:gd name="T19" fmla="*/ 18 h 408"/>
                <a:gd name="T20" fmla="*/ 222 w 508"/>
                <a:gd name="T21" fmla="*/ 8 h 408"/>
                <a:gd name="T22" fmla="*/ 238 w 508"/>
                <a:gd name="T23" fmla="*/ 0 h 408"/>
                <a:gd name="T24" fmla="*/ 246 w 508"/>
                <a:gd name="T25" fmla="*/ 8 h 408"/>
                <a:gd name="T26" fmla="*/ 252 w 508"/>
                <a:gd name="T27" fmla="*/ 12 h 408"/>
                <a:gd name="T28" fmla="*/ 256 w 508"/>
                <a:gd name="T29" fmla="*/ 4 h 408"/>
                <a:gd name="T30" fmla="*/ 268 w 508"/>
                <a:gd name="T31" fmla="*/ 20 h 408"/>
                <a:gd name="T32" fmla="*/ 298 w 508"/>
                <a:gd name="T33" fmla="*/ 18 h 408"/>
                <a:gd name="T34" fmla="*/ 300 w 508"/>
                <a:gd name="T35" fmla="*/ 32 h 408"/>
                <a:gd name="T36" fmla="*/ 286 w 508"/>
                <a:gd name="T37" fmla="*/ 52 h 408"/>
                <a:gd name="T38" fmla="*/ 326 w 508"/>
                <a:gd name="T39" fmla="*/ 82 h 408"/>
                <a:gd name="T40" fmla="*/ 344 w 508"/>
                <a:gd name="T41" fmla="*/ 78 h 408"/>
                <a:gd name="T42" fmla="*/ 358 w 508"/>
                <a:gd name="T43" fmla="*/ 10 h 408"/>
                <a:gd name="T44" fmla="*/ 364 w 508"/>
                <a:gd name="T45" fmla="*/ 0 h 408"/>
                <a:gd name="T46" fmla="*/ 378 w 508"/>
                <a:gd name="T47" fmla="*/ 20 h 408"/>
                <a:gd name="T48" fmla="*/ 376 w 508"/>
                <a:gd name="T49" fmla="*/ 36 h 408"/>
                <a:gd name="T50" fmla="*/ 390 w 508"/>
                <a:gd name="T51" fmla="*/ 42 h 408"/>
                <a:gd name="T52" fmla="*/ 404 w 508"/>
                <a:gd name="T53" fmla="*/ 66 h 408"/>
                <a:gd name="T54" fmla="*/ 412 w 508"/>
                <a:gd name="T55" fmla="*/ 80 h 408"/>
                <a:gd name="T56" fmla="*/ 424 w 508"/>
                <a:gd name="T57" fmla="*/ 100 h 408"/>
                <a:gd name="T58" fmla="*/ 454 w 508"/>
                <a:gd name="T59" fmla="*/ 136 h 408"/>
                <a:gd name="T60" fmla="*/ 506 w 508"/>
                <a:gd name="T61" fmla="*/ 210 h 408"/>
                <a:gd name="T62" fmla="*/ 508 w 508"/>
                <a:gd name="T63" fmla="*/ 272 h 408"/>
                <a:gd name="T64" fmla="*/ 488 w 508"/>
                <a:gd name="T65" fmla="*/ 294 h 408"/>
                <a:gd name="T66" fmla="*/ 472 w 508"/>
                <a:gd name="T67" fmla="*/ 332 h 408"/>
                <a:gd name="T68" fmla="*/ 460 w 508"/>
                <a:gd name="T69" fmla="*/ 352 h 408"/>
                <a:gd name="T70" fmla="*/ 460 w 508"/>
                <a:gd name="T71" fmla="*/ 384 h 408"/>
                <a:gd name="T72" fmla="*/ 414 w 508"/>
                <a:gd name="T73" fmla="*/ 408 h 408"/>
                <a:gd name="T74" fmla="*/ 394 w 508"/>
                <a:gd name="T75" fmla="*/ 392 h 408"/>
                <a:gd name="T76" fmla="*/ 376 w 508"/>
                <a:gd name="T77" fmla="*/ 396 h 408"/>
                <a:gd name="T78" fmla="*/ 344 w 508"/>
                <a:gd name="T79" fmla="*/ 388 h 408"/>
                <a:gd name="T80" fmla="*/ 274 w 508"/>
                <a:gd name="T81" fmla="*/ 318 h 408"/>
                <a:gd name="T82" fmla="*/ 214 w 508"/>
                <a:gd name="T83" fmla="*/ 294 h 408"/>
                <a:gd name="T84" fmla="*/ 134 w 508"/>
                <a:gd name="T85" fmla="*/ 326 h 408"/>
                <a:gd name="T86" fmla="*/ 120 w 508"/>
                <a:gd name="T87" fmla="*/ 340 h 408"/>
                <a:gd name="T88" fmla="*/ 80 w 508"/>
                <a:gd name="T89" fmla="*/ 338 h 408"/>
                <a:gd name="T90" fmla="*/ 64 w 508"/>
                <a:gd name="T91" fmla="*/ 352 h 408"/>
                <a:gd name="T92" fmla="*/ 36 w 508"/>
                <a:gd name="T93" fmla="*/ 350 h 408"/>
                <a:gd name="T94" fmla="*/ 30 w 508"/>
                <a:gd name="T95" fmla="*/ 340 h 408"/>
                <a:gd name="T96" fmla="*/ 20 w 508"/>
                <a:gd name="T97" fmla="*/ 342 h 408"/>
                <a:gd name="T98" fmla="*/ 26 w 508"/>
                <a:gd name="T99" fmla="*/ 326 h 408"/>
                <a:gd name="T100" fmla="*/ 24 w 508"/>
                <a:gd name="T101" fmla="*/ 284 h 408"/>
                <a:gd name="T102" fmla="*/ 4 w 508"/>
                <a:gd name="T103" fmla="*/ 228 h 408"/>
                <a:gd name="T104" fmla="*/ 4 w 508"/>
                <a:gd name="T105" fmla="*/ 194 h 408"/>
                <a:gd name="T106" fmla="*/ 12 w 508"/>
                <a:gd name="T107" fmla="*/ 154 h 408"/>
                <a:gd name="T108" fmla="*/ 30 w 508"/>
                <a:gd name="T109" fmla="*/ 13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08" h="408">
                  <a:moveTo>
                    <a:pt x="30" y="138"/>
                  </a:moveTo>
                  <a:lnTo>
                    <a:pt x="60" y="136"/>
                  </a:lnTo>
                  <a:lnTo>
                    <a:pt x="92" y="130"/>
                  </a:lnTo>
                  <a:lnTo>
                    <a:pt x="92" y="130"/>
                  </a:lnTo>
                  <a:lnTo>
                    <a:pt x="94" y="128"/>
                  </a:lnTo>
                  <a:lnTo>
                    <a:pt x="98" y="124"/>
                  </a:lnTo>
                  <a:lnTo>
                    <a:pt x="100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8" y="108"/>
                  </a:lnTo>
                  <a:lnTo>
                    <a:pt x="110" y="104"/>
                  </a:lnTo>
                  <a:lnTo>
                    <a:pt x="110" y="100"/>
                  </a:lnTo>
                  <a:lnTo>
                    <a:pt x="110" y="96"/>
                  </a:lnTo>
                  <a:lnTo>
                    <a:pt x="112" y="92"/>
                  </a:lnTo>
                  <a:lnTo>
                    <a:pt x="114" y="88"/>
                  </a:lnTo>
                  <a:lnTo>
                    <a:pt x="118" y="86"/>
                  </a:lnTo>
                  <a:lnTo>
                    <a:pt x="122" y="86"/>
                  </a:lnTo>
                  <a:lnTo>
                    <a:pt x="128" y="86"/>
                  </a:lnTo>
                  <a:lnTo>
                    <a:pt x="128" y="84"/>
                  </a:lnTo>
                  <a:lnTo>
                    <a:pt x="128" y="82"/>
                  </a:lnTo>
                  <a:lnTo>
                    <a:pt x="128" y="80"/>
                  </a:lnTo>
                  <a:lnTo>
                    <a:pt x="130" y="76"/>
                  </a:lnTo>
                  <a:lnTo>
                    <a:pt x="130" y="72"/>
                  </a:lnTo>
                  <a:lnTo>
                    <a:pt x="134" y="70"/>
                  </a:lnTo>
                  <a:lnTo>
                    <a:pt x="136" y="70"/>
                  </a:lnTo>
                  <a:lnTo>
                    <a:pt x="140" y="66"/>
                  </a:lnTo>
                  <a:lnTo>
                    <a:pt x="146" y="56"/>
                  </a:lnTo>
                  <a:lnTo>
                    <a:pt x="156" y="48"/>
                  </a:lnTo>
                  <a:lnTo>
                    <a:pt x="170" y="48"/>
                  </a:lnTo>
                  <a:lnTo>
                    <a:pt x="170" y="48"/>
                  </a:lnTo>
                  <a:lnTo>
                    <a:pt x="172" y="50"/>
                  </a:lnTo>
                  <a:lnTo>
                    <a:pt x="176" y="52"/>
                  </a:lnTo>
                  <a:lnTo>
                    <a:pt x="180" y="54"/>
                  </a:lnTo>
                  <a:lnTo>
                    <a:pt x="182" y="56"/>
                  </a:lnTo>
                  <a:lnTo>
                    <a:pt x="186" y="58"/>
                  </a:lnTo>
                  <a:lnTo>
                    <a:pt x="190" y="60"/>
                  </a:lnTo>
                  <a:lnTo>
                    <a:pt x="194" y="60"/>
                  </a:lnTo>
                  <a:lnTo>
                    <a:pt x="196" y="60"/>
                  </a:lnTo>
                  <a:lnTo>
                    <a:pt x="198" y="62"/>
                  </a:lnTo>
                  <a:lnTo>
                    <a:pt x="198" y="60"/>
                  </a:lnTo>
                  <a:lnTo>
                    <a:pt x="200" y="58"/>
                  </a:lnTo>
                  <a:lnTo>
                    <a:pt x="202" y="56"/>
                  </a:lnTo>
                  <a:lnTo>
                    <a:pt x="202" y="54"/>
                  </a:lnTo>
                  <a:lnTo>
                    <a:pt x="202" y="52"/>
                  </a:lnTo>
                  <a:lnTo>
                    <a:pt x="200" y="50"/>
                  </a:lnTo>
                  <a:lnTo>
                    <a:pt x="198" y="48"/>
                  </a:lnTo>
                  <a:lnTo>
                    <a:pt x="196" y="46"/>
                  </a:lnTo>
                  <a:lnTo>
                    <a:pt x="196" y="44"/>
                  </a:lnTo>
                  <a:lnTo>
                    <a:pt x="198" y="42"/>
                  </a:lnTo>
                  <a:lnTo>
                    <a:pt x="202" y="40"/>
                  </a:lnTo>
                  <a:lnTo>
                    <a:pt x="204" y="32"/>
                  </a:lnTo>
                  <a:lnTo>
                    <a:pt x="202" y="32"/>
                  </a:lnTo>
                  <a:lnTo>
                    <a:pt x="204" y="30"/>
                  </a:lnTo>
                  <a:lnTo>
                    <a:pt x="204" y="28"/>
                  </a:lnTo>
                  <a:lnTo>
                    <a:pt x="206" y="24"/>
                  </a:lnTo>
                  <a:lnTo>
                    <a:pt x="208" y="22"/>
                  </a:lnTo>
                  <a:lnTo>
                    <a:pt x="212" y="20"/>
                  </a:lnTo>
                  <a:lnTo>
                    <a:pt x="228" y="20"/>
                  </a:lnTo>
                  <a:lnTo>
                    <a:pt x="228" y="18"/>
                  </a:lnTo>
                  <a:lnTo>
                    <a:pt x="230" y="18"/>
                  </a:lnTo>
                  <a:lnTo>
                    <a:pt x="232" y="16"/>
                  </a:lnTo>
                  <a:lnTo>
                    <a:pt x="232" y="14"/>
                  </a:lnTo>
                  <a:lnTo>
                    <a:pt x="232" y="10"/>
                  </a:lnTo>
                  <a:lnTo>
                    <a:pt x="222" y="10"/>
                  </a:lnTo>
                  <a:lnTo>
                    <a:pt x="222" y="10"/>
                  </a:lnTo>
                  <a:lnTo>
                    <a:pt x="222" y="8"/>
                  </a:lnTo>
                  <a:lnTo>
                    <a:pt x="224" y="6"/>
                  </a:lnTo>
                  <a:lnTo>
                    <a:pt x="224" y="4"/>
                  </a:lnTo>
                  <a:lnTo>
                    <a:pt x="228" y="2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8" y="0"/>
                  </a:lnTo>
                  <a:lnTo>
                    <a:pt x="242" y="0"/>
                  </a:lnTo>
                  <a:lnTo>
                    <a:pt x="244" y="0"/>
                  </a:lnTo>
                  <a:lnTo>
                    <a:pt x="246" y="2"/>
                  </a:lnTo>
                  <a:lnTo>
                    <a:pt x="248" y="2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8" y="12"/>
                  </a:lnTo>
                  <a:lnTo>
                    <a:pt x="252" y="12"/>
                  </a:lnTo>
                  <a:lnTo>
                    <a:pt x="252" y="12"/>
                  </a:lnTo>
                  <a:lnTo>
                    <a:pt x="254" y="10"/>
                  </a:lnTo>
                  <a:lnTo>
                    <a:pt x="254" y="8"/>
                  </a:lnTo>
                  <a:lnTo>
                    <a:pt x="254" y="6"/>
                  </a:lnTo>
                  <a:lnTo>
                    <a:pt x="254" y="4"/>
                  </a:lnTo>
                  <a:lnTo>
                    <a:pt x="256" y="4"/>
                  </a:lnTo>
                  <a:lnTo>
                    <a:pt x="258" y="4"/>
                  </a:lnTo>
                  <a:lnTo>
                    <a:pt x="262" y="6"/>
                  </a:lnTo>
                  <a:lnTo>
                    <a:pt x="264" y="12"/>
                  </a:lnTo>
                  <a:lnTo>
                    <a:pt x="266" y="16"/>
                  </a:lnTo>
                  <a:lnTo>
                    <a:pt x="268" y="18"/>
                  </a:lnTo>
                  <a:lnTo>
                    <a:pt x="268" y="20"/>
                  </a:lnTo>
                  <a:lnTo>
                    <a:pt x="280" y="14"/>
                  </a:lnTo>
                  <a:lnTo>
                    <a:pt x="282" y="14"/>
                  </a:lnTo>
                  <a:lnTo>
                    <a:pt x="284" y="14"/>
                  </a:lnTo>
                  <a:lnTo>
                    <a:pt x="290" y="14"/>
                  </a:lnTo>
                  <a:lnTo>
                    <a:pt x="294" y="16"/>
                  </a:lnTo>
                  <a:lnTo>
                    <a:pt x="298" y="18"/>
                  </a:lnTo>
                  <a:lnTo>
                    <a:pt x="300" y="20"/>
                  </a:lnTo>
                  <a:lnTo>
                    <a:pt x="302" y="24"/>
                  </a:lnTo>
                  <a:lnTo>
                    <a:pt x="304" y="28"/>
                  </a:lnTo>
                  <a:lnTo>
                    <a:pt x="302" y="30"/>
                  </a:lnTo>
                  <a:lnTo>
                    <a:pt x="302" y="32"/>
                  </a:lnTo>
                  <a:lnTo>
                    <a:pt x="300" y="32"/>
                  </a:lnTo>
                  <a:lnTo>
                    <a:pt x="298" y="34"/>
                  </a:lnTo>
                  <a:lnTo>
                    <a:pt x="294" y="36"/>
                  </a:lnTo>
                  <a:lnTo>
                    <a:pt x="292" y="40"/>
                  </a:lnTo>
                  <a:lnTo>
                    <a:pt x="290" y="44"/>
                  </a:lnTo>
                  <a:lnTo>
                    <a:pt x="288" y="48"/>
                  </a:lnTo>
                  <a:lnTo>
                    <a:pt x="286" y="52"/>
                  </a:lnTo>
                  <a:lnTo>
                    <a:pt x="286" y="54"/>
                  </a:lnTo>
                  <a:lnTo>
                    <a:pt x="290" y="56"/>
                  </a:lnTo>
                  <a:lnTo>
                    <a:pt x="298" y="62"/>
                  </a:lnTo>
                  <a:lnTo>
                    <a:pt x="308" y="70"/>
                  </a:lnTo>
                  <a:lnTo>
                    <a:pt x="318" y="76"/>
                  </a:lnTo>
                  <a:lnTo>
                    <a:pt x="326" y="82"/>
                  </a:lnTo>
                  <a:lnTo>
                    <a:pt x="330" y="82"/>
                  </a:lnTo>
                  <a:lnTo>
                    <a:pt x="330" y="84"/>
                  </a:lnTo>
                  <a:lnTo>
                    <a:pt x="334" y="84"/>
                  </a:lnTo>
                  <a:lnTo>
                    <a:pt x="336" y="84"/>
                  </a:lnTo>
                  <a:lnTo>
                    <a:pt x="340" y="82"/>
                  </a:lnTo>
                  <a:lnTo>
                    <a:pt x="344" y="78"/>
                  </a:lnTo>
                  <a:lnTo>
                    <a:pt x="348" y="70"/>
                  </a:lnTo>
                  <a:lnTo>
                    <a:pt x="352" y="58"/>
                  </a:lnTo>
                  <a:lnTo>
                    <a:pt x="354" y="48"/>
                  </a:lnTo>
                  <a:lnTo>
                    <a:pt x="356" y="42"/>
                  </a:lnTo>
                  <a:lnTo>
                    <a:pt x="358" y="12"/>
                  </a:lnTo>
                  <a:lnTo>
                    <a:pt x="358" y="10"/>
                  </a:lnTo>
                  <a:lnTo>
                    <a:pt x="358" y="10"/>
                  </a:lnTo>
                  <a:lnTo>
                    <a:pt x="358" y="6"/>
                  </a:lnTo>
                  <a:lnTo>
                    <a:pt x="358" y="4"/>
                  </a:lnTo>
                  <a:lnTo>
                    <a:pt x="360" y="2"/>
                  </a:lnTo>
                  <a:lnTo>
                    <a:pt x="360" y="0"/>
                  </a:lnTo>
                  <a:lnTo>
                    <a:pt x="364" y="0"/>
                  </a:lnTo>
                  <a:lnTo>
                    <a:pt x="368" y="0"/>
                  </a:lnTo>
                  <a:lnTo>
                    <a:pt x="372" y="4"/>
                  </a:lnTo>
                  <a:lnTo>
                    <a:pt x="376" y="6"/>
                  </a:lnTo>
                  <a:lnTo>
                    <a:pt x="376" y="12"/>
                  </a:lnTo>
                  <a:lnTo>
                    <a:pt x="378" y="16"/>
                  </a:lnTo>
                  <a:lnTo>
                    <a:pt x="378" y="20"/>
                  </a:lnTo>
                  <a:lnTo>
                    <a:pt x="378" y="22"/>
                  </a:lnTo>
                  <a:lnTo>
                    <a:pt x="378" y="24"/>
                  </a:lnTo>
                  <a:lnTo>
                    <a:pt x="376" y="24"/>
                  </a:lnTo>
                  <a:lnTo>
                    <a:pt x="376" y="28"/>
                  </a:lnTo>
                  <a:lnTo>
                    <a:pt x="376" y="32"/>
                  </a:lnTo>
                  <a:lnTo>
                    <a:pt x="376" y="36"/>
                  </a:lnTo>
                  <a:lnTo>
                    <a:pt x="378" y="40"/>
                  </a:lnTo>
                  <a:lnTo>
                    <a:pt x="378" y="42"/>
                  </a:lnTo>
                  <a:lnTo>
                    <a:pt x="382" y="42"/>
                  </a:lnTo>
                  <a:lnTo>
                    <a:pt x="384" y="42"/>
                  </a:lnTo>
                  <a:lnTo>
                    <a:pt x="388" y="42"/>
                  </a:lnTo>
                  <a:lnTo>
                    <a:pt x="390" y="42"/>
                  </a:lnTo>
                  <a:lnTo>
                    <a:pt x="392" y="44"/>
                  </a:lnTo>
                  <a:lnTo>
                    <a:pt x="394" y="46"/>
                  </a:lnTo>
                  <a:lnTo>
                    <a:pt x="396" y="50"/>
                  </a:lnTo>
                  <a:lnTo>
                    <a:pt x="398" y="56"/>
                  </a:lnTo>
                  <a:lnTo>
                    <a:pt x="402" y="62"/>
                  </a:lnTo>
                  <a:lnTo>
                    <a:pt x="404" y="66"/>
                  </a:lnTo>
                  <a:lnTo>
                    <a:pt x="408" y="68"/>
                  </a:lnTo>
                  <a:lnTo>
                    <a:pt x="408" y="68"/>
                  </a:lnTo>
                  <a:lnTo>
                    <a:pt x="408" y="70"/>
                  </a:lnTo>
                  <a:lnTo>
                    <a:pt x="410" y="72"/>
                  </a:lnTo>
                  <a:lnTo>
                    <a:pt x="410" y="76"/>
                  </a:lnTo>
                  <a:lnTo>
                    <a:pt x="412" y="80"/>
                  </a:lnTo>
                  <a:lnTo>
                    <a:pt x="414" y="84"/>
                  </a:lnTo>
                  <a:lnTo>
                    <a:pt x="416" y="88"/>
                  </a:lnTo>
                  <a:lnTo>
                    <a:pt x="416" y="92"/>
                  </a:lnTo>
                  <a:lnTo>
                    <a:pt x="418" y="94"/>
                  </a:lnTo>
                  <a:lnTo>
                    <a:pt x="420" y="98"/>
                  </a:lnTo>
                  <a:lnTo>
                    <a:pt x="424" y="100"/>
                  </a:lnTo>
                  <a:lnTo>
                    <a:pt x="426" y="104"/>
                  </a:lnTo>
                  <a:lnTo>
                    <a:pt x="430" y="108"/>
                  </a:lnTo>
                  <a:lnTo>
                    <a:pt x="434" y="112"/>
                  </a:lnTo>
                  <a:lnTo>
                    <a:pt x="436" y="114"/>
                  </a:lnTo>
                  <a:lnTo>
                    <a:pt x="436" y="114"/>
                  </a:lnTo>
                  <a:lnTo>
                    <a:pt x="454" y="136"/>
                  </a:lnTo>
                  <a:lnTo>
                    <a:pt x="454" y="144"/>
                  </a:lnTo>
                  <a:lnTo>
                    <a:pt x="488" y="170"/>
                  </a:lnTo>
                  <a:lnTo>
                    <a:pt x="490" y="174"/>
                  </a:lnTo>
                  <a:lnTo>
                    <a:pt x="496" y="182"/>
                  </a:lnTo>
                  <a:lnTo>
                    <a:pt x="502" y="194"/>
                  </a:lnTo>
                  <a:lnTo>
                    <a:pt x="506" y="210"/>
                  </a:lnTo>
                  <a:lnTo>
                    <a:pt x="506" y="224"/>
                  </a:lnTo>
                  <a:lnTo>
                    <a:pt x="508" y="240"/>
                  </a:lnTo>
                  <a:lnTo>
                    <a:pt x="508" y="256"/>
                  </a:lnTo>
                  <a:lnTo>
                    <a:pt x="508" y="268"/>
                  </a:lnTo>
                  <a:lnTo>
                    <a:pt x="508" y="272"/>
                  </a:lnTo>
                  <a:lnTo>
                    <a:pt x="508" y="272"/>
                  </a:lnTo>
                  <a:lnTo>
                    <a:pt x="508" y="276"/>
                  </a:lnTo>
                  <a:lnTo>
                    <a:pt x="504" y="280"/>
                  </a:lnTo>
                  <a:lnTo>
                    <a:pt x="502" y="284"/>
                  </a:lnTo>
                  <a:lnTo>
                    <a:pt x="498" y="288"/>
                  </a:lnTo>
                  <a:lnTo>
                    <a:pt x="494" y="292"/>
                  </a:lnTo>
                  <a:lnTo>
                    <a:pt x="488" y="294"/>
                  </a:lnTo>
                  <a:lnTo>
                    <a:pt x="480" y="312"/>
                  </a:lnTo>
                  <a:lnTo>
                    <a:pt x="480" y="312"/>
                  </a:lnTo>
                  <a:lnTo>
                    <a:pt x="478" y="316"/>
                  </a:lnTo>
                  <a:lnTo>
                    <a:pt x="476" y="322"/>
                  </a:lnTo>
                  <a:lnTo>
                    <a:pt x="474" y="326"/>
                  </a:lnTo>
                  <a:lnTo>
                    <a:pt x="472" y="332"/>
                  </a:lnTo>
                  <a:lnTo>
                    <a:pt x="470" y="336"/>
                  </a:lnTo>
                  <a:lnTo>
                    <a:pt x="466" y="338"/>
                  </a:lnTo>
                  <a:lnTo>
                    <a:pt x="462" y="340"/>
                  </a:lnTo>
                  <a:lnTo>
                    <a:pt x="460" y="344"/>
                  </a:lnTo>
                  <a:lnTo>
                    <a:pt x="460" y="346"/>
                  </a:lnTo>
                  <a:lnTo>
                    <a:pt x="460" y="352"/>
                  </a:lnTo>
                  <a:lnTo>
                    <a:pt x="462" y="358"/>
                  </a:lnTo>
                  <a:lnTo>
                    <a:pt x="464" y="364"/>
                  </a:lnTo>
                  <a:lnTo>
                    <a:pt x="466" y="370"/>
                  </a:lnTo>
                  <a:lnTo>
                    <a:pt x="466" y="376"/>
                  </a:lnTo>
                  <a:lnTo>
                    <a:pt x="464" y="380"/>
                  </a:lnTo>
                  <a:lnTo>
                    <a:pt x="460" y="384"/>
                  </a:lnTo>
                  <a:lnTo>
                    <a:pt x="452" y="388"/>
                  </a:lnTo>
                  <a:lnTo>
                    <a:pt x="440" y="394"/>
                  </a:lnTo>
                  <a:lnTo>
                    <a:pt x="430" y="402"/>
                  </a:lnTo>
                  <a:lnTo>
                    <a:pt x="420" y="406"/>
                  </a:lnTo>
                  <a:lnTo>
                    <a:pt x="416" y="408"/>
                  </a:lnTo>
                  <a:lnTo>
                    <a:pt x="414" y="408"/>
                  </a:lnTo>
                  <a:lnTo>
                    <a:pt x="412" y="406"/>
                  </a:lnTo>
                  <a:lnTo>
                    <a:pt x="408" y="404"/>
                  </a:lnTo>
                  <a:lnTo>
                    <a:pt x="402" y="400"/>
                  </a:lnTo>
                  <a:lnTo>
                    <a:pt x="398" y="396"/>
                  </a:lnTo>
                  <a:lnTo>
                    <a:pt x="396" y="392"/>
                  </a:lnTo>
                  <a:lnTo>
                    <a:pt x="394" y="392"/>
                  </a:lnTo>
                  <a:lnTo>
                    <a:pt x="392" y="392"/>
                  </a:lnTo>
                  <a:lnTo>
                    <a:pt x="390" y="392"/>
                  </a:lnTo>
                  <a:lnTo>
                    <a:pt x="386" y="394"/>
                  </a:lnTo>
                  <a:lnTo>
                    <a:pt x="384" y="396"/>
                  </a:lnTo>
                  <a:lnTo>
                    <a:pt x="380" y="396"/>
                  </a:lnTo>
                  <a:lnTo>
                    <a:pt x="376" y="396"/>
                  </a:lnTo>
                  <a:lnTo>
                    <a:pt x="372" y="396"/>
                  </a:lnTo>
                  <a:lnTo>
                    <a:pt x="368" y="394"/>
                  </a:lnTo>
                  <a:lnTo>
                    <a:pt x="366" y="394"/>
                  </a:lnTo>
                  <a:lnTo>
                    <a:pt x="364" y="392"/>
                  </a:lnTo>
                  <a:lnTo>
                    <a:pt x="346" y="392"/>
                  </a:lnTo>
                  <a:lnTo>
                    <a:pt x="344" y="388"/>
                  </a:lnTo>
                  <a:lnTo>
                    <a:pt x="338" y="380"/>
                  </a:lnTo>
                  <a:lnTo>
                    <a:pt x="334" y="366"/>
                  </a:lnTo>
                  <a:lnTo>
                    <a:pt x="330" y="354"/>
                  </a:lnTo>
                  <a:lnTo>
                    <a:pt x="318" y="334"/>
                  </a:lnTo>
                  <a:lnTo>
                    <a:pt x="292" y="332"/>
                  </a:lnTo>
                  <a:lnTo>
                    <a:pt x="274" y="318"/>
                  </a:lnTo>
                  <a:lnTo>
                    <a:pt x="272" y="316"/>
                  </a:lnTo>
                  <a:lnTo>
                    <a:pt x="266" y="310"/>
                  </a:lnTo>
                  <a:lnTo>
                    <a:pt x="256" y="304"/>
                  </a:lnTo>
                  <a:lnTo>
                    <a:pt x="240" y="296"/>
                  </a:lnTo>
                  <a:lnTo>
                    <a:pt x="220" y="292"/>
                  </a:lnTo>
                  <a:lnTo>
                    <a:pt x="214" y="294"/>
                  </a:lnTo>
                  <a:lnTo>
                    <a:pt x="204" y="296"/>
                  </a:lnTo>
                  <a:lnTo>
                    <a:pt x="190" y="300"/>
                  </a:lnTo>
                  <a:lnTo>
                    <a:pt x="178" y="304"/>
                  </a:lnTo>
                  <a:lnTo>
                    <a:pt x="144" y="324"/>
                  </a:lnTo>
                  <a:lnTo>
                    <a:pt x="136" y="324"/>
                  </a:lnTo>
                  <a:lnTo>
                    <a:pt x="134" y="326"/>
                  </a:lnTo>
                  <a:lnTo>
                    <a:pt x="134" y="328"/>
                  </a:lnTo>
                  <a:lnTo>
                    <a:pt x="132" y="332"/>
                  </a:lnTo>
                  <a:lnTo>
                    <a:pt x="130" y="334"/>
                  </a:lnTo>
                  <a:lnTo>
                    <a:pt x="128" y="338"/>
                  </a:lnTo>
                  <a:lnTo>
                    <a:pt x="124" y="340"/>
                  </a:lnTo>
                  <a:lnTo>
                    <a:pt x="120" y="340"/>
                  </a:lnTo>
                  <a:lnTo>
                    <a:pt x="116" y="340"/>
                  </a:lnTo>
                  <a:lnTo>
                    <a:pt x="110" y="340"/>
                  </a:lnTo>
                  <a:lnTo>
                    <a:pt x="106" y="340"/>
                  </a:lnTo>
                  <a:lnTo>
                    <a:pt x="104" y="338"/>
                  </a:lnTo>
                  <a:lnTo>
                    <a:pt x="102" y="338"/>
                  </a:lnTo>
                  <a:lnTo>
                    <a:pt x="80" y="338"/>
                  </a:lnTo>
                  <a:lnTo>
                    <a:pt x="78" y="338"/>
                  </a:lnTo>
                  <a:lnTo>
                    <a:pt x="76" y="340"/>
                  </a:lnTo>
                  <a:lnTo>
                    <a:pt x="74" y="342"/>
                  </a:lnTo>
                  <a:lnTo>
                    <a:pt x="70" y="344"/>
                  </a:lnTo>
                  <a:lnTo>
                    <a:pt x="68" y="346"/>
                  </a:lnTo>
                  <a:lnTo>
                    <a:pt x="64" y="352"/>
                  </a:lnTo>
                  <a:lnTo>
                    <a:pt x="60" y="352"/>
                  </a:lnTo>
                  <a:lnTo>
                    <a:pt x="52" y="352"/>
                  </a:lnTo>
                  <a:lnTo>
                    <a:pt x="48" y="352"/>
                  </a:lnTo>
                  <a:lnTo>
                    <a:pt x="44" y="352"/>
                  </a:lnTo>
                  <a:lnTo>
                    <a:pt x="40" y="352"/>
                  </a:lnTo>
                  <a:lnTo>
                    <a:pt x="36" y="350"/>
                  </a:lnTo>
                  <a:lnTo>
                    <a:pt x="34" y="350"/>
                  </a:lnTo>
                  <a:lnTo>
                    <a:pt x="32" y="348"/>
                  </a:lnTo>
                  <a:lnTo>
                    <a:pt x="32" y="346"/>
                  </a:lnTo>
                  <a:lnTo>
                    <a:pt x="32" y="342"/>
                  </a:lnTo>
                  <a:lnTo>
                    <a:pt x="32" y="342"/>
                  </a:lnTo>
                  <a:lnTo>
                    <a:pt x="30" y="340"/>
                  </a:lnTo>
                  <a:lnTo>
                    <a:pt x="30" y="342"/>
                  </a:lnTo>
                  <a:lnTo>
                    <a:pt x="28" y="342"/>
                  </a:lnTo>
                  <a:lnTo>
                    <a:pt x="26" y="344"/>
                  </a:lnTo>
                  <a:lnTo>
                    <a:pt x="24" y="344"/>
                  </a:lnTo>
                  <a:lnTo>
                    <a:pt x="22" y="344"/>
                  </a:lnTo>
                  <a:lnTo>
                    <a:pt x="20" y="342"/>
                  </a:lnTo>
                  <a:lnTo>
                    <a:pt x="18" y="342"/>
                  </a:lnTo>
                  <a:lnTo>
                    <a:pt x="16" y="338"/>
                  </a:lnTo>
                  <a:lnTo>
                    <a:pt x="16" y="336"/>
                  </a:lnTo>
                  <a:lnTo>
                    <a:pt x="16" y="332"/>
                  </a:lnTo>
                  <a:lnTo>
                    <a:pt x="20" y="330"/>
                  </a:lnTo>
                  <a:lnTo>
                    <a:pt x="26" y="326"/>
                  </a:lnTo>
                  <a:lnTo>
                    <a:pt x="30" y="300"/>
                  </a:lnTo>
                  <a:lnTo>
                    <a:pt x="30" y="300"/>
                  </a:lnTo>
                  <a:lnTo>
                    <a:pt x="28" y="296"/>
                  </a:lnTo>
                  <a:lnTo>
                    <a:pt x="28" y="292"/>
                  </a:lnTo>
                  <a:lnTo>
                    <a:pt x="26" y="288"/>
                  </a:lnTo>
                  <a:lnTo>
                    <a:pt x="24" y="284"/>
                  </a:lnTo>
                  <a:lnTo>
                    <a:pt x="22" y="280"/>
                  </a:lnTo>
                  <a:lnTo>
                    <a:pt x="22" y="278"/>
                  </a:lnTo>
                  <a:lnTo>
                    <a:pt x="18" y="272"/>
                  </a:lnTo>
                  <a:lnTo>
                    <a:pt x="12" y="258"/>
                  </a:lnTo>
                  <a:lnTo>
                    <a:pt x="8" y="242"/>
                  </a:lnTo>
                  <a:lnTo>
                    <a:pt x="4" y="228"/>
                  </a:lnTo>
                  <a:lnTo>
                    <a:pt x="4" y="218"/>
                  </a:lnTo>
                  <a:lnTo>
                    <a:pt x="8" y="214"/>
                  </a:lnTo>
                  <a:lnTo>
                    <a:pt x="8" y="208"/>
                  </a:lnTo>
                  <a:lnTo>
                    <a:pt x="8" y="202"/>
                  </a:lnTo>
                  <a:lnTo>
                    <a:pt x="6" y="196"/>
                  </a:lnTo>
                  <a:lnTo>
                    <a:pt x="4" y="194"/>
                  </a:lnTo>
                  <a:lnTo>
                    <a:pt x="2" y="188"/>
                  </a:lnTo>
                  <a:lnTo>
                    <a:pt x="0" y="178"/>
                  </a:lnTo>
                  <a:lnTo>
                    <a:pt x="0" y="168"/>
                  </a:lnTo>
                  <a:lnTo>
                    <a:pt x="4" y="160"/>
                  </a:lnTo>
                  <a:lnTo>
                    <a:pt x="8" y="158"/>
                  </a:lnTo>
                  <a:lnTo>
                    <a:pt x="12" y="154"/>
                  </a:lnTo>
                  <a:lnTo>
                    <a:pt x="16" y="150"/>
                  </a:lnTo>
                  <a:lnTo>
                    <a:pt x="20" y="148"/>
                  </a:lnTo>
                  <a:lnTo>
                    <a:pt x="24" y="144"/>
                  </a:lnTo>
                  <a:lnTo>
                    <a:pt x="28" y="140"/>
                  </a:lnTo>
                  <a:lnTo>
                    <a:pt x="30" y="138"/>
                  </a:lnTo>
                  <a:lnTo>
                    <a:pt x="30" y="138"/>
                  </a:lnTo>
                </a:path>
              </a:pathLst>
            </a:custGeom>
            <a:solidFill>
              <a:srgbClr val="74CEC4"/>
            </a:solidFill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Freeform 504"/>
            <p:cNvSpPr>
              <a:spLocks/>
            </p:cNvSpPr>
            <p:nvPr/>
          </p:nvSpPr>
          <p:spPr bwMode="gray">
            <a:xfrm>
              <a:off x="3567819" y="4646774"/>
              <a:ext cx="151815" cy="177614"/>
            </a:xfrm>
            <a:custGeom>
              <a:avLst/>
              <a:gdLst>
                <a:gd name="T0" fmla="*/ 10 w 82"/>
                <a:gd name="T1" fmla="*/ 92 h 96"/>
                <a:gd name="T2" fmla="*/ 8 w 82"/>
                <a:gd name="T3" fmla="*/ 86 h 96"/>
                <a:gd name="T4" fmla="*/ 8 w 82"/>
                <a:gd name="T5" fmla="*/ 78 h 96"/>
                <a:gd name="T6" fmla="*/ 10 w 82"/>
                <a:gd name="T7" fmla="*/ 68 h 96"/>
                <a:gd name="T8" fmla="*/ 12 w 82"/>
                <a:gd name="T9" fmla="*/ 62 h 96"/>
                <a:gd name="T10" fmla="*/ 10 w 82"/>
                <a:gd name="T11" fmla="*/ 56 h 96"/>
                <a:gd name="T12" fmla="*/ 6 w 82"/>
                <a:gd name="T13" fmla="*/ 52 h 96"/>
                <a:gd name="T14" fmla="*/ 2 w 82"/>
                <a:gd name="T15" fmla="*/ 52 h 96"/>
                <a:gd name="T16" fmla="*/ 0 w 82"/>
                <a:gd name="T17" fmla="*/ 46 h 96"/>
                <a:gd name="T18" fmla="*/ 4 w 82"/>
                <a:gd name="T19" fmla="*/ 38 h 96"/>
                <a:gd name="T20" fmla="*/ 8 w 82"/>
                <a:gd name="T21" fmla="*/ 32 h 96"/>
                <a:gd name="T22" fmla="*/ 8 w 82"/>
                <a:gd name="T23" fmla="*/ 30 h 96"/>
                <a:gd name="T24" fmla="*/ 8 w 82"/>
                <a:gd name="T25" fmla="*/ 24 h 96"/>
                <a:gd name="T26" fmla="*/ 10 w 82"/>
                <a:gd name="T27" fmla="*/ 18 h 96"/>
                <a:gd name="T28" fmla="*/ 14 w 82"/>
                <a:gd name="T29" fmla="*/ 18 h 96"/>
                <a:gd name="T30" fmla="*/ 18 w 82"/>
                <a:gd name="T31" fmla="*/ 16 h 96"/>
                <a:gd name="T32" fmla="*/ 20 w 82"/>
                <a:gd name="T33" fmla="*/ 12 h 96"/>
                <a:gd name="T34" fmla="*/ 24 w 82"/>
                <a:gd name="T35" fmla="*/ 8 h 96"/>
                <a:gd name="T36" fmla="*/ 34 w 82"/>
                <a:gd name="T37" fmla="*/ 2 h 96"/>
                <a:gd name="T38" fmla="*/ 44 w 82"/>
                <a:gd name="T39" fmla="*/ 0 h 96"/>
                <a:gd name="T40" fmla="*/ 52 w 82"/>
                <a:gd name="T41" fmla="*/ 0 h 96"/>
                <a:gd name="T42" fmla="*/ 62 w 82"/>
                <a:gd name="T43" fmla="*/ 2 h 96"/>
                <a:gd name="T44" fmla="*/ 68 w 82"/>
                <a:gd name="T45" fmla="*/ 4 h 96"/>
                <a:gd name="T46" fmla="*/ 72 w 82"/>
                <a:gd name="T47" fmla="*/ 6 h 96"/>
                <a:gd name="T48" fmla="*/ 76 w 82"/>
                <a:gd name="T49" fmla="*/ 6 h 96"/>
                <a:gd name="T50" fmla="*/ 78 w 82"/>
                <a:gd name="T51" fmla="*/ 4 h 96"/>
                <a:gd name="T52" fmla="*/ 82 w 82"/>
                <a:gd name="T53" fmla="*/ 10 h 96"/>
                <a:gd name="T54" fmla="*/ 82 w 82"/>
                <a:gd name="T55" fmla="*/ 18 h 96"/>
                <a:gd name="T56" fmla="*/ 74 w 82"/>
                <a:gd name="T57" fmla="*/ 22 h 96"/>
                <a:gd name="T58" fmla="*/ 68 w 82"/>
                <a:gd name="T59" fmla="*/ 22 h 96"/>
                <a:gd name="T60" fmla="*/ 64 w 82"/>
                <a:gd name="T61" fmla="*/ 16 h 96"/>
                <a:gd name="T62" fmla="*/ 60 w 82"/>
                <a:gd name="T63" fmla="*/ 12 h 96"/>
                <a:gd name="T64" fmla="*/ 54 w 82"/>
                <a:gd name="T65" fmla="*/ 8 h 96"/>
                <a:gd name="T66" fmla="*/ 46 w 82"/>
                <a:gd name="T67" fmla="*/ 6 h 96"/>
                <a:gd name="T68" fmla="*/ 36 w 82"/>
                <a:gd name="T69" fmla="*/ 10 h 96"/>
                <a:gd name="T70" fmla="*/ 26 w 82"/>
                <a:gd name="T71" fmla="*/ 16 h 96"/>
                <a:gd name="T72" fmla="*/ 22 w 82"/>
                <a:gd name="T73" fmla="*/ 22 h 96"/>
                <a:gd name="T74" fmla="*/ 22 w 82"/>
                <a:gd name="T75" fmla="*/ 28 h 96"/>
                <a:gd name="T76" fmla="*/ 20 w 82"/>
                <a:gd name="T77" fmla="*/ 34 h 96"/>
                <a:gd name="T78" fmla="*/ 20 w 82"/>
                <a:gd name="T79" fmla="*/ 38 h 96"/>
                <a:gd name="T80" fmla="*/ 24 w 82"/>
                <a:gd name="T81" fmla="*/ 38 h 96"/>
                <a:gd name="T82" fmla="*/ 34 w 82"/>
                <a:gd name="T83" fmla="*/ 36 h 96"/>
                <a:gd name="T84" fmla="*/ 42 w 82"/>
                <a:gd name="T85" fmla="*/ 34 h 96"/>
                <a:gd name="T86" fmla="*/ 44 w 82"/>
                <a:gd name="T87" fmla="*/ 30 h 96"/>
                <a:gd name="T88" fmla="*/ 50 w 82"/>
                <a:gd name="T89" fmla="*/ 28 h 96"/>
                <a:gd name="T90" fmla="*/ 54 w 82"/>
                <a:gd name="T91" fmla="*/ 28 h 96"/>
                <a:gd name="T92" fmla="*/ 54 w 82"/>
                <a:gd name="T93" fmla="*/ 32 h 96"/>
                <a:gd name="T94" fmla="*/ 54 w 82"/>
                <a:gd name="T95" fmla="*/ 36 h 96"/>
                <a:gd name="T96" fmla="*/ 50 w 82"/>
                <a:gd name="T97" fmla="*/ 38 h 96"/>
                <a:gd name="T98" fmla="*/ 42 w 82"/>
                <a:gd name="T99" fmla="*/ 40 h 96"/>
                <a:gd name="T100" fmla="*/ 36 w 82"/>
                <a:gd name="T101" fmla="*/ 44 h 96"/>
                <a:gd name="T102" fmla="*/ 32 w 82"/>
                <a:gd name="T103" fmla="*/ 44 h 96"/>
                <a:gd name="T104" fmla="*/ 32 w 82"/>
                <a:gd name="T105" fmla="*/ 46 h 96"/>
                <a:gd name="T106" fmla="*/ 32 w 82"/>
                <a:gd name="T107" fmla="*/ 50 h 96"/>
                <a:gd name="T108" fmla="*/ 36 w 82"/>
                <a:gd name="T109" fmla="*/ 52 h 96"/>
                <a:gd name="T110" fmla="*/ 42 w 82"/>
                <a:gd name="T111" fmla="*/ 58 h 96"/>
                <a:gd name="T112" fmla="*/ 46 w 82"/>
                <a:gd name="T113" fmla="*/ 66 h 96"/>
                <a:gd name="T114" fmla="*/ 46 w 82"/>
                <a:gd name="T115" fmla="*/ 70 h 96"/>
                <a:gd name="T116" fmla="*/ 62 w 82"/>
                <a:gd name="T117" fmla="*/ 90 h 96"/>
                <a:gd name="T118" fmla="*/ 38 w 82"/>
                <a:gd name="T119" fmla="*/ 96 h 96"/>
                <a:gd name="T120" fmla="*/ 34 w 82"/>
                <a:gd name="T121" fmla="*/ 64 h 96"/>
                <a:gd name="T122" fmla="*/ 28 w 82"/>
                <a:gd name="T123" fmla="*/ 58 h 96"/>
                <a:gd name="T124" fmla="*/ 24 w 82"/>
                <a:gd name="T125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2" h="96">
                  <a:moveTo>
                    <a:pt x="16" y="88"/>
                  </a:moveTo>
                  <a:lnTo>
                    <a:pt x="10" y="92"/>
                  </a:lnTo>
                  <a:lnTo>
                    <a:pt x="10" y="90"/>
                  </a:lnTo>
                  <a:lnTo>
                    <a:pt x="8" y="86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8" y="72"/>
                  </a:lnTo>
                  <a:lnTo>
                    <a:pt x="10" y="68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8"/>
                  </a:lnTo>
                  <a:lnTo>
                    <a:pt x="10" y="56"/>
                  </a:lnTo>
                  <a:lnTo>
                    <a:pt x="8" y="54"/>
                  </a:lnTo>
                  <a:lnTo>
                    <a:pt x="6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2" y="42"/>
                  </a:lnTo>
                  <a:lnTo>
                    <a:pt x="4" y="38"/>
                  </a:lnTo>
                  <a:lnTo>
                    <a:pt x="6" y="34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2" y="10"/>
                  </a:lnTo>
                  <a:lnTo>
                    <a:pt x="24" y="8"/>
                  </a:lnTo>
                  <a:lnTo>
                    <a:pt x="30" y="4"/>
                  </a:lnTo>
                  <a:lnTo>
                    <a:pt x="34" y="2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2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70" y="6"/>
                  </a:lnTo>
                  <a:lnTo>
                    <a:pt x="72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78" y="4"/>
                  </a:lnTo>
                  <a:lnTo>
                    <a:pt x="80" y="6"/>
                  </a:lnTo>
                  <a:lnTo>
                    <a:pt x="82" y="10"/>
                  </a:lnTo>
                  <a:lnTo>
                    <a:pt x="82" y="14"/>
                  </a:lnTo>
                  <a:lnTo>
                    <a:pt x="82" y="18"/>
                  </a:lnTo>
                  <a:lnTo>
                    <a:pt x="78" y="20"/>
                  </a:lnTo>
                  <a:lnTo>
                    <a:pt x="74" y="22"/>
                  </a:lnTo>
                  <a:lnTo>
                    <a:pt x="72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4" y="16"/>
                  </a:lnTo>
                  <a:lnTo>
                    <a:pt x="62" y="14"/>
                  </a:lnTo>
                  <a:lnTo>
                    <a:pt x="60" y="12"/>
                  </a:lnTo>
                  <a:lnTo>
                    <a:pt x="58" y="10"/>
                  </a:lnTo>
                  <a:lnTo>
                    <a:pt x="54" y="8"/>
                  </a:lnTo>
                  <a:lnTo>
                    <a:pt x="50" y="8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6" y="10"/>
                  </a:lnTo>
                  <a:lnTo>
                    <a:pt x="30" y="14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22" y="24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24" y="38"/>
                  </a:lnTo>
                  <a:lnTo>
                    <a:pt x="28" y="36"/>
                  </a:lnTo>
                  <a:lnTo>
                    <a:pt x="34" y="36"/>
                  </a:lnTo>
                  <a:lnTo>
                    <a:pt x="40" y="36"/>
                  </a:lnTo>
                  <a:lnTo>
                    <a:pt x="42" y="34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48" y="28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54" y="28"/>
                  </a:lnTo>
                  <a:lnTo>
                    <a:pt x="54" y="30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2" y="38"/>
                  </a:lnTo>
                  <a:lnTo>
                    <a:pt x="50" y="38"/>
                  </a:lnTo>
                  <a:lnTo>
                    <a:pt x="46" y="40"/>
                  </a:lnTo>
                  <a:lnTo>
                    <a:pt x="42" y="40"/>
                  </a:lnTo>
                  <a:lnTo>
                    <a:pt x="38" y="42"/>
                  </a:lnTo>
                  <a:lnTo>
                    <a:pt x="36" y="44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6" y="52"/>
                  </a:lnTo>
                  <a:lnTo>
                    <a:pt x="40" y="54"/>
                  </a:lnTo>
                  <a:lnTo>
                    <a:pt x="42" y="58"/>
                  </a:lnTo>
                  <a:lnTo>
                    <a:pt x="44" y="62"/>
                  </a:lnTo>
                  <a:lnTo>
                    <a:pt x="46" y="66"/>
                  </a:lnTo>
                  <a:lnTo>
                    <a:pt x="46" y="68"/>
                  </a:lnTo>
                  <a:lnTo>
                    <a:pt x="46" y="70"/>
                  </a:lnTo>
                  <a:lnTo>
                    <a:pt x="58" y="76"/>
                  </a:lnTo>
                  <a:lnTo>
                    <a:pt x="62" y="90"/>
                  </a:lnTo>
                  <a:lnTo>
                    <a:pt x="46" y="92"/>
                  </a:lnTo>
                  <a:lnTo>
                    <a:pt x="38" y="96"/>
                  </a:lnTo>
                  <a:lnTo>
                    <a:pt x="34" y="80"/>
                  </a:lnTo>
                  <a:lnTo>
                    <a:pt x="34" y="64"/>
                  </a:lnTo>
                  <a:lnTo>
                    <a:pt x="32" y="62"/>
                  </a:lnTo>
                  <a:lnTo>
                    <a:pt x="28" y="58"/>
                  </a:lnTo>
                  <a:lnTo>
                    <a:pt x="24" y="58"/>
                  </a:lnTo>
                  <a:lnTo>
                    <a:pt x="24" y="78"/>
                  </a:lnTo>
                  <a:lnTo>
                    <a:pt x="16" y="88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Freeform 505"/>
            <p:cNvSpPr>
              <a:spLocks/>
            </p:cNvSpPr>
            <p:nvPr/>
          </p:nvSpPr>
          <p:spPr bwMode="gray">
            <a:xfrm>
              <a:off x="3001292" y="4569068"/>
              <a:ext cx="251790" cy="273822"/>
            </a:xfrm>
            <a:custGeom>
              <a:avLst/>
              <a:gdLst>
                <a:gd name="T0" fmla="*/ 2 w 136"/>
                <a:gd name="T1" fmla="*/ 2 h 148"/>
                <a:gd name="T2" fmla="*/ 8 w 136"/>
                <a:gd name="T3" fmla="*/ 4 h 148"/>
                <a:gd name="T4" fmla="*/ 18 w 136"/>
                <a:gd name="T5" fmla="*/ 2 h 148"/>
                <a:gd name="T6" fmla="*/ 24 w 136"/>
                <a:gd name="T7" fmla="*/ 0 h 148"/>
                <a:gd name="T8" fmla="*/ 32 w 136"/>
                <a:gd name="T9" fmla="*/ 4 h 148"/>
                <a:gd name="T10" fmla="*/ 38 w 136"/>
                <a:gd name="T11" fmla="*/ 14 h 148"/>
                <a:gd name="T12" fmla="*/ 42 w 136"/>
                <a:gd name="T13" fmla="*/ 18 h 148"/>
                <a:gd name="T14" fmla="*/ 42 w 136"/>
                <a:gd name="T15" fmla="*/ 20 h 148"/>
                <a:gd name="T16" fmla="*/ 66 w 136"/>
                <a:gd name="T17" fmla="*/ 42 h 148"/>
                <a:gd name="T18" fmla="*/ 72 w 136"/>
                <a:gd name="T19" fmla="*/ 42 h 148"/>
                <a:gd name="T20" fmla="*/ 92 w 136"/>
                <a:gd name="T21" fmla="*/ 60 h 148"/>
                <a:gd name="T22" fmla="*/ 110 w 136"/>
                <a:gd name="T23" fmla="*/ 74 h 148"/>
                <a:gd name="T24" fmla="*/ 108 w 136"/>
                <a:gd name="T25" fmla="*/ 74 h 148"/>
                <a:gd name="T26" fmla="*/ 104 w 136"/>
                <a:gd name="T27" fmla="*/ 76 h 148"/>
                <a:gd name="T28" fmla="*/ 104 w 136"/>
                <a:gd name="T29" fmla="*/ 78 h 148"/>
                <a:gd name="T30" fmla="*/ 114 w 136"/>
                <a:gd name="T31" fmla="*/ 88 h 148"/>
                <a:gd name="T32" fmla="*/ 126 w 136"/>
                <a:gd name="T33" fmla="*/ 100 h 148"/>
                <a:gd name="T34" fmla="*/ 128 w 136"/>
                <a:gd name="T35" fmla="*/ 102 h 148"/>
                <a:gd name="T36" fmla="*/ 132 w 136"/>
                <a:gd name="T37" fmla="*/ 108 h 148"/>
                <a:gd name="T38" fmla="*/ 136 w 136"/>
                <a:gd name="T39" fmla="*/ 116 h 148"/>
                <a:gd name="T40" fmla="*/ 134 w 136"/>
                <a:gd name="T41" fmla="*/ 116 h 148"/>
                <a:gd name="T42" fmla="*/ 134 w 136"/>
                <a:gd name="T43" fmla="*/ 120 h 148"/>
                <a:gd name="T44" fmla="*/ 136 w 136"/>
                <a:gd name="T45" fmla="*/ 128 h 148"/>
                <a:gd name="T46" fmla="*/ 136 w 136"/>
                <a:gd name="T47" fmla="*/ 132 h 148"/>
                <a:gd name="T48" fmla="*/ 136 w 136"/>
                <a:gd name="T49" fmla="*/ 140 h 148"/>
                <a:gd name="T50" fmla="*/ 132 w 136"/>
                <a:gd name="T51" fmla="*/ 146 h 148"/>
                <a:gd name="T52" fmla="*/ 126 w 136"/>
                <a:gd name="T53" fmla="*/ 148 h 148"/>
                <a:gd name="T54" fmla="*/ 122 w 136"/>
                <a:gd name="T55" fmla="*/ 148 h 148"/>
                <a:gd name="T56" fmla="*/ 100 w 136"/>
                <a:gd name="T57" fmla="*/ 138 h 148"/>
                <a:gd name="T58" fmla="*/ 82 w 136"/>
                <a:gd name="T59" fmla="*/ 116 h 148"/>
                <a:gd name="T60" fmla="*/ 62 w 136"/>
                <a:gd name="T61" fmla="*/ 88 h 148"/>
                <a:gd name="T62" fmla="*/ 52 w 136"/>
                <a:gd name="T63" fmla="*/ 68 h 148"/>
                <a:gd name="T64" fmla="*/ 44 w 136"/>
                <a:gd name="T65" fmla="*/ 60 h 148"/>
                <a:gd name="T66" fmla="*/ 40 w 136"/>
                <a:gd name="T67" fmla="*/ 54 h 148"/>
                <a:gd name="T68" fmla="*/ 34 w 136"/>
                <a:gd name="T69" fmla="*/ 46 h 148"/>
                <a:gd name="T70" fmla="*/ 14 w 136"/>
                <a:gd name="T71" fmla="*/ 18 h 148"/>
                <a:gd name="T72" fmla="*/ 12 w 136"/>
                <a:gd name="T73" fmla="*/ 16 h 148"/>
                <a:gd name="T74" fmla="*/ 6 w 136"/>
                <a:gd name="T75" fmla="*/ 12 h 148"/>
                <a:gd name="T76" fmla="*/ 0 w 136"/>
                <a:gd name="T77" fmla="*/ 6 h 148"/>
                <a:gd name="T78" fmla="*/ 0 w 136"/>
                <a:gd name="T7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6" h="148">
                  <a:moveTo>
                    <a:pt x="0" y="0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2" y="4"/>
                  </a:lnTo>
                  <a:lnTo>
                    <a:pt x="36" y="8"/>
                  </a:lnTo>
                  <a:lnTo>
                    <a:pt x="38" y="14"/>
                  </a:lnTo>
                  <a:lnTo>
                    <a:pt x="40" y="16"/>
                  </a:lnTo>
                  <a:lnTo>
                    <a:pt x="42" y="18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66" y="42"/>
                  </a:lnTo>
                  <a:lnTo>
                    <a:pt x="68" y="40"/>
                  </a:lnTo>
                  <a:lnTo>
                    <a:pt x="72" y="42"/>
                  </a:lnTo>
                  <a:lnTo>
                    <a:pt x="82" y="50"/>
                  </a:lnTo>
                  <a:lnTo>
                    <a:pt x="92" y="60"/>
                  </a:lnTo>
                  <a:lnTo>
                    <a:pt x="104" y="68"/>
                  </a:lnTo>
                  <a:lnTo>
                    <a:pt x="110" y="74"/>
                  </a:lnTo>
                  <a:lnTo>
                    <a:pt x="108" y="74"/>
                  </a:lnTo>
                  <a:lnTo>
                    <a:pt x="108" y="74"/>
                  </a:lnTo>
                  <a:lnTo>
                    <a:pt x="106" y="74"/>
                  </a:lnTo>
                  <a:lnTo>
                    <a:pt x="104" y="76"/>
                  </a:lnTo>
                  <a:lnTo>
                    <a:pt x="102" y="76"/>
                  </a:lnTo>
                  <a:lnTo>
                    <a:pt x="104" y="78"/>
                  </a:lnTo>
                  <a:lnTo>
                    <a:pt x="106" y="82"/>
                  </a:lnTo>
                  <a:lnTo>
                    <a:pt x="114" y="88"/>
                  </a:lnTo>
                  <a:lnTo>
                    <a:pt x="114" y="100"/>
                  </a:lnTo>
                  <a:lnTo>
                    <a:pt x="126" y="100"/>
                  </a:lnTo>
                  <a:lnTo>
                    <a:pt x="126" y="100"/>
                  </a:lnTo>
                  <a:lnTo>
                    <a:pt x="128" y="102"/>
                  </a:lnTo>
                  <a:lnTo>
                    <a:pt x="130" y="104"/>
                  </a:lnTo>
                  <a:lnTo>
                    <a:pt x="132" y="108"/>
                  </a:lnTo>
                  <a:lnTo>
                    <a:pt x="134" y="112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134" y="116"/>
                  </a:lnTo>
                  <a:lnTo>
                    <a:pt x="134" y="118"/>
                  </a:lnTo>
                  <a:lnTo>
                    <a:pt x="134" y="120"/>
                  </a:lnTo>
                  <a:lnTo>
                    <a:pt x="134" y="124"/>
                  </a:lnTo>
                  <a:lnTo>
                    <a:pt x="136" y="128"/>
                  </a:lnTo>
                  <a:lnTo>
                    <a:pt x="136" y="130"/>
                  </a:lnTo>
                  <a:lnTo>
                    <a:pt x="136" y="132"/>
                  </a:lnTo>
                  <a:lnTo>
                    <a:pt x="136" y="136"/>
                  </a:lnTo>
                  <a:lnTo>
                    <a:pt x="136" y="140"/>
                  </a:lnTo>
                  <a:lnTo>
                    <a:pt x="134" y="144"/>
                  </a:lnTo>
                  <a:lnTo>
                    <a:pt x="132" y="146"/>
                  </a:lnTo>
                  <a:lnTo>
                    <a:pt x="128" y="148"/>
                  </a:lnTo>
                  <a:lnTo>
                    <a:pt x="126" y="148"/>
                  </a:lnTo>
                  <a:lnTo>
                    <a:pt x="122" y="148"/>
                  </a:lnTo>
                  <a:lnTo>
                    <a:pt x="122" y="148"/>
                  </a:lnTo>
                  <a:lnTo>
                    <a:pt x="102" y="142"/>
                  </a:lnTo>
                  <a:lnTo>
                    <a:pt x="100" y="138"/>
                  </a:lnTo>
                  <a:lnTo>
                    <a:pt x="92" y="128"/>
                  </a:lnTo>
                  <a:lnTo>
                    <a:pt x="82" y="116"/>
                  </a:lnTo>
                  <a:lnTo>
                    <a:pt x="72" y="102"/>
                  </a:lnTo>
                  <a:lnTo>
                    <a:pt x="62" y="88"/>
                  </a:lnTo>
                  <a:lnTo>
                    <a:pt x="56" y="78"/>
                  </a:lnTo>
                  <a:lnTo>
                    <a:pt x="52" y="68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58"/>
                  </a:lnTo>
                  <a:lnTo>
                    <a:pt x="40" y="54"/>
                  </a:lnTo>
                  <a:lnTo>
                    <a:pt x="38" y="50"/>
                  </a:lnTo>
                  <a:lnTo>
                    <a:pt x="34" y="46"/>
                  </a:lnTo>
                  <a:lnTo>
                    <a:pt x="32" y="4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2" y="16"/>
                  </a:lnTo>
                  <a:lnTo>
                    <a:pt x="8" y="14"/>
                  </a:lnTo>
                  <a:lnTo>
                    <a:pt x="6" y="12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Freeform 506"/>
            <p:cNvSpPr>
              <a:spLocks/>
            </p:cNvSpPr>
            <p:nvPr/>
          </p:nvSpPr>
          <p:spPr bwMode="gray">
            <a:xfrm>
              <a:off x="3245676" y="4850291"/>
              <a:ext cx="214762" cy="59205"/>
            </a:xfrm>
            <a:custGeom>
              <a:avLst/>
              <a:gdLst>
                <a:gd name="T0" fmla="*/ 50 w 116"/>
                <a:gd name="T1" fmla="*/ 22 h 32"/>
                <a:gd name="T2" fmla="*/ 22 w 116"/>
                <a:gd name="T3" fmla="*/ 22 h 32"/>
                <a:gd name="T4" fmla="*/ 0 w 116"/>
                <a:gd name="T5" fmla="*/ 10 h 32"/>
                <a:gd name="T6" fmla="*/ 2 w 116"/>
                <a:gd name="T7" fmla="*/ 4 h 32"/>
                <a:gd name="T8" fmla="*/ 2 w 116"/>
                <a:gd name="T9" fmla="*/ 4 h 32"/>
                <a:gd name="T10" fmla="*/ 6 w 116"/>
                <a:gd name="T11" fmla="*/ 2 h 32"/>
                <a:gd name="T12" fmla="*/ 10 w 116"/>
                <a:gd name="T13" fmla="*/ 0 h 32"/>
                <a:gd name="T14" fmla="*/ 14 w 116"/>
                <a:gd name="T15" fmla="*/ 0 h 32"/>
                <a:gd name="T16" fmla="*/ 20 w 116"/>
                <a:gd name="T17" fmla="*/ 0 h 32"/>
                <a:gd name="T18" fmla="*/ 26 w 116"/>
                <a:gd name="T19" fmla="*/ 0 h 32"/>
                <a:gd name="T20" fmla="*/ 56 w 116"/>
                <a:gd name="T21" fmla="*/ 8 h 32"/>
                <a:gd name="T22" fmla="*/ 58 w 116"/>
                <a:gd name="T23" fmla="*/ 8 h 32"/>
                <a:gd name="T24" fmla="*/ 62 w 116"/>
                <a:gd name="T25" fmla="*/ 6 h 32"/>
                <a:gd name="T26" fmla="*/ 66 w 116"/>
                <a:gd name="T27" fmla="*/ 6 h 32"/>
                <a:gd name="T28" fmla="*/ 72 w 116"/>
                <a:gd name="T29" fmla="*/ 6 h 32"/>
                <a:gd name="T30" fmla="*/ 80 w 116"/>
                <a:gd name="T31" fmla="*/ 6 h 32"/>
                <a:gd name="T32" fmla="*/ 84 w 116"/>
                <a:gd name="T33" fmla="*/ 8 h 32"/>
                <a:gd name="T34" fmla="*/ 90 w 116"/>
                <a:gd name="T35" fmla="*/ 12 h 32"/>
                <a:gd name="T36" fmla="*/ 96 w 116"/>
                <a:gd name="T37" fmla="*/ 14 h 32"/>
                <a:gd name="T38" fmla="*/ 102 w 116"/>
                <a:gd name="T39" fmla="*/ 16 h 32"/>
                <a:gd name="T40" fmla="*/ 108 w 116"/>
                <a:gd name="T41" fmla="*/ 18 h 32"/>
                <a:gd name="T42" fmla="*/ 110 w 116"/>
                <a:gd name="T43" fmla="*/ 20 h 32"/>
                <a:gd name="T44" fmla="*/ 112 w 116"/>
                <a:gd name="T45" fmla="*/ 20 h 32"/>
                <a:gd name="T46" fmla="*/ 112 w 116"/>
                <a:gd name="T47" fmla="*/ 20 h 32"/>
                <a:gd name="T48" fmla="*/ 114 w 116"/>
                <a:gd name="T49" fmla="*/ 22 h 32"/>
                <a:gd name="T50" fmla="*/ 114 w 116"/>
                <a:gd name="T51" fmla="*/ 24 h 32"/>
                <a:gd name="T52" fmla="*/ 116 w 116"/>
                <a:gd name="T53" fmla="*/ 28 h 32"/>
                <a:gd name="T54" fmla="*/ 114 w 116"/>
                <a:gd name="T55" fmla="*/ 30 h 32"/>
                <a:gd name="T56" fmla="*/ 114 w 116"/>
                <a:gd name="T57" fmla="*/ 32 h 32"/>
                <a:gd name="T58" fmla="*/ 110 w 116"/>
                <a:gd name="T59" fmla="*/ 32 h 32"/>
                <a:gd name="T60" fmla="*/ 100 w 116"/>
                <a:gd name="T61" fmla="*/ 32 h 32"/>
                <a:gd name="T62" fmla="*/ 88 w 116"/>
                <a:gd name="T63" fmla="*/ 30 h 32"/>
                <a:gd name="T64" fmla="*/ 76 w 116"/>
                <a:gd name="T65" fmla="*/ 30 h 32"/>
                <a:gd name="T66" fmla="*/ 72 w 116"/>
                <a:gd name="T67" fmla="*/ 28 h 32"/>
                <a:gd name="T68" fmla="*/ 50 w 116"/>
                <a:gd name="T6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6" h="32">
                  <a:moveTo>
                    <a:pt x="50" y="22"/>
                  </a:moveTo>
                  <a:lnTo>
                    <a:pt x="22" y="22"/>
                  </a:lnTo>
                  <a:lnTo>
                    <a:pt x="0" y="10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56" y="8"/>
                  </a:lnTo>
                  <a:lnTo>
                    <a:pt x="58" y="8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80" y="6"/>
                  </a:lnTo>
                  <a:lnTo>
                    <a:pt x="84" y="8"/>
                  </a:lnTo>
                  <a:lnTo>
                    <a:pt x="90" y="12"/>
                  </a:lnTo>
                  <a:lnTo>
                    <a:pt x="96" y="14"/>
                  </a:lnTo>
                  <a:lnTo>
                    <a:pt x="102" y="16"/>
                  </a:lnTo>
                  <a:lnTo>
                    <a:pt x="108" y="18"/>
                  </a:lnTo>
                  <a:lnTo>
                    <a:pt x="110" y="20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2"/>
                  </a:lnTo>
                  <a:lnTo>
                    <a:pt x="114" y="24"/>
                  </a:lnTo>
                  <a:lnTo>
                    <a:pt x="116" y="28"/>
                  </a:lnTo>
                  <a:lnTo>
                    <a:pt x="114" y="30"/>
                  </a:lnTo>
                  <a:lnTo>
                    <a:pt x="114" y="32"/>
                  </a:lnTo>
                  <a:lnTo>
                    <a:pt x="110" y="32"/>
                  </a:lnTo>
                  <a:lnTo>
                    <a:pt x="100" y="32"/>
                  </a:lnTo>
                  <a:lnTo>
                    <a:pt x="88" y="30"/>
                  </a:lnTo>
                  <a:lnTo>
                    <a:pt x="76" y="30"/>
                  </a:lnTo>
                  <a:lnTo>
                    <a:pt x="72" y="28"/>
                  </a:lnTo>
                  <a:lnTo>
                    <a:pt x="50" y="22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Freeform 507"/>
            <p:cNvSpPr>
              <a:spLocks/>
            </p:cNvSpPr>
            <p:nvPr/>
          </p:nvSpPr>
          <p:spPr bwMode="gray">
            <a:xfrm>
              <a:off x="7637188" y="4968701"/>
              <a:ext cx="325846" cy="377431"/>
            </a:xfrm>
            <a:custGeom>
              <a:avLst/>
              <a:gdLst>
                <a:gd name="T0" fmla="*/ 2 w 176"/>
                <a:gd name="T1" fmla="*/ 94 h 204"/>
                <a:gd name="T2" fmla="*/ 8 w 176"/>
                <a:gd name="T3" fmla="*/ 90 h 204"/>
                <a:gd name="T4" fmla="*/ 22 w 176"/>
                <a:gd name="T5" fmla="*/ 84 h 204"/>
                <a:gd name="T6" fmla="*/ 28 w 176"/>
                <a:gd name="T7" fmla="*/ 80 h 204"/>
                <a:gd name="T8" fmla="*/ 26 w 176"/>
                <a:gd name="T9" fmla="*/ 70 h 204"/>
                <a:gd name="T10" fmla="*/ 24 w 176"/>
                <a:gd name="T11" fmla="*/ 66 h 204"/>
                <a:gd name="T12" fmla="*/ 24 w 176"/>
                <a:gd name="T13" fmla="*/ 52 h 204"/>
                <a:gd name="T14" fmla="*/ 28 w 176"/>
                <a:gd name="T15" fmla="*/ 44 h 204"/>
                <a:gd name="T16" fmla="*/ 26 w 176"/>
                <a:gd name="T17" fmla="*/ 36 h 204"/>
                <a:gd name="T18" fmla="*/ 34 w 176"/>
                <a:gd name="T19" fmla="*/ 18 h 204"/>
                <a:gd name="T20" fmla="*/ 42 w 176"/>
                <a:gd name="T21" fmla="*/ 16 h 204"/>
                <a:gd name="T22" fmla="*/ 48 w 176"/>
                <a:gd name="T23" fmla="*/ 8 h 204"/>
                <a:gd name="T24" fmla="*/ 58 w 176"/>
                <a:gd name="T25" fmla="*/ 4 h 204"/>
                <a:gd name="T26" fmla="*/ 64 w 176"/>
                <a:gd name="T27" fmla="*/ 6 h 204"/>
                <a:gd name="T28" fmla="*/ 68 w 176"/>
                <a:gd name="T29" fmla="*/ 0 h 204"/>
                <a:gd name="T30" fmla="*/ 74 w 176"/>
                <a:gd name="T31" fmla="*/ 2 h 204"/>
                <a:gd name="T32" fmla="*/ 72 w 176"/>
                <a:gd name="T33" fmla="*/ 20 h 204"/>
                <a:gd name="T34" fmla="*/ 98 w 176"/>
                <a:gd name="T35" fmla="*/ 46 h 204"/>
                <a:gd name="T36" fmla="*/ 110 w 176"/>
                <a:gd name="T37" fmla="*/ 48 h 204"/>
                <a:gd name="T38" fmla="*/ 118 w 176"/>
                <a:gd name="T39" fmla="*/ 60 h 204"/>
                <a:gd name="T40" fmla="*/ 128 w 176"/>
                <a:gd name="T41" fmla="*/ 66 h 204"/>
                <a:gd name="T42" fmla="*/ 140 w 176"/>
                <a:gd name="T43" fmla="*/ 78 h 204"/>
                <a:gd name="T44" fmla="*/ 166 w 176"/>
                <a:gd name="T45" fmla="*/ 90 h 204"/>
                <a:gd name="T46" fmla="*/ 166 w 176"/>
                <a:gd name="T47" fmla="*/ 98 h 204"/>
                <a:gd name="T48" fmla="*/ 168 w 176"/>
                <a:gd name="T49" fmla="*/ 104 h 204"/>
                <a:gd name="T50" fmla="*/ 174 w 176"/>
                <a:gd name="T51" fmla="*/ 108 h 204"/>
                <a:gd name="T52" fmla="*/ 176 w 176"/>
                <a:gd name="T53" fmla="*/ 120 h 204"/>
                <a:gd name="T54" fmla="*/ 174 w 176"/>
                <a:gd name="T55" fmla="*/ 156 h 204"/>
                <a:gd name="T56" fmla="*/ 162 w 176"/>
                <a:gd name="T57" fmla="*/ 152 h 204"/>
                <a:gd name="T58" fmla="*/ 132 w 176"/>
                <a:gd name="T59" fmla="*/ 150 h 204"/>
                <a:gd name="T60" fmla="*/ 112 w 176"/>
                <a:gd name="T61" fmla="*/ 180 h 204"/>
                <a:gd name="T62" fmla="*/ 106 w 176"/>
                <a:gd name="T63" fmla="*/ 190 h 204"/>
                <a:gd name="T64" fmla="*/ 98 w 176"/>
                <a:gd name="T65" fmla="*/ 186 h 204"/>
                <a:gd name="T66" fmla="*/ 84 w 176"/>
                <a:gd name="T67" fmla="*/ 200 h 204"/>
                <a:gd name="T68" fmla="*/ 82 w 176"/>
                <a:gd name="T69" fmla="*/ 194 h 204"/>
                <a:gd name="T70" fmla="*/ 76 w 176"/>
                <a:gd name="T71" fmla="*/ 188 h 204"/>
                <a:gd name="T72" fmla="*/ 56 w 176"/>
                <a:gd name="T73" fmla="*/ 188 h 204"/>
                <a:gd name="T74" fmla="*/ 50 w 176"/>
                <a:gd name="T75" fmla="*/ 198 h 204"/>
                <a:gd name="T76" fmla="*/ 46 w 176"/>
                <a:gd name="T77" fmla="*/ 202 h 204"/>
                <a:gd name="T78" fmla="*/ 40 w 176"/>
                <a:gd name="T79" fmla="*/ 204 h 204"/>
                <a:gd name="T80" fmla="*/ 30 w 176"/>
                <a:gd name="T81" fmla="*/ 160 h 204"/>
                <a:gd name="T82" fmla="*/ 30 w 176"/>
                <a:gd name="T83" fmla="*/ 150 h 204"/>
                <a:gd name="T84" fmla="*/ 24 w 176"/>
                <a:gd name="T85" fmla="*/ 138 h 204"/>
                <a:gd name="T86" fmla="*/ 10 w 176"/>
                <a:gd name="T87" fmla="*/ 118 h 204"/>
                <a:gd name="T88" fmla="*/ 2 w 176"/>
                <a:gd name="T89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6" h="204">
                  <a:moveTo>
                    <a:pt x="0" y="96"/>
                  </a:moveTo>
                  <a:lnTo>
                    <a:pt x="2" y="94"/>
                  </a:lnTo>
                  <a:lnTo>
                    <a:pt x="2" y="94"/>
                  </a:lnTo>
                  <a:lnTo>
                    <a:pt x="4" y="94"/>
                  </a:lnTo>
                  <a:lnTo>
                    <a:pt x="6" y="92"/>
                  </a:lnTo>
                  <a:lnTo>
                    <a:pt x="8" y="90"/>
                  </a:lnTo>
                  <a:lnTo>
                    <a:pt x="12" y="88"/>
                  </a:lnTo>
                  <a:lnTo>
                    <a:pt x="18" y="86"/>
                  </a:lnTo>
                  <a:lnTo>
                    <a:pt x="22" y="84"/>
                  </a:lnTo>
                  <a:lnTo>
                    <a:pt x="24" y="84"/>
                  </a:lnTo>
                  <a:lnTo>
                    <a:pt x="26" y="82"/>
                  </a:lnTo>
                  <a:lnTo>
                    <a:pt x="28" y="80"/>
                  </a:lnTo>
                  <a:lnTo>
                    <a:pt x="28" y="76"/>
                  </a:lnTo>
                  <a:lnTo>
                    <a:pt x="28" y="74"/>
                  </a:lnTo>
                  <a:lnTo>
                    <a:pt x="26" y="70"/>
                  </a:lnTo>
                  <a:lnTo>
                    <a:pt x="26" y="68"/>
                  </a:lnTo>
                  <a:lnTo>
                    <a:pt x="24" y="68"/>
                  </a:lnTo>
                  <a:lnTo>
                    <a:pt x="24" y="66"/>
                  </a:lnTo>
                  <a:lnTo>
                    <a:pt x="24" y="62"/>
                  </a:lnTo>
                  <a:lnTo>
                    <a:pt x="24" y="56"/>
                  </a:lnTo>
                  <a:lnTo>
                    <a:pt x="24" y="52"/>
                  </a:lnTo>
                  <a:lnTo>
                    <a:pt x="26" y="48"/>
                  </a:lnTo>
                  <a:lnTo>
                    <a:pt x="26" y="46"/>
                  </a:lnTo>
                  <a:lnTo>
                    <a:pt x="28" y="44"/>
                  </a:lnTo>
                  <a:lnTo>
                    <a:pt x="28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6"/>
                  </a:lnTo>
                  <a:lnTo>
                    <a:pt x="16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8"/>
                  </a:lnTo>
                  <a:lnTo>
                    <a:pt x="42" y="16"/>
                  </a:lnTo>
                  <a:lnTo>
                    <a:pt x="44" y="12"/>
                  </a:lnTo>
                  <a:lnTo>
                    <a:pt x="46" y="10"/>
                  </a:lnTo>
                  <a:lnTo>
                    <a:pt x="48" y="8"/>
                  </a:lnTo>
                  <a:lnTo>
                    <a:pt x="52" y="6"/>
                  </a:lnTo>
                  <a:lnTo>
                    <a:pt x="54" y="4"/>
                  </a:lnTo>
                  <a:lnTo>
                    <a:pt x="58" y="4"/>
                  </a:lnTo>
                  <a:lnTo>
                    <a:pt x="60" y="6"/>
                  </a:lnTo>
                  <a:lnTo>
                    <a:pt x="62" y="6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4" y="6"/>
                  </a:lnTo>
                  <a:lnTo>
                    <a:pt x="72" y="10"/>
                  </a:lnTo>
                  <a:lnTo>
                    <a:pt x="72" y="20"/>
                  </a:lnTo>
                  <a:lnTo>
                    <a:pt x="76" y="32"/>
                  </a:lnTo>
                  <a:lnTo>
                    <a:pt x="86" y="42"/>
                  </a:lnTo>
                  <a:lnTo>
                    <a:pt x="98" y="46"/>
                  </a:lnTo>
                  <a:lnTo>
                    <a:pt x="108" y="44"/>
                  </a:lnTo>
                  <a:lnTo>
                    <a:pt x="108" y="46"/>
                  </a:lnTo>
                  <a:lnTo>
                    <a:pt x="110" y="48"/>
                  </a:lnTo>
                  <a:lnTo>
                    <a:pt x="112" y="52"/>
                  </a:lnTo>
                  <a:lnTo>
                    <a:pt x="114" y="56"/>
                  </a:lnTo>
                  <a:lnTo>
                    <a:pt x="118" y="60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8" y="66"/>
                  </a:lnTo>
                  <a:lnTo>
                    <a:pt x="132" y="68"/>
                  </a:lnTo>
                  <a:lnTo>
                    <a:pt x="136" y="72"/>
                  </a:lnTo>
                  <a:lnTo>
                    <a:pt x="140" y="78"/>
                  </a:lnTo>
                  <a:lnTo>
                    <a:pt x="142" y="82"/>
                  </a:lnTo>
                  <a:lnTo>
                    <a:pt x="144" y="88"/>
                  </a:lnTo>
                  <a:lnTo>
                    <a:pt x="166" y="90"/>
                  </a:lnTo>
                  <a:lnTo>
                    <a:pt x="166" y="92"/>
                  </a:lnTo>
                  <a:lnTo>
                    <a:pt x="166" y="94"/>
                  </a:lnTo>
                  <a:lnTo>
                    <a:pt x="166" y="98"/>
                  </a:lnTo>
                  <a:lnTo>
                    <a:pt x="166" y="102"/>
                  </a:lnTo>
                  <a:lnTo>
                    <a:pt x="168" y="104"/>
                  </a:lnTo>
                  <a:lnTo>
                    <a:pt x="168" y="104"/>
                  </a:lnTo>
                  <a:lnTo>
                    <a:pt x="170" y="106"/>
                  </a:lnTo>
                  <a:lnTo>
                    <a:pt x="172" y="106"/>
                  </a:lnTo>
                  <a:lnTo>
                    <a:pt x="174" y="108"/>
                  </a:lnTo>
                  <a:lnTo>
                    <a:pt x="176" y="112"/>
                  </a:lnTo>
                  <a:lnTo>
                    <a:pt x="176" y="116"/>
                  </a:lnTo>
                  <a:lnTo>
                    <a:pt x="176" y="120"/>
                  </a:lnTo>
                  <a:lnTo>
                    <a:pt x="176" y="132"/>
                  </a:lnTo>
                  <a:lnTo>
                    <a:pt x="176" y="144"/>
                  </a:lnTo>
                  <a:lnTo>
                    <a:pt x="174" y="156"/>
                  </a:lnTo>
                  <a:lnTo>
                    <a:pt x="172" y="162"/>
                  </a:lnTo>
                  <a:lnTo>
                    <a:pt x="170" y="160"/>
                  </a:lnTo>
                  <a:lnTo>
                    <a:pt x="162" y="152"/>
                  </a:lnTo>
                  <a:lnTo>
                    <a:pt x="150" y="148"/>
                  </a:lnTo>
                  <a:lnTo>
                    <a:pt x="136" y="148"/>
                  </a:lnTo>
                  <a:lnTo>
                    <a:pt x="132" y="150"/>
                  </a:lnTo>
                  <a:lnTo>
                    <a:pt x="126" y="158"/>
                  </a:lnTo>
                  <a:lnTo>
                    <a:pt x="116" y="168"/>
                  </a:lnTo>
                  <a:lnTo>
                    <a:pt x="112" y="180"/>
                  </a:lnTo>
                  <a:lnTo>
                    <a:pt x="108" y="192"/>
                  </a:lnTo>
                  <a:lnTo>
                    <a:pt x="108" y="190"/>
                  </a:lnTo>
                  <a:lnTo>
                    <a:pt x="106" y="190"/>
                  </a:lnTo>
                  <a:lnTo>
                    <a:pt x="104" y="188"/>
                  </a:lnTo>
                  <a:lnTo>
                    <a:pt x="102" y="186"/>
                  </a:lnTo>
                  <a:lnTo>
                    <a:pt x="98" y="186"/>
                  </a:lnTo>
                  <a:lnTo>
                    <a:pt x="94" y="188"/>
                  </a:lnTo>
                  <a:lnTo>
                    <a:pt x="88" y="192"/>
                  </a:lnTo>
                  <a:lnTo>
                    <a:pt x="84" y="200"/>
                  </a:lnTo>
                  <a:lnTo>
                    <a:pt x="84" y="200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80" y="192"/>
                  </a:lnTo>
                  <a:lnTo>
                    <a:pt x="78" y="188"/>
                  </a:lnTo>
                  <a:lnTo>
                    <a:pt x="76" y="188"/>
                  </a:lnTo>
                  <a:lnTo>
                    <a:pt x="58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4" y="192"/>
                  </a:lnTo>
                  <a:lnTo>
                    <a:pt x="52" y="194"/>
                  </a:lnTo>
                  <a:lnTo>
                    <a:pt x="50" y="198"/>
                  </a:lnTo>
                  <a:lnTo>
                    <a:pt x="48" y="198"/>
                  </a:lnTo>
                  <a:lnTo>
                    <a:pt x="46" y="200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0" y="204"/>
                  </a:lnTo>
                  <a:lnTo>
                    <a:pt x="38" y="202"/>
                  </a:lnTo>
                  <a:lnTo>
                    <a:pt x="34" y="180"/>
                  </a:lnTo>
                  <a:lnTo>
                    <a:pt x="30" y="16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30" y="150"/>
                  </a:lnTo>
                  <a:lnTo>
                    <a:pt x="28" y="144"/>
                  </a:lnTo>
                  <a:lnTo>
                    <a:pt x="26" y="140"/>
                  </a:lnTo>
                  <a:lnTo>
                    <a:pt x="24" y="138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10" y="118"/>
                  </a:lnTo>
                  <a:lnTo>
                    <a:pt x="6" y="114"/>
                  </a:lnTo>
                  <a:lnTo>
                    <a:pt x="4" y="108"/>
                  </a:lnTo>
                  <a:lnTo>
                    <a:pt x="2" y="102"/>
                  </a:lnTo>
                  <a:lnTo>
                    <a:pt x="0" y="96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Freeform 508"/>
            <p:cNvSpPr>
              <a:spLocks/>
            </p:cNvSpPr>
            <p:nvPr/>
          </p:nvSpPr>
          <p:spPr bwMode="gray">
            <a:xfrm>
              <a:off x="7359479" y="4709680"/>
              <a:ext cx="329549" cy="451437"/>
            </a:xfrm>
            <a:custGeom>
              <a:avLst/>
              <a:gdLst>
                <a:gd name="T0" fmla="*/ 72 w 178"/>
                <a:gd name="T1" fmla="*/ 216 h 244"/>
                <a:gd name="T2" fmla="*/ 68 w 178"/>
                <a:gd name="T3" fmla="*/ 200 h 244"/>
                <a:gd name="T4" fmla="*/ 58 w 178"/>
                <a:gd name="T5" fmla="*/ 176 h 244"/>
                <a:gd name="T6" fmla="*/ 46 w 178"/>
                <a:gd name="T7" fmla="*/ 148 h 244"/>
                <a:gd name="T8" fmla="*/ 18 w 178"/>
                <a:gd name="T9" fmla="*/ 108 h 244"/>
                <a:gd name="T10" fmla="*/ 4 w 178"/>
                <a:gd name="T11" fmla="*/ 90 h 244"/>
                <a:gd name="T12" fmla="*/ 6 w 178"/>
                <a:gd name="T13" fmla="*/ 84 h 244"/>
                <a:gd name="T14" fmla="*/ 4 w 178"/>
                <a:gd name="T15" fmla="*/ 78 h 244"/>
                <a:gd name="T16" fmla="*/ 0 w 178"/>
                <a:gd name="T17" fmla="*/ 74 h 244"/>
                <a:gd name="T18" fmla="*/ 6 w 178"/>
                <a:gd name="T19" fmla="*/ 64 h 244"/>
                <a:gd name="T20" fmla="*/ 14 w 178"/>
                <a:gd name="T21" fmla="*/ 64 h 244"/>
                <a:gd name="T22" fmla="*/ 28 w 178"/>
                <a:gd name="T23" fmla="*/ 68 h 244"/>
                <a:gd name="T24" fmla="*/ 36 w 178"/>
                <a:gd name="T25" fmla="*/ 66 h 244"/>
                <a:gd name="T26" fmla="*/ 38 w 178"/>
                <a:gd name="T27" fmla="*/ 62 h 244"/>
                <a:gd name="T28" fmla="*/ 42 w 178"/>
                <a:gd name="T29" fmla="*/ 54 h 244"/>
                <a:gd name="T30" fmla="*/ 46 w 178"/>
                <a:gd name="T31" fmla="*/ 48 h 244"/>
                <a:gd name="T32" fmla="*/ 60 w 178"/>
                <a:gd name="T33" fmla="*/ 44 h 244"/>
                <a:gd name="T34" fmla="*/ 82 w 178"/>
                <a:gd name="T35" fmla="*/ 18 h 244"/>
                <a:gd name="T36" fmla="*/ 82 w 178"/>
                <a:gd name="T37" fmla="*/ 8 h 244"/>
                <a:gd name="T38" fmla="*/ 88 w 178"/>
                <a:gd name="T39" fmla="*/ 4 h 244"/>
                <a:gd name="T40" fmla="*/ 100 w 178"/>
                <a:gd name="T41" fmla="*/ 8 h 244"/>
                <a:gd name="T42" fmla="*/ 116 w 178"/>
                <a:gd name="T43" fmla="*/ 14 h 244"/>
                <a:gd name="T44" fmla="*/ 124 w 178"/>
                <a:gd name="T45" fmla="*/ 22 h 244"/>
                <a:gd name="T46" fmla="*/ 126 w 178"/>
                <a:gd name="T47" fmla="*/ 28 h 244"/>
                <a:gd name="T48" fmla="*/ 134 w 178"/>
                <a:gd name="T49" fmla="*/ 36 h 244"/>
                <a:gd name="T50" fmla="*/ 146 w 178"/>
                <a:gd name="T51" fmla="*/ 36 h 244"/>
                <a:gd name="T52" fmla="*/ 158 w 178"/>
                <a:gd name="T53" fmla="*/ 38 h 244"/>
                <a:gd name="T54" fmla="*/ 162 w 178"/>
                <a:gd name="T55" fmla="*/ 42 h 244"/>
                <a:gd name="T56" fmla="*/ 162 w 178"/>
                <a:gd name="T57" fmla="*/ 60 h 244"/>
                <a:gd name="T58" fmla="*/ 156 w 178"/>
                <a:gd name="T59" fmla="*/ 66 h 244"/>
                <a:gd name="T60" fmla="*/ 148 w 178"/>
                <a:gd name="T61" fmla="*/ 64 h 244"/>
                <a:gd name="T62" fmla="*/ 142 w 178"/>
                <a:gd name="T63" fmla="*/ 66 h 244"/>
                <a:gd name="T64" fmla="*/ 128 w 178"/>
                <a:gd name="T65" fmla="*/ 72 h 244"/>
                <a:gd name="T66" fmla="*/ 122 w 178"/>
                <a:gd name="T67" fmla="*/ 82 h 244"/>
                <a:gd name="T68" fmla="*/ 118 w 178"/>
                <a:gd name="T69" fmla="*/ 92 h 244"/>
                <a:gd name="T70" fmla="*/ 114 w 178"/>
                <a:gd name="T71" fmla="*/ 98 h 244"/>
                <a:gd name="T72" fmla="*/ 110 w 178"/>
                <a:gd name="T73" fmla="*/ 116 h 244"/>
                <a:gd name="T74" fmla="*/ 114 w 178"/>
                <a:gd name="T75" fmla="*/ 126 h 244"/>
                <a:gd name="T76" fmla="*/ 116 w 178"/>
                <a:gd name="T77" fmla="*/ 134 h 244"/>
                <a:gd name="T78" fmla="*/ 118 w 178"/>
                <a:gd name="T79" fmla="*/ 134 h 244"/>
                <a:gd name="T80" fmla="*/ 126 w 178"/>
                <a:gd name="T81" fmla="*/ 134 h 244"/>
                <a:gd name="T82" fmla="*/ 126 w 178"/>
                <a:gd name="T83" fmla="*/ 136 h 244"/>
                <a:gd name="T84" fmla="*/ 138 w 178"/>
                <a:gd name="T85" fmla="*/ 140 h 244"/>
                <a:gd name="T86" fmla="*/ 142 w 178"/>
                <a:gd name="T87" fmla="*/ 140 h 244"/>
                <a:gd name="T88" fmla="*/ 150 w 178"/>
                <a:gd name="T89" fmla="*/ 134 h 244"/>
                <a:gd name="T90" fmla="*/ 152 w 178"/>
                <a:gd name="T91" fmla="*/ 156 h 244"/>
                <a:gd name="T92" fmla="*/ 156 w 178"/>
                <a:gd name="T93" fmla="*/ 158 h 244"/>
                <a:gd name="T94" fmla="*/ 164 w 178"/>
                <a:gd name="T95" fmla="*/ 160 h 244"/>
                <a:gd name="T96" fmla="*/ 176 w 178"/>
                <a:gd name="T97" fmla="*/ 176 h 244"/>
                <a:gd name="T98" fmla="*/ 178 w 178"/>
                <a:gd name="T99" fmla="*/ 184 h 244"/>
                <a:gd name="T100" fmla="*/ 174 w 178"/>
                <a:gd name="T101" fmla="*/ 192 h 244"/>
                <a:gd name="T102" fmla="*/ 174 w 178"/>
                <a:gd name="T103" fmla="*/ 206 h 244"/>
                <a:gd name="T104" fmla="*/ 176 w 178"/>
                <a:gd name="T105" fmla="*/ 210 h 244"/>
                <a:gd name="T106" fmla="*/ 178 w 178"/>
                <a:gd name="T107" fmla="*/ 220 h 244"/>
                <a:gd name="T108" fmla="*/ 170 w 178"/>
                <a:gd name="T109" fmla="*/ 224 h 244"/>
                <a:gd name="T110" fmla="*/ 156 w 178"/>
                <a:gd name="T111" fmla="*/ 230 h 244"/>
                <a:gd name="T112" fmla="*/ 148 w 178"/>
                <a:gd name="T113" fmla="*/ 238 h 244"/>
                <a:gd name="T114" fmla="*/ 132 w 178"/>
                <a:gd name="T115" fmla="*/ 244 h 244"/>
                <a:gd name="T116" fmla="*/ 120 w 178"/>
                <a:gd name="T117" fmla="*/ 244 h 244"/>
                <a:gd name="T118" fmla="*/ 112 w 178"/>
                <a:gd name="T119" fmla="*/ 240 h 244"/>
                <a:gd name="T120" fmla="*/ 98 w 178"/>
                <a:gd name="T121" fmla="*/ 234 h 244"/>
                <a:gd name="T122" fmla="*/ 82 w 178"/>
                <a:gd name="T123" fmla="*/ 22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8" h="244">
                  <a:moveTo>
                    <a:pt x="82" y="226"/>
                  </a:moveTo>
                  <a:lnTo>
                    <a:pt x="76" y="222"/>
                  </a:lnTo>
                  <a:lnTo>
                    <a:pt x="72" y="216"/>
                  </a:lnTo>
                  <a:lnTo>
                    <a:pt x="70" y="210"/>
                  </a:lnTo>
                  <a:lnTo>
                    <a:pt x="68" y="204"/>
                  </a:lnTo>
                  <a:lnTo>
                    <a:pt x="68" y="200"/>
                  </a:lnTo>
                  <a:lnTo>
                    <a:pt x="66" y="196"/>
                  </a:lnTo>
                  <a:lnTo>
                    <a:pt x="64" y="190"/>
                  </a:lnTo>
                  <a:lnTo>
                    <a:pt x="58" y="176"/>
                  </a:lnTo>
                  <a:lnTo>
                    <a:pt x="52" y="164"/>
                  </a:lnTo>
                  <a:lnTo>
                    <a:pt x="48" y="152"/>
                  </a:lnTo>
                  <a:lnTo>
                    <a:pt x="46" y="148"/>
                  </a:lnTo>
                  <a:lnTo>
                    <a:pt x="40" y="136"/>
                  </a:lnTo>
                  <a:lnTo>
                    <a:pt x="30" y="122"/>
                  </a:lnTo>
                  <a:lnTo>
                    <a:pt x="18" y="108"/>
                  </a:lnTo>
                  <a:lnTo>
                    <a:pt x="10" y="98"/>
                  </a:lnTo>
                  <a:lnTo>
                    <a:pt x="6" y="94"/>
                  </a:lnTo>
                  <a:lnTo>
                    <a:pt x="4" y="90"/>
                  </a:lnTo>
                  <a:lnTo>
                    <a:pt x="4" y="86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6" y="80"/>
                  </a:lnTo>
                  <a:lnTo>
                    <a:pt x="4" y="78"/>
                  </a:lnTo>
                  <a:lnTo>
                    <a:pt x="4" y="76"/>
                  </a:lnTo>
                  <a:lnTo>
                    <a:pt x="2" y="74"/>
                  </a:lnTo>
                  <a:lnTo>
                    <a:pt x="0" y="74"/>
                  </a:lnTo>
                  <a:lnTo>
                    <a:pt x="2" y="68"/>
                  </a:lnTo>
                  <a:lnTo>
                    <a:pt x="4" y="66"/>
                  </a:lnTo>
                  <a:lnTo>
                    <a:pt x="6" y="64"/>
                  </a:lnTo>
                  <a:lnTo>
                    <a:pt x="8" y="62"/>
                  </a:lnTo>
                  <a:lnTo>
                    <a:pt x="10" y="62"/>
                  </a:lnTo>
                  <a:lnTo>
                    <a:pt x="14" y="64"/>
                  </a:lnTo>
                  <a:lnTo>
                    <a:pt x="16" y="66"/>
                  </a:lnTo>
                  <a:lnTo>
                    <a:pt x="26" y="66"/>
                  </a:lnTo>
                  <a:lnTo>
                    <a:pt x="28" y="68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6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8" y="62"/>
                  </a:lnTo>
                  <a:lnTo>
                    <a:pt x="40" y="60"/>
                  </a:lnTo>
                  <a:lnTo>
                    <a:pt x="40" y="56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60" y="44"/>
                  </a:lnTo>
                  <a:lnTo>
                    <a:pt x="70" y="36"/>
                  </a:lnTo>
                  <a:lnTo>
                    <a:pt x="78" y="28"/>
                  </a:lnTo>
                  <a:lnTo>
                    <a:pt x="82" y="18"/>
                  </a:lnTo>
                  <a:lnTo>
                    <a:pt x="84" y="14"/>
                  </a:lnTo>
                  <a:lnTo>
                    <a:pt x="84" y="10"/>
                  </a:lnTo>
                  <a:lnTo>
                    <a:pt x="82" y="8"/>
                  </a:lnTo>
                  <a:lnTo>
                    <a:pt x="82" y="4"/>
                  </a:lnTo>
                  <a:lnTo>
                    <a:pt x="82" y="0"/>
                  </a:lnTo>
                  <a:lnTo>
                    <a:pt x="88" y="4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10" y="12"/>
                  </a:lnTo>
                  <a:lnTo>
                    <a:pt x="116" y="14"/>
                  </a:lnTo>
                  <a:lnTo>
                    <a:pt x="122" y="18"/>
                  </a:lnTo>
                  <a:lnTo>
                    <a:pt x="124" y="22"/>
                  </a:lnTo>
                  <a:lnTo>
                    <a:pt x="124" y="22"/>
                  </a:lnTo>
                  <a:lnTo>
                    <a:pt x="124" y="24"/>
                  </a:lnTo>
                  <a:lnTo>
                    <a:pt x="124" y="26"/>
                  </a:lnTo>
                  <a:lnTo>
                    <a:pt x="126" y="28"/>
                  </a:lnTo>
                  <a:lnTo>
                    <a:pt x="126" y="32"/>
                  </a:lnTo>
                  <a:lnTo>
                    <a:pt x="130" y="34"/>
                  </a:lnTo>
                  <a:lnTo>
                    <a:pt x="134" y="36"/>
                  </a:lnTo>
                  <a:lnTo>
                    <a:pt x="140" y="36"/>
                  </a:lnTo>
                  <a:lnTo>
                    <a:pt x="142" y="36"/>
                  </a:lnTo>
                  <a:lnTo>
                    <a:pt x="146" y="36"/>
                  </a:lnTo>
                  <a:lnTo>
                    <a:pt x="150" y="36"/>
                  </a:lnTo>
                  <a:lnTo>
                    <a:pt x="154" y="38"/>
                  </a:lnTo>
                  <a:lnTo>
                    <a:pt x="158" y="38"/>
                  </a:lnTo>
                  <a:lnTo>
                    <a:pt x="158" y="38"/>
                  </a:lnTo>
                  <a:lnTo>
                    <a:pt x="160" y="40"/>
                  </a:lnTo>
                  <a:lnTo>
                    <a:pt x="162" y="42"/>
                  </a:lnTo>
                  <a:lnTo>
                    <a:pt x="162" y="44"/>
                  </a:lnTo>
                  <a:lnTo>
                    <a:pt x="156" y="60"/>
                  </a:lnTo>
                  <a:lnTo>
                    <a:pt x="162" y="60"/>
                  </a:lnTo>
                  <a:lnTo>
                    <a:pt x="162" y="66"/>
                  </a:lnTo>
                  <a:lnTo>
                    <a:pt x="156" y="66"/>
                  </a:lnTo>
                  <a:lnTo>
                    <a:pt x="156" y="66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48" y="64"/>
                  </a:lnTo>
                  <a:lnTo>
                    <a:pt x="146" y="66"/>
                  </a:lnTo>
                  <a:lnTo>
                    <a:pt x="146" y="66"/>
                  </a:lnTo>
                  <a:lnTo>
                    <a:pt x="142" y="66"/>
                  </a:lnTo>
                  <a:lnTo>
                    <a:pt x="138" y="68"/>
                  </a:lnTo>
                  <a:lnTo>
                    <a:pt x="134" y="68"/>
                  </a:lnTo>
                  <a:lnTo>
                    <a:pt x="128" y="72"/>
                  </a:lnTo>
                  <a:lnTo>
                    <a:pt x="124" y="76"/>
                  </a:lnTo>
                  <a:lnTo>
                    <a:pt x="122" y="80"/>
                  </a:lnTo>
                  <a:lnTo>
                    <a:pt x="122" y="82"/>
                  </a:lnTo>
                  <a:lnTo>
                    <a:pt x="122" y="86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8" y="94"/>
                  </a:lnTo>
                  <a:lnTo>
                    <a:pt x="116" y="96"/>
                  </a:lnTo>
                  <a:lnTo>
                    <a:pt x="114" y="98"/>
                  </a:lnTo>
                  <a:lnTo>
                    <a:pt x="112" y="102"/>
                  </a:lnTo>
                  <a:lnTo>
                    <a:pt x="110" y="108"/>
                  </a:lnTo>
                  <a:lnTo>
                    <a:pt x="110" y="116"/>
                  </a:lnTo>
                  <a:lnTo>
                    <a:pt x="114" y="122"/>
                  </a:lnTo>
                  <a:lnTo>
                    <a:pt x="114" y="124"/>
                  </a:lnTo>
                  <a:lnTo>
                    <a:pt x="114" y="126"/>
                  </a:lnTo>
                  <a:lnTo>
                    <a:pt x="116" y="128"/>
                  </a:lnTo>
                  <a:lnTo>
                    <a:pt x="116" y="132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18" y="134"/>
                  </a:lnTo>
                  <a:lnTo>
                    <a:pt x="120" y="132"/>
                  </a:lnTo>
                  <a:lnTo>
                    <a:pt x="122" y="132"/>
                  </a:lnTo>
                  <a:lnTo>
                    <a:pt x="126" y="134"/>
                  </a:lnTo>
                  <a:lnTo>
                    <a:pt x="126" y="136"/>
                  </a:lnTo>
                  <a:lnTo>
                    <a:pt x="126" y="136"/>
                  </a:lnTo>
                  <a:lnTo>
                    <a:pt x="126" y="136"/>
                  </a:lnTo>
                  <a:lnTo>
                    <a:pt x="128" y="138"/>
                  </a:lnTo>
                  <a:lnTo>
                    <a:pt x="132" y="138"/>
                  </a:lnTo>
                  <a:lnTo>
                    <a:pt x="138" y="140"/>
                  </a:lnTo>
                  <a:lnTo>
                    <a:pt x="140" y="140"/>
                  </a:lnTo>
                  <a:lnTo>
                    <a:pt x="142" y="140"/>
                  </a:lnTo>
                  <a:lnTo>
                    <a:pt x="142" y="140"/>
                  </a:lnTo>
                  <a:lnTo>
                    <a:pt x="144" y="138"/>
                  </a:lnTo>
                  <a:lnTo>
                    <a:pt x="148" y="136"/>
                  </a:lnTo>
                  <a:lnTo>
                    <a:pt x="150" y="134"/>
                  </a:lnTo>
                  <a:lnTo>
                    <a:pt x="152" y="132"/>
                  </a:lnTo>
                  <a:lnTo>
                    <a:pt x="154" y="130"/>
                  </a:lnTo>
                  <a:lnTo>
                    <a:pt x="152" y="156"/>
                  </a:lnTo>
                  <a:lnTo>
                    <a:pt x="152" y="156"/>
                  </a:lnTo>
                  <a:lnTo>
                    <a:pt x="154" y="158"/>
                  </a:lnTo>
                  <a:lnTo>
                    <a:pt x="156" y="158"/>
                  </a:lnTo>
                  <a:lnTo>
                    <a:pt x="160" y="160"/>
                  </a:lnTo>
                  <a:lnTo>
                    <a:pt x="160" y="160"/>
                  </a:lnTo>
                  <a:lnTo>
                    <a:pt x="164" y="160"/>
                  </a:lnTo>
                  <a:lnTo>
                    <a:pt x="166" y="160"/>
                  </a:lnTo>
                  <a:lnTo>
                    <a:pt x="176" y="176"/>
                  </a:lnTo>
                  <a:lnTo>
                    <a:pt x="176" y="176"/>
                  </a:lnTo>
                  <a:lnTo>
                    <a:pt x="176" y="178"/>
                  </a:lnTo>
                  <a:lnTo>
                    <a:pt x="178" y="180"/>
                  </a:lnTo>
                  <a:lnTo>
                    <a:pt x="178" y="184"/>
                  </a:lnTo>
                  <a:lnTo>
                    <a:pt x="176" y="186"/>
                  </a:lnTo>
                  <a:lnTo>
                    <a:pt x="176" y="188"/>
                  </a:lnTo>
                  <a:lnTo>
                    <a:pt x="174" y="192"/>
                  </a:lnTo>
                  <a:lnTo>
                    <a:pt x="174" y="196"/>
                  </a:lnTo>
                  <a:lnTo>
                    <a:pt x="174" y="202"/>
                  </a:lnTo>
                  <a:lnTo>
                    <a:pt x="174" y="206"/>
                  </a:lnTo>
                  <a:lnTo>
                    <a:pt x="174" y="208"/>
                  </a:lnTo>
                  <a:lnTo>
                    <a:pt x="176" y="208"/>
                  </a:lnTo>
                  <a:lnTo>
                    <a:pt x="176" y="210"/>
                  </a:lnTo>
                  <a:lnTo>
                    <a:pt x="178" y="214"/>
                  </a:lnTo>
                  <a:lnTo>
                    <a:pt x="178" y="216"/>
                  </a:lnTo>
                  <a:lnTo>
                    <a:pt x="178" y="220"/>
                  </a:lnTo>
                  <a:lnTo>
                    <a:pt x="176" y="222"/>
                  </a:lnTo>
                  <a:lnTo>
                    <a:pt x="174" y="224"/>
                  </a:lnTo>
                  <a:lnTo>
                    <a:pt x="170" y="224"/>
                  </a:lnTo>
                  <a:lnTo>
                    <a:pt x="166" y="226"/>
                  </a:lnTo>
                  <a:lnTo>
                    <a:pt x="160" y="228"/>
                  </a:lnTo>
                  <a:lnTo>
                    <a:pt x="156" y="230"/>
                  </a:lnTo>
                  <a:lnTo>
                    <a:pt x="154" y="234"/>
                  </a:lnTo>
                  <a:lnTo>
                    <a:pt x="152" y="236"/>
                  </a:lnTo>
                  <a:lnTo>
                    <a:pt x="148" y="238"/>
                  </a:lnTo>
                  <a:lnTo>
                    <a:pt x="142" y="240"/>
                  </a:lnTo>
                  <a:lnTo>
                    <a:pt x="138" y="242"/>
                  </a:lnTo>
                  <a:lnTo>
                    <a:pt x="132" y="244"/>
                  </a:lnTo>
                  <a:lnTo>
                    <a:pt x="130" y="244"/>
                  </a:lnTo>
                  <a:lnTo>
                    <a:pt x="128" y="244"/>
                  </a:lnTo>
                  <a:lnTo>
                    <a:pt x="120" y="244"/>
                  </a:lnTo>
                  <a:lnTo>
                    <a:pt x="118" y="244"/>
                  </a:lnTo>
                  <a:lnTo>
                    <a:pt x="116" y="242"/>
                  </a:lnTo>
                  <a:lnTo>
                    <a:pt x="112" y="240"/>
                  </a:lnTo>
                  <a:lnTo>
                    <a:pt x="108" y="238"/>
                  </a:lnTo>
                  <a:lnTo>
                    <a:pt x="104" y="236"/>
                  </a:lnTo>
                  <a:lnTo>
                    <a:pt x="98" y="234"/>
                  </a:lnTo>
                  <a:lnTo>
                    <a:pt x="96" y="232"/>
                  </a:lnTo>
                  <a:lnTo>
                    <a:pt x="94" y="230"/>
                  </a:lnTo>
                  <a:lnTo>
                    <a:pt x="82" y="226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Freeform 509"/>
            <p:cNvSpPr>
              <a:spLocks/>
            </p:cNvSpPr>
            <p:nvPr/>
          </p:nvSpPr>
          <p:spPr bwMode="gray">
            <a:xfrm>
              <a:off x="7589052" y="4376653"/>
              <a:ext cx="325846" cy="318226"/>
            </a:xfrm>
            <a:custGeom>
              <a:avLst/>
              <a:gdLst>
                <a:gd name="T0" fmla="*/ 166 w 176"/>
                <a:gd name="T1" fmla="*/ 50 h 172"/>
                <a:gd name="T2" fmla="*/ 162 w 176"/>
                <a:gd name="T3" fmla="*/ 46 h 172"/>
                <a:gd name="T4" fmla="*/ 152 w 176"/>
                <a:gd name="T5" fmla="*/ 38 h 172"/>
                <a:gd name="T6" fmla="*/ 142 w 176"/>
                <a:gd name="T7" fmla="*/ 34 h 172"/>
                <a:gd name="T8" fmla="*/ 134 w 176"/>
                <a:gd name="T9" fmla="*/ 26 h 172"/>
                <a:gd name="T10" fmla="*/ 126 w 176"/>
                <a:gd name="T11" fmla="*/ 22 h 172"/>
                <a:gd name="T12" fmla="*/ 110 w 176"/>
                <a:gd name="T13" fmla="*/ 26 h 172"/>
                <a:gd name="T14" fmla="*/ 100 w 176"/>
                <a:gd name="T15" fmla="*/ 30 h 172"/>
                <a:gd name="T16" fmla="*/ 84 w 176"/>
                <a:gd name="T17" fmla="*/ 32 h 172"/>
                <a:gd name="T18" fmla="*/ 72 w 176"/>
                <a:gd name="T19" fmla="*/ 30 h 172"/>
                <a:gd name="T20" fmla="*/ 62 w 176"/>
                <a:gd name="T21" fmla="*/ 22 h 172"/>
                <a:gd name="T22" fmla="*/ 54 w 176"/>
                <a:gd name="T23" fmla="*/ 14 h 172"/>
                <a:gd name="T24" fmla="*/ 48 w 176"/>
                <a:gd name="T25" fmla="*/ 6 h 172"/>
                <a:gd name="T26" fmla="*/ 42 w 176"/>
                <a:gd name="T27" fmla="*/ 4 h 172"/>
                <a:gd name="T28" fmla="*/ 42 w 176"/>
                <a:gd name="T29" fmla="*/ 0 h 172"/>
                <a:gd name="T30" fmla="*/ 40 w 176"/>
                <a:gd name="T31" fmla="*/ 2 h 172"/>
                <a:gd name="T32" fmla="*/ 40 w 176"/>
                <a:gd name="T33" fmla="*/ 6 h 172"/>
                <a:gd name="T34" fmla="*/ 38 w 176"/>
                <a:gd name="T35" fmla="*/ 8 h 172"/>
                <a:gd name="T36" fmla="*/ 36 w 176"/>
                <a:gd name="T37" fmla="*/ 12 h 172"/>
                <a:gd name="T38" fmla="*/ 36 w 176"/>
                <a:gd name="T39" fmla="*/ 16 h 172"/>
                <a:gd name="T40" fmla="*/ 36 w 176"/>
                <a:gd name="T41" fmla="*/ 20 h 172"/>
                <a:gd name="T42" fmla="*/ 32 w 176"/>
                <a:gd name="T43" fmla="*/ 18 h 172"/>
                <a:gd name="T44" fmla="*/ 32 w 176"/>
                <a:gd name="T45" fmla="*/ 14 h 172"/>
                <a:gd name="T46" fmla="*/ 34 w 176"/>
                <a:gd name="T47" fmla="*/ 10 h 172"/>
                <a:gd name="T48" fmla="*/ 32 w 176"/>
                <a:gd name="T49" fmla="*/ 6 h 172"/>
                <a:gd name="T50" fmla="*/ 24 w 176"/>
                <a:gd name="T51" fmla="*/ 10 h 172"/>
                <a:gd name="T52" fmla="*/ 18 w 176"/>
                <a:gd name="T53" fmla="*/ 16 h 172"/>
                <a:gd name="T54" fmla="*/ 10 w 176"/>
                <a:gd name="T55" fmla="*/ 20 h 172"/>
                <a:gd name="T56" fmla="*/ 0 w 176"/>
                <a:gd name="T57" fmla="*/ 30 h 172"/>
                <a:gd name="T58" fmla="*/ 0 w 176"/>
                <a:gd name="T59" fmla="*/ 36 h 172"/>
                <a:gd name="T60" fmla="*/ 2 w 176"/>
                <a:gd name="T61" fmla="*/ 48 h 172"/>
                <a:gd name="T62" fmla="*/ 4 w 176"/>
                <a:gd name="T63" fmla="*/ 54 h 172"/>
                <a:gd name="T64" fmla="*/ 2 w 176"/>
                <a:gd name="T65" fmla="*/ 62 h 172"/>
                <a:gd name="T66" fmla="*/ 0 w 176"/>
                <a:gd name="T67" fmla="*/ 72 h 172"/>
                <a:gd name="T68" fmla="*/ 6 w 176"/>
                <a:gd name="T69" fmla="*/ 84 h 172"/>
                <a:gd name="T70" fmla="*/ 48 w 176"/>
                <a:gd name="T71" fmla="*/ 98 h 172"/>
                <a:gd name="T72" fmla="*/ 56 w 176"/>
                <a:gd name="T73" fmla="*/ 98 h 172"/>
                <a:gd name="T74" fmla="*/ 62 w 176"/>
                <a:gd name="T75" fmla="*/ 96 h 172"/>
                <a:gd name="T76" fmla="*/ 66 w 176"/>
                <a:gd name="T77" fmla="*/ 96 h 172"/>
                <a:gd name="T78" fmla="*/ 66 w 176"/>
                <a:gd name="T79" fmla="*/ 102 h 172"/>
                <a:gd name="T80" fmla="*/ 60 w 176"/>
                <a:gd name="T81" fmla="*/ 108 h 172"/>
                <a:gd name="T82" fmla="*/ 60 w 176"/>
                <a:gd name="T83" fmla="*/ 122 h 172"/>
                <a:gd name="T84" fmla="*/ 60 w 176"/>
                <a:gd name="T85" fmla="*/ 140 h 172"/>
                <a:gd name="T86" fmla="*/ 64 w 176"/>
                <a:gd name="T87" fmla="*/ 148 h 172"/>
                <a:gd name="T88" fmla="*/ 68 w 176"/>
                <a:gd name="T89" fmla="*/ 164 h 172"/>
                <a:gd name="T90" fmla="*/ 116 w 176"/>
                <a:gd name="T91" fmla="*/ 152 h 172"/>
                <a:gd name="T92" fmla="*/ 122 w 176"/>
                <a:gd name="T93" fmla="*/ 140 h 172"/>
                <a:gd name="T94" fmla="*/ 116 w 176"/>
                <a:gd name="T95" fmla="*/ 140 h 172"/>
                <a:gd name="T96" fmla="*/ 112 w 176"/>
                <a:gd name="T97" fmla="*/ 136 h 172"/>
                <a:gd name="T98" fmla="*/ 108 w 176"/>
                <a:gd name="T99" fmla="*/ 126 h 172"/>
                <a:gd name="T100" fmla="*/ 104 w 176"/>
                <a:gd name="T101" fmla="*/ 124 h 172"/>
                <a:gd name="T102" fmla="*/ 106 w 176"/>
                <a:gd name="T103" fmla="*/ 118 h 172"/>
                <a:gd name="T104" fmla="*/ 126 w 176"/>
                <a:gd name="T105" fmla="*/ 124 h 172"/>
                <a:gd name="T106" fmla="*/ 144 w 176"/>
                <a:gd name="T107" fmla="*/ 124 h 172"/>
                <a:gd name="T108" fmla="*/ 156 w 176"/>
                <a:gd name="T109" fmla="*/ 122 h 172"/>
                <a:gd name="T110" fmla="*/ 162 w 176"/>
                <a:gd name="T111" fmla="*/ 120 h 172"/>
                <a:gd name="T112" fmla="*/ 156 w 176"/>
                <a:gd name="T113" fmla="*/ 100 h 172"/>
                <a:gd name="T114" fmla="*/ 154 w 176"/>
                <a:gd name="T115" fmla="*/ 90 h 172"/>
                <a:gd name="T116" fmla="*/ 166 w 176"/>
                <a:gd name="T117" fmla="*/ 76 h 172"/>
                <a:gd name="T118" fmla="*/ 168 w 176"/>
                <a:gd name="T119" fmla="*/ 62 h 172"/>
                <a:gd name="T120" fmla="*/ 176 w 176"/>
                <a:gd name="T121" fmla="*/ 5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6" h="172">
                  <a:moveTo>
                    <a:pt x="176" y="58"/>
                  </a:moveTo>
                  <a:lnTo>
                    <a:pt x="170" y="54"/>
                  </a:lnTo>
                  <a:lnTo>
                    <a:pt x="166" y="50"/>
                  </a:lnTo>
                  <a:lnTo>
                    <a:pt x="166" y="50"/>
                  </a:lnTo>
                  <a:lnTo>
                    <a:pt x="164" y="48"/>
                  </a:lnTo>
                  <a:lnTo>
                    <a:pt x="162" y="46"/>
                  </a:lnTo>
                  <a:lnTo>
                    <a:pt x="160" y="44"/>
                  </a:lnTo>
                  <a:lnTo>
                    <a:pt x="156" y="40"/>
                  </a:lnTo>
                  <a:lnTo>
                    <a:pt x="152" y="38"/>
                  </a:lnTo>
                  <a:lnTo>
                    <a:pt x="146" y="36"/>
                  </a:lnTo>
                  <a:lnTo>
                    <a:pt x="144" y="34"/>
                  </a:lnTo>
                  <a:lnTo>
                    <a:pt x="142" y="34"/>
                  </a:lnTo>
                  <a:lnTo>
                    <a:pt x="138" y="32"/>
                  </a:lnTo>
                  <a:lnTo>
                    <a:pt x="136" y="28"/>
                  </a:lnTo>
                  <a:lnTo>
                    <a:pt x="134" y="26"/>
                  </a:lnTo>
                  <a:lnTo>
                    <a:pt x="132" y="24"/>
                  </a:lnTo>
                  <a:lnTo>
                    <a:pt x="132" y="24"/>
                  </a:lnTo>
                  <a:lnTo>
                    <a:pt x="126" y="22"/>
                  </a:lnTo>
                  <a:lnTo>
                    <a:pt x="120" y="24"/>
                  </a:lnTo>
                  <a:lnTo>
                    <a:pt x="116" y="24"/>
                  </a:lnTo>
                  <a:lnTo>
                    <a:pt x="110" y="26"/>
                  </a:lnTo>
                  <a:lnTo>
                    <a:pt x="108" y="26"/>
                  </a:lnTo>
                  <a:lnTo>
                    <a:pt x="106" y="28"/>
                  </a:lnTo>
                  <a:lnTo>
                    <a:pt x="100" y="30"/>
                  </a:lnTo>
                  <a:lnTo>
                    <a:pt x="94" y="32"/>
                  </a:lnTo>
                  <a:lnTo>
                    <a:pt x="88" y="32"/>
                  </a:lnTo>
                  <a:lnTo>
                    <a:pt x="84" y="32"/>
                  </a:lnTo>
                  <a:lnTo>
                    <a:pt x="80" y="32"/>
                  </a:lnTo>
                  <a:lnTo>
                    <a:pt x="78" y="32"/>
                  </a:lnTo>
                  <a:lnTo>
                    <a:pt x="72" y="30"/>
                  </a:lnTo>
                  <a:lnTo>
                    <a:pt x="68" y="28"/>
                  </a:lnTo>
                  <a:lnTo>
                    <a:pt x="64" y="24"/>
                  </a:lnTo>
                  <a:lnTo>
                    <a:pt x="62" y="22"/>
                  </a:lnTo>
                  <a:lnTo>
                    <a:pt x="62" y="22"/>
                  </a:lnTo>
                  <a:lnTo>
                    <a:pt x="56" y="18"/>
                  </a:lnTo>
                  <a:lnTo>
                    <a:pt x="54" y="14"/>
                  </a:lnTo>
                  <a:lnTo>
                    <a:pt x="50" y="10"/>
                  </a:lnTo>
                  <a:lnTo>
                    <a:pt x="50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36" y="16"/>
                  </a:lnTo>
                  <a:lnTo>
                    <a:pt x="36" y="16"/>
                  </a:lnTo>
                  <a:lnTo>
                    <a:pt x="36" y="18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28" y="6"/>
                  </a:lnTo>
                  <a:lnTo>
                    <a:pt x="24" y="10"/>
                  </a:lnTo>
                  <a:lnTo>
                    <a:pt x="22" y="14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8" y="18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4" y="54"/>
                  </a:lnTo>
                  <a:lnTo>
                    <a:pt x="4" y="58"/>
                  </a:lnTo>
                  <a:lnTo>
                    <a:pt x="2" y="60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2" y="76"/>
                  </a:lnTo>
                  <a:lnTo>
                    <a:pt x="2" y="80"/>
                  </a:lnTo>
                  <a:lnTo>
                    <a:pt x="6" y="84"/>
                  </a:lnTo>
                  <a:lnTo>
                    <a:pt x="12" y="86"/>
                  </a:lnTo>
                  <a:lnTo>
                    <a:pt x="44" y="90"/>
                  </a:lnTo>
                  <a:lnTo>
                    <a:pt x="48" y="98"/>
                  </a:lnTo>
                  <a:lnTo>
                    <a:pt x="48" y="98"/>
                  </a:lnTo>
                  <a:lnTo>
                    <a:pt x="52" y="98"/>
                  </a:lnTo>
                  <a:lnTo>
                    <a:pt x="56" y="98"/>
                  </a:lnTo>
                  <a:lnTo>
                    <a:pt x="60" y="98"/>
                  </a:lnTo>
                  <a:lnTo>
                    <a:pt x="60" y="98"/>
                  </a:lnTo>
                  <a:lnTo>
                    <a:pt x="62" y="96"/>
                  </a:lnTo>
                  <a:lnTo>
                    <a:pt x="62" y="96"/>
                  </a:lnTo>
                  <a:lnTo>
                    <a:pt x="64" y="96"/>
                  </a:lnTo>
                  <a:lnTo>
                    <a:pt x="66" y="96"/>
                  </a:lnTo>
                  <a:lnTo>
                    <a:pt x="66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64" y="104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60" y="112"/>
                  </a:lnTo>
                  <a:lnTo>
                    <a:pt x="58" y="116"/>
                  </a:lnTo>
                  <a:lnTo>
                    <a:pt x="60" y="122"/>
                  </a:lnTo>
                  <a:lnTo>
                    <a:pt x="62" y="128"/>
                  </a:lnTo>
                  <a:lnTo>
                    <a:pt x="68" y="132"/>
                  </a:lnTo>
                  <a:lnTo>
                    <a:pt x="60" y="140"/>
                  </a:lnTo>
                  <a:lnTo>
                    <a:pt x="62" y="140"/>
                  </a:lnTo>
                  <a:lnTo>
                    <a:pt x="62" y="144"/>
                  </a:lnTo>
                  <a:lnTo>
                    <a:pt x="64" y="148"/>
                  </a:lnTo>
                  <a:lnTo>
                    <a:pt x="66" y="154"/>
                  </a:lnTo>
                  <a:lnTo>
                    <a:pt x="68" y="160"/>
                  </a:lnTo>
                  <a:lnTo>
                    <a:pt x="68" y="164"/>
                  </a:lnTo>
                  <a:lnTo>
                    <a:pt x="80" y="166"/>
                  </a:lnTo>
                  <a:lnTo>
                    <a:pt x="98" y="172"/>
                  </a:lnTo>
                  <a:lnTo>
                    <a:pt x="116" y="152"/>
                  </a:lnTo>
                  <a:lnTo>
                    <a:pt x="124" y="148"/>
                  </a:lnTo>
                  <a:lnTo>
                    <a:pt x="124" y="140"/>
                  </a:lnTo>
                  <a:lnTo>
                    <a:pt x="122" y="140"/>
                  </a:lnTo>
                  <a:lnTo>
                    <a:pt x="122" y="140"/>
                  </a:lnTo>
                  <a:lnTo>
                    <a:pt x="118" y="140"/>
                  </a:lnTo>
                  <a:lnTo>
                    <a:pt x="116" y="140"/>
                  </a:lnTo>
                  <a:lnTo>
                    <a:pt x="114" y="140"/>
                  </a:lnTo>
                  <a:lnTo>
                    <a:pt x="112" y="138"/>
                  </a:lnTo>
                  <a:lnTo>
                    <a:pt x="112" y="136"/>
                  </a:lnTo>
                  <a:lnTo>
                    <a:pt x="112" y="130"/>
                  </a:lnTo>
                  <a:lnTo>
                    <a:pt x="110" y="128"/>
                  </a:lnTo>
                  <a:lnTo>
                    <a:pt x="108" y="126"/>
                  </a:lnTo>
                  <a:lnTo>
                    <a:pt x="106" y="124"/>
                  </a:lnTo>
                  <a:lnTo>
                    <a:pt x="104" y="124"/>
                  </a:lnTo>
                  <a:lnTo>
                    <a:pt x="104" y="124"/>
                  </a:lnTo>
                  <a:lnTo>
                    <a:pt x="104" y="122"/>
                  </a:lnTo>
                  <a:lnTo>
                    <a:pt x="104" y="118"/>
                  </a:lnTo>
                  <a:lnTo>
                    <a:pt x="106" y="118"/>
                  </a:lnTo>
                  <a:lnTo>
                    <a:pt x="108" y="120"/>
                  </a:lnTo>
                  <a:lnTo>
                    <a:pt x="114" y="122"/>
                  </a:lnTo>
                  <a:lnTo>
                    <a:pt x="126" y="124"/>
                  </a:lnTo>
                  <a:lnTo>
                    <a:pt x="128" y="130"/>
                  </a:lnTo>
                  <a:lnTo>
                    <a:pt x="144" y="128"/>
                  </a:lnTo>
                  <a:lnTo>
                    <a:pt x="144" y="124"/>
                  </a:lnTo>
                  <a:lnTo>
                    <a:pt x="152" y="120"/>
                  </a:lnTo>
                  <a:lnTo>
                    <a:pt x="154" y="120"/>
                  </a:lnTo>
                  <a:lnTo>
                    <a:pt x="156" y="122"/>
                  </a:lnTo>
                  <a:lnTo>
                    <a:pt x="158" y="122"/>
                  </a:lnTo>
                  <a:lnTo>
                    <a:pt x="160" y="120"/>
                  </a:lnTo>
                  <a:lnTo>
                    <a:pt x="162" y="120"/>
                  </a:lnTo>
                  <a:lnTo>
                    <a:pt x="164" y="118"/>
                  </a:lnTo>
                  <a:lnTo>
                    <a:pt x="164" y="116"/>
                  </a:lnTo>
                  <a:lnTo>
                    <a:pt x="156" y="100"/>
                  </a:lnTo>
                  <a:lnTo>
                    <a:pt x="156" y="98"/>
                  </a:lnTo>
                  <a:lnTo>
                    <a:pt x="154" y="96"/>
                  </a:lnTo>
                  <a:lnTo>
                    <a:pt x="154" y="90"/>
                  </a:lnTo>
                  <a:lnTo>
                    <a:pt x="154" y="84"/>
                  </a:lnTo>
                  <a:lnTo>
                    <a:pt x="156" y="78"/>
                  </a:lnTo>
                  <a:lnTo>
                    <a:pt x="166" y="76"/>
                  </a:lnTo>
                  <a:lnTo>
                    <a:pt x="164" y="64"/>
                  </a:lnTo>
                  <a:lnTo>
                    <a:pt x="164" y="64"/>
                  </a:lnTo>
                  <a:lnTo>
                    <a:pt x="168" y="62"/>
                  </a:lnTo>
                  <a:lnTo>
                    <a:pt x="170" y="62"/>
                  </a:lnTo>
                  <a:lnTo>
                    <a:pt x="174" y="60"/>
                  </a:lnTo>
                  <a:lnTo>
                    <a:pt x="176" y="58"/>
                  </a:lnTo>
                  <a:lnTo>
                    <a:pt x="176" y="58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Freeform 510"/>
            <p:cNvSpPr>
              <a:spLocks/>
            </p:cNvSpPr>
            <p:nvPr/>
          </p:nvSpPr>
          <p:spPr bwMode="gray">
            <a:xfrm>
              <a:off x="7874167" y="4483961"/>
              <a:ext cx="96273" cy="159113"/>
            </a:xfrm>
            <a:custGeom>
              <a:avLst/>
              <a:gdLst>
                <a:gd name="T0" fmla="*/ 52 w 52"/>
                <a:gd name="T1" fmla="*/ 28 h 86"/>
                <a:gd name="T2" fmla="*/ 52 w 52"/>
                <a:gd name="T3" fmla="*/ 28 h 86"/>
                <a:gd name="T4" fmla="*/ 48 w 52"/>
                <a:gd name="T5" fmla="*/ 26 h 86"/>
                <a:gd name="T6" fmla="*/ 46 w 52"/>
                <a:gd name="T7" fmla="*/ 22 h 86"/>
                <a:gd name="T8" fmla="*/ 40 w 52"/>
                <a:gd name="T9" fmla="*/ 16 h 86"/>
                <a:gd name="T10" fmla="*/ 34 w 52"/>
                <a:gd name="T11" fmla="*/ 12 h 86"/>
                <a:gd name="T12" fmla="*/ 28 w 52"/>
                <a:gd name="T13" fmla="*/ 6 h 86"/>
                <a:gd name="T14" fmla="*/ 22 w 52"/>
                <a:gd name="T15" fmla="*/ 0 h 86"/>
                <a:gd name="T16" fmla="*/ 22 w 52"/>
                <a:gd name="T17" fmla="*/ 0 h 86"/>
                <a:gd name="T18" fmla="*/ 20 w 52"/>
                <a:gd name="T19" fmla="*/ 2 h 86"/>
                <a:gd name="T20" fmla="*/ 16 w 52"/>
                <a:gd name="T21" fmla="*/ 4 h 86"/>
                <a:gd name="T22" fmla="*/ 14 w 52"/>
                <a:gd name="T23" fmla="*/ 4 h 86"/>
                <a:gd name="T24" fmla="*/ 10 w 52"/>
                <a:gd name="T25" fmla="*/ 6 h 86"/>
                <a:gd name="T26" fmla="*/ 10 w 52"/>
                <a:gd name="T27" fmla="*/ 6 h 86"/>
                <a:gd name="T28" fmla="*/ 12 w 52"/>
                <a:gd name="T29" fmla="*/ 18 h 86"/>
                <a:gd name="T30" fmla="*/ 2 w 52"/>
                <a:gd name="T31" fmla="*/ 20 h 86"/>
                <a:gd name="T32" fmla="*/ 0 w 52"/>
                <a:gd name="T33" fmla="*/ 26 h 86"/>
                <a:gd name="T34" fmla="*/ 0 w 52"/>
                <a:gd name="T35" fmla="*/ 32 h 86"/>
                <a:gd name="T36" fmla="*/ 0 w 52"/>
                <a:gd name="T37" fmla="*/ 38 h 86"/>
                <a:gd name="T38" fmla="*/ 2 w 52"/>
                <a:gd name="T39" fmla="*/ 40 h 86"/>
                <a:gd name="T40" fmla="*/ 2 w 52"/>
                <a:gd name="T41" fmla="*/ 42 h 86"/>
                <a:gd name="T42" fmla="*/ 10 w 52"/>
                <a:gd name="T43" fmla="*/ 58 h 86"/>
                <a:gd name="T44" fmla="*/ 14 w 52"/>
                <a:gd name="T45" fmla="*/ 58 h 86"/>
                <a:gd name="T46" fmla="*/ 16 w 52"/>
                <a:gd name="T47" fmla="*/ 60 h 86"/>
                <a:gd name="T48" fmla="*/ 16 w 52"/>
                <a:gd name="T49" fmla="*/ 62 h 86"/>
                <a:gd name="T50" fmla="*/ 18 w 52"/>
                <a:gd name="T51" fmla="*/ 66 h 86"/>
                <a:gd name="T52" fmla="*/ 18 w 52"/>
                <a:gd name="T53" fmla="*/ 70 h 86"/>
                <a:gd name="T54" fmla="*/ 18 w 52"/>
                <a:gd name="T55" fmla="*/ 72 h 86"/>
                <a:gd name="T56" fmla="*/ 16 w 52"/>
                <a:gd name="T57" fmla="*/ 74 h 86"/>
                <a:gd name="T58" fmla="*/ 16 w 52"/>
                <a:gd name="T59" fmla="*/ 78 h 86"/>
                <a:gd name="T60" fmla="*/ 16 w 52"/>
                <a:gd name="T61" fmla="*/ 80 h 86"/>
                <a:gd name="T62" fmla="*/ 16 w 52"/>
                <a:gd name="T63" fmla="*/ 84 h 86"/>
                <a:gd name="T64" fmla="*/ 18 w 52"/>
                <a:gd name="T65" fmla="*/ 86 h 86"/>
                <a:gd name="T66" fmla="*/ 24 w 52"/>
                <a:gd name="T67" fmla="*/ 84 h 86"/>
                <a:gd name="T68" fmla="*/ 26 w 52"/>
                <a:gd name="T69" fmla="*/ 84 h 86"/>
                <a:gd name="T70" fmla="*/ 36 w 52"/>
                <a:gd name="T71" fmla="*/ 82 h 86"/>
                <a:gd name="T72" fmla="*/ 40 w 52"/>
                <a:gd name="T73" fmla="*/ 82 h 86"/>
                <a:gd name="T74" fmla="*/ 46 w 52"/>
                <a:gd name="T75" fmla="*/ 82 h 86"/>
                <a:gd name="T76" fmla="*/ 46 w 52"/>
                <a:gd name="T77" fmla="*/ 82 h 86"/>
                <a:gd name="T78" fmla="*/ 44 w 52"/>
                <a:gd name="T79" fmla="*/ 80 h 86"/>
                <a:gd name="T80" fmla="*/ 42 w 52"/>
                <a:gd name="T81" fmla="*/ 78 h 86"/>
                <a:gd name="T82" fmla="*/ 42 w 52"/>
                <a:gd name="T83" fmla="*/ 74 h 86"/>
                <a:gd name="T84" fmla="*/ 40 w 52"/>
                <a:gd name="T85" fmla="*/ 64 h 86"/>
                <a:gd name="T86" fmla="*/ 36 w 52"/>
                <a:gd name="T87" fmla="*/ 62 h 86"/>
                <a:gd name="T88" fmla="*/ 36 w 52"/>
                <a:gd name="T89" fmla="*/ 62 h 86"/>
                <a:gd name="T90" fmla="*/ 34 w 52"/>
                <a:gd name="T91" fmla="*/ 58 h 86"/>
                <a:gd name="T92" fmla="*/ 32 w 52"/>
                <a:gd name="T93" fmla="*/ 54 h 86"/>
                <a:gd name="T94" fmla="*/ 32 w 52"/>
                <a:gd name="T95" fmla="*/ 50 h 86"/>
                <a:gd name="T96" fmla="*/ 32 w 52"/>
                <a:gd name="T97" fmla="*/ 44 h 86"/>
                <a:gd name="T98" fmla="*/ 34 w 52"/>
                <a:gd name="T99" fmla="*/ 40 h 86"/>
                <a:gd name="T100" fmla="*/ 38 w 52"/>
                <a:gd name="T101" fmla="*/ 40 h 86"/>
                <a:gd name="T102" fmla="*/ 40 w 52"/>
                <a:gd name="T103" fmla="*/ 40 h 86"/>
                <a:gd name="T104" fmla="*/ 42 w 52"/>
                <a:gd name="T105" fmla="*/ 42 h 86"/>
                <a:gd name="T106" fmla="*/ 44 w 52"/>
                <a:gd name="T107" fmla="*/ 42 h 86"/>
                <a:gd name="T108" fmla="*/ 44 w 52"/>
                <a:gd name="T109" fmla="*/ 40 h 86"/>
                <a:gd name="T110" fmla="*/ 46 w 52"/>
                <a:gd name="T111" fmla="*/ 38 h 86"/>
                <a:gd name="T112" fmla="*/ 46 w 52"/>
                <a:gd name="T113" fmla="*/ 38 h 86"/>
                <a:gd name="T114" fmla="*/ 46 w 52"/>
                <a:gd name="T115" fmla="*/ 36 h 86"/>
                <a:gd name="T116" fmla="*/ 48 w 52"/>
                <a:gd name="T117" fmla="*/ 34 h 86"/>
                <a:gd name="T118" fmla="*/ 48 w 52"/>
                <a:gd name="T119" fmla="*/ 32 h 86"/>
                <a:gd name="T120" fmla="*/ 52 w 52"/>
                <a:gd name="T121" fmla="*/ 2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" h="86">
                  <a:moveTo>
                    <a:pt x="52" y="28"/>
                  </a:moveTo>
                  <a:lnTo>
                    <a:pt x="52" y="28"/>
                  </a:lnTo>
                  <a:lnTo>
                    <a:pt x="48" y="26"/>
                  </a:lnTo>
                  <a:lnTo>
                    <a:pt x="46" y="22"/>
                  </a:lnTo>
                  <a:lnTo>
                    <a:pt x="40" y="16"/>
                  </a:lnTo>
                  <a:lnTo>
                    <a:pt x="34" y="12"/>
                  </a:lnTo>
                  <a:lnTo>
                    <a:pt x="28" y="6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18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10" y="58"/>
                  </a:lnTo>
                  <a:lnTo>
                    <a:pt x="14" y="58"/>
                  </a:lnTo>
                  <a:lnTo>
                    <a:pt x="16" y="60"/>
                  </a:lnTo>
                  <a:lnTo>
                    <a:pt x="16" y="62"/>
                  </a:lnTo>
                  <a:lnTo>
                    <a:pt x="18" y="66"/>
                  </a:lnTo>
                  <a:lnTo>
                    <a:pt x="18" y="70"/>
                  </a:lnTo>
                  <a:lnTo>
                    <a:pt x="18" y="72"/>
                  </a:lnTo>
                  <a:lnTo>
                    <a:pt x="16" y="74"/>
                  </a:lnTo>
                  <a:lnTo>
                    <a:pt x="16" y="78"/>
                  </a:lnTo>
                  <a:lnTo>
                    <a:pt x="16" y="80"/>
                  </a:lnTo>
                  <a:lnTo>
                    <a:pt x="16" y="84"/>
                  </a:lnTo>
                  <a:lnTo>
                    <a:pt x="18" y="86"/>
                  </a:lnTo>
                  <a:lnTo>
                    <a:pt x="24" y="84"/>
                  </a:lnTo>
                  <a:lnTo>
                    <a:pt x="26" y="84"/>
                  </a:lnTo>
                  <a:lnTo>
                    <a:pt x="36" y="82"/>
                  </a:lnTo>
                  <a:lnTo>
                    <a:pt x="40" y="82"/>
                  </a:lnTo>
                  <a:lnTo>
                    <a:pt x="46" y="82"/>
                  </a:lnTo>
                  <a:lnTo>
                    <a:pt x="46" y="82"/>
                  </a:lnTo>
                  <a:lnTo>
                    <a:pt x="44" y="80"/>
                  </a:lnTo>
                  <a:lnTo>
                    <a:pt x="42" y="78"/>
                  </a:lnTo>
                  <a:lnTo>
                    <a:pt x="42" y="74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4" y="58"/>
                  </a:lnTo>
                  <a:lnTo>
                    <a:pt x="32" y="54"/>
                  </a:lnTo>
                  <a:lnTo>
                    <a:pt x="32" y="50"/>
                  </a:lnTo>
                  <a:lnTo>
                    <a:pt x="32" y="44"/>
                  </a:lnTo>
                  <a:lnTo>
                    <a:pt x="34" y="40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2" y="42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52" y="28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Freeform 511"/>
            <p:cNvSpPr>
              <a:spLocks/>
            </p:cNvSpPr>
            <p:nvPr/>
          </p:nvSpPr>
          <p:spPr bwMode="gray">
            <a:xfrm>
              <a:off x="7933412" y="4535765"/>
              <a:ext cx="85164" cy="103608"/>
            </a:xfrm>
            <a:custGeom>
              <a:avLst/>
              <a:gdLst>
                <a:gd name="T0" fmla="*/ 20 w 46"/>
                <a:gd name="T1" fmla="*/ 0 h 56"/>
                <a:gd name="T2" fmla="*/ 28 w 46"/>
                <a:gd name="T3" fmla="*/ 4 h 56"/>
                <a:gd name="T4" fmla="*/ 36 w 46"/>
                <a:gd name="T5" fmla="*/ 8 h 56"/>
                <a:gd name="T6" fmla="*/ 46 w 46"/>
                <a:gd name="T7" fmla="*/ 10 h 56"/>
                <a:gd name="T8" fmla="*/ 44 w 46"/>
                <a:gd name="T9" fmla="*/ 16 h 56"/>
                <a:gd name="T10" fmla="*/ 44 w 46"/>
                <a:gd name="T11" fmla="*/ 16 h 56"/>
                <a:gd name="T12" fmla="*/ 42 w 46"/>
                <a:gd name="T13" fmla="*/ 18 h 56"/>
                <a:gd name="T14" fmla="*/ 40 w 46"/>
                <a:gd name="T15" fmla="*/ 20 h 56"/>
                <a:gd name="T16" fmla="*/ 38 w 46"/>
                <a:gd name="T17" fmla="*/ 22 h 56"/>
                <a:gd name="T18" fmla="*/ 38 w 46"/>
                <a:gd name="T19" fmla="*/ 24 h 56"/>
                <a:gd name="T20" fmla="*/ 36 w 46"/>
                <a:gd name="T21" fmla="*/ 26 h 56"/>
                <a:gd name="T22" fmla="*/ 36 w 46"/>
                <a:gd name="T23" fmla="*/ 28 h 56"/>
                <a:gd name="T24" fmla="*/ 38 w 46"/>
                <a:gd name="T25" fmla="*/ 30 h 56"/>
                <a:gd name="T26" fmla="*/ 38 w 46"/>
                <a:gd name="T27" fmla="*/ 30 h 56"/>
                <a:gd name="T28" fmla="*/ 40 w 46"/>
                <a:gd name="T29" fmla="*/ 32 h 56"/>
                <a:gd name="T30" fmla="*/ 42 w 46"/>
                <a:gd name="T31" fmla="*/ 36 h 56"/>
                <a:gd name="T32" fmla="*/ 42 w 46"/>
                <a:gd name="T33" fmla="*/ 38 h 56"/>
                <a:gd name="T34" fmla="*/ 42 w 46"/>
                <a:gd name="T35" fmla="*/ 38 h 56"/>
                <a:gd name="T36" fmla="*/ 40 w 46"/>
                <a:gd name="T37" fmla="*/ 42 h 56"/>
                <a:gd name="T38" fmla="*/ 40 w 46"/>
                <a:gd name="T39" fmla="*/ 44 h 56"/>
                <a:gd name="T40" fmla="*/ 40 w 46"/>
                <a:gd name="T41" fmla="*/ 46 h 56"/>
                <a:gd name="T42" fmla="*/ 40 w 46"/>
                <a:gd name="T43" fmla="*/ 48 h 56"/>
                <a:gd name="T44" fmla="*/ 40 w 46"/>
                <a:gd name="T45" fmla="*/ 50 h 56"/>
                <a:gd name="T46" fmla="*/ 38 w 46"/>
                <a:gd name="T47" fmla="*/ 52 h 56"/>
                <a:gd name="T48" fmla="*/ 36 w 46"/>
                <a:gd name="T49" fmla="*/ 52 h 56"/>
                <a:gd name="T50" fmla="*/ 34 w 46"/>
                <a:gd name="T51" fmla="*/ 52 h 56"/>
                <a:gd name="T52" fmla="*/ 34 w 46"/>
                <a:gd name="T53" fmla="*/ 52 h 56"/>
                <a:gd name="T54" fmla="*/ 32 w 46"/>
                <a:gd name="T55" fmla="*/ 50 h 56"/>
                <a:gd name="T56" fmla="*/ 28 w 46"/>
                <a:gd name="T57" fmla="*/ 50 h 56"/>
                <a:gd name="T58" fmla="*/ 26 w 46"/>
                <a:gd name="T59" fmla="*/ 52 h 56"/>
                <a:gd name="T60" fmla="*/ 24 w 46"/>
                <a:gd name="T61" fmla="*/ 52 h 56"/>
                <a:gd name="T62" fmla="*/ 20 w 46"/>
                <a:gd name="T63" fmla="*/ 50 h 56"/>
                <a:gd name="T64" fmla="*/ 20 w 46"/>
                <a:gd name="T65" fmla="*/ 50 h 56"/>
                <a:gd name="T66" fmla="*/ 18 w 46"/>
                <a:gd name="T67" fmla="*/ 54 h 56"/>
                <a:gd name="T68" fmla="*/ 20 w 46"/>
                <a:gd name="T69" fmla="*/ 56 h 56"/>
                <a:gd name="T70" fmla="*/ 14 w 46"/>
                <a:gd name="T71" fmla="*/ 54 h 56"/>
                <a:gd name="T72" fmla="*/ 14 w 46"/>
                <a:gd name="T73" fmla="*/ 54 h 56"/>
                <a:gd name="T74" fmla="*/ 12 w 46"/>
                <a:gd name="T75" fmla="*/ 52 h 56"/>
                <a:gd name="T76" fmla="*/ 10 w 46"/>
                <a:gd name="T77" fmla="*/ 50 h 56"/>
                <a:gd name="T78" fmla="*/ 10 w 46"/>
                <a:gd name="T79" fmla="*/ 46 h 56"/>
                <a:gd name="T80" fmla="*/ 8 w 46"/>
                <a:gd name="T81" fmla="*/ 36 h 56"/>
                <a:gd name="T82" fmla="*/ 4 w 46"/>
                <a:gd name="T83" fmla="*/ 34 h 56"/>
                <a:gd name="T84" fmla="*/ 4 w 46"/>
                <a:gd name="T85" fmla="*/ 34 h 56"/>
                <a:gd name="T86" fmla="*/ 2 w 46"/>
                <a:gd name="T87" fmla="*/ 30 h 56"/>
                <a:gd name="T88" fmla="*/ 0 w 46"/>
                <a:gd name="T89" fmla="*/ 26 h 56"/>
                <a:gd name="T90" fmla="*/ 0 w 46"/>
                <a:gd name="T91" fmla="*/ 22 h 56"/>
                <a:gd name="T92" fmla="*/ 0 w 46"/>
                <a:gd name="T93" fmla="*/ 16 h 56"/>
                <a:gd name="T94" fmla="*/ 2 w 46"/>
                <a:gd name="T95" fmla="*/ 12 h 56"/>
                <a:gd name="T96" fmla="*/ 6 w 46"/>
                <a:gd name="T97" fmla="*/ 12 h 56"/>
                <a:gd name="T98" fmla="*/ 8 w 46"/>
                <a:gd name="T99" fmla="*/ 12 h 56"/>
                <a:gd name="T100" fmla="*/ 10 w 46"/>
                <a:gd name="T101" fmla="*/ 14 h 56"/>
                <a:gd name="T102" fmla="*/ 12 w 46"/>
                <a:gd name="T103" fmla="*/ 14 h 56"/>
                <a:gd name="T104" fmla="*/ 12 w 46"/>
                <a:gd name="T105" fmla="*/ 12 h 56"/>
                <a:gd name="T106" fmla="*/ 14 w 46"/>
                <a:gd name="T107" fmla="*/ 10 h 56"/>
                <a:gd name="T108" fmla="*/ 14 w 46"/>
                <a:gd name="T109" fmla="*/ 10 h 56"/>
                <a:gd name="T110" fmla="*/ 14 w 46"/>
                <a:gd name="T111" fmla="*/ 8 h 56"/>
                <a:gd name="T112" fmla="*/ 16 w 46"/>
                <a:gd name="T113" fmla="*/ 6 h 56"/>
                <a:gd name="T114" fmla="*/ 16 w 46"/>
                <a:gd name="T115" fmla="*/ 4 h 56"/>
                <a:gd name="T116" fmla="*/ 20 w 46"/>
                <a:gd name="T1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56">
                  <a:moveTo>
                    <a:pt x="20" y="0"/>
                  </a:moveTo>
                  <a:lnTo>
                    <a:pt x="28" y="4"/>
                  </a:lnTo>
                  <a:lnTo>
                    <a:pt x="36" y="8"/>
                  </a:lnTo>
                  <a:lnTo>
                    <a:pt x="46" y="10"/>
                  </a:lnTo>
                  <a:lnTo>
                    <a:pt x="44" y="16"/>
                  </a:lnTo>
                  <a:lnTo>
                    <a:pt x="44" y="16"/>
                  </a:lnTo>
                  <a:lnTo>
                    <a:pt x="42" y="18"/>
                  </a:lnTo>
                  <a:lnTo>
                    <a:pt x="40" y="20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36" y="26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40" y="50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0"/>
                  </a:lnTo>
                  <a:lnTo>
                    <a:pt x="28" y="50"/>
                  </a:lnTo>
                  <a:lnTo>
                    <a:pt x="26" y="52"/>
                  </a:lnTo>
                  <a:lnTo>
                    <a:pt x="24" y="52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2" y="52"/>
                  </a:lnTo>
                  <a:lnTo>
                    <a:pt x="10" y="50"/>
                  </a:lnTo>
                  <a:lnTo>
                    <a:pt x="10" y="46"/>
                  </a:lnTo>
                  <a:lnTo>
                    <a:pt x="8" y="36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20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Freeform 512"/>
            <p:cNvSpPr>
              <a:spLocks/>
            </p:cNvSpPr>
            <p:nvPr/>
          </p:nvSpPr>
          <p:spPr bwMode="gray">
            <a:xfrm>
              <a:off x="8000062" y="4554267"/>
              <a:ext cx="85164" cy="77706"/>
            </a:xfrm>
            <a:custGeom>
              <a:avLst/>
              <a:gdLst>
                <a:gd name="T0" fmla="*/ 46 w 46"/>
                <a:gd name="T1" fmla="*/ 18 h 42"/>
                <a:gd name="T2" fmla="*/ 38 w 46"/>
                <a:gd name="T3" fmla="*/ 12 h 42"/>
                <a:gd name="T4" fmla="*/ 32 w 46"/>
                <a:gd name="T5" fmla="*/ 8 h 42"/>
                <a:gd name="T6" fmla="*/ 20 w 46"/>
                <a:gd name="T7" fmla="*/ 4 h 42"/>
                <a:gd name="T8" fmla="*/ 10 w 46"/>
                <a:gd name="T9" fmla="*/ 0 h 42"/>
                <a:gd name="T10" fmla="*/ 8 w 46"/>
                <a:gd name="T11" fmla="*/ 2 h 42"/>
                <a:gd name="T12" fmla="*/ 8 w 46"/>
                <a:gd name="T13" fmla="*/ 6 h 42"/>
                <a:gd name="T14" fmla="*/ 8 w 46"/>
                <a:gd name="T15" fmla="*/ 6 h 42"/>
                <a:gd name="T16" fmla="*/ 6 w 46"/>
                <a:gd name="T17" fmla="*/ 8 h 42"/>
                <a:gd name="T18" fmla="*/ 4 w 46"/>
                <a:gd name="T19" fmla="*/ 10 h 42"/>
                <a:gd name="T20" fmla="*/ 2 w 46"/>
                <a:gd name="T21" fmla="*/ 12 h 42"/>
                <a:gd name="T22" fmla="*/ 2 w 46"/>
                <a:gd name="T23" fmla="*/ 14 h 42"/>
                <a:gd name="T24" fmla="*/ 0 w 46"/>
                <a:gd name="T25" fmla="*/ 16 h 42"/>
                <a:gd name="T26" fmla="*/ 0 w 46"/>
                <a:gd name="T27" fmla="*/ 18 h 42"/>
                <a:gd name="T28" fmla="*/ 2 w 46"/>
                <a:gd name="T29" fmla="*/ 20 h 42"/>
                <a:gd name="T30" fmla="*/ 2 w 46"/>
                <a:gd name="T31" fmla="*/ 20 h 42"/>
                <a:gd name="T32" fmla="*/ 4 w 46"/>
                <a:gd name="T33" fmla="*/ 22 h 42"/>
                <a:gd name="T34" fmla="*/ 6 w 46"/>
                <a:gd name="T35" fmla="*/ 26 h 42"/>
                <a:gd name="T36" fmla="*/ 6 w 46"/>
                <a:gd name="T37" fmla="*/ 28 h 42"/>
                <a:gd name="T38" fmla="*/ 6 w 46"/>
                <a:gd name="T39" fmla="*/ 28 h 42"/>
                <a:gd name="T40" fmla="*/ 4 w 46"/>
                <a:gd name="T41" fmla="*/ 32 h 42"/>
                <a:gd name="T42" fmla="*/ 4 w 46"/>
                <a:gd name="T43" fmla="*/ 34 h 42"/>
                <a:gd name="T44" fmla="*/ 4 w 46"/>
                <a:gd name="T45" fmla="*/ 36 h 42"/>
                <a:gd name="T46" fmla="*/ 4 w 46"/>
                <a:gd name="T47" fmla="*/ 38 h 42"/>
                <a:gd name="T48" fmla="*/ 4 w 46"/>
                <a:gd name="T49" fmla="*/ 40 h 42"/>
                <a:gd name="T50" fmla="*/ 2 w 46"/>
                <a:gd name="T51" fmla="*/ 40 h 42"/>
                <a:gd name="T52" fmla="*/ 2 w 46"/>
                <a:gd name="T53" fmla="*/ 42 h 42"/>
                <a:gd name="T54" fmla="*/ 4 w 46"/>
                <a:gd name="T55" fmla="*/ 42 h 42"/>
                <a:gd name="T56" fmla="*/ 8 w 46"/>
                <a:gd name="T57" fmla="*/ 42 h 42"/>
                <a:gd name="T58" fmla="*/ 8 w 46"/>
                <a:gd name="T59" fmla="*/ 42 h 42"/>
                <a:gd name="T60" fmla="*/ 10 w 46"/>
                <a:gd name="T61" fmla="*/ 40 h 42"/>
                <a:gd name="T62" fmla="*/ 10 w 46"/>
                <a:gd name="T63" fmla="*/ 40 h 42"/>
                <a:gd name="T64" fmla="*/ 12 w 46"/>
                <a:gd name="T65" fmla="*/ 40 h 42"/>
                <a:gd name="T66" fmla="*/ 14 w 46"/>
                <a:gd name="T67" fmla="*/ 40 h 42"/>
                <a:gd name="T68" fmla="*/ 16 w 46"/>
                <a:gd name="T69" fmla="*/ 40 h 42"/>
                <a:gd name="T70" fmla="*/ 16 w 46"/>
                <a:gd name="T71" fmla="*/ 40 h 42"/>
                <a:gd name="T72" fmla="*/ 18 w 46"/>
                <a:gd name="T73" fmla="*/ 40 h 42"/>
                <a:gd name="T74" fmla="*/ 20 w 46"/>
                <a:gd name="T75" fmla="*/ 40 h 42"/>
                <a:gd name="T76" fmla="*/ 22 w 46"/>
                <a:gd name="T77" fmla="*/ 42 h 42"/>
                <a:gd name="T78" fmla="*/ 24 w 46"/>
                <a:gd name="T79" fmla="*/ 42 h 42"/>
                <a:gd name="T80" fmla="*/ 26 w 46"/>
                <a:gd name="T81" fmla="*/ 42 h 42"/>
                <a:gd name="T82" fmla="*/ 26 w 46"/>
                <a:gd name="T83" fmla="*/ 42 h 42"/>
                <a:gd name="T84" fmla="*/ 28 w 46"/>
                <a:gd name="T85" fmla="*/ 42 h 42"/>
                <a:gd name="T86" fmla="*/ 28 w 46"/>
                <a:gd name="T87" fmla="*/ 40 h 42"/>
                <a:gd name="T88" fmla="*/ 30 w 46"/>
                <a:gd name="T89" fmla="*/ 38 h 42"/>
                <a:gd name="T90" fmla="*/ 30 w 46"/>
                <a:gd name="T91" fmla="*/ 36 h 42"/>
                <a:gd name="T92" fmla="*/ 32 w 46"/>
                <a:gd name="T93" fmla="*/ 32 h 42"/>
                <a:gd name="T94" fmla="*/ 34 w 46"/>
                <a:gd name="T95" fmla="*/ 28 h 42"/>
                <a:gd name="T96" fmla="*/ 36 w 46"/>
                <a:gd name="T97" fmla="*/ 26 h 42"/>
                <a:gd name="T98" fmla="*/ 40 w 46"/>
                <a:gd name="T99" fmla="*/ 26 h 42"/>
                <a:gd name="T100" fmla="*/ 42 w 46"/>
                <a:gd name="T101" fmla="*/ 22 h 42"/>
                <a:gd name="T102" fmla="*/ 46 w 46"/>
                <a:gd name="T103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" h="42">
                  <a:moveTo>
                    <a:pt x="46" y="18"/>
                  </a:moveTo>
                  <a:lnTo>
                    <a:pt x="38" y="12"/>
                  </a:lnTo>
                  <a:lnTo>
                    <a:pt x="32" y="8"/>
                  </a:lnTo>
                  <a:lnTo>
                    <a:pt x="20" y="4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2" y="40"/>
                  </a:lnTo>
                  <a:lnTo>
                    <a:pt x="14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20" y="40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8" y="42"/>
                  </a:lnTo>
                  <a:lnTo>
                    <a:pt x="28" y="40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2" y="32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40" y="26"/>
                  </a:lnTo>
                  <a:lnTo>
                    <a:pt x="42" y="22"/>
                  </a:lnTo>
                  <a:lnTo>
                    <a:pt x="46" y="18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Freeform 513"/>
            <p:cNvSpPr>
              <a:spLocks/>
            </p:cNvSpPr>
            <p:nvPr/>
          </p:nvSpPr>
          <p:spPr bwMode="gray">
            <a:xfrm>
              <a:off x="7440940" y="4372952"/>
              <a:ext cx="274007" cy="447736"/>
            </a:xfrm>
            <a:custGeom>
              <a:avLst/>
              <a:gdLst>
                <a:gd name="T0" fmla="*/ 128 w 148"/>
                <a:gd name="T1" fmla="*/ 204 h 242"/>
                <a:gd name="T2" fmla="*/ 126 w 148"/>
                <a:gd name="T3" fmla="*/ 212 h 242"/>
                <a:gd name="T4" fmla="*/ 114 w 148"/>
                <a:gd name="T5" fmla="*/ 240 h 242"/>
                <a:gd name="T6" fmla="*/ 118 w 148"/>
                <a:gd name="T7" fmla="*/ 226 h 242"/>
                <a:gd name="T8" fmla="*/ 114 w 148"/>
                <a:gd name="T9" fmla="*/ 220 h 242"/>
                <a:gd name="T10" fmla="*/ 106 w 148"/>
                <a:gd name="T11" fmla="*/ 218 h 242"/>
                <a:gd name="T12" fmla="*/ 96 w 148"/>
                <a:gd name="T13" fmla="*/ 218 h 242"/>
                <a:gd name="T14" fmla="*/ 82 w 148"/>
                <a:gd name="T15" fmla="*/ 214 h 242"/>
                <a:gd name="T16" fmla="*/ 80 w 148"/>
                <a:gd name="T17" fmla="*/ 206 h 242"/>
                <a:gd name="T18" fmla="*/ 78 w 148"/>
                <a:gd name="T19" fmla="*/ 200 h 242"/>
                <a:gd name="T20" fmla="*/ 60 w 148"/>
                <a:gd name="T21" fmla="*/ 192 h 242"/>
                <a:gd name="T22" fmla="*/ 50 w 148"/>
                <a:gd name="T23" fmla="*/ 188 h 242"/>
                <a:gd name="T24" fmla="*/ 36 w 148"/>
                <a:gd name="T25" fmla="*/ 180 h 242"/>
                <a:gd name="T26" fmla="*/ 26 w 148"/>
                <a:gd name="T27" fmla="*/ 172 h 242"/>
                <a:gd name="T28" fmla="*/ 26 w 148"/>
                <a:gd name="T29" fmla="*/ 172 h 242"/>
                <a:gd name="T30" fmla="*/ 14 w 148"/>
                <a:gd name="T31" fmla="*/ 168 h 242"/>
                <a:gd name="T32" fmla="*/ 2 w 148"/>
                <a:gd name="T33" fmla="*/ 166 h 242"/>
                <a:gd name="T34" fmla="*/ 4 w 148"/>
                <a:gd name="T35" fmla="*/ 160 h 242"/>
                <a:gd name="T36" fmla="*/ 14 w 148"/>
                <a:gd name="T37" fmla="*/ 142 h 242"/>
                <a:gd name="T38" fmla="*/ 18 w 148"/>
                <a:gd name="T39" fmla="*/ 122 h 242"/>
                <a:gd name="T40" fmla="*/ 18 w 148"/>
                <a:gd name="T41" fmla="*/ 92 h 242"/>
                <a:gd name="T42" fmla="*/ 20 w 148"/>
                <a:gd name="T43" fmla="*/ 72 h 242"/>
                <a:gd name="T44" fmla="*/ 18 w 148"/>
                <a:gd name="T45" fmla="*/ 66 h 242"/>
                <a:gd name="T46" fmla="*/ 18 w 148"/>
                <a:gd name="T47" fmla="*/ 56 h 242"/>
                <a:gd name="T48" fmla="*/ 34 w 148"/>
                <a:gd name="T49" fmla="*/ 50 h 242"/>
                <a:gd name="T50" fmla="*/ 68 w 148"/>
                <a:gd name="T51" fmla="*/ 22 h 242"/>
                <a:gd name="T52" fmla="*/ 78 w 148"/>
                <a:gd name="T53" fmla="*/ 12 h 242"/>
                <a:gd name="T54" fmla="*/ 86 w 148"/>
                <a:gd name="T55" fmla="*/ 8 h 242"/>
                <a:gd name="T56" fmla="*/ 94 w 148"/>
                <a:gd name="T57" fmla="*/ 6 h 242"/>
                <a:gd name="T58" fmla="*/ 102 w 148"/>
                <a:gd name="T59" fmla="*/ 2 h 242"/>
                <a:gd name="T60" fmla="*/ 112 w 148"/>
                <a:gd name="T61" fmla="*/ 0 h 242"/>
                <a:gd name="T62" fmla="*/ 116 w 148"/>
                <a:gd name="T63" fmla="*/ 2 h 242"/>
                <a:gd name="T64" fmla="*/ 114 w 148"/>
                <a:gd name="T65" fmla="*/ 6 h 242"/>
                <a:gd name="T66" fmla="*/ 106 w 148"/>
                <a:gd name="T67" fmla="*/ 10 h 242"/>
                <a:gd name="T68" fmla="*/ 98 w 148"/>
                <a:gd name="T69" fmla="*/ 20 h 242"/>
                <a:gd name="T70" fmla="*/ 86 w 148"/>
                <a:gd name="T71" fmla="*/ 26 h 242"/>
                <a:gd name="T72" fmla="*/ 80 w 148"/>
                <a:gd name="T73" fmla="*/ 32 h 242"/>
                <a:gd name="T74" fmla="*/ 80 w 148"/>
                <a:gd name="T75" fmla="*/ 44 h 242"/>
                <a:gd name="T76" fmla="*/ 82 w 148"/>
                <a:gd name="T77" fmla="*/ 50 h 242"/>
                <a:gd name="T78" fmla="*/ 84 w 148"/>
                <a:gd name="T79" fmla="*/ 60 h 242"/>
                <a:gd name="T80" fmla="*/ 82 w 148"/>
                <a:gd name="T81" fmla="*/ 66 h 242"/>
                <a:gd name="T82" fmla="*/ 82 w 148"/>
                <a:gd name="T83" fmla="*/ 78 h 242"/>
                <a:gd name="T84" fmla="*/ 92 w 148"/>
                <a:gd name="T85" fmla="*/ 88 h 242"/>
                <a:gd name="T86" fmla="*/ 128 w 148"/>
                <a:gd name="T87" fmla="*/ 100 h 242"/>
                <a:gd name="T88" fmla="*/ 140 w 148"/>
                <a:gd name="T89" fmla="*/ 100 h 242"/>
                <a:gd name="T90" fmla="*/ 142 w 148"/>
                <a:gd name="T91" fmla="*/ 98 h 242"/>
                <a:gd name="T92" fmla="*/ 146 w 148"/>
                <a:gd name="T93" fmla="*/ 100 h 242"/>
                <a:gd name="T94" fmla="*/ 144 w 148"/>
                <a:gd name="T95" fmla="*/ 106 h 242"/>
                <a:gd name="T96" fmla="*/ 140 w 148"/>
                <a:gd name="T97" fmla="*/ 114 h 242"/>
                <a:gd name="T98" fmla="*/ 142 w 148"/>
                <a:gd name="T99" fmla="*/ 130 h 242"/>
                <a:gd name="T100" fmla="*/ 142 w 148"/>
                <a:gd name="T101" fmla="*/ 142 h 242"/>
                <a:gd name="T102" fmla="*/ 146 w 148"/>
                <a:gd name="T103" fmla="*/ 156 h 242"/>
                <a:gd name="T104" fmla="*/ 146 w 148"/>
                <a:gd name="T105" fmla="*/ 166 h 242"/>
                <a:gd name="T106" fmla="*/ 144 w 148"/>
                <a:gd name="T107" fmla="*/ 160 h 242"/>
                <a:gd name="T108" fmla="*/ 120 w 148"/>
                <a:gd name="T109" fmla="*/ 168 h 242"/>
                <a:gd name="T110" fmla="*/ 128 w 148"/>
                <a:gd name="T111" fmla="*/ 178 h 242"/>
                <a:gd name="T112" fmla="*/ 122 w 148"/>
                <a:gd name="T113" fmla="*/ 174 h 242"/>
                <a:gd name="T114" fmla="*/ 120 w 148"/>
                <a:gd name="T115" fmla="*/ 186 h 242"/>
                <a:gd name="T116" fmla="*/ 124 w 148"/>
                <a:gd name="T117" fmla="*/ 19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8" h="242">
                  <a:moveTo>
                    <a:pt x="124" y="194"/>
                  </a:moveTo>
                  <a:lnTo>
                    <a:pt x="126" y="200"/>
                  </a:lnTo>
                  <a:lnTo>
                    <a:pt x="128" y="204"/>
                  </a:lnTo>
                  <a:lnTo>
                    <a:pt x="128" y="208"/>
                  </a:lnTo>
                  <a:lnTo>
                    <a:pt x="126" y="212"/>
                  </a:lnTo>
                  <a:lnTo>
                    <a:pt x="126" y="212"/>
                  </a:lnTo>
                  <a:lnTo>
                    <a:pt x="118" y="242"/>
                  </a:lnTo>
                  <a:lnTo>
                    <a:pt x="116" y="240"/>
                  </a:lnTo>
                  <a:lnTo>
                    <a:pt x="114" y="240"/>
                  </a:lnTo>
                  <a:lnTo>
                    <a:pt x="112" y="242"/>
                  </a:lnTo>
                  <a:lnTo>
                    <a:pt x="112" y="242"/>
                  </a:lnTo>
                  <a:lnTo>
                    <a:pt x="118" y="226"/>
                  </a:lnTo>
                  <a:lnTo>
                    <a:pt x="118" y="224"/>
                  </a:lnTo>
                  <a:lnTo>
                    <a:pt x="116" y="222"/>
                  </a:lnTo>
                  <a:lnTo>
                    <a:pt x="114" y="220"/>
                  </a:lnTo>
                  <a:lnTo>
                    <a:pt x="114" y="220"/>
                  </a:lnTo>
                  <a:lnTo>
                    <a:pt x="110" y="220"/>
                  </a:lnTo>
                  <a:lnTo>
                    <a:pt x="106" y="218"/>
                  </a:lnTo>
                  <a:lnTo>
                    <a:pt x="102" y="218"/>
                  </a:lnTo>
                  <a:lnTo>
                    <a:pt x="98" y="218"/>
                  </a:lnTo>
                  <a:lnTo>
                    <a:pt x="96" y="218"/>
                  </a:lnTo>
                  <a:lnTo>
                    <a:pt x="90" y="218"/>
                  </a:lnTo>
                  <a:lnTo>
                    <a:pt x="86" y="216"/>
                  </a:lnTo>
                  <a:lnTo>
                    <a:pt x="82" y="214"/>
                  </a:lnTo>
                  <a:lnTo>
                    <a:pt x="82" y="210"/>
                  </a:lnTo>
                  <a:lnTo>
                    <a:pt x="80" y="208"/>
                  </a:lnTo>
                  <a:lnTo>
                    <a:pt x="80" y="206"/>
                  </a:lnTo>
                  <a:lnTo>
                    <a:pt x="80" y="204"/>
                  </a:lnTo>
                  <a:lnTo>
                    <a:pt x="80" y="204"/>
                  </a:lnTo>
                  <a:lnTo>
                    <a:pt x="78" y="200"/>
                  </a:lnTo>
                  <a:lnTo>
                    <a:pt x="72" y="196"/>
                  </a:lnTo>
                  <a:lnTo>
                    <a:pt x="66" y="194"/>
                  </a:lnTo>
                  <a:lnTo>
                    <a:pt x="60" y="192"/>
                  </a:lnTo>
                  <a:lnTo>
                    <a:pt x="56" y="190"/>
                  </a:lnTo>
                  <a:lnTo>
                    <a:pt x="52" y="188"/>
                  </a:lnTo>
                  <a:lnTo>
                    <a:pt x="50" y="188"/>
                  </a:lnTo>
                  <a:lnTo>
                    <a:pt x="46" y="186"/>
                  </a:lnTo>
                  <a:lnTo>
                    <a:pt x="40" y="184"/>
                  </a:lnTo>
                  <a:lnTo>
                    <a:pt x="36" y="180"/>
                  </a:lnTo>
                  <a:lnTo>
                    <a:pt x="32" y="178"/>
                  </a:lnTo>
                  <a:lnTo>
                    <a:pt x="28" y="174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0" y="170"/>
                  </a:lnTo>
                  <a:lnTo>
                    <a:pt x="14" y="168"/>
                  </a:lnTo>
                  <a:lnTo>
                    <a:pt x="10" y="168"/>
                  </a:lnTo>
                  <a:lnTo>
                    <a:pt x="4" y="166"/>
                  </a:lnTo>
                  <a:lnTo>
                    <a:pt x="2" y="166"/>
                  </a:lnTo>
                  <a:lnTo>
                    <a:pt x="0" y="166"/>
                  </a:lnTo>
                  <a:lnTo>
                    <a:pt x="2" y="162"/>
                  </a:lnTo>
                  <a:lnTo>
                    <a:pt x="4" y="160"/>
                  </a:lnTo>
                  <a:lnTo>
                    <a:pt x="4" y="160"/>
                  </a:lnTo>
                  <a:lnTo>
                    <a:pt x="10" y="154"/>
                  </a:lnTo>
                  <a:lnTo>
                    <a:pt x="14" y="142"/>
                  </a:lnTo>
                  <a:lnTo>
                    <a:pt x="16" y="136"/>
                  </a:lnTo>
                  <a:lnTo>
                    <a:pt x="18" y="130"/>
                  </a:lnTo>
                  <a:lnTo>
                    <a:pt x="18" y="122"/>
                  </a:lnTo>
                  <a:lnTo>
                    <a:pt x="18" y="114"/>
                  </a:lnTo>
                  <a:lnTo>
                    <a:pt x="18" y="104"/>
                  </a:lnTo>
                  <a:lnTo>
                    <a:pt x="18" y="92"/>
                  </a:lnTo>
                  <a:lnTo>
                    <a:pt x="18" y="80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20" y="70"/>
                  </a:lnTo>
                  <a:lnTo>
                    <a:pt x="18" y="68"/>
                  </a:lnTo>
                  <a:lnTo>
                    <a:pt x="18" y="66"/>
                  </a:lnTo>
                  <a:lnTo>
                    <a:pt x="20" y="62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34" y="50"/>
                  </a:lnTo>
                  <a:lnTo>
                    <a:pt x="44" y="34"/>
                  </a:lnTo>
                  <a:lnTo>
                    <a:pt x="50" y="24"/>
                  </a:lnTo>
                  <a:lnTo>
                    <a:pt x="68" y="22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8" y="12"/>
                  </a:lnTo>
                  <a:lnTo>
                    <a:pt x="80" y="10"/>
                  </a:lnTo>
                  <a:lnTo>
                    <a:pt x="84" y="8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98" y="4"/>
                  </a:lnTo>
                  <a:lnTo>
                    <a:pt x="102" y="2"/>
                  </a:lnTo>
                  <a:lnTo>
                    <a:pt x="106" y="2"/>
                  </a:lnTo>
                  <a:lnTo>
                    <a:pt x="110" y="0"/>
                  </a:lnTo>
                  <a:lnTo>
                    <a:pt x="112" y="0"/>
                  </a:lnTo>
                  <a:lnTo>
                    <a:pt x="114" y="0"/>
                  </a:lnTo>
                  <a:lnTo>
                    <a:pt x="114" y="2"/>
                  </a:lnTo>
                  <a:lnTo>
                    <a:pt x="116" y="2"/>
                  </a:lnTo>
                  <a:lnTo>
                    <a:pt x="116" y="4"/>
                  </a:lnTo>
                  <a:lnTo>
                    <a:pt x="114" y="4"/>
                  </a:lnTo>
                  <a:lnTo>
                    <a:pt x="114" y="6"/>
                  </a:lnTo>
                  <a:lnTo>
                    <a:pt x="112" y="6"/>
                  </a:lnTo>
                  <a:lnTo>
                    <a:pt x="110" y="8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8" y="20"/>
                  </a:lnTo>
                  <a:lnTo>
                    <a:pt x="94" y="20"/>
                  </a:lnTo>
                  <a:lnTo>
                    <a:pt x="90" y="22"/>
                  </a:lnTo>
                  <a:lnTo>
                    <a:pt x="86" y="26"/>
                  </a:lnTo>
                  <a:lnTo>
                    <a:pt x="82" y="28"/>
                  </a:lnTo>
                  <a:lnTo>
                    <a:pt x="80" y="32"/>
                  </a:lnTo>
                  <a:lnTo>
                    <a:pt x="80" y="32"/>
                  </a:lnTo>
                  <a:lnTo>
                    <a:pt x="80" y="34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48"/>
                  </a:lnTo>
                  <a:lnTo>
                    <a:pt x="82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6"/>
                  </a:lnTo>
                  <a:lnTo>
                    <a:pt x="84" y="60"/>
                  </a:lnTo>
                  <a:lnTo>
                    <a:pt x="82" y="62"/>
                  </a:lnTo>
                  <a:lnTo>
                    <a:pt x="82" y="64"/>
                  </a:lnTo>
                  <a:lnTo>
                    <a:pt x="82" y="66"/>
                  </a:lnTo>
                  <a:lnTo>
                    <a:pt x="80" y="70"/>
                  </a:lnTo>
                  <a:lnTo>
                    <a:pt x="80" y="74"/>
                  </a:lnTo>
                  <a:lnTo>
                    <a:pt x="82" y="78"/>
                  </a:lnTo>
                  <a:lnTo>
                    <a:pt x="82" y="82"/>
                  </a:lnTo>
                  <a:lnTo>
                    <a:pt x="86" y="86"/>
                  </a:lnTo>
                  <a:lnTo>
                    <a:pt x="92" y="88"/>
                  </a:lnTo>
                  <a:lnTo>
                    <a:pt x="124" y="92"/>
                  </a:lnTo>
                  <a:lnTo>
                    <a:pt x="128" y="100"/>
                  </a:lnTo>
                  <a:lnTo>
                    <a:pt x="128" y="100"/>
                  </a:lnTo>
                  <a:lnTo>
                    <a:pt x="132" y="100"/>
                  </a:lnTo>
                  <a:lnTo>
                    <a:pt x="136" y="100"/>
                  </a:lnTo>
                  <a:lnTo>
                    <a:pt x="140" y="100"/>
                  </a:lnTo>
                  <a:lnTo>
                    <a:pt x="140" y="100"/>
                  </a:lnTo>
                  <a:lnTo>
                    <a:pt x="142" y="98"/>
                  </a:lnTo>
                  <a:lnTo>
                    <a:pt x="142" y="98"/>
                  </a:lnTo>
                  <a:lnTo>
                    <a:pt x="144" y="98"/>
                  </a:lnTo>
                  <a:lnTo>
                    <a:pt x="146" y="98"/>
                  </a:lnTo>
                  <a:lnTo>
                    <a:pt x="146" y="100"/>
                  </a:lnTo>
                  <a:lnTo>
                    <a:pt x="146" y="104"/>
                  </a:lnTo>
                  <a:lnTo>
                    <a:pt x="146" y="104"/>
                  </a:lnTo>
                  <a:lnTo>
                    <a:pt x="144" y="106"/>
                  </a:lnTo>
                  <a:lnTo>
                    <a:pt x="142" y="108"/>
                  </a:lnTo>
                  <a:lnTo>
                    <a:pt x="140" y="110"/>
                  </a:lnTo>
                  <a:lnTo>
                    <a:pt x="140" y="114"/>
                  </a:lnTo>
                  <a:lnTo>
                    <a:pt x="138" y="118"/>
                  </a:lnTo>
                  <a:lnTo>
                    <a:pt x="140" y="124"/>
                  </a:lnTo>
                  <a:lnTo>
                    <a:pt x="142" y="130"/>
                  </a:lnTo>
                  <a:lnTo>
                    <a:pt x="148" y="134"/>
                  </a:lnTo>
                  <a:lnTo>
                    <a:pt x="140" y="142"/>
                  </a:lnTo>
                  <a:lnTo>
                    <a:pt x="142" y="142"/>
                  </a:lnTo>
                  <a:lnTo>
                    <a:pt x="142" y="146"/>
                  </a:lnTo>
                  <a:lnTo>
                    <a:pt x="144" y="150"/>
                  </a:lnTo>
                  <a:lnTo>
                    <a:pt x="146" y="156"/>
                  </a:lnTo>
                  <a:lnTo>
                    <a:pt x="148" y="162"/>
                  </a:lnTo>
                  <a:lnTo>
                    <a:pt x="148" y="166"/>
                  </a:lnTo>
                  <a:lnTo>
                    <a:pt x="146" y="166"/>
                  </a:lnTo>
                  <a:lnTo>
                    <a:pt x="146" y="166"/>
                  </a:lnTo>
                  <a:lnTo>
                    <a:pt x="146" y="164"/>
                  </a:lnTo>
                  <a:lnTo>
                    <a:pt x="144" y="160"/>
                  </a:lnTo>
                  <a:lnTo>
                    <a:pt x="142" y="156"/>
                  </a:lnTo>
                  <a:lnTo>
                    <a:pt x="118" y="160"/>
                  </a:lnTo>
                  <a:lnTo>
                    <a:pt x="120" y="168"/>
                  </a:lnTo>
                  <a:lnTo>
                    <a:pt x="126" y="168"/>
                  </a:lnTo>
                  <a:lnTo>
                    <a:pt x="130" y="178"/>
                  </a:lnTo>
                  <a:lnTo>
                    <a:pt x="128" y="178"/>
                  </a:lnTo>
                  <a:lnTo>
                    <a:pt x="126" y="176"/>
                  </a:lnTo>
                  <a:lnTo>
                    <a:pt x="124" y="176"/>
                  </a:lnTo>
                  <a:lnTo>
                    <a:pt x="122" y="174"/>
                  </a:lnTo>
                  <a:lnTo>
                    <a:pt x="120" y="174"/>
                  </a:lnTo>
                  <a:lnTo>
                    <a:pt x="120" y="176"/>
                  </a:lnTo>
                  <a:lnTo>
                    <a:pt x="120" y="186"/>
                  </a:lnTo>
                  <a:lnTo>
                    <a:pt x="120" y="186"/>
                  </a:lnTo>
                  <a:lnTo>
                    <a:pt x="122" y="188"/>
                  </a:lnTo>
                  <a:lnTo>
                    <a:pt x="124" y="194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Freeform 514"/>
            <p:cNvSpPr>
              <a:spLocks/>
            </p:cNvSpPr>
            <p:nvPr/>
          </p:nvSpPr>
          <p:spPr bwMode="gray">
            <a:xfrm>
              <a:off x="7366884" y="4680077"/>
              <a:ext cx="148112" cy="155413"/>
            </a:xfrm>
            <a:custGeom>
              <a:avLst/>
              <a:gdLst>
                <a:gd name="T0" fmla="*/ 10 w 80"/>
                <a:gd name="T1" fmla="*/ 80 h 84"/>
                <a:gd name="T2" fmla="*/ 10 w 80"/>
                <a:gd name="T3" fmla="*/ 74 h 84"/>
                <a:gd name="T4" fmla="*/ 6 w 80"/>
                <a:gd name="T5" fmla="*/ 74 h 84"/>
                <a:gd name="T6" fmla="*/ 4 w 80"/>
                <a:gd name="T7" fmla="*/ 72 h 84"/>
                <a:gd name="T8" fmla="*/ 2 w 80"/>
                <a:gd name="T9" fmla="*/ 70 h 84"/>
                <a:gd name="T10" fmla="*/ 0 w 80"/>
                <a:gd name="T11" fmla="*/ 68 h 84"/>
                <a:gd name="T12" fmla="*/ 0 w 80"/>
                <a:gd name="T13" fmla="*/ 66 h 84"/>
                <a:gd name="T14" fmla="*/ 6 w 80"/>
                <a:gd name="T15" fmla="*/ 54 h 84"/>
                <a:gd name="T16" fmla="*/ 14 w 80"/>
                <a:gd name="T17" fmla="*/ 44 h 84"/>
                <a:gd name="T18" fmla="*/ 24 w 80"/>
                <a:gd name="T19" fmla="*/ 36 h 84"/>
                <a:gd name="T20" fmla="*/ 28 w 80"/>
                <a:gd name="T21" fmla="*/ 34 h 84"/>
                <a:gd name="T22" fmla="*/ 30 w 80"/>
                <a:gd name="T23" fmla="*/ 22 h 84"/>
                <a:gd name="T24" fmla="*/ 32 w 80"/>
                <a:gd name="T25" fmla="*/ 20 h 84"/>
                <a:gd name="T26" fmla="*/ 34 w 80"/>
                <a:gd name="T27" fmla="*/ 18 h 84"/>
                <a:gd name="T28" fmla="*/ 36 w 80"/>
                <a:gd name="T29" fmla="*/ 18 h 84"/>
                <a:gd name="T30" fmla="*/ 38 w 80"/>
                <a:gd name="T31" fmla="*/ 16 h 84"/>
                <a:gd name="T32" fmla="*/ 38 w 80"/>
                <a:gd name="T33" fmla="*/ 12 h 84"/>
                <a:gd name="T34" fmla="*/ 38 w 80"/>
                <a:gd name="T35" fmla="*/ 8 h 84"/>
                <a:gd name="T36" fmla="*/ 38 w 80"/>
                <a:gd name="T37" fmla="*/ 6 h 84"/>
                <a:gd name="T38" fmla="*/ 40 w 80"/>
                <a:gd name="T39" fmla="*/ 2 h 84"/>
                <a:gd name="T40" fmla="*/ 40 w 80"/>
                <a:gd name="T41" fmla="*/ 0 h 84"/>
                <a:gd name="T42" fmla="*/ 42 w 80"/>
                <a:gd name="T43" fmla="*/ 0 h 84"/>
                <a:gd name="T44" fmla="*/ 44 w 80"/>
                <a:gd name="T45" fmla="*/ 0 h 84"/>
                <a:gd name="T46" fmla="*/ 50 w 80"/>
                <a:gd name="T47" fmla="*/ 2 h 84"/>
                <a:gd name="T48" fmla="*/ 54 w 80"/>
                <a:gd name="T49" fmla="*/ 2 h 84"/>
                <a:gd name="T50" fmla="*/ 60 w 80"/>
                <a:gd name="T51" fmla="*/ 4 h 84"/>
                <a:gd name="T52" fmla="*/ 66 w 80"/>
                <a:gd name="T53" fmla="*/ 6 h 84"/>
                <a:gd name="T54" fmla="*/ 66 w 80"/>
                <a:gd name="T55" fmla="*/ 6 h 84"/>
                <a:gd name="T56" fmla="*/ 66 w 80"/>
                <a:gd name="T57" fmla="*/ 6 h 84"/>
                <a:gd name="T58" fmla="*/ 66 w 80"/>
                <a:gd name="T59" fmla="*/ 6 h 84"/>
                <a:gd name="T60" fmla="*/ 68 w 80"/>
                <a:gd name="T61" fmla="*/ 6 h 84"/>
                <a:gd name="T62" fmla="*/ 70 w 80"/>
                <a:gd name="T63" fmla="*/ 10 h 84"/>
                <a:gd name="T64" fmla="*/ 74 w 80"/>
                <a:gd name="T65" fmla="*/ 12 h 84"/>
                <a:gd name="T66" fmla="*/ 78 w 80"/>
                <a:gd name="T67" fmla="*/ 16 h 84"/>
                <a:gd name="T68" fmla="*/ 78 w 80"/>
                <a:gd name="T69" fmla="*/ 18 h 84"/>
                <a:gd name="T70" fmla="*/ 78 w 80"/>
                <a:gd name="T71" fmla="*/ 20 h 84"/>
                <a:gd name="T72" fmla="*/ 78 w 80"/>
                <a:gd name="T73" fmla="*/ 24 h 84"/>
                <a:gd name="T74" fmla="*/ 80 w 80"/>
                <a:gd name="T75" fmla="*/ 26 h 84"/>
                <a:gd name="T76" fmla="*/ 80 w 80"/>
                <a:gd name="T77" fmla="*/ 30 h 84"/>
                <a:gd name="T78" fmla="*/ 78 w 80"/>
                <a:gd name="T79" fmla="*/ 34 h 84"/>
                <a:gd name="T80" fmla="*/ 74 w 80"/>
                <a:gd name="T81" fmla="*/ 44 h 84"/>
                <a:gd name="T82" fmla="*/ 66 w 80"/>
                <a:gd name="T83" fmla="*/ 52 h 84"/>
                <a:gd name="T84" fmla="*/ 56 w 80"/>
                <a:gd name="T85" fmla="*/ 60 h 84"/>
                <a:gd name="T86" fmla="*/ 44 w 80"/>
                <a:gd name="T87" fmla="*/ 64 h 84"/>
                <a:gd name="T88" fmla="*/ 42 w 80"/>
                <a:gd name="T89" fmla="*/ 64 h 84"/>
                <a:gd name="T90" fmla="*/ 42 w 80"/>
                <a:gd name="T91" fmla="*/ 64 h 84"/>
                <a:gd name="T92" fmla="*/ 40 w 80"/>
                <a:gd name="T93" fmla="*/ 66 h 84"/>
                <a:gd name="T94" fmla="*/ 38 w 80"/>
                <a:gd name="T95" fmla="*/ 70 h 84"/>
                <a:gd name="T96" fmla="*/ 38 w 80"/>
                <a:gd name="T97" fmla="*/ 70 h 84"/>
                <a:gd name="T98" fmla="*/ 36 w 80"/>
                <a:gd name="T99" fmla="*/ 72 h 84"/>
                <a:gd name="T100" fmla="*/ 36 w 80"/>
                <a:gd name="T101" fmla="*/ 76 h 84"/>
                <a:gd name="T102" fmla="*/ 34 w 80"/>
                <a:gd name="T103" fmla="*/ 78 h 84"/>
                <a:gd name="T104" fmla="*/ 32 w 80"/>
                <a:gd name="T105" fmla="*/ 80 h 84"/>
                <a:gd name="T106" fmla="*/ 32 w 80"/>
                <a:gd name="T107" fmla="*/ 80 h 84"/>
                <a:gd name="T108" fmla="*/ 32 w 80"/>
                <a:gd name="T109" fmla="*/ 82 h 84"/>
                <a:gd name="T110" fmla="*/ 30 w 80"/>
                <a:gd name="T111" fmla="*/ 84 h 84"/>
                <a:gd name="T112" fmla="*/ 26 w 80"/>
                <a:gd name="T113" fmla="*/ 84 h 84"/>
                <a:gd name="T114" fmla="*/ 24 w 80"/>
                <a:gd name="T115" fmla="*/ 84 h 84"/>
                <a:gd name="T116" fmla="*/ 22 w 80"/>
                <a:gd name="T117" fmla="*/ 82 h 84"/>
                <a:gd name="T118" fmla="*/ 12 w 80"/>
                <a:gd name="T119" fmla="*/ 82 h 84"/>
                <a:gd name="T120" fmla="*/ 10 w 80"/>
                <a:gd name="T12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" h="84">
                  <a:moveTo>
                    <a:pt x="10" y="80"/>
                  </a:moveTo>
                  <a:lnTo>
                    <a:pt x="10" y="74"/>
                  </a:lnTo>
                  <a:lnTo>
                    <a:pt x="6" y="74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6" y="54"/>
                  </a:lnTo>
                  <a:lnTo>
                    <a:pt x="14" y="44"/>
                  </a:lnTo>
                  <a:lnTo>
                    <a:pt x="24" y="36"/>
                  </a:lnTo>
                  <a:lnTo>
                    <a:pt x="28" y="34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6"/>
                  </a:lnTo>
                  <a:lnTo>
                    <a:pt x="38" y="12"/>
                  </a:lnTo>
                  <a:lnTo>
                    <a:pt x="38" y="8"/>
                  </a:lnTo>
                  <a:lnTo>
                    <a:pt x="38" y="6"/>
                  </a:lnTo>
                  <a:lnTo>
                    <a:pt x="40" y="2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4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6"/>
                  </a:lnTo>
                  <a:lnTo>
                    <a:pt x="70" y="10"/>
                  </a:lnTo>
                  <a:lnTo>
                    <a:pt x="74" y="12"/>
                  </a:lnTo>
                  <a:lnTo>
                    <a:pt x="78" y="16"/>
                  </a:lnTo>
                  <a:lnTo>
                    <a:pt x="78" y="18"/>
                  </a:lnTo>
                  <a:lnTo>
                    <a:pt x="78" y="20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0" y="30"/>
                  </a:lnTo>
                  <a:lnTo>
                    <a:pt x="78" y="34"/>
                  </a:lnTo>
                  <a:lnTo>
                    <a:pt x="74" y="44"/>
                  </a:lnTo>
                  <a:lnTo>
                    <a:pt x="66" y="52"/>
                  </a:lnTo>
                  <a:lnTo>
                    <a:pt x="56" y="60"/>
                  </a:lnTo>
                  <a:lnTo>
                    <a:pt x="44" y="64"/>
                  </a:lnTo>
                  <a:lnTo>
                    <a:pt x="42" y="64"/>
                  </a:lnTo>
                  <a:lnTo>
                    <a:pt x="42" y="64"/>
                  </a:lnTo>
                  <a:lnTo>
                    <a:pt x="40" y="66"/>
                  </a:lnTo>
                  <a:lnTo>
                    <a:pt x="38" y="70"/>
                  </a:lnTo>
                  <a:lnTo>
                    <a:pt x="38" y="70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4" y="78"/>
                  </a:lnTo>
                  <a:lnTo>
                    <a:pt x="32" y="80"/>
                  </a:lnTo>
                  <a:lnTo>
                    <a:pt x="32" y="80"/>
                  </a:lnTo>
                  <a:lnTo>
                    <a:pt x="32" y="82"/>
                  </a:lnTo>
                  <a:lnTo>
                    <a:pt x="30" y="84"/>
                  </a:lnTo>
                  <a:lnTo>
                    <a:pt x="26" y="84"/>
                  </a:lnTo>
                  <a:lnTo>
                    <a:pt x="24" y="84"/>
                  </a:lnTo>
                  <a:lnTo>
                    <a:pt x="22" y="82"/>
                  </a:lnTo>
                  <a:lnTo>
                    <a:pt x="12" y="82"/>
                  </a:lnTo>
                  <a:lnTo>
                    <a:pt x="10" y="8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Freeform 515"/>
            <p:cNvSpPr>
              <a:spLocks/>
            </p:cNvSpPr>
            <p:nvPr/>
          </p:nvSpPr>
          <p:spPr bwMode="gray">
            <a:xfrm>
              <a:off x="7570538" y="5309128"/>
              <a:ext cx="496174" cy="1221099"/>
            </a:xfrm>
            <a:custGeom>
              <a:avLst/>
              <a:gdLst>
                <a:gd name="T0" fmla="*/ 82 w 268"/>
                <a:gd name="T1" fmla="*/ 28 h 660"/>
                <a:gd name="T2" fmla="*/ 78 w 268"/>
                <a:gd name="T3" fmla="*/ 38 h 660"/>
                <a:gd name="T4" fmla="*/ 68 w 268"/>
                <a:gd name="T5" fmla="*/ 58 h 660"/>
                <a:gd name="T6" fmla="*/ 52 w 268"/>
                <a:gd name="T7" fmla="*/ 90 h 660"/>
                <a:gd name="T8" fmla="*/ 46 w 268"/>
                <a:gd name="T9" fmla="*/ 126 h 660"/>
                <a:gd name="T10" fmla="*/ 44 w 268"/>
                <a:gd name="T11" fmla="*/ 238 h 660"/>
                <a:gd name="T12" fmla="*/ 32 w 268"/>
                <a:gd name="T13" fmla="*/ 256 h 660"/>
                <a:gd name="T14" fmla="*/ 22 w 268"/>
                <a:gd name="T15" fmla="*/ 282 h 660"/>
                <a:gd name="T16" fmla="*/ 24 w 268"/>
                <a:gd name="T17" fmla="*/ 310 h 660"/>
                <a:gd name="T18" fmla="*/ 20 w 268"/>
                <a:gd name="T19" fmla="*/ 332 h 660"/>
                <a:gd name="T20" fmla="*/ 20 w 268"/>
                <a:gd name="T21" fmla="*/ 370 h 660"/>
                <a:gd name="T22" fmla="*/ 18 w 268"/>
                <a:gd name="T23" fmla="*/ 382 h 660"/>
                <a:gd name="T24" fmla="*/ 22 w 268"/>
                <a:gd name="T25" fmla="*/ 390 h 660"/>
                <a:gd name="T26" fmla="*/ 20 w 268"/>
                <a:gd name="T27" fmla="*/ 428 h 660"/>
                <a:gd name="T28" fmla="*/ 10 w 268"/>
                <a:gd name="T29" fmla="*/ 438 h 660"/>
                <a:gd name="T30" fmla="*/ 2 w 268"/>
                <a:gd name="T31" fmla="*/ 466 h 660"/>
                <a:gd name="T32" fmla="*/ 2 w 268"/>
                <a:gd name="T33" fmla="*/ 530 h 660"/>
                <a:gd name="T34" fmla="*/ 2 w 268"/>
                <a:gd name="T35" fmla="*/ 554 h 660"/>
                <a:gd name="T36" fmla="*/ 54 w 268"/>
                <a:gd name="T37" fmla="*/ 570 h 660"/>
                <a:gd name="T38" fmla="*/ 56 w 268"/>
                <a:gd name="T39" fmla="*/ 588 h 660"/>
                <a:gd name="T40" fmla="*/ 114 w 268"/>
                <a:gd name="T41" fmla="*/ 660 h 660"/>
                <a:gd name="T42" fmla="*/ 106 w 268"/>
                <a:gd name="T43" fmla="*/ 624 h 660"/>
                <a:gd name="T44" fmla="*/ 82 w 268"/>
                <a:gd name="T45" fmla="*/ 616 h 660"/>
                <a:gd name="T46" fmla="*/ 56 w 268"/>
                <a:gd name="T47" fmla="*/ 568 h 660"/>
                <a:gd name="T48" fmla="*/ 54 w 268"/>
                <a:gd name="T49" fmla="*/ 534 h 660"/>
                <a:gd name="T50" fmla="*/ 78 w 268"/>
                <a:gd name="T51" fmla="*/ 506 h 660"/>
                <a:gd name="T52" fmla="*/ 92 w 268"/>
                <a:gd name="T53" fmla="*/ 492 h 660"/>
                <a:gd name="T54" fmla="*/ 96 w 268"/>
                <a:gd name="T55" fmla="*/ 482 h 660"/>
                <a:gd name="T56" fmla="*/ 96 w 268"/>
                <a:gd name="T57" fmla="*/ 466 h 660"/>
                <a:gd name="T58" fmla="*/ 82 w 268"/>
                <a:gd name="T59" fmla="*/ 456 h 660"/>
                <a:gd name="T60" fmla="*/ 74 w 268"/>
                <a:gd name="T61" fmla="*/ 436 h 660"/>
                <a:gd name="T62" fmla="*/ 82 w 268"/>
                <a:gd name="T63" fmla="*/ 424 h 660"/>
                <a:gd name="T64" fmla="*/ 88 w 268"/>
                <a:gd name="T65" fmla="*/ 424 h 660"/>
                <a:gd name="T66" fmla="*/ 124 w 268"/>
                <a:gd name="T67" fmla="*/ 368 h 660"/>
                <a:gd name="T68" fmla="*/ 112 w 268"/>
                <a:gd name="T69" fmla="*/ 346 h 660"/>
                <a:gd name="T70" fmla="*/ 112 w 268"/>
                <a:gd name="T71" fmla="*/ 334 h 660"/>
                <a:gd name="T72" fmla="*/ 142 w 268"/>
                <a:gd name="T73" fmla="*/ 314 h 660"/>
                <a:gd name="T74" fmla="*/ 148 w 268"/>
                <a:gd name="T75" fmla="*/ 300 h 660"/>
                <a:gd name="T76" fmla="*/ 164 w 268"/>
                <a:gd name="T77" fmla="*/ 294 h 660"/>
                <a:gd name="T78" fmla="*/ 210 w 268"/>
                <a:gd name="T79" fmla="*/ 282 h 660"/>
                <a:gd name="T80" fmla="*/ 218 w 268"/>
                <a:gd name="T81" fmla="*/ 250 h 660"/>
                <a:gd name="T82" fmla="*/ 206 w 268"/>
                <a:gd name="T83" fmla="*/ 216 h 660"/>
                <a:gd name="T84" fmla="*/ 200 w 268"/>
                <a:gd name="T85" fmla="*/ 202 h 660"/>
                <a:gd name="T86" fmla="*/ 200 w 268"/>
                <a:gd name="T87" fmla="*/ 180 h 660"/>
                <a:gd name="T88" fmla="*/ 214 w 268"/>
                <a:gd name="T89" fmla="*/ 134 h 660"/>
                <a:gd name="T90" fmla="*/ 220 w 268"/>
                <a:gd name="T91" fmla="*/ 120 h 660"/>
                <a:gd name="T92" fmla="*/ 230 w 268"/>
                <a:gd name="T93" fmla="*/ 110 h 660"/>
                <a:gd name="T94" fmla="*/ 262 w 268"/>
                <a:gd name="T95" fmla="*/ 84 h 660"/>
                <a:gd name="T96" fmla="*/ 268 w 268"/>
                <a:gd name="T97" fmla="*/ 68 h 660"/>
                <a:gd name="T98" fmla="*/ 262 w 268"/>
                <a:gd name="T99" fmla="*/ 62 h 660"/>
                <a:gd name="T100" fmla="*/ 258 w 268"/>
                <a:gd name="T101" fmla="*/ 58 h 660"/>
                <a:gd name="T102" fmla="*/ 252 w 268"/>
                <a:gd name="T103" fmla="*/ 58 h 660"/>
                <a:gd name="T104" fmla="*/ 250 w 268"/>
                <a:gd name="T105" fmla="*/ 72 h 660"/>
                <a:gd name="T106" fmla="*/ 246 w 268"/>
                <a:gd name="T107" fmla="*/ 86 h 660"/>
                <a:gd name="T108" fmla="*/ 176 w 268"/>
                <a:gd name="T109" fmla="*/ 34 h 660"/>
                <a:gd name="T110" fmla="*/ 146 w 268"/>
                <a:gd name="T111" fmla="*/ 18 h 660"/>
                <a:gd name="T112" fmla="*/ 144 w 268"/>
                <a:gd name="T113" fmla="*/ 6 h 660"/>
                <a:gd name="T114" fmla="*/ 138 w 268"/>
                <a:gd name="T115" fmla="*/ 2 h 660"/>
                <a:gd name="T116" fmla="*/ 120 w 268"/>
                <a:gd name="T117" fmla="*/ 16 h 660"/>
                <a:gd name="T118" fmla="*/ 118 w 268"/>
                <a:gd name="T119" fmla="*/ 8 h 660"/>
                <a:gd name="T120" fmla="*/ 94 w 268"/>
                <a:gd name="T121" fmla="*/ 0 h 660"/>
                <a:gd name="T122" fmla="*/ 86 w 268"/>
                <a:gd name="T123" fmla="*/ 14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8" h="660">
                  <a:moveTo>
                    <a:pt x="82" y="18"/>
                  </a:moveTo>
                  <a:lnTo>
                    <a:pt x="82" y="20"/>
                  </a:lnTo>
                  <a:lnTo>
                    <a:pt x="82" y="22"/>
                  </a:lnTo>
                  <a:lnTo>
                    <a:pt x="82" y="28"/>
                  </a:lnTo>
                  <a:lnTo>
                    <a:pt x="82" y="32"/>
                  </a:lnTo>
                  <a:lnTo>
                    <a:pt x="82" y="36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6" y="40"/>
                  </a:lnTo>
                  <a:lnTo>
                    <a:pt x="72" y="44"/>
                  </a:lnTo>
                  <a:lnTo>
                    <a:pt x="70" y="50"/>
                  </a:lnTo>
                  <a:lnTo>
                    <a:pt x="68" y="58"/>
                  </a:lnTo>
                  <a:lnTo>
                    <a:pt x="66" y="62"/>
                  </a:lnTo>
                  <a:lnTo>
                    <a:pt x="62" y="70"/>
                  </a:lnTo>
                  <a:lnTo>
                    <a:pt x="56" y="80"/>
                  </a:lnTo>
                  <a:lnTo>
                    <a:pt x="52" y="90"/>
                  </a:lnTo>
                  <a:lnTo>
                    <a:pt x="50" y="98"/>
                  </a:lnTo>
                  <a:lnTo>
                    <a:pt x="48" y="104"/>
                  </a:lnTo>
                  <a:lnTo>
                    <a:pt x="48" y="112"/>
                  </a:lnTo>
                  <a:lnTo>
                    <a:pt x="46" y="126"/>
                  </a:lnTo>
                  <a:lnTo>
                    <a:pt x="48" y="144"/>
                  </a:lnTo>
                  <a:lnTo>
                    <a:pt x="46" y="234"/>
                  </a:lnTo>
                  <a:lnTo>
                    <a:pt x="46" y="236"/>
                  </a:lnTo>
                  <a:lnTo>
                    <a:pt x="44" y="238"/>
                  </a:lnTo>
                  <a:lnTo>
                    <a:pt x="40" y="242"/>
                  </a:lnTo>
                  <a:lnTo>
                    <a:pt x="38" y="246"/>
                  </a:lnTo>
                  <a:lnTo>
                    <a:pt x="34" y="250"/>
                  </a:lnTo>
                  <a:lnTo>
                    <a:pt x="32" y="256"/>
                  </a:lnTo>
                  <a:lnTo>
                    <a:pt x="30" y="260"/>
                  </a:lnTo>
                  <a:lnTo>
                    <a:pt x="28" y="262"/>
                  </a:lnTo>
                  <a:lnTo>
                    <a:pt x="24" y="280"/>
                  </a:lnTo>
                  <a:lnTo>
                    <a:pt x="22" y="282"/>
                  </a:lnTo>
                  <a:lnTo>
                    <a:pt x="22" y="284"/>
                  </a:lnTo>
                  <a:lnTo>
                    <a:pt x="24" y="292"/>
                  </a:lnTo>
                  <a:lnTo>
                    <a:pt x="22" y="302"/>
                  </a:lnTo>
                  <a:lnTo>
                    <a:pt x="24" y="310"/>
                  </a:lnTo>
                  <a:lnTo>
                    <a:pt x="22" y="322"/>
                  </a:lnTo>
                  <a:lnTo>
                    <a:pt x="18" y="324"/>
                  </a:lnTo>
                  <a:lnTo>
                    <a:pt x="18" y="332"/>
                  </a:lnTo>
                  <a:lnTo>
                    <a:pt x="20" y="332"/>
                  </a:lnTo>
                  <a:lnTo>
                    <a:pt x="20" y="336"/>
                  </a:lnTo>
                  <a:lnTo>
                    <a:pt x="20" y="348"/>
                  </a:lnTo>
                  <a:lnTo>
                    <a:pt x="20" y="360"/>
                  </a:lnTo>
                  <a:lnTo>
                    <a:pt x="20" y="370"/>
                  </a:lnTo>
                  <a:lnTo>
                    <a:pt x="20" y="374"/>
                  </a:lnTo>
                  <a:lnTo>
                    <a:pt x="18" y="378"/>
                  </a:lnTo>
                  <a:lnTo>
                    <a:pt x="18" y="380"/>
                  </a:lnTo>
                  <a:lnTo>
                    <a:pt x="18" y="382"/>
                  </a:lnTo>
                  <a:lnTo>
                    <a:pt x="18" y="384"/>
                  </a:lnTo>
                  <a:lnTo>
                    <a:pt x="20" y="386"/>
                  </a:lnTo>
                  <a:lnTo>
                    <a:pt x="20" y="388"/>
                  </a:lnTo>
                  <a:lnTo>
                    <a:pt x="22" y="390"/>
                  </a:lnTo>
                  <a:lnTo>
                    <a:pt x="22" y="396"/>
                  </a:lnTo>
                  <a:lnTo>
                    <a:pt x="22" y="408"/>
                  </a:lnTo>
                  <a:lnTo>
                    <a:pt x="22" y="420"/>
                  </a:lnTo>
                  <a:lnTo>
                    <a:pt x="20" y="428"/>
                  </a:lnTo>
                  <a:lnTo>
                    <a:pt x="20" y="430"/>
                  </a:lnTo>
                  <a:lnTo>
                    <a:pt x="16" y="432"/>
                  </a:lnTo>
                  <a:lnTo>
                    <a:pt x="14" y="434"/>
                  </a:lnTo>
                  <a:lnTo>
                    <a:pt x="10" y="438"/>
                  </a:lnTo>
                  <a:lnTo>
                    <a:pt x="6" y="442"/>
                  </a:lnTo>
                  <a:lnTo>
                    <a:pt x="4" y="446"/>
                  </a:lnTo>
                  <a:lnTo>
                    <a:pt x="2" y="452"/>
                  </a:lnTo>
                  <a:lnTo>
                    <a:pt x="2" y="466"/>
                  </a:lnTo>
                  <a:lnTo>
                    <a:pt x="2" y="486"/>
                  </a:lnTo>
                  <a:lnTo>
                    <a:pt x="2" y="506"/>
                  </a:lnTo>
                  <a:lnTo>
                    <a:pt x="2" y="524"/>
                  </a:lnTo>
                  <a:lnTo>
                    <a:pt x="2" y="530"/>
                  </a:lnTo>
                  <a:lnTo>
                    <a:pt x="0" y="532"/>
                  </a:lnTo>
                  <a:lnTo>
                    <a:pt x="0" y="536"/>
                  </a:lnTo>
                  <a:lnTo>
                    <a:pt x="2" y="542"/>
                  </a:lnTo>
                  <a:lnTo>
                    <a:pt x="2" y="554"/>
                  </a:lnTo>
                  <a:lnTo>
                    <a:pt x="14" y="568"/>
                  </a:lnTo>
                  <a:lnTo>
                    <a:pt x="52" y="568"/>
                  </a:lnTo>
                  <a:lnTo>
                    <a:pt x="54" y="568"/>
                  </a:lnTo>
                  <a:lnTo>
                    <a:pt x="54" y="570"/>
                  </a:lnTo>
                  <a:lnTo>
                    <a:pt x="54" y="572"/>
                  </a:lnTo>
                  <a:lnTo>
                    <a:pt x="54" y="574"/>
                  </a:lnTo>
                  <a:lnTo>
                    <a:pt x="54" y="580"/>
                  </a:lnTo>
                  <a:lnTo>
                    <a:pt x="56" y="588"/>
                  </a:lnTo>
                  <a:lnTo>
                    <a:pt x="56" y="612"/>
                  </a:lnTo>
                  <a:lnTo>
                    <a:pt x="60" y="638"/>
                  </a:lnTo>
                  <a:lnTo>
                    <a:pt x="100" y="640"/>
                  </a:lnTo>
                  <a:lnTo>
                    <a:pt x="114" y="660"/>
                  </a:lnTo>
                  <a:lnTo>
                    <a:pt x="116" y="654"/>
                  </a:lnTo>
                  <a:lnTo>
                    <a:pt x="118" y="648"/>
                  </a:lnTo>
                  <a:lnTo>
                    <a:pt x="118" y="638"/>
                  </a:lnTo>
                  <a:lnTo>
                    <a:pt x="106" y="624"/>
                  </a:lnTo>
                  <a:lnTo>
                    <a:pt x="94" y="614"/>
                  </a:lnTo>
                  <a:lnTo>
                    <a:pt x="92" y="616"/>
                  </a:lnTo>
                  <a:lnTo>
                    <a:pt x="88" y="616"/>
                  </a:lnTo>
                  <a:lnTo>
                    <a:pt x="82" y="616"/>
                  </a:lnTo>
                  <a:lnTo>
                    <a:pt x="74" y="612"/>
                  </a:lnTo>
                  <a:lnTo>
                    <a:pt x="66" y="604"/>
                  </a:lnTo>
                  <a:lnTo>
                    <a:pt x="60" y="590"/>
                  </a:lnTo>
                  <a:lnTo>
                    <a:pt x="56" y="568"/>
                  </a:lnTo>
                  <a:lnTo>
                    <a:pt x="56" y="564"/>
                  </a:lnTo>
                  <a:lnTo>
                    <a:pt x="54" y="554"/>
                  </a:lnTo>
                  <a:lnTo>
                    <a:pt x="52" y="544"/>
                  </a:lnTo>
                  <a:lnTo>
                    <a:pt x="54" y="534"/>
                  </a:lnTo>
                  <a:lnTo>
                    <a:pt x="62" y="526"/>
                  </a:lnTo>
                  <a:lnTo>
                    <a:pt x="74" y="508"/>
                  </a:lnTo>
                  <a:lnTo>
                    <a:pt x="74" y="508"/>
                  </a:lnTo>
                  <a:lnTo>
                    <a:pt x="78" y="506"/>
                  </a:lnTo>
                  <a:lnTo>
                    <a:pt x="80" y="502"/>
                  </a:lnTo>
                  <a:lnTo>
                    <a:pt x="84" y="500"/>
                  </a:lnTo>
                  <a:lnTo>
                    <a:pt x="88" y="496"/>
                  </a:lnTo>
                  <a:lnTo>
                    <a:pt x="92" y="492"/>
                  </a:lnTo>
                  <a:lnTo>
                    <a:pt x="94" y="490"/>
                  </a:lnTo>
                  <a:lnTo>
                    <a:pt x="94" y="486"/>
                  </a:lnTo>
                  <a:lnTo>
                    <a:pt x="94" y="484"/>
                  </a:lnTo>
                  <a:lnTo>
                    <a:pt x="96" y="482"/>
                  </a:lnTo>
                  <a:lnTo>
                    <a:pt x="96" y="478"/>
                  </a:lnTo>
                  <a:lnTo>
                    <a:pt x="96" y="474"/>
                  </a:lnTo>
                  <a:lnTo>
                    <a:pt x="96" y="470"/>
                  </a:lnTo>
                  <a:lnTo>
                    <a:pt x="96" y="466"/>
                  </a:lnTo>
                  <a:lnTo>
                    <a:pt x="94" y="462"/>
                  </a:lnTo>
                  <a:lnTo>
                    <a:pt x="90" y="460"/>
                  </a:lnTo>
                  <a:lnTo>
                    <a:pt x="86" y="458"/>
                  </a:lnTo>
                  <a:lnTo>
                    <a:pt x="82" y="456"/>
                  </a:lnTo>
                  <a:lnTo>
                    <a:pt x="78" y="452"/>
                  </a:lnTo>
                  <a:lnTo>
                    <a:pt x="76" y="448"/>
                  </a:lnTo>
                  <a:lnTo>
                    <a:pt x="74" y="444"/>
                  </a:lnTo>
                  <a:lnTo>
                    <a:pt x="74" y="436"/>
                  </a:lnTo>
                  <a:lnTo>
                    <a:pt x="74" y="432"/>
                  </a:lnTo>
                  <a:lnTo>
                    <a:pt x="76" y="428"/>
                  </a:lnTo>
                  <a:lnTo>
                    <a:pt x="78" y="426"/>
                  </a:lnTo>
                  <a:lnTo>
                    <a:pt x="82" y="424"/>
                  </a:lnTo>
                  <a:lnTo>
                    <a:pt x="84" y="424"/>
                  </a:lnTo>
                  <a:lnTo>
                    <a:pt x="86" y="424"/>
                  </a:lnTo>
                  <a:lnTo>
                    <a:pt x="88" y="424"/>
                  </a:lnTo>
                  <a:lnTo>
                    <a:pt x="88" y="424"/>
                  </a:lnTo>
                  <a:lnTo>
                    <a:pt x="104" y="402"/>
                  </a:lnTo>
                  <a:lnTo>
                    <a:pt x="112" y="382"/>
                  </a:lnTo>
                  <a:lnTo>
                    <a:pt x="112" y="370"/>
                  </a:lnTo>
                  <a:lnTo>
                    <a:pt x="124" y="368"/>
                  </a:lnTo>
                  <a:lnTo>
                    <a:pt x="124" y="354"/>
                  </a:lnTo>
                  <a:lnTo>
                    <a:pt x="112" y="348"/>
                  </a:lnTo>
                  <a:lnTo>
                    <a:pt x="112" y="348"/>
                  </a:lnTo>
                  <a:lnTo>
                    <a:pt x="112" y="346"/>
                  </a:lnTo>
                  <a:lnTo>
                    <a:pt x="110" y="344"/>
                  </a:lnTo>
                  <a:lnTo>
                    <a:pt x="110" y="340"/>
                  </a:lnTo>
                  <a:lnTo>
                    <a:pt x="110" y="336"/>
                  </a:lnTo>
                  <a:lnTo>
                    <a:pt x="112" y="334"/>
                  </a:lnTo>
                  <a:lnTo>
                    <a:pt x="114" y="332"/>
                  </a:lnTo>
                  <a:lnTo>
                    <a:pt x="118" y="332"/>
                  </a:lnTo>
                  <a:lnTo>
                    <a:pt x="138" y="334"/>
                  </a:lnTo>
                  <a:lnTo>
                    <a:pt x="142" y="314"/>
                  </a:lnTo>
                  <a:lnTo>
                    <a:pt x="142" y="312"/>
                  </a:lnTo>
                  <a:lnTo>
                    <a:pt x="144" y="310"/>
                  </a:lnTo>
                  <a:lnTo>
                    <a:pt x="144" y="306"/>
                  </a:lnTo>
                  <a:lnTo>
                    <a:pt x="148" y="300"/>
                  </a:lnTo>
                  <a:lnTo>
                    <a:pt x="150" y="296"/>
                  </a:lnTo>
                  <a:lnTo>
                    <a:pt x="154" y="294"/>
                  </a:lnTo>
                  <a:lnTo>
                    <a:pt x="160" y="292"/>
                  </a:lnTo>
                  <a:lnTo>
                    <a:pt x="164" y="294"/>
                  </a:lnTo>
                  <a:lnTo>
                    <a:pt x="172" y="294"/>
                  </a:lnTo>
                  <a:lnTo>
                    <a:pt x="184" y="294"/>
                  </a:lnTo>
                  <a:lnTo>
                    <a:pt x="198" y="290"/>
                  </a:lnTo>
                  <a:lnTo>
                    <a:pt x="210" y="282"/>
                  </a:lnTo>
                  <a:lnTo>
                    <a:pt x="218" y="266"/>
                  </a:lnTo>
                  <a:lnTo>
                    <a:pt x="220" y="262"/>
                  </a:lnTo>
                  <a:lnTo>
                    <a:pt x="220" y="256"/>
                  </a:lnTo>
                  <a:lnTo>
                    <a:pt x="218" y="250"/>
                  </a:lnTo>
                  <a:lnTo>
                    <a:pt x="216" y="242"/>
                  </a:lnTo>
                  <a:lnTo>
                    <a:pt x="214" y="234"/>
                  </a:lnTo>
                  <a:lnTo>
                    <a:pt x="208" y="218"/>
                  </a:lnTo>
                  <a:lnTo>
                    <a:pt x="206" y="216"/>
                  </a:lnTo>
                  <a:lnTo>
                    <a:pt x="206" y="214"/>
                  </a:lnTo>
                  <a:lnTo>
                    <a:pt x="204" y="210"/>
                  </a:lnTo>
                  <a:lnTo>
                    <a:pt x="202" y="206"/>
                  </a:lnTo>
                  <a:lnTo>
                    <a:pt x="200" y="202"/>
                  </a:lnTo>
                  <a:lnTo>
                    <a:pt x="200" y="196"/>
                  </a:lnTo>
                  <a:lnTo>
                    <a:pt x="202" y="194"/>
                  </a:lnTo>
                  <a:lnTo>
                    <a:pt x="202" y="190"/>
                  </a:lnTo>
                  <a:lnTo>
                    <a:pt x="200" y="180"/>
                  </a:lnTo>
                  <a:lnTo>
                    <a:pt x="200" y="168"/>
                  </a:lnTo>
                  <a:lnTo>
                    <a:pt x="200" y="158"/>
                  </a:lnTo>
                  <a:lnTo>
                    <a:pt x="202" y="152"/>
                  </a:lnTo>
                  <a:lnTo>
                    <a:pt x="214" y="134"/>
                  </a:lnTo>
                  <a:lnTo>
                    <a:pt x="214" y="132"/>
                  </a:lnTo>
                  <a:lnTo>
                    <a:pt x="214" y="128"/>
                  </a:lnTo>
                  <a:lnTo>
                    <a:pt x="218" y="124"/>
                  </a:lnTo>
                  <a:lnTo>
                    <a:pt x="220" y="120"/>
                  </a:lnTo>
                  <a:lnTo>
                    <a:pt x="224" y="116"/>
                  </a:lnTo>
                  <a:lnTo>
                    <a:pt x="228" y="112"/>
                  </a:lnTo>
                  <a:lnTo>
                    <a:pt x="230" y="110"/>
                  </a:lnTo>
                  <a:lnTo>
                    <a:pt x="230" y="110"/>
                  </a:lnTo>
                  <a:lnTo>
                    <a:pt x="238" y="104"/>
                  </a:lnTo>
                  <a:lnTo>
                    <a:pt x="246" y="98"/>
                  </a:lnTo>
                  <a:lnTo>
                    <a:pt x="254" y="90"/>
                  </a:lnTo>
                  <a:lnTo>
                    <a:pt x="262" y="84"/>
                  </a:lnTo>
                  <a:lnTo>
                    <a:pt x="264" y="82"/>
                  </a:lnTo>
                  <a:lnTo>
                    <a:pt x="266" y="76"/>
                  </a:lnTo>
                  <a:lnTo>
                    <a:pt x="268" y="72"/>
                  </a:lnTo>
                  <a:lnTo>
                    <a:pt x="268" y="68"/>
                  </a:lnTo>
                  <a:lnTo>
                    <a:pt x="268" y="64"/>
                  </a:lnTo>
                  <a:lnTo>
                    <a:pt x="266" y="62"/>
                  </a:lnTo>
                  <a:lnTo>
                    <a:pt x="264" y="62"/>
                  </a:lnTo>
                  <a:lnTo>
                    <a:pt x="262" y="62"/>
                  </a:lnTo>
                  <a:lnTo>
                    <a:pt x="262" y="60"/>
                  </a:lnTo>
                  <a:lnTo>
                    <a:pt x="260" y="60"/>
                  </a:lnTo>
                  <a:lnTo>
                    <a:pt x="258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60" y="56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6"/>
                  </a:lnTo>
                  <a:lnTo>
                    <a:pt x="250" y="70"/>
                  </a:lnTo>
                  <a:lnTo>
                    <a:pt x="250" y="72"/>
                  </a:lnTo>
                  <a:lnTo>
                    <a:pt x="250" y="74"/>
                  </a:lnTo>
                  <a:lnTo>
                    <a:pt x="248" y="78"/>
                  </a:lnTo>
                  <a:lnTo>
                    <a:pt x="246" y="82"/>
                  </a:lnTo>
                  <a:lnTo>
                    <a:pt x="246" y="86"/>
                  </a:lnTo>
                  <a:lnTo>
                    <a:pt x="246" y="88"/>
                  </a:lnTo>
                  <a:lnTo>
                    <a:pt x="194" y="88"/>
                  </a:lnTo>
                  <a:lnTo>
                    <a:pt x="210" y="52"/>
                  </a:lnTo>
                  <a:lnTo>
                    <a:pt x="176" y="34"/>
                  </a:lnTo>
                  <a:lnTo>
                    <a:pt x="170" y="28"/>
                  </a:lnTo>
                  <a:lnTo>
                    <a:pt x="154" y="22"/>
                  </a:lnTo>
                  <a:lnTo>
                    <a:pt x="150" y="20"/>
                  </a:lnTo>
                  <a:lnTo>
                    <a:pt x="146" y="18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0"/>
                  </a:lnTo>
                  <a:lnTo>
                    <a:pt x="144" y="6"/>
                  </a:lnTo>
                  <a:lnTo>
                    <a:pt x="144" y="6"/>
                  </a:lnTo>
                  <a:lnTo>
                    <a:pt x="142" y="4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0"/>
                  </a:lnTo>
                  <a:lnTo>
                    <a:pt x="132" y="2"/>
                  </a:lnTo>
                  <a:lnTo>
                    <a:pt x="130" y="4"/>
                  </a:lnTo>
                  <a:lnTo>
                    <a:pt x="120" y="16"/>
                  </a:lnTo>
                  <a:lnTo>
                    <a:pt x="120" y="16"/>
                  </a:lnTo>
                  <a:lnTo>
                    <a:pt x="120" y="14"/>
                  </a:lnTo>
                  <a:lnTo>
                    <a:pt x="120" y="12"/>
                  </a:lnTo>
                  <a:lnTo>
                    <a:pt x="118" y="8"/>
                  </a:lnTo>
                  <a:lnTo>
                    <a:pt x="116" y="6"/>
                  </a:lnTo>
                  <a:lnTo>
                    <a:pt x="114" y="4"/>
                  </a:lnTo>
                  <a:lnTo>
                    <a:pt x="108" y="4"/>
                  </a:lnTo>
                  <a:lnTo>
                    <a:pt x="94" y="0"/>
                  </a:lnTo>
                  <a:lnTo>
                    <a:pt x="94" y="2"/>
                  </a:lnTo>
                  <a:lnTo>
                    <a:pt x="92" y="6"/>
                  </a:lnTo>
                  <a:lnTo>
                    <a:pt x="90" y="10"/>
                  </a:lnTo>
                  <a:lnTo>
                    <a:pt x="86" y="14"/>
                  </a:lnTo>
                  <a:lnTo>
                    <a:pt x="82" y="18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Freeform 516"/>
            <p:cNvSpPr>
              <a:spLocks/>
            </p:cNvSpPr>
            <p:nvPr/>
          </p:nvSpPr>
          <p:spPr bwMode="gray">
            <a:xfrm>
              <a:off x="7563133" y="4587570"/>
              <a:ext cx="984943" cy="1058286"/>
            </a:xfrm>
            <a:custGeom>
              <a:avLst/>
              <a:gdLst>
                <a:gd name="T0" fmla="*/ 324 w 532"/>
                <a:gd name="T1" fmla="*/ 492 h 572"/>
                <a:gd name="T2" fmla="*/ 418 w 532"/>
                <a:gd name="T3" fmla="*/ 404 h 572"/>
                <a:gd name="T4" fmla="*/ 474 w 532"/>
                <a:gd name="T5" fmla="*/ 284 h 572"/>
                <a:gd name="T6" fmla="*/ 532 w 532"/>
                <a:gd name="T7" fmla="*/ 162 h 572"/>
                <a:gd name="T8" fmla="*/ 478 w 532"/>
                <a:gd name="T9" fmla="*/ 116 h 572"/>
                <a:gd name="T10" fmla="*/ 382 w 532"/>
                <a:gd name="T11" fmla="*/ 96 h 572"/>
                <a:gd name="T12" fmla="*/ 384 w 532"/>
                <a:gd name="T13" fmla="*/ 80 h 572"/>
                <a:gd name="T14" fmla="*/ 366 w 532"/>
                <a:gd name="T15" fmla="*/ 76 h 572"/>
                <a:gd name="T16" fmla="*/ 336 w 532"/>
                <a:gd name="T17" fmla="*/ 72 h 572"/>
                <a:gd name="T18" fmla="*/ 306 w 532"/>
                <a:gd name="T19" fmla="*/ 84 h 572"/>
                <a:gd name="T20" fmla="*/ 282 w 532"/>
                <a:gd name="T21" fmla="*/ 96 h 572"/>
                <a:gd name="T22" fmla="*/ 300 w 532"/>
                <a:gd name="T23" fmla="*/ 76 h 572"/>
                <a:gd name="T24" fmla="*/ 322 w 532"/>
                <a:gd name="T25" fmla="*/ 50 h 572"/>
                <a:gd name="T26" fmla="*/ 282 w 532"/>
                <a:gd name="T27" fmla="*/ 0 h 572"/>
                <a:gd name="T28" fmla="*/ 264 w 532"/>
                <a:gd name="T29" fmla="*/ 20 h 572"/>
                <a:gd name="T30" fmla="*/ 254 w 532"/>
                <a:gd name="T31" fmla="*/ 22 h 572"/>
                <a:gd name="T32" fmla="*/ 244 w 532"/>
                <a:gd name="T33" fmla="*/ 22 h 572"/>
                <a:gd name="T34" fmla="*/ 234 w 532"/>
                <a:gd name="T35" fmla="*/ 24 h 572"/>
                <a:gd name="T36" fmla="*/ 218 w 532"/>
                <a:gd name="T37" fmla="*/ 22 h 572"/>
                <a:gd name="T38" fmla="*/ 202 w 532"/>
                <a:gd name="T39" fmla="*/ 26 h 572"/>
                <a:gd name="T40" fmla="*/ 184 w 532"/>
                <a:gd name="T41" fmla="*/ 24 h 572"/>
                <a:gd name="T42" fmla="*/ 176 w 532"/>
                <a:gd name="T43" fmla="*/ 2 h 572"/>
                <a:gd name="T44" fmla="*/ 156 w 532"/>
                <a:gd name="T45" fmla="*/ 14 h 572"/>
                <a:gd name="T46" fmla="*/ 120 w 532"/>
                <a:gd name="T47" fmla="*/ 6 h 572"/>
                <a:gd name="T48" fmla="*/ 120 w 532"/>
                <a:gd name="T49" fmla="*/ 10 h 572"/>
                <a:gd name="T50" fmla="*/ 130 w 532"/>
                <a:gd name="T51" fmla="*/ 26 h 572"/>
                <a:gd name="T52" fmla="*/ 90 w 532"/>
                <a:gd name="T53" fmla="*/ 52 h 572"/>
                <a:gd name="T54" fmla="*/ 76 w 532"/>
                <a:gd name="T55" fmla="*/ 44 h 572"/>
                <a:gd name="T56" fmla="*/ 62 w 532"/>
                <a:gd name="T57" fmla="*/ 62 h 572"/>
                <a:gd name="T58" fmla="*/ 52 w 532"/>
                <a:gd name="T59" fmla="*/ 70 h 572"/>
                <a:gd name="T60" fmla="*/ 60 w 532"/>
                <a:gd name="T61" fmla="*/ 96 h 572"/>
                <a:gd name="T62" fmla="*/ 36 w 532"/>
                <a:gd name="T63" fmla="*/ 132 h 572"/>
                <a:gd name="T64" fmla="*/ 10 w 532"/>
                <a:gd name="T65" fmla="*/ 146 h 572"/>
                <a:gd name="T66" fmla="*/ 2 w 532"/>
                <a:gd name="T67" fmla="*/ 164 h 572"/>
                <a:gd name="T68" fmla="*/ 4 w 532"/>
                <a:gd name="T69" fmla="*/ 194 h 572"/>
                <a:gd name="T70" fmla="*/ 12 w 532"/>
                <a:gd name="T71" fmla="*/ 198 h 572"/>
                <a:gd name="T72" fmla="*/ 26 w 532"/>
                <a:gd name="T73" fmla="*/ 206 h 572"/>
                <a:gd name="T74" fmla="*/ 42 w 532"/>
                <a:gd name="T75" fmla="*/ 198 h 572"/>
                <a:gd name="T76" fmla="*/ 50 w 532"/>
                <a:gd name="T77" fmla="*/ 226 h 572"/>
                <a:gd name="T78" fmla="*/ 78 w 532"/>
                <a:gd name="T79" fmla="*/ 224 h 572"/>
                <a:gd name="T80" fmla="*/ 96 w 532"/>
                <a:gd name="T81" fmla="*/ 210 h 572"/>
                <a:gd name="T82" fmla="*/ 110 w 532"/>
                <a:gd name="T83" fmla="*/ 206 h 572"/>
                <a:gd name="T84" fmla="*/ 124 w 532"/>
                <a:gd name="T85" fmla="*/ 248 h 572"/>
                <a:gd name="T86" fmla="*/ 156 w 532"/>
                <a:gd name="T87" fmla="*/ 266 h 572"/>
                <a:gd name="T88" fmla="*/ 182 w 532"/>
                <a:gd name="T89" fmla="*/ 288 h 572"/>
                <a:gd name="T90" fmla="*/ 206 w 532"/>
                <a:gd name="T91" fmla="*/ 310 h 572"/>
                <a:gd name="T92" fmla="*/ 214 w 532"/>
                <a:gd name="T93" fmla="*/ 326 h 572"/>
                <a:gd name="T94" fmla="*/ 214 w 532"/>
                <a:gd name="T95" fmla="*/ 372 h 572"/>
                <a:gd name="T96" fmla="*/ 220 w 532"/>
                <a:gd name="T97" fmla="*/ 416 h 572"/>
                <a:gd name="T98" fmla="*/ 242 w 532"/>
                <a:gd name="T99" fmla="*/ 422 h 572"/>
                <a:gd name="T100" fmla="*/ 254 w 532"/>
                <a:gd name="T101" fmla="*/ 436 h 572"/>
                <a:gd name="T102" fmla="*/ 264 w 532"/>
                <a:gd name="T103" fmla="*/ 450 h 572"/>
                <a:gd name="T104" fmla="*/ 270 w 532"/>
                <a:gd name="T105" fmla="*/ 466 h 572"/>
                <a:gd name="T106" fmla="*/ 232 w 532"/>
                <a:gd name="T107" fmla="*/ 500 h 572"/>
                <a:gd name="T108" fmla="*/ 216 w 532"/>
                <a:gd name="T109" fmla="*/ 524 h 572"/>
                <a:gd name="T110" fmla="*/ 240 w 532"/>
                <a:gd name="T111" fmla="*/ 538 h 572"/>
                <a:gd name="T112" fmla="*/ 264 w 532"/>
                <a:gd name="T113" fmla="*/ 55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2" h="572">
                  <a:moveTo>
                    <a:pt x="290" y="562"/>
                  </a:moveTo>
                  <a:lnTo>
                    <a:pt x="292" y="556"/>
                  </a:lnTo>
                  <a:lnTo>
                    <a:pt x="294" y="552"/>
                  </a:lnTo>
                  <a:lnTo>
                    <a:pt x="296" y="548"/>
                  </a:lnTo>
                  <a:lnTo>
                    <a:pt x="304" y="536"/>
                  </a:lnTo>
                  <a:lnTo>
                    <a:pt x="314" y="518"/>
                  </a:lnTo>
                  <a:lnTo>
                    <a:pt x="324" y="492"/>
                  </a:lnTo>
                  <a:lnTo>
                    <a:pt x="336" y="458"/>
                  </a:lnTo>
                  <a:lnTo>
                    <a:pt x="342" y="452"/>
                  </a:lnTo>
                  <a:lnTo>
                    <a:pt x="354" y="440"/>
                  </a:lnTo>
                  <a:lnTo>
                    <a:pt x="370" y="426"/>
                  </a:lnTo>
                  <a:lnTo>
                    <a:pt x="392" y="414"/>
                  </a:lnTo>
                  <a:lnTo>
                    <a:pt x="416" y="406"/>
                  </a:lnTo>
                  <a:lnTo>
                    <a:pt x="418" y="404"/>
                  </a:lnTo>
                  <a:lnTo>
                    <a:pt x="426" y="400"/>
                  </a:lnTo>
                  <a:lnTo>
                    <a:pt x="434" y="394"/>
                  </a:lnTo>
                  <a:lnTo>
                    <a:pt x="446" y="382"/>
                  </a:lnTo>
                  <a:lnTo>
                    <a:pt x="456" y="366"/>
                  </a:lnTo>
                  <a:lnTo>
                    <a:pt x="466" y="344"/>
                  </a:lnTo>
                  <a:lnTo>
                    <a:pt x="472" y="318"/>
                  </a:lnTo>
                  <a:lnTo>
                    <a:pt x="474" y="284"/>
                  </a:lnTo>
                  <a:lnTo>
                    <a:pt x="514" y="216"/>
                  </a:lnTo>
                  <a:lnTo>
                    <a:pt x="516" y="214"/>
                  </a:lnTo>
                  <a:lnTo>
                    <a:pt x="524" y="204"/>
                  </a:lnTo>
                  <a:lnTo>
                    <a:pt x="530" y="190"/>
                  </a:lnTo>
                  <a:lnTo>
                    <a:pt x="532" y="170"/>
                  </a:lnTo>
                  <a:lnTo>
                    <a:pt x="532" y="168"/>
                  </a:lnTo>
                  <a:lnTo>
                    <a:pt x="532" y="162"/>
                  </a:lnTo>
                  <a:lnTo>
                    <a:pt x="532" y="154"/>
                  </a:lnTo>
                  <a:lnTo>
                    <a:pt x="528" y="146"/>
                  </a:lnTo>
                  <a:lnTo>
                    <a:pt x="518" y="138"/>
                  </a:lnTo>
                  <a:lnTo>
                    <a:pt x="502" y="132"/>
                  </a:lnTo>
                  <a:lnTo>
                    <a:pt x="498" y="130"/>
                  </a:lnTo>
                  <a:lnTo>
                    <a:pt x="490" y="124"/>
                  </a:lnTo>
                  <a:lnTo>
                    <a:pt x="478" y="116"/>
                  </a:lnTo>
                  <a:lnTo>
                    <a:pt x="464" y="110"/>
                  </a:lnTo>
                  <a:lnTo>
                    <a:pt x="448" y="110"/>
                  </a:lnTo>
                  <a:lnTo>
                    <a:pt x="398" y="94"/>
                  </a:lnTo>
                  <a:lnTo>
                    <a:pt x="394" y="92"/>
                  </a:lnTo>
                  <a:lnTo>
                    <a:pt x="390" y="94"/>
                  </a:lnTo>
                  <a:lnTo>
                    <a:pt x="386" y="94"/>
                  </a:lnTo>
                  <a:lnTo>
                    <a:pt x="382" y="96"/>
                  </a:lnTo>
                  <a:lnTo>
                    <a:pt x="380" y="98"/>
                  </a:lnTo>
                  <a:lnTo>
                    <a:pt x="378" y="98"/>
                  </a:lnTo>
                  <a:lnTo>
                    <a:pt x="380" y="94"/>
                  </a:lnTo>
                  <a:lnTo>
                    <a:pt x="382" y="90"/>
                  </a:lnTo>
                  <a:lnTo>
                    <a:pt x="382" y="86"/>
                  </a:lnTo>
                  <a:lnTo>
                    <a:pt x="384" y="82"/>
                  </a:lnTo>
                  <a:lnTo>
                    <a:pt x="384" y="80"/>
                  </a:lnTo>
                  <a:lnTo>
                    <a:pt x="382" y="78"/>
                  </a:lnTo>
                  <a:lnTo>
                    <a:pt x="380" y="76"/>
                  </a:lnTo>
                  <a:lnTo>
                    <a:pt x="376" y="76"/>
                  </a:lnTo>
                  <a:lnTo>
                    <a:pt x="374" y="76"/>
                  </a:lnTo>
                  <a:lnTo>
                    <a:pt x="370" y="76"/>
                  </a:lnTo>
                  <a:lnTo>
                    <a:pt x="368" y="76"/>
                  </a:lnTo>
                  <a:lnTo>
                    <a:pt x="366" y="76"/>
                  </a:lnTo>
                  <a:lnTo>
                    <a:pt x="362" y="76"/>
                  </a:lnTo>
                  <a:lnTo>
                    <a:pt x="358" y="74"/>
                  </a:lnTo>
                  <a:lnTo>
                    <a:pt x="352" y="74"/>
                  </a:lnTo>
                  <a:lnTo>
                    <a:pt x="346" y="72"/>
                  </a:lnTo>
                  <a:lnTo>
                    <a:pt x="340" y="72"/>
                  </a:lnTo>
                  <a:lnTo>
                    <a:pt x="338" y="72"/>
                  </a:lnTo>
                  <a:lnTo>
                    <a:pt x="336" y="72"/>
                  </a:lnTo>
                  <a:lnTo>
                    <a:pt x="330" y="72"/>
                  </a:lnTo>
                  <a:lnTo>
                    <a:pt x="324" y="76"/>
                  </a:lnTo>
                  <a:lnTo>
                    <a:pt x="318" y="78"/>
                  </a:lnTo>
                  <a:lnTo>
                    <a:pt x="314" y="80"/>
                  </a:lnTo>
                  <a:lnTo>
                    <a:pt x="310" y="82"/>
                  </a:lnTo>
                  <a:lnTo>
                    <a:pt x="306" y="84"/>
                  </a:lnTo>
                  <a:lnTo>
                    <a:pt x="306" y="84"/>
                  </a:lnTo>
                  <a:lnTo>
                    <a:pt x="298" y="90"/>
                  </a:lnTo>
                  <a:lnTo>
                    <a:pt x="292" y="94"/>
                  </a:lnTo>
                  <a:lnTo>
                    <a:pt x="286" y="98"/>
                  </a:lnTo>
                  <a:lnTo>
                    <a:pt x="282" y="98"/>
                  </a:lnTo>
                  <a:lnTo>
                    <a:pt x="278" y="98"/>
                  </a:lnTo>
                  <a:lnTo>
                    <a:pt x="278" y="98"/>
                  </a:lnTo>
                  <a:lnTo>
                    <a:pt x="282" y="96"/>
                  </a:lnTo>
                  <a:lnTo>
                    <a:pt x="286" y="94"/>
                  </a:lnTo>
                  <a:lnTo>
                    <a:pt x="290" y="90"/>
                  </a:lnTo>
                  <a:lnTo>
                    <a:pt x="292" y="86"/>
                  </a:lnTo>
                  <a:lnTo>
                    <a:pt x="294" y="84"/>
                  </a:lnTo>
                  <a:lnTo>
                    <a:pt x="294" y="84"/>
                  </a:lnTo>
                  <a:lnTo>
                    <a:pt x="298" y="80"/>
                  </a:lnTo>
                  <a:lnTo>
                    <a:pt x="300" y="76"/>
                  </a:lnTo>
                  <a:lnTo>
                    <a:pt x="304" y="72"/>
                  </a:lnTo>
                  <a:lnTo>
                    <a:pt x="308" y="68"/>
                  </a:lnTo>
                  <a:lnTo>
                    <a:pt x="312" y="66"/>
                  </a:lnTo>
                  <a:lnTo>
                    <a:pt x="314" y="64"/>
                  </a:lnTo>
                  <a:lnTo>
                    <a:pt x="316" y="62"/>
                  </a:lnTo>
                  <a:lnTo>
                    <a:pt x="320" y="56"/>
                  </a:lnTo>
                  <a:lnTo>
                    <a:pt x="322" y="50"/>
                  </a:lnTo>
                  <a:lnTo>
                    <a:pt x="322" y="46"/>
                  </a:lnTo>
                  <a:lnTo>
                    <a:pt x="322" y="46"/>
                  </a:lnTo>
                  <a:lnTo>
                    <a:pt x="312" y="26"/>
                  </a:lnTo>
                  <a:lnTo>
                    <a:pt x="296" y="8"/>
                  </a:lnTo>
                  <a:lnTo>
                    <a:pt x="290" y="4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76" y="4"/>
                  </a:lnTo>
                  <a:lnTo>
                    <a:pt x="274" y="8"/>
                  </a:lnTo>
                  <a:lnTo>
                    <a:pt x="270" y="8"/>
                  </a:lnTo>
                  <a:lnTo>
                    <a:pt x="270" y="10"/>
                  </a:lnTo>
                  <a:lnTo>
                    <a:pt x="268" y="14"/>
                  </a:lnTo>
                  <a:lnTo>
                    <a:pt x="266" y="18"/>
                  </a:lnTo>
                  <a:lnTo>
                    <a:pt x="264" y="20"/>
                  </a:lnTo>
                  <a:lnTo>
                    <a:pt x="264" y="22"/>
                  </a:lnTo>
                  <a:lnTo>
                    <a:pt x="262" y="24"/>
                  </a:lnTo>
                  <a:lnTo>
                    <a:pt x="260" y="24"/>
                  </a:lnTo>
                  <a:lnTo>
                    <a:pt x="260" y="24"/>
                  </a:lnTo>
                  <a:lnTo>
                    <a:pt x="258" y="24"/>
                  </a:lnTo>
                  <a:lnTo>
                    <a:pt x="256" y="24"/>
                  </a:lnTo>
                  <a:lnTo>
                    <a:pt x="254" y="22"/>
                  </a:lnTo>
                  <a:lnTo>
                    <a:pt x="252" y="22"/>
                  </a:lnTo>
                  <a:lnTo>
                    <a:pt x="252" y="22"/>
                  </a:lnTo>
                  <a:lnTo>
                    <a:pt x="250" y="22"/>
                  </a:lnTo>
                  <a:lnTo>
                    <a:pt x="248" y="22"/>
                  </a:lnTo>
                  <a:lnTo>
                    <a:pt x="248" y="22"/>
                  </a:lnTo>
                  <a:lnTo>
                    <a:pt x="246" y="22"/>
                  </a:lnTo>
                  <a:lnTo>
                    <a:pt x="244" y="22"/>
                  </a:lnTo>
                  <a:lnTo>
                    <a:pt x="242" y="24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8" y="24"/>
                  </a:lnTo>
                  <a:lnTo>
                    <a:pt x="236" y="24"/>
                  </a:lnTo>
                  <a:lnTo>
                    <a:pt x="236" y="24"/>
                  </a:lnTo>
                  <a:lnTo>
                    <a:pt x="234" y="24"/>
                  </a:lnTo>
                  <a:lnTo>
                    <a:pt x="232" y="22"/>
                  </a:lnTo>
                  <a:lnTo>
                    <a:pt x="230" y="22"/>
                  </a:lnTo>
                  <a:lnTo>
                    <a:pt x="230" y="22"/>
                  </a:lnTo>
                  <a:lnTo>
                    <a:pt x="228" y="22"/>
                  </a:lnTo>
                  <a:lnTo>
                    <a:pt x="226" y="24"/>
                  </a:lnTo>
                  <a:lnTo>
                    <a:pt x="224" y="24"/>
                  </a:lnTo>
                  <a:lnTo>
                    <a:pt x="218" y="22"/>
                  </a:lnTo>
                  <a:lnTo>
                    <a:pt x="218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14" y="28"/>
                  </a:lnTo>
                  <a:lnTo>
                    <a:pt x="212" y="26"/>
                  </a:lnTo>
                  <a:lnTo>
                    <a:pt x="206" y="26"/>
                  </a:lnTo>
                  <a:lnTo>
                    <a:pt x="202" y="26"/>
                  </a:lnTo>
                  <a:lnTo>
                    <a:pt x="194" y="28"/>
                  </a:lnTo>
                  <a:lnTo>
                    <a:pt x="192" y="28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4" y="28"/>
                  </a:lnTo>
                  <a:lnTo>
                    <a:pt x="184" y="24"/>
                  </a:lnTo>
                  <a:lnTo>
                    <a:pt x="184" y="20"/>
                  </a:lnTo>
                  <a:lnTo>
                    <a:pt x="184" y="18"/>
                  </a:lnTo>
                  <a:lnTo>
                    <a:pt x="184" y="14"/>
                  </a:lnTo>
                  <a:lnTo>
                    <a:pt x="184" y="10"/>
                  </a:lnTo>
                  <a:lnTo>
                    <a:pt x="184" y="6"/>
                  </a:lnTo>
                  <a:lnTo>
                    <a:pt x="182" y="2"/>
                  </a:lnTo>
                  <a:lnTo>
                    <a:pt x="176" y="2"/>
                  </a:lnTo>
                  <a:lnTo>
                    <a:pt x="176" y="2"/>
                  </a:lnTo>
                  <a:lnTo>
                    <a:pt x="176" y="4"/>
                  </a:lnTo>
                  <a:lnTo>
                    <a:pt x="174" y="6"/>
                  </a:lnTo>
                  <a:lnTo>
                    <a:pt x="172" y="8"/>
                  </a:lnTo>
                  <a:lnTo>
                    <a:pt x="166" y="6"/>
                  </a:lnTo>
                  <a:lnTo>
                    <a:pt x="156" y="10"/>
                  </a:lnTo>
                  <a:lnTo>
                    <a:pt x="156" y="14"/>
                  </a:lnTo>
                  <a:lnTo>
                    <a:pt x="142" y="16"/>
                  </a:lnTo>
                  <a:lnTo>
                    <a:pt x="138" y="10"/>
                  </a:lnTo>
                  <a:lnTo>
                    <a:pt x="136" y="10"/>
                  </a:lnTo>
                  <a:lnTo>
                    <a:pt x="134" y="10"/>
                  </a:lnTo>
                  <a:lnTo>
                    <a:pt x="128" y="8"/>
                  </a:lnTo>
                  <a:lnTo>
                    <a:pt x="124" y="8"/>
                  </a:lnTo>
                  <a:lnTo>
                    <a:pt x="120" y="6"/>
                  </a:lnTo>
                  <a:lnTo>
                    <a:pt x="116" y="4"/>
                  </a:lnTo>
                  <a:lnTo>
                    <a:pt x="116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116" y="10"/>
                  </a:lnTo>
                  <a:lnTo>
                    <a:pt x="118" y="10"/>
                  </a:lnTo>
                  <a:lnTo>
                    <a:pt x="120" y="10"/>
                  </a:lnTo>
                  <a:lnTo>
                    <a:pt x="122" y="12"/>
                  </a:lnTo>
                  <a:lnTo>
                    <a:pt x="124" y="14"/>
                  </a:lnTo>
                  <a:lnTo>
                    <a:pt x="124" y="18"/>
                  </a:lnTo>
                  <a:lnTo>
                    <a:pt x="124" y="22"/>
                  </a:lnTo>
                  <a:lnTo>
                    <a:pt x="126" y="24"/>
                  </a:lnTo>
                  <a:lnTo>
                    <a:pt x="128" y="26"/>
                  </a:lnTo>
                  <a:lnTo>
                    <a:pt x="130" y="26"/>
                  </a:lnTo>
                  <a:lnTo>
                    <a:pt x="134" y="26"/>
                  </a:lnTo>
                  <a:lnTo>
                    <a:pt x="136" y="26"/>
                  </a:lnTo>
                  <a:lnTo>
                    <a:pt x="136" y="34"/>
                  </a:lnTo>
                  <a:lnTo>
                    <a:pt x="128" y="38"/>
                  </a:lnTo>
                  <a:lnTo>
                    <a:pt x="110" y="58"/>
                  </a:lnTo>
                  <a:lnTo>
                    <a:pt x="92" y="52"/>
                  </a:lnTo>
                  <a:lnTo>
                    <a:pt x="90" y="52"/>
                  </a:lnTo>
                  <a:lnTo>
                    <a:pt x="88" y="52"/>
                  </a:lnTo>
                  <a:lnTo>
                    <a:pt x="84" y="50"/>
                  </a:lnTo>
                  <a:lnTo>
                    <a:pt x="80" y="50"/>
                  </a:lnTo>
                  <a:lnTo>
                    <a:pt x="78" y="50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6" y="44"/>
                  </a:lnTo>
                  <a:lnTo>
                    <a:pt x="76" y="42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52" y="44"/>
                  </a:lnTo>
                  <a:lnTo>
                    <a:pt x="52" y="52"/>
                  </a:lnTo>
                  <a:lnTo>
                    <a:pt x="60" y="5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0" y="60"/>
                  </a:lnTo>
                  <a:lnTo>
                    <a:pt x="58" y="60"/>
                  </a:lnTo>
                  <a:lnTo>
                    <a:pt x="56" y="58"/>
                  </a:lnTo>
                  <a:lnTo>
                    <a:pt x="54" y="58"/>
                  </a:lnTo>
                  <a:lnTo>
                    <a:pt x="52" y="60"/>
                  </a:lnTo>
                  <a:lnTo>
                    <a:pt x="52" y="70"/>
                  </a:lnTo>
                  <a:lnTo>
                    <a:pt x="54" y="70"/>
                  </a:lnTo>
                  <a:lnTo>
                    <a:pt x="54" y="72"/>
                  </a:lnTo>
                  <a:lnTo>
                    <a:pt x="56" y="76"/>
                  </a:lnTo>
                  <a:lnTo>
                    <a:pt x="58" y="80"/>
                  </a:lnTo>
                  <a:lnTo>
                    <a:pt x="60" y="86"/>
                  </a:lnTo>
                  <a:lnTo>
                    <a:pt x="60" y="92"/>
                  </a:lnTo>
                  <a:lnTo>
                    <a:pt x="60" y="96"/>
                  </a:lnTo>
                  <a:lnTo>
                    <a:pt x="52" y="126"/>
                  </a:lnTo>
                  <a:lnTo>
                    <a:pt x="50" y="132"/>
                  </a:lnTo>
                  <a:lnTo>
                    <a:pt x="44" y="132"/>
                  </a:lnTo>
                  <a:lnTo>
                    <a:pt x="44" y="132"/>
                  </a:lnTo>
                  <a:lnTo>
                    <a:pt x="42" y="130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4" y="132"/>
                  </a:lnTo>
                  <a:lnTo>
                    <a:pt x="32" y="132"/>
                  </a:lnTo>
                  <a:lnTo>
                    <a:pt x="28" y="134"/>
                  </a:lnTo>
                  <a:lnTo>
                    <a:pt x="22" y="134"/>
                  </a:lnTo>
                  <a:lnTo>
                    <a:pt x="18" y="138"/>
                  </a:lnTo>
                  <a:lnTo>
                    <a:pt x="14" y="142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2"/>
                  </a:lnTo>
                  <a:lnTo>
                    <a:pt x="8" y="156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4" y="162"/>
                  </a:lnTo>
                  <a:lnTo>
                    <a:pt x="2" y="164"/>
                  </a:lnTo>
                  <a:lnTo>
                    <a:pt x="0" y="168"/>
                  </a:lnTo>
                  <a:lnTo>
                    <a:pt x="0" y="174"/>
                  </a:lnTo>
                  <a:lnTo>
                    <a:pt x="0" y="182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4" y="192"/>
                  </a:lnTo>
                  <a:lnTo>
                    <a:pt x="4" y="194"/>
                  </a:lnTo>
                  <a:lnTo>
                    <a:pt x="6" y="198"/>
                  </a:lnTo>
                  <a:lnTo>
                    <a:pt x="6" y="200"/>
                  </a:lnTo>
                  <a:lnTo>
                    <a:pt x="4" y="200"/>
                  </a:lnTo>
                  <a:lnTo>
                    <a:pt x="4" y="200"/>
                  </a:lnTo>
                  <a:lnTo>
                    <a:pt x="6" y="200"/>
                  </a:lnTo>
                  <a:lnTo>
                    <a:pt x="10" y="198"/>
                  </a:lnTo>
                  <a:lnTo>
                    <a:pt x="12" y="198"/>
                  </a:lnTo>
                  <a:lnTo>
                    <a:pt x="14" y="200"/>
                  </a:lnTo>
                  <a:lnTo>
                    <a:pt x="16" y="202"/>
                  </a:lnTo>
                  <a:lnTo>
                    <a:pt x="16" y="202"/>
                  </a:lnTo>
                  <a:lnTo>
                    <a:pt x="16" y="202"/>
                  </a:lnTo>
                  <a:lnTo>
                    <a:pt x="18" y="204"/>
                  </a:lnTo>
                  <a:lnTo>
                    <a:pt x="22" y="204"/>
                  </a:lnTo>
                  <a:lnTo>
                    <a:pt x="26" y="206"/>
                  </a:lnTo>
                  <a:lnTo>
                    <a:pt x="30" y="206"/>
                  </a:lnTo>
                  <a:lnTo>
                    <a:pt x="30" y="206"/>
                  </a:lnTo>
                  <a:lnTo>
                    <a:pt x="30" y="206"/>
                  </a:lnTo>
                  <a:lnTo>
                    <a:pt x="34" y="204"/>
                  </a:lnTo>
                  <a:lnTo>
                    <a:pt x="36" y="202"/>
                  </a:lnTo>
                  <a:lnTo>
                    <a:pt x="38" y="200"/>
                  </a:lnTo>
                  <a:lnTo>
                    <a:pt x="42" y="198"/>
                  </a:lnTo>
                  <a:lnTo>
                    <a:pt x="42" y="196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4"/>
                  </a:lnTo>
                  <a:lnTo>
                    <a:pt x="44" y="224"/>
                  </a:lnTo>
                  <a:lnTo>
                    <a:pt x="48" y="226"/>
                  </a:lnTo>
                  <a:lnTo>
                    <a:pt x="50" y="226"/>
                  </a:lnTo>
                  <a:lnTo>
                    <a:pt x="54" y="226"/>
                  </a:lnTo>
                  <a:lnTo>
                    <a:pt x="58" y="226"/>
                  </a:lnTo>
                  <a:lnTo>
                    <a:pt x="64" y="226"/>
                  </a:lnTo>
                  <a:lnTo>
                    <a:pt x="70" y="226"/>
                  </a:lnTo>
                  <a:lnTo>
                    <a:pt x="74" y="224"/>
                  </a:lnTo>
                  <a:lnTo>
                    <a:pt x="74" y="224"/>
                  </a:lnTo>
                  <a:lnTo>
                    <a:pt x="78" y="224"/>
                  </a:lnTo>
                  <a:lnTo>
                    <a:pt x="80" y="222"/>
                  </a:lnTo>
                  <a:lnTo>
                    <a:pt x="84" y="218"/>
                  </a:lnTo>
                  <a:lnTo>
                    <a:pt x="86" y="216"/>
                  </a:lnTo>
                  <a:lnTo>
                    <a:pt x="86" y="214"/>
                  </a:lnTo>
                  <a:lnTo>
                    <a:pt x="90" y="212"/>
                  </a:lnTo>
                  <a:lnTo>
                    <a:pt x="94" y="210"/>
                  </a:lnTo>
                  <a:lnTo>
                    <a:pt x="96" y="210"/>
                  </a:lnTo>
                  <a:lnTo>
                    <a:pt x="100" y="212"/>
                  </a:lnTo>
                  <a:lnTo>
                    <a:pt x="102" y="212"/>
                  </a:lnTo>
                  <a:lnTo>
                    <a:pt x="102" y="212"/>
                  </a:lnTo>
                  <a:lnTo>
                    <a:pt x="104" y="210"/>
                  </a:lnTo>
                  <a:lnTo>
                    <a:pt x="106" y="208"/>
                  </a:lnTo>
                  <a:lnTo>
                    <a:pt x="108" y="206"/>
                  </a:lnTo>
                  <a:lnTo>
                    <a:pt x="110" y="206"/>
                  </a:lnTo>
                  <a:lnTo>
                    <a:pt x="112" y="206"/>
                  </a:lnTo>
                  <a:lnTo>
                    <a:pt x="112" y="208"/>
                  </a:lnTo>
                  <a:lnTo>
                    <a:pt x="112" y="212"/>
                  </a:lnTo>
                  <a:lnTo>
                    <a:pt x="112" y="216"/>
                  </a:lnTo>
                  <a:lnTo>
                    <a:pt x="112" y="226"/>
                  </a:lnTo>
                  <a:lnTo>
                    <a:pt x="114" y="238"/>
                  </a:lnTo>
                  <a:lnTo>
                    <a:pt x="124" y="248"/>
                  </a:lnTo>
                  <a:lnTo>
                    <a:pt x="136" y="252"/>
                  </a:lnTo>
                  <a:lnTo>
                    <a:pt x="146" y="250"/>
                  </a:lnTo>
                  <a:lnTo>
                    <a:pt x="148" y="252"/>
                  </a:lnTo>
                  <a:lnTo>
                    <a:pt x="148" y="254"/>
                  </a:lnTo>
                  <a:lnTo>
                    <a:pt x="150" y="258"/>
                  </a:lnTo>
                  <a:lnTo>
                    <a:pt x="152" y="262"/>
                  </a:lnTo>
                  <a:lnTo>
                    <a:pt x="156" y="266"/>
                  </a:lnTo>
                  <a:lnTo>
                    <a:pt x="162" y="268"/>
                  </a:lnTo>
                  <a:lnTo>
                    <a:pt x="164" y="268"/>
                  </a:lnTo>
                  <a:lnTo>
                    <a:pt x="166" y="272"/>
                  </a:lnTo>
                  <a:lnTo>
                    <a:pt x="170" y="274"/>
                  </a:lnTo>
                  <a:lnTo>
                    <a:pt x="174" y="278"/>
                  </a:lnTo>
                  <a:lnTo>
                    <a:pt x="178" y="284"/>
                  </a:lnTo>
                  <a:lnTo>
                    <a:pt x="182" y="288"/>
                  </a:lnTo>
                  <a:lnTo>
                    <a:pt x="182" y="294"/>
                  </a:lnTo>
                  <a:lnTo>
                    <a:pt x="206" y="296"/>
                  </a:lnTo>
                  <a:lnTo>
                    <a:pt x="206" y="298"/>
                  </a:lnTo>
                  <a:lnTo>
                    <a:pt x="204" y="300"/>
                  </a:lnTo>
                  <a:lnTo>
                    <a:pt x="204" y="304"/>
                  </a:lnTo>
                  <a:lnTo>
                    <a:pt x="204" y="308"/>
                  </a:lnTo>
                  <a:lnTo>
                    <a:pt x="206" y="310"/>
                  </a:lnTo>
                  <a:lnTo>
                    <a:pt x="206" y="310"/>
                  </a:lnTo>
                  <a:lnTo>
                    <a:pt x="208" y="312"/>
                  </a:lnTo>
                  <a:lnTo>
                    <a:pt x="210" y="312"/>
                  </a:lnTo>
                  <a:lnTo>
                    <a:pt x="212" y="314"/>
                  </a:lnTo>
                  <a:lnTo>
                    <a:pt x="214" y="318"/>
                  </a:lnTo>
                  <a:lnTo>
                    <a:pt x="214" y="322"/>
                  </a:lnTo>
                  <a:lnTo>
                    <a:pt x="214" y="326"/>
                  </a:lnTo>
                  <a:lnTo>
                    <a:pt x="214" y="338"/>
                  </a:lnTo>
                  <a:lnTo>
                    <a:pt x="214" y="350"/>
                  </a:lnTo>
                  <a:lnTo>
                    <a:pt x="214" y="362"/>
                  </a:lnTo>
                  <a:lnTo>
                    <a:pt x="210" y="368"/>
                  </a:lnTo>
                  <a:lnTo>
                    <a:pt x="212" y="368"/>
                  </a:lnTo>
                  <a:lnTo>
                    <a:pt x="212" y="370"/>
                  </a:lnTo>
                  <a:lnTo>
                    <a:pt x="214" y="372"/>
                  </a:lnTo>
                  <a:lnTo>
                    <a:pt x="214" y="374"/>
                  </a:lnTo>
                  <a:lnTo>
                    <a:pt x="214" y="380"/>
                  </a:lnTo>
                  <a:lnTo>
                    <a:pt x="216" y="384"/>
                  </a:lnTo>
                  <a:lnTo>
                    <a:pt x="216" y="396"/>
                  </a:lnTo>
                  <a:lnTo>
                    <a:pt x="218" y="408"/>
                  </a:lnTo>
                  <a:lnTo>
                    <a:pt x="218" y="416"/>
                  </a:lnTo>
                  <a:lnTo>
                    <a:pt x="220" y="416"/>
                  </a:lnTo>
                  <a:lnTo>
                    <a:pt x="220" y="418"/>
                  </a:lnTo>
                  <a:lnTo>
                    <a:pt x="222" y="420"/>
                  </a:lnTo>
                  <a:lnTo>
                    <a:pt x="226" y="420"/>
                  </a:lnTo>
                  <a:lnTo>
                    <a:pt x="236" y="424"/>
                  </a:lnTo>
                  <a:lnTo>
                    <a:pt x="238" y="422"/>
                  </a:lnTo>
                  <a:lnTo>
                    <a:pt x="240" y="422"/>
                  </a:lnTo>
                  <a:lnTo>
                    <a:pt x="242" y="422"/>
                  </a:lnTo>
                  <a:lnTo>
                    <a:pt x="244" y="422"/>
                  </a:lnTo>
                  <a:lnTo>
                    <a:pt x="246" y="422"/>
                  </a:lnTo>
                  <a:lnTo>
                    <a:pt x="248" y="424"/>
                  </a:lnTo>
                  <a:lnTo>
                    <a:pt x="248" y="424"/>
                  </a:lnTo>
                  <a:lnTo>
                    <a:pt x="250" y="428"/>
                  </a:lnTo>
                  <a:lnTo>
                    <a:pt x="252" y="432"/>
                  </a:lnTo>
                  <a:lnTo>
                    <a:pt x="254" y="436"/>
                  </a:lnTo>
                  <a:lnTo>
                    <a:pt x="256" y="442"/>
                  </a:lnTo>
                  <a:lnTo>
                    <a:pt x="256" y="446"/>
                  </a:lnTo>
                  <a:lnTo>
                    <a:pt x="256" y="448"/>
                  </a:lnTo>
                  <a:lnTo>
                    <a:pt x="256" y="448"/>
                  </a:lnTo>
                  <a:lnTo>
                    <a:pt x="260" y="450"/>
                  </a:lnTo>
                  <a:lnTo>
                    <a:pt x="264" y="450"/>
                  </a:lnTo>
                  <a:lnTo>
                    <a:pt x="264" y="450"/>
                  </a:lnTo>
                  <a:lnTo>
                    <a:pt x="266" y="452"/>
                  </a:lnTo>
                  <a:lnTo>
                    <a:pt x="266" y="452"/>
                  </a:lnTo>
                  <a:lnTo>
                    <a:pt x="268" y="452"/>
                  </a:lnTo>
                  <a:lnTo>
                    <a:pt x="270" y="454"/>
                  </a:lnTo>
                  <a:lnTo>
                    <a:pt x="270" y="458"/>
                  </a:lnTo>
                  <a:lnTo>
                    <a:pt x="270" y="462"/>
                  </a:lnTo>
                  <a:lnTo>
                    <a:pt x="270" y="466"/>
                  </a:lnTo>
                  <a:lnTo>
                    <a:pt x="266" y="472"/>
                  </a:lnTo>
                  <a:lnTo>
                    <a:pt x="264" y="474"/>
                  </a:lnTo>
                  <a:lnTo>
                    <a:pt x="258" y="480"/>
                  </a:lnTo>
                  <a:lnTo>
                    <a:pt x="248" y="488"/>
                  </a:lnTo>
                  <a:lnTo>
                    <a:pt x="240" y="494"/>
                  </a:lnTo>
                  <a:lnTo>
                    <a:pt x="234" y="500"/>
                  </a:lnTo>
                  <a:lnTo>
                    <a:pt x="232" y="500"/>
                  </a:lnTo>
                  <a:lnTo>
                    <a:pt x="230" y="502"/>
                  </a:lnTo>
                  <a:lnTo>
                    <a:pt x="228" y="506"/>
                  </a:lnTo>
                  <a:lnTo>
                    <a:pt x="224" y="510"/>
                  </a:lnTo>
                  <a:lnTo>
                    <a:pt x="220" y="514"/>
                  </a:lnTo>
                  <a:lnTo>
                    <a:pt x="218" y="518"/>
                  </a:lnTo>
                  <a:lnTo>
                    <a:pt x="216" y="522"/>
                  </a:lnTo>
                  <a:lnTo>
                    <a:pt x="216" y="524"/>
                  </a:lnTo>
                  <a:lnTo>
                    <a:pt x="216" y="524"/>
                  </a:lnTo>
                  <a:lnTo>
                    <a:pt x="218" y="524"/>
                  </a:lnTo>
                  <a:lnTo>
                    <a:pt x="220" y="522"/>
                  </a:lnTo>
                  <a:lnTo>
                    <a:pt x="224" y="524"/>
                  </a:lnTo>
                  <a:lnTo>
                    <a:pt x="226" y="526"/>
                  </a:lnTo>
                  <a:lnTo>
                    <a:pt x="230" y="530"/>
                  </a:lnTo>
                  <a:lnTo>
                    <a:pt x="240" y="538"/>
                  </a:lnTo>
                  <a:lnTo>
                    <a:pt x="240" y="540"/>
                  </a:lnTo>
                  <a:lnTo>
                    <a:pt x="244" y="540"/>
                  </a:lnTo>
                  <a:lnTo>
                    <a:pt x="248" y="542"/>
                  </a:lnTo>
                  <a:lnTo>
                    <a:pt x="254" y="544"/>
                  </a:lnTo>
                  <a:lnTo>
                    <a:pt x="258" y="546"/>
                  </a:lnTo>
                  <a:lnTo>
                    <a:pt x="262" y="548"/>
                  </a:lnTo>
                  <a:lnTo>
                    <a:pt x="264" y="552"/>
                  </a:lnTo>
                  <a:lnTo>
                    <a:pt x="278" y="568"/>
                  </a:lnTo>
                  <a:lnTo>
                    <a:pt x="282" y="572"/>
                  </a:lnTo>
                  <a:lnTo>
                    <a:pt x="290" y="562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Freeform 517"/>
            <p:cNvSpPr>
              <a:spLocks/>
            </p:cNvSpPr>
            <p:nvPr/>
          </p:nvSpPr>
          <p:spPr bwMode="gray">
            <a:xfrm>
              <a:off x="7503888" y="5146315"/>
              <a:ext cx="277709" cy="1398713"/>
            </a:xfrm>
            <a:custGeom>
              <a:avLst/>
              <a:gdLst>
                <a:gd name="T0" fmla="*/ 130 w 150"/>
                <a:gd name="T1" fmla="*/ 742 h 756"/>
                <a:gd name="T2" fmla="*/ 102 w 150"/>
                <a:gd name="T3" fmla="*/ 748 h 756"/>
                <a:gd name="T4" fmla="*/ 92 w 150"/>
                <a:gd name="T5" fmla="*/ 748 h 756"/>
                <a:gd name="T6" fmla="*/ 54 w 150"/>
                <a:gd name="T7" fmla="*/ 716 h 756"/>
                <a:gd name="T8" fmla="*/ 70 w 150"/>
                <a:gd name="T9" fmla="*/ 688 h 756"/>
                <a:gd name="T10" fmla="*/ 58 w 150"/>
                <a:gd name="T11" fmla="*/ 678 h 756"/>
                <a:gd name="T12" fmla="*/ 42 w 150"/>
                <a:gd name="T13" fmla="*/ 678 h 756"/>
                <a:gd name="T14" fmla="*/ 34 w 150"/>
                <a:gd name="T15" fmla="*/ 686 h 756"/>
                <a:gd name="T16" fmla="*/ 0 w 150"/>
                <a:gd name="T17" fmla="*/ 622 h 756"/>
                <a:gd name="T18" fmla="*/ 8 w 150"/>
                <a:gd name="T19" fmla="*/ 540 h 756"/>
                <a:gd name="T20" fmla="*/ 30 w 150"/>
                <a:gd name="T21" fmla="*/ 452 h 756"/>
                <a:gd name="T22" fmla="*/ 28 w 150"/>
                <a:gd name="T23" fmla="*/ 398 h 756"/>
                <a:gd name="T24" fmla="*/ 48 w 150"/>
                <a:gd name="T25" fmla="*/ 368 h 756"/>
                <a:gd name="T26" fmla="*/ 46 w 150"/>
                <a:gd name="T27" fmla="*/ 336 h 756"/>
                <a:gd name="T28" fmla="*/ 38 w 150"/>
                <a:gd name="T29" fmla="*/ 352 h 756"/>
                <a:gd name="T30" fmla="*/ 36 w 150"/>
                <a:gd name="T31" fmla="*/ 372 h 756"/>
                <a:gd name="T32" fmla="*/ 30 w 150"/>
                <a:gd name="T33" fmla="*/ 380 h 756"/>
                <a:gd name="T34" fmla="*/ 50 w 150"/>
                <a:gd name="T35" fmla="*/ 260 h 756"/>
                <a:gd name="T36" fmla="*/ 56 w 150"/>
                <a:gd name="T37" fmla="*/ 214 h 756"/>
                <a:gd name="T38" fmla="*/ 66 w 150"/>
                <a:gd name="T39" fmla="*/ 184 h 756"/>
                <a:gd name="T40" fmla="*/ 66 w 150"/>
                <a:gd name="T41" fmla="*/ 166 h 756"/>
                <a:gd name="T42" fmla="*/ 68 w 150"/>
                <a:gd name="T43" fmla="*/ 150 h 756"/>
                <a:gd name="T44" fmla="*/ 70 w 150"/>
                <a:gd name="T45" fmla="*/ 134 h 756"/>
                <a:gd name="T46" fmla="*/ 68 w 150"/>
                <a:gd name="T47" fmla="*/ 110 h 756"/>
                <a:gd name="T48" fmla="*/ 72 w 150"/>
                <a:gd name="T49" fmla="*/ 88 h 756"/>
                <a:gd name="T50" fmla="*/ 64 w 150"/>
                <a:gd name="T51" fmla="*/ 30 h 756"/>
                <a:gd name="T52" fmla="*/ 46 w 150"/>
                <a:gd name="T53" fmla="*/ 10 h 756"/>
                <a:gd name="T54" fmla="*/ 60 w 150"/>
                <a:gd name="T55" fmla="*/ 6 h 756"/>
                <a:gd name="T56" fmla="*/ 74 w 150"/>
                <a:gd name="T57" fmla="*/ 8 h 756"/>
                <a:gd name="T58" fmla="*/ 100 w 150"/>
                <a:gd name="T59" fmla="*/ 46 h 756"/>
                <a:gd name="T60" fmla="*/ 110 w 150"/>
                <a:gd name="T61" fmla="*/ 106 h 756"/>
                <a:gd name="T62" fmla="*/ 116 w 150"/>
                <a:gd name="T63" fmla="*/ 108 h 756"/>
                <a:gd name="T64" fmla="*/ 118 w 150"/>
                <a:gd name="T65" fmla="*/ 116 h 756"/>
                <a:gd name="T66" fmla="*/ 114 w 150"/>
                <a:gd name="T67" fmla="*/ 126 h 756"/>
                <a:gd name="T68" fmla="*/ 104 w 150"/>
                <a:gd name="T69" fmla="*/ 146 h 756"/>
                <a:gd name="T70" fmla="*/ 88 w 150"/>
                <a:gd name="T71" fmla="*/ 178 h 756"/>
                <a:gd name="T72" fmla="*/ 82 w 150"/>
                <a:gd name="T73" fmla="*/ 214 h 756"/>
                <a:gd name="T74" fmla="*/ 80 w 150"/>
                <a:gd name="T75" fmla="*/ 326 h 756"/>
                <a:gd name="T76" fmla="*/ 68 w 150"/>
                <a:gd name="T77" fmla="*/ 344 h 756"/>
                <a:gd name="T78" fmla="*/ 58 w 150"/>
                <a:gd name="T79" fmla="*/ 370 h 756"/>
                <a:gd name="T80" fmla="*/ 60 w 150"/>
                <a:gd name="T81" fmla="*/ 398 h 756"/>
                <a:gd name="T82" fmla="*/ 56 w 150"/>
                <a:gd name="T83" fmla="*/ 420 h 756"/>
                <a:gd name="T84" fmla="*/ 56 w 150"/>
                <a:gd name="T85" fmla="*/ 458 h 756"/>
                <a:gd name="T86" fmla="*/ 54 w 150"/>
                <a:gd name="T87" fmla="*/ 470 h 756"/>
                <a:gd name="T88" fmla="*/ 58 w 150"/>
                <a:gd name="T89" fmla="*/ 478 h 756"/>
                <a:gd name="T90" fmla="*/ 56 w 150"/>
                <a:gd name="T91" fmla="*/ 516 h 756"/>
                <a:gd name="T92" fmla="*/ 46 w 150"/>
                <a:gd name="T93" fmla="*/ 526 h 756"/>
                <a:gd name="T94" fmla="*/ 38 w 150"/>
                <a:gd name="T95" fmla="*/ 554 h 756"/>
                <a:gd name="T96" fmla="*/ 38 w 150"/>
                <a:gd name="T97" fmla="*/ 618 h 756"/>
                <a:gd name="T98" fmla="*/ 38 w 150"/>
                <a:gd name="T99" fmla="*/ 642 h 756"/>
                <a:gd name="T100" fmla="*/ 90 w 150"/>
                <a:gd name="T101" fmla="*/ 658 h 756"/>
                <a:gd name="T102" fmla="*/ 92 w 150"/>
                <a:gd name="T103" fmla="*/ 676 h 756"/>
                <a:gd name="T104" fmla="*/ 150 w 150"/>
                <a:gd name="T105" fmla="*/ 748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0" h="756">
                  <a:moveTo>
                    <a:pt x="150" y="748"/>
                  </a:moveTo>
                  <a:lnTo>
                    <a:pt x="144" y="752"/>
                  </a:lnTo>
                  <a:lnTo>
                    <a:pt x="136" y="748"/>
                  </a:lnTo>
                  <a:lnTo>
                    <a:pt x="130" y="742"/>
                  </a:lnTo>
                  <a:lnTo>
                    <a:pt x="122" y="744"/>
                  </a:lnTo>
                  <a:lnTo>
                    <a:pt x="112" y="750"/>
                  </a:lnTo>
                  <a:lnTo>
                    <a:pt x="106" y="756"/>
                  </a:lnTo>
                  <a:lnTo>
                    <a:pt x="102" y="748"/>
                  </a:lnTo>
                  <a:lnTo>
                    <a:pt x="104" y="738"/>
                  </a:lnTo>
                  <a:lnTo>
                    <a:pt x="102" y="732"/>
                  </a:lnTo>
                  <a:lnTo>
                    <a:pt x="92" y="736"/>
                  </a:lnTo>
                  <a:lnTo>
                    <a:pt x="92" y="748"/>
                  </a:lnTo>
                  <a:lnTo>
                    <a:pt x="76" y="748"/>
                  </a:lnTo>
                  <a:lnTo>
                    <a:pt x="70" y="728"/>
                  </a:lnTo>
                  <a:lnTo>
                    <a:pt x="54" y="730"/>
                  </a:lnTo>
                  <a:lnTo>
                    <a:pt x="54" y="716"/>
                  </a:lnTo>
                  <a:lnTo>
                    <a:pt x="66" y="712"/>
                  </a:lnTo>
                  <a:lnTo>
                    <a:pt x="72" y="694"/>
                  </a:lnTo>
                  <a:lnTo>
                    <a:pt x="72" y="690"/>
                  </a:lnTo>
                  <a:lnTo>
                    <a:pt x="70" y="688"/>
                  </a:lnTo>
                  <a:lnTo>
                    <a:pt x="66" y="684"/>
                  </a:lnTo>
                  <a:lnTo>
                    <a:pt x="62" y="682"/>
                  </a:lnTo>
                  <a:lnTo>
                    <a:pt x="60" y="680"/>
                  </a:lnTo>
                  <a:lnTo>
                    <a:pt x="58" y="678"/>
                  </a:lnTo>
                  <a:lnTo>
                    <a:pt x="56" y="676"/>
                  </a:lnTo>
                  <a:lnTo>
                    <a:pt x="50" y="676"/>
                  </a:lnTo>
                  <a:lnTo>
                    <a:pt x="46" y="676"/>
                  </a:lnTo>
                  <a:lnTo>
                    <a:pt x="42" y="678"/>
                  </a:lnTo>
                  <a:lnTo>
                    <a:pt x="38" y="680"/>
                  </a:lnTo>
                  <a:lnTo>
                    <a:pt x="36" y="682"/>
                  </a:lnTo>
                  <a:lnTo>
                    <a:pt x="34" y="684"/>
                  </a:lnTo>
                  <a:lnTo>
                    <a:pt x="34" y="686"/>
                  </a:lnTo>
                  <a:lnTo>
                    <a:pt x="34" y="686"/>
                  </a:lnTo>
                  <a:lnTo>
                    <a:pt x="2" y="654"/>
                  </a:lnTo>
                  <a:lnTo>
                    <a:pt x="0" y="642"/>
                  </a:lnTo>
                  <a:lnTo>
                    <a:pt x="0" y="622"/>
                  </a:lnTo>
                  <a:lnTo>
                    <a:pt x="0" y="600"/>
                  </a:lnTo>
                  <a:lnTo>
                    <a:pt x="4" y="576"/>
                  </a:lnTo>
                  <a:lnTo>
                    <a:pt x="6" y="554"/>
                  </a:lnTo>
                  <a:lnTo>
                    <a:pt x="8" y="540"/>
                  </a:lnTo>
                  <a:lnTo>
                    <a:pt x="8" y="534"/>
                  </a:lnTo>
                  <a:lnTo>
                    <a:pt x="26" y="510"/>
                  </a:lnTo>
                  <a:lnTo>
                    <a:pt x="30" y="484"/>
                  </a:lnTo>
                  <a:lnTo>
                    <a:pt x="30" y="452"/>
                  </a:lnTo>
                  <a:lnTo>
                    <a:pt x="16" y="432"/>
                  </a:lnTo>
                  <a:lnTo>
                    <a:pt x="34" y="414"/>
                  </a:lnTo>
                  <a:lnTo>
                    <a:pt x="36" y="398"/>
                  </a:lnTo>
                  <a:lnTo>
                    <a:pt x="28" y="398"/>
                  </a:lnTo>
                  <a:lnTo>
                    <a:pt x="32" y="388"/>
                  </a:lnTo>
                  <a:lnTo>
                    <a:pt x="38" y="388"/>
                  </a:lnTo>
                  <a:lnTo>
                    <a:pt x="46" y="384"/>
                  </a:lnTo>
                  <a:lnTo>
                    <a:pt x="48" y="368"/>
                  </a:lnTo>
                  <a:lnTo>
                    <a:pt x="48" y="358"/>
                  </a:lnTo>
                  <a:lnTo>
                    <a:pt x="50" y="348"/>
                  </a:lnTo>
                  <a:lnTo>
                    <a:pt x="54" y="332"/>
                  </a:lnTo>
                  <a:lnTo>
                    <a:pt x="46" y="336"/>
                  </a:lnTo>
                  <a:lnTo>
                    <a:pt x="42" y="344"/>
                  </a:lnTo>
                  <a:lnTo>
                    <a:pt x="40" y="346"/>
                  </a:lnTo>
                  <a:lnTo>
                    <a:pt x="40" y="348"/>
                  </a:lnTo>
                  <a:lnTo>
                    <a:pt x="38" y="352"/>
                  </a:lnTo>
                  <a:lnTo>
                    <a:pt x="38" y="356"/>
                  </a:lnTo>
                  <a:lnTo>
                    <a:pt x="38" y="362"/>
                  </a:lnTo>
                  <a:lnTo>
                    <a:pt x="38" y="368"/>
                  </a:lnTo>
                  <a:lnTo>
                    <a:pt x="36" y="372"/>
                  </a:lnTo>
                  <a:lnTo>
                    <a:pt x="34" y="376"/>
                  </a:lnTo>
                  <a:lnTo>
                    <a:pt x="32" y="378"/>
                  </a:lnTo>
                  <a:lnTo>
                    <a:pt x="30" y="378"/>
                  </a:lnTo>
                  <a:lnTo>
                    <a:pt x="30" y="380"/>
                  </a:lnTo>
                  <a:lnTo>
                    <a:pt x="28" y="352"/>
                  </a:lnTo>
                  <a:lnTo>
                    <a:pt x="40" y="314"/>
                  </a:lnTo>
                  <a:lnTo>
                    <a:pt x="46" y="282"/>
                  </a:lnTo>
                  <a:lnTo>
                    <a:pt x="50" y="260"/>
                  </a:lnTo>
                  <a:lnTo>
                    <a:pt x="50" y="244"/>
                  </a:lnTo>
                  <a:lnTo>
                    <a:pt x="50" y="240"/>
                  </a:lnTo>
                  <a:lnTo>
                    <a:pt x="50" y="228"/>
                  </a:lnTo>
                  <a:lnTo>
                    <a:pt x="56" y="214"/>
                  </a:lnTo>
                  <a:lnTo>
                    <a:pt x="60" y="200"/>
                  </a:lnTo>
                  <a:lnTo>
                    <a:pt x="64" y="190"/>
                  </a:lnTo>
                  <a:lnTo>
                    <a:pt x="66" y="186"/>
                  </a:lnTo>
                  <a:lnTo>
                    <a:pt x="66" y="184"/>
                  </a:lnTo>
                  <a:lnTo>
                    <a:pt x="66" y="182"/>
                  </a:lnTo>
                  <a:lnTo>
                    <a:pt x="66" y="176"/>
                  </a:lnTo>
                  <a:lnTo>
                    <a:pt x="66" y="172"/>
                  </a:lnTo>
                  <a:lnTo>
                    <a:pt x="66" y="166"/>
                  </a:lnTo>
                  <a:lnTo>
                    <a:pt x="66" y="164"/>
                  </a:lnTo>
                  <a:lnTo>
                    <a:pt x="68" y="160"/>
                  </a:lnTo>
                  <a:lnTo>
                    <a:pt x="68" y="154"/>
                  </a:lnTo>
                  <a:lnTo>
                    <a:pt x="68" y="150"/>
                  </a:lnTo>
                  <a:lnTo>
                    <a:pt x="70" y="146"/>
                  </a:lnTo>
                  <a:lnTo>
                    <a:pt x="70" y="142"/>
                  </a:lnTo>
                  <a:lnTo>
                    <a:pt x="70" y="140"/>
                  </a:lnTo>
                  <a:lnTo>
                    <a:pt x="70" y="134"/>
                  </a:lnTo>
                  <a:lnTo>
                    <a:pt x="70" y="128"/>
                  </a:lnTo>
                  <a:lnTo>
                    <a:pt x="70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70" y="106"/>
                  </a:lnTo>
                  <a:lnTo>
                    <a:pt x="70" y="100"/>
                  </a:lnTo>
                  <a:lnTo>
                    <a:pt x="72" y="96"/>
                  </a:lnTo>
                  <a:lnTo>
                    <a:pt x="72" y="88"/>
                  </a:lnTo>
                  <a:lnTo>
                    <a:pt x="74" y="74"/>
                  </a:lnTo>
                  <a:lnTo>
                    <a:pt x="72" y="56"/>
                  </a:lnTo>
                  <a:lnTo>
                    <a:pt x="68" y="36"/>
                  </a:lnTo>
                  <a:lnTo>
                    <a:pt x="64" y="30"/>
                  </a:lnTo>
                  <a:lnTo>
                    <a:pt x="60" y="22"/>
                  </a:lnTo>
                  <a:lnTo>
                    <a:pt x="54" y="16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60" y="6"/>
                  </a:lnTo>
                  <a:lnTo>
                    <a:pt x="66" y="2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4" y="8"/>
                  </a:lnTo>
                  <a:lnTo>
                    <a:pt x="80" y="18"/>
                  </a:lnTo>
                  <a:lnTo>
                    <a:pt x="90" y="34"/>
                  </a:lnTo>
                  <a:lnTo>
                    <a:pt x="98" y="46"/>
                  </a:lnTo>
                  <a:lnTo>
                    <a:pt x="100" y="46"/>
                  </a:lnTo>
                  <a:lnTo>
                    <a:pt x="100" y="48"/>
                  </a:lnTo>
                  <a:lnTo>
                    <a:pt x="102" y="52"/>
                  </a:lnTo>
                  <a:lnTo>
                    <a:pt x="102" y="60"/>
                  </a:lnTo>
                  <a:lnTo>
                    <a:pt x="110" y="106"/>
                  </a:lnTo>
                  <a:lnTo>
                    <a:pt x="112" y="106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6" y="108"/>
                  </a:lnTo>
                  <a:lnTo>
                    <a:pt x="118" y="106"/>
                  </a:lnTo>
                  <a:lnTo>
                    <a:pt x="118" y="108"/>
                  </a:lnTo>
                  <a:lnTo>
                    <a:pt x="118" y="110"/>
                  </a:lnTo>
                  <a:lnTo>
                    <a:pt x="118" y="116"/>
                  </a:lnTo>
                  <a:lnTo>
                    <a:pt x="118" y="120"/>
                  </a:lnTo>
                  <a:lnTo>
                    <a:pt x="118" y="124"/>
                  </a:lnTo>
                  <a:lnTo>
                    <a:pt x="116" y="124"/>
                  </a:lnTo>
                  <a:lnTo>
                    <a:pt x="114" y="126"/>
                  </a:lnTo>
                  <a:lnTo>
                    <a:pt x="112" y="128"/>
                  </a:lnTo>
                  <a:lnTo>
                    <a:pt x="108" y="132"/>
                  </a:lnTo>
                  <a:lnTo>
                    <a:pt x="106" y="138"/>
                  </a:lnTo>
                  <a:lnTo>
                    <a:pt x="104" y="146"/>
                  </a:lnTo>
                  <a:lnTo>
                    <a:pt x="102" y="150"/>
                  </a:lnTo>
                  <a:lnTo>
                    <a:pt x="98" y="158"/>
                  </a:lnTo>
                  <a:lnTo>
                    <a:pt x="92" y="168"/>
                  </a:lnTo>
                  <a:lnTo>
                    <a:pt x="88" y="178"/>
                  </a:lnTo>
                  <a:lnTo>
                    <a:pt x="86" y="186"/>
                  </a:lnTo>
                  <a:lnTo>
                    <a:pt x="84" y="192"/>
                  </a:lnTo>
                  <a:lnTo>
                    <a:pt x="84" y="200"/>
                  </a:lnTo>
                  <a:lnTo>
                    <a:pt x="82" y="214"/>
                  </a:lnTo>
                  <a:lnTo>
                    <a:pt x="84" y="232"/>
                  </a:lnTo>
                  <a:lnTo>
                    <a:pt x="82" y="322"/>
                  </a:lnTo>
                  <a:lnTo>
                    <a:pt x="82" y="324"/>
                  </a:lnTo>
                  <a:lnTo>
                    <a:pt x="80" y="326"/>
                  </a:lnTo>
                  <a:lnTo>
                    <a:pt x="76" y="330"/>
                  </a:lnTo>
                  <a:lnTo>
                    <a:pt x="74" y="334"/>
                  </a:lnTo>
                  <a:lnTo>
                    <a:pt x="70" y="338"/>
                  </a:lnTo>
                  <a:lnTo>
                    <a:pt x="68" y="344"/>
                  </a:lnTo>
                  <a:lnTo>
                    <a:pt x="66" y="348"/>
                  </a:lnTo>
                  <a:lnTo>
                    <a:pt x="64" y="350"/>
                  </a:lnTo>
                  <a:lnTo>
                    <a:pt x="60" y="368"/>
                  </a:lnTo>
                  <a:lnTo>
                    <a:pt x="58" y="370"/>
                  </a:lnTo>
                  <a:lnTo>
                    <a:pt x="58" y="372"/>
                  </a:lnTo>
                  <a:lnTo>
                    <a:pt x="60" y="380"/>
                  </a:lnTo>
                  <a:lnTo>
                    <a:pt x="58" y="390"/>
                  </a:lnTo>
                  <a:lnTo>
                    <a:pt x="60" y="398"/>
                  </a:lnTo>
                  <a:lnTo>
                    <a:pt x="58" y="410"/>
                  </a:lnTo>
                  <a:lnTo>
                    <a:pt x="54" y="412"/>
                  </a:lnTo>
                  <a:lnTo>
                    <a:pt x="54" y="420"/>
                  </a:lnTo>
                  <a:lnTo>
                    <a:pt x="56" y="420"/>
                  </a:lnTo>
                  <a:lnTo>
                    <a:pt x="56" y="424"/>
                  </a:lnTo>
                  <a:lnTo>
                    <a:pt x="56" y="436"/>
                  </a:lnTo>
                  <a:lnTo>
                    <a:pt x="56" y="448"/>
                  </a:lnTo>
                  <a:lnTo>
                    <a:pt x="56" y="458"/>
                  </a:lnTo>
                  <a:lnTo>
                    <a:pt x="56" y="462"/>
                  </a:lnTo>
                  <a:lnTo>
                    <a:pt x="54" y="466"/>
                  </a:lnTo>
                  <a:lnTo>
                    <a:pt x="54" y="468"/>
                  </a:lnTo>
                  <a:lnTo>
                    <a:pt x="54" y="470"/>
                  </a:lnTo>
                  <a:lnTo>
                    <a:pt x="54" y="472"/>
                  </a:lnTo>
                  <a:lnTo>
                    <a:pt x="56" y="474"/>
                  </a:lnTo>
                  <a:lnTo>
                    <a:pt x="56" y="476"/>
                  </a:lnTo>
                  <a:lnTo>
                    <a:pt x="58" y="478"/>
                  </a:lnTo>
                  <a:lnTo>
                    <a:pt x="58" y="484"/>
                  </a:lnTo>
                  <a:lnTo>
                    <a:pt x="58" y="496"/>
                  </a:lnTo>
                  <a:lnTo>
                    <a:pt x="58" y="508"/>
                  </a:lnTo>
                  <a:lnTo>
                    <a:pt x="56" y="516"/>
                  </a:lnTo>
                  <a:lnTo>
                    <a:pt x="56" y="518"/>
                  </a:lnTo>
                  <a:lnTo>
                    <a:pt x="52" y="520"/>
                  </a:lnTo>
                  <a:lnTo>
                    <a:pt x="50" y="522"/>
                  </a:lnTo>
                  <a:lnTo>
                    <a:pt x="46" y="526"/>
                  </a:lnTo>
                  <a:lnTo>
                    <a:pt x="42" y="530"/>
                  </a:lnTo>
                  <a:lnTo>
                    <a:pt x="40" y="534"/>
                  </a:lnTo>
                  <a:lnTo>
                    <a:pt x="38" y="540"/>
                  </a:lnTo>
                  <a:lnTo>
                    <a:pt x="38" y="554"/>
                  </a:lnTo>
                  <a:lnTo>
                    <a:pt x="38" y="574"/>
                  </a:lnTo>
                  <a:lnTo>
                    <a:pt x="38" y="594"/>
                  </a:lnTo>
                  <a:lnTo>
                    <a:pt x="38" y="612"/>
                  </a:lnTo>
                  <a:lnTo>
                    <a:pt x="38" y="618"/>
                  </a:lnTo>
                  <a:lnTo>
                    <a:pt x="36" y="620"/>
                  </a:lnTo>
                  <a:lnTo>
                    <a:pt x="36" y="624"/>
                  </a:lnTo>
                  <a:lnTo>
                    <a:pt x="38" y="630"/>
                  </a:lnTo>
                  <a:lnTo>
                    <a:pt x="38" y="642"/>
                  </a:lnTo>
                  <a:lnTo>
                    <a:pt x="50" y="656"/>
                  </a:lnTo>
                  <a:lnTo>
                    <a:pt x="88" y="656"/>
                  </a:lnTo>
                  <a:lnTo>
                    <a:pt x="90" y="656"/>
                  </a:lnTo>
                  <a:lnTo>
                    <a:pt x="90" y="658"/>
                  </a:lnTo>
                  <a:lnTo>
                    <a:pt x="90" y="660"/>
                  </a:lnTo>
                  <a:lnTo>
                    <a:pt x="90" y="662"/>
                  </a:lnTo>
                  <a:lnTo>
                    <a:pt x="90" y="668"/>
                  </a:lnTo>
                  <a:lnTo>
                    <a:pt x="92" y="676"/>
                  </a:lnTo>
                  <a:lnTo>
                    <a:pt x="92" y="700"/>
                  </a:lnTo>
                  <a:lnTo>
                    <a:pt x="96" y="726"/>
                  </a:lnTo>
                  <a:lnTo>
                    <a:pt x="136" y="728"/>
                  </a:lnTo>
                  <a:lnTo>
                    <a:pt x="150" y="748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Freeform 518"/>
            <p:cNvSpPr>
              <a:spLocks/>
            </p:cNvSpPr>
            <p:nvPr/>
          </p:nvSpPr>
          <p:spPr bwMode="gray">
            <a:xfrm>
              <a:off x="7837139" y="5238822"/>
              <a:ext cx="203654" cy="233119"/>
            </a:xfrm>
            <a:custGeom>
              <a:avLst/>
              <a:gdLst>
                <a:gd name="T0" fmla="*/ 110 w 110"/>
                <a:gd name="T1" fmla="*/ 94 h 126"/>
                <a:gd name="T2" fmla="*/ 108 w 110"/>
                <a:gd name="T3" fmla="*/ 84 h 126"/>
                <a:gd name="T4" fmla="*/ 104 w 110"/>
                <a:gd name="T5" fmla="*/ 76 h 126"/>
                <a:gd name="T6" fmla="*/ 102 w 110"/>
                <a:gd name="T7" fmla="*/ 72 h 126"/>
                <a:gd name="T8" fmla="*/ 98 w 110"/>
                <a:gd name="T9" fmla="*/ 70 h 126"/>
                <a:gd name="T10" fmla="*/ 92 w 110"/>
                <a:gd name="T11" fmla="*/ 70 h 126"/>
                <a:gd name="T12" fmla="*/ 90 w 110"/>
                <a:gd name="T13" fmla="*/ 72 h 126"/>
                <a:gd name="T14" fmla="*/ 76 w 110"/>
                <a:gd name="T15" fmla="*/ 68 h 126"/>
                <a:gd name="T16" fmla="*/ 72 w 110"/>
                <a:gd name="T17" fmla="*/ 64 h 126"/>
                <a:gd name="T18" fmla="*/ 72 w 110"/>
                <a:gd name="T19" fmla="*/ 54 h 126"/>
                <a:gd name="T20" fmla="*/ 68 w 110"/>
                <a:gd name="T21" fmla="*/ 32 h 126"/>
                <a:gd name="T22" fmla="*/ 68 w 110"/>
                <a:gd name="T23" fmla="*/ 24 h 126"/>
                <a:gd name="T24" fmla="*/ 68 w 110"/>
                <a:gd name="T25" fmla="*/ 18 h 126"/>
                <a:gd name="T26" fmla="*/ 68 w 110"/>
                <a:gd name="T27" fmla="*/ 18 h 126"/>
                <a:gd name="T28" fmla="*/ 64 w 110"/>
                <a:gd name="T29" fmla="*/ 16 h 126"/>
                <a:gd name="T30" fmla="*/ 56 w 110"/>
                <a:gd name="T31" fmla="*/ 8 h 126"/>
                <a:gd name="T32" fmla="*/ 46 w 110"/>
                <a:gd name="T33" fmla="*/ 2 h 126"/>
                <a:gd name="T34" fmla="*/ 36 w 110"/>
                <a:gd name="T35" fmla="*/ 0 h 126"/>
                <a:gd name="T36" fmla="*/ 30 w 110"/>
                <a:gd name="T37" fmla="*/ 4 h 126"/>
                <a:gd name="T38" fmla="*/ 18 w 110"/>
                <a:gd name="T39" fmla="*/ 10 h 126"/>
                <a:gd name="T40" fmla="*/ 8 w 110"/>
                <a:gd name="T41" fmla="*/ 24 h 126"/>
                <a:gd name="T42" fmla="*/ 6 w 110"/>
                <a:gd name="T43" fmla="*/ 28 h 126"/>
                <a:gd name="T44" fmla="*/ 2 w 110"/>
                <a:gd name="T45" fmla="*/ 38 h 126"/>
                <a:gd name="T46" fmla="*/ 0 w 110"/>
                <a:gd name="T47" fmla="*/ 52 h 126"/>
                <a:gd name="T48" fmla="*/ 2 w 110"/>
                <a:gd name="T49" fmla="*/ 56 h 126"/>
                <a:gd name="T50" fmla="*/ 10 w 110"/>
                <a:gd name="T51" fmla="*/ 60 h 126"/>
                <a:gd name="T52" fmla="*/ 32 w 110"/>
                <a:gd name="T53" fmla="*/ 72 h 126"/>
                <a:gd name="T54" fmla="*/ 50 w 110"/>
                <a:gd name="T55" fmla="*/ 126 h 126"/>
                <a:gd name="T56" fmla="*/ 102 w 110"/>
                <a:gd name="T57" fmla="*/ 124 h 126"/>
                <a:gd name="T58" fmla="*/ 104 w 110"/>
                <a:gd name="T59" fmla="*/ 116 h 126"/>
                <a:gd name="T60" fmla="*/ 106 w 110"/>
                <a:gd name="T61" fmla="*/ 110 h 126"/>
                <a:gd name="T62" fmla="*/ 106 w 110"/>
                <a:gd name="T63" fmla="*/ 104 h 126"/>
                <a:gd name="T64" fmla="*/ 108 w 110"/>
                <a:gd name="T65" fmla="*/ 9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26">
                  <a:moveTo>
                    <a:pt x="108" y="96"/>
                  </a:moveTo>
                  <a:lnTo>
                    <a:pt x="110" y="94"/>
                  </a:lnTo>
                  <a:lnTo>
                    <a:pt x="108" y="90"/>
                  </a:lnTo>
                  <a:lnTo>
                    <a:pt x="108" y="84"/>
                  </a:lnTo>
                  <a:lnTo>
                    <a:pt x="106" y="80"/>
                  </a:lnTo>
                  <a:lnTo>
                    <a:pt x="104" y="76"/>
                  </a:lnTo>
                  <a:lnTo>
                    <a:pt x="102" y="72"/>
                  </a:lnTo>
                  <a:lnTo>
                    <a:pt x="102" y="72"/>
                  </a:lnTo>
                  <a:lnTo>
                    <a:pt x="100" y="70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2" y="70"/>
                  </a:lnTo>
                  <a:lnTo>
                    <a:pt x="90" y="70"/>
                  </a:lnTo>
                  <a:lnTo>
                    <a:pt x="90" y="72"/>
                  </a:lnTo>
                  <a:lnTo>
                    <a:pt x="78" y="68"/>
                  </a:lnTo>
                  <a:lnTo>
                    <a:pt x="76" y="68"/>
                  </a:lnTo>
                  <a:lnTo>
                    <a:pt x="74" y="66"/>
                  </a:lnTo>
                  <a:lnTo>
                    <a:pt x="72" y="64"/>
                  </a:lnTo>
                  <a:lnTo>
                    <a:pt x="72" y="64"/>
                  </a:lnTo>
                  <a:lnTo>
                    <a:pt x="72" y="54"/>
                  </a:lnTo>
                  <a:lnTo>
                    <a:pt x="70" y="42"/>
                  </a:lnTo>
                  <a:lnTo>
                    <a:pt x="68" y="32"/>
                  </a:lnTo>
                  <a:lnTo>
                    <a:pt x="68" y="28"/>
                  </a:lnTo>
                  <a:lnTo>
                    <a:pt x="68" y="24"/>
                  </a:lnTo>
                  <a:lnTo>
                    <a:pt x="68" y="20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6" y="18"/>
                  </a:lnTo>
                  <a:lnTo>
                    <a:pt x="64" y="16"/>
                  </a:lnTo>
                  <a:lnTo>
                    <a:pt x="60" y="12"/>
                  </a:lnTo>
                  <a:lnTo>
                    <a:pt x="56" y="8"/>
                  </a:lnTo>
                  <a:lnTo>
                    <a:pt x="52" y="6"/>
                  </a:lnTo>
                  <a:lnTo>
                    <a:pt x="46" y="2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4" y="6"/>
                  </a:lnTo>
                  <a:lnTo>
                    <a:pt x="18" y="10"/>
                  </a:lnTo>
                  <a:lnTo>
                    <a:pt x="12" y="16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6" y="58"/>
                  </a:lnTo>
                  <a:lnTo>
                    <a:pt x="10" y="60"/>
                  </a:lnTo>
                  <a:lnTo>
                    <a:pt x="26" y="66"/>
                  </a:lnTo>
                  <a:lnTo>
                    <a:pt x="32" y="72"/>
                  </a:lnTo>
                  <a:lnTo>
                    <a:pt x="66" y="90"/>
                  </a:lnTo>
                  <a:lnTo>
                    <a:pt x="50" y="126"/>
                  </a:lnTo>
                  <a:lnTo>
                    <a:pt x="102" y="126"/>
                  </a:lnTo>
                  <a:lnTo>
                    <a:pt x="102" y="124"/>
                  </a:lnTo>
                  <a:lnTo>
                    <a:pt x="102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6" y="110"/>
                  </a:lnTo>
                  <a:lnTo>
                    <a:pt x="106" y="108"/>
                  </a:lnTo>
                  <a:lnTo>
                    <a:pt x="106" y="104"/>
                  </a:lnTo>
                  <a:lnTo>
                    <a:pt x="108" y="98"/>
                  </a:lnTo>
                  <a:lnTo>
                    <a:pt x="108" y="96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Freeform 519"/>
            <p:cNvSpPr>
              <a:spLocks/>
            </p:cNvSpPr>
            <p:nvPr/>
          </p:nvSpPr>
          <p:spPr bwMode="gray">
            <a:xfrm>
              <a:off x="7237287" y="4358151"/>
              <a:ext cx="96273" cy="129510"/>
            </a:xfrm>
            <a:custGeom>
              <a:avLst/>
              <a:gdLst>
                <a:gd name="T0" fmla="*/ 50 w 52"/>
                <a:gd name="T1" fmla="*/ 64 h 70"/>
                <a:gd name="T2" fmla="*/ 46 w 52"/>
                <a:gd name="T3" fmla="*/ 60 h 70"/>
                <a:gd name="T4" fmla="*/ 44 w 52"/>
                <a:gd name="T5" fmla="*/ 54 h 70"/>
                <a:gd name="T6" fmla="*/ 46 w 52"/>
                <a:gd name="T7" fmla="*/ 46 h 70"/>
                <a:gd name="T8" fmla="*/ 48 w 52"/>
                <a:gd name="T9" fmla="*/ 42 h 70"/>
                <a:gd name="T10" fmla="*/ 48 w 52"/>
                <a:gd name="T11" fmla="*/ 36 h 70"/>
                <a:gd name="T12" fmla="*/ 48 w 52"/>
                <a:gd name="T13" fmla="*/ 32 h 70"/>
                <a:gd name="T14" fmla="*/ 50 w 52"/>
                <a:gd name="T15" fmla="*/ 20 h 70"/>
                <a:gd name="T16" fmla="*/ 52 w 52"/>
                <a:gd name="T17" fmla="*/ 10 h 70"/>
                <a:gd name="T18" fmla="*/ 52 w 52"/>
                <a:gd name="T19" fmla="*/ 6 h 70"/>
                <a:gd name="T20" fmla="*/ 52 w 52"/>
                <a:gd name="T21" fmla="*/ 0 h 70"/>
                <a:gd name="T22" fmla="*/ 48 w 52"/>
                <a:gd name="T23" fmla="*/ 0 h 70"/>
                <a:gd name="T24" fmla="*/ 44 w 52"/>
                <a:gd name="T25" fmla="*/ 0 h 70"/>
                <a:gd name="T26" fmla="*/ 40 w 52"/>
                <a:gd name="T27" fmla="*/ 2 h 70"/>
                <a:gd name="T28" fmla="*/ 36 w 52"/>
                <a:gd name="T29" fmla="*/ 0 h 70"/>
                <a:gd name="T30" fmla="*/ 34 w 52"/>
                <a:gd name="T31" fmla="*/ 2 h 70"/>
                <a:gd name="T32" fmla="*/ 30 w 52"/>
                <a:gd name="T33" fmla="*/ 10 h 70"/>
                <a:gd name="T34" fmla="*/ 28 w 52"/>
                <a:gd name="T35" fmla="*/ 14 h 70"/>
                <a:gd name="T36" fmla="*/ 24 w 52"/>
                <a:gd name="T37" fmla="*/ 20 h 70"/>
                <a:gd name="T38" fmla="*/ 20 w 52"/>
                <a:gd name="T39" fmla="*/ 22 h 70"/>
                <a:gd name="T40" fmla="*/ 16 w 52"/>
                <a:gd name="T41" fmla="*/ 24 h 70"/>
                <a:gd name="T42" fmla="*/ 14 w 52"/>
                <a:gd name="T43" fmla="*/ 28 h 70"/>
                <a:gd name="T44" fmla="*/ 14 w 52"/>
                <a:gd name="T45" fmla="*/ 32 h 70"/>
                <a:gd name="T46" fmla="*/ 10 w 52"/>
                <a:gd name="T47" fmla="*/ 36 h 70"/>
                <a:gd name="T48" fmla="*/ 8 w 52"/>
                <a:gd name="T49" fmla="*/ 38 h 70"/>
                <a:gd name="T50" fmla="*/ 6 w 52"/>
                <a:gd name="T51" fmla="*/ 40 h 70"/>
                <a:gd name="T52" fmla="*/ 6 w 52"/>
                <a:gd name="T53" fmla="*/ 42 h 70"/>
                <a:gd name="T54" fmla="*/ 4 w 52"/>
                <a:gd name="T55" fmla="*/ 44 h 70"/>
                <a:gd name="T56" fmla="*/ 2 w 52"/>
                <a:gd name="T57" fmla="*/ 44 h 70"/>
                <a:gd name="T58" fmla="*/ 0 w 52"/>
                <a:gd name="T59" fmla="*/ 42 h 70"/>
                <a:gd name="T60" fmla="*/ 0 w 52"/>
                <a:gd name="T61" fmla="*/ 44 h 70"/>
                <a:gd name="T62" fmla="*/ 8 w 52"/>
                <a:gd name="T63" fmla="*/ 52 h 70"/>
                <a:gd name="T64" fmla="*/ 12 w 52"/>
                <a:gd name="T65" fmla="*/ 60 h 70"/>
                <a:gd name="T66" fmla="*/ 16 w 52"/>
                <a:gd name="T67" fmla="*/ 64 h 70"/>
                <a:gd name="T68" fmla="*/ 20 w 52"/>
                <a:gd name="T69" fmla="*/ 62 h 70"/>
                <a:gd name="T70" fmla="*/ 26 w 52"/>
                <a:gd name="T71" fmla="*/ 66 h 70"/>
                <a:gd name="T72" fmla="*/ 30 w 52"/>
                <a:gd name="T73" fmla="*/ 66 h 70"/>
                <a:gd name="T74" fmla="*/ 36 w 52"/>
                <a:gd name="T75" fmla="*/ 66 h 70"/>
                <a:gd name="T76" fmla="*/ 40 w 52"/>
                <a:gd name="T77" fmla="*/ 66 h 70"/>
                <a:gd name="T78" fmla="*/ 44 w 52"/>
                <a:gd name="T79" fmla="*/ 68 h 70"/>
                <a:gd name="T80" fmla="*/ 48 w 52"/>
                <a:gd name="T81" fmla="*/ 70 h 70"/>
                <a:gd name="T82" fmla="*/ 50 w 52"/>
                <a:gd name="T83" fmla="*/ 70 h 70"/>
                <a:gd name="T84" fmla="*/ 52 w 52"/>
                <a:gd name="T8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70">
                  <a:moveTo>
                    <a:pt x="52" y="70"/>
                  </a:moveTo>
                  <a:lnTo>
                    <a:pt x="50" y="64"/>
                  </a:lnTo>
                  <a:lnTo>
                    <a:pt x="46" y="60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44" y="54"/>
                  </a:lnTo>
                  <a:lnTo>
                    <a:pt x="44" y="50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48" y="42"/>
                  </a:lnTo>
                  <a:lnTo>
                    <a:pt x="48" y="40"/>
                  </a:lnTo>
                  <a:lnTo>
                    <a:pt x="48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48" y="26"/>
                  </a:lnTo>
                  <a:lnTo>
                    <a:pt x="50" y="20"/>
                  </a:lnTo>
                  <a:lnTo>
                    <a:pt x="50" y="14"/>
                  </a:lnTo>
                  <a:lnTo>
                    <a:pt x="52" y="10"/>
                  </a:lnTo>
                  <a:lnTo>
                    <a:pt x="52" y="8"/>
                  </a:lnTo>
                  <a:lnTo>
                    <a:pt x="52" y="6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4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28" y="14"/>
                  </a:lnTo>
                  <a:lnTo>
                    <a:pt x="26" y="16"/>
                  </a:lnTo>
                  <a:lnTo>
                    <a:pt x="24" y="20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32"/>
                  </a:lnTo>
                  <a:lnTo>
                    <a:pt x="12" y="34"/>
                  </a:lnTo>
                  <a:lnTo>
                    <a:pt x="10" y="3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56"/>
                  </a:lnTo>
                  <a:lnTo>
                    <a:pt x="12" y="60"/>
                  </a:lnTo>
                  <a:lnTo>
                    <a:pt x="14" y="64"/>
                  </a:lnTo>
                  <a:lnTo>
                    <a:pt x="16" y="64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4"/>
                  </a:lnTo>
                  <a:lnTo>
                    <a:pt x="26" y="66"/>
                  </a:lnTo>
                  <a:lnTo>
                    <a:pt x="28" y="66"/>
                  </a:lnTo>
                  <a:lnTo>
                    <a:pt x="30" y="66"/>
                  </a:lnTo>
                  <a:lnTo>
                    <a:pt x="34" y="66"/>
                  </a:lnTo>
                  <a:lnTo>
                    <a:pt x="36" y="66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42" y="66"/>
                  </a:lnTo>
                  <a:lnTo>
                    <a:pt x="44" y="68"/>
                  </a:lnTo>
                  <a:lnTo>
                    <a:pt x="48" y="68"/>
                  </a:lnTo>
                  <a:lnTo>
                    <a:pt x="48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2" y="70"/>
                  </a:lnTo>
                  <a:lnTo>
                    <a:pt x="52" y="7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Freeform 520"/>
            <p:cNvSpPr>
              <a:spLocks/>
            </p:cNvSpPr>
            <p:nvPr/>
          </p:nvSpPr>
          <p:spPr bwMode="gray">
            <a:xfrm>
              <a:off x="7126203" y="4269344"/>
              <a:ext cx="111084" cy="136911"/>
            </a:xfrm>
            <a:custGeom>
              <a:avLst/>
              <a:gdLst>
                <a:gd name="T0" fmla="*/ 60 w 60"/>
                <a:gd name="T1" fmla="*/ 40 h 74"/>
                <a:gd name="T2" fmla="*/ 60 w 60"/>
                <a:gd name="T3" fmla="*/ 40 h 74"/>
                <a:gd name="T4" fmla="*/ 58 w 60"/>
                <a:gd name="T5" fmla="*/ 42 h 74"/>
                <a:gd name="T6" fmla="*/ 56 w 60"/>
                <a:gd name="T7" fmla="*/ 46 h 74"/>
                <a:gd name="T8" fmla="*/ 54 w 60"/>
                <a:gd name="T9" fmla="*/ 48 h 74"/>
                <a:gd name="T10" fmla="*/ 50 w 60"/>
                <a:gd name="T11" fmla="*/ 50 h 74"/>
                <a:gd name="T12" fmla="*/ 46 w 60"/>
                <a:gd name="T13" fmla="*/ 52 h 74"/>
                <a:gd name="T14" fmla="*/ 46 w 60"/>
                <a:gd name="T15" fmla="*/ 52 h 74"/>
                <a:gd name="T16" fmla="*/ 44 w 60"/>
                <a:gd name="T17" fmla="*/ 52 h 74"/>
                <a:gd name="T18" fmla="*/ 42 w 60"/>
                <a:gd name="T19" fmla="*/ 54 h 74"/>
                <a:gd name="T20" fmla="*/ 40 w 60"/>
                <a:gd name="T21" fmla="*/ 58 h 74"/>
                <a:gd name="T22" fmla="*/ 40 w 60"/>
                <a:gd name="T23" fmla="*/ 58 h 74"/>
                <a:gd name="T24" fmla="*/ 38 w 60"/>
                <a:gd name="T25" fmla="*/ 60 h 74"/>
                <a:gd name="T26" fmla="*/ 36 w 60"/>
                <a:gd name="T27" fmla="*/ 62 h 74"/>
                <a:gd name="T28" fmla="*/ 32 w 60"/>
                <a:gd name="T29" fmla="*/ 62 h 74"/>
                <a:gd name="T30" fmla="*/ 32 w 60"/>
                <a:gd name="T31" fmla="*/ 62 h 74"/>
                <a:gd name="T32" fmla="*/ 30 w 60"/>
                <a:gd name="T33" fmla="*/ 64 h 74"/>
                <a:gd name="T34" fmla="*/ 26 w 60"/>
                <a:gd name="T35" fmla="*/ 66 h 74"/>
                <a:gd name="T36" fmla="*/ 24 w 60"/>
                <a:gd name="T37" fmla="*/ 68 h 74"/>
                <a:gd name="T38" fmla="*/ 16 w 60"/>
                <a:gd name="T39" fmla="*/ 74 h 74"/>
                <a:gd name="T40" fmla="*/ 10 w 60"/>
                <a:gd name="T41" fmla="*/ 70 h 74"/>
                <a:gd name="T42" fmla="*/ 6 w 60"/>
                <a:gd name="T43" fmla="*/ 66 h 74"/>
                <a:gd name="T44" fmla="*/ 4 w 60"/>
                <a:gd name="T45" fmla="*/ 62 h 74"/>
                <a:gd name="T46" fmla="*/ 0 w 60"/>
                <a:gd name="T47" fmla="*/ 54 h 74"/>
                <a:gd name="T48" fmla="*/ 2 w 60"/>
                <a:gd name="T49" fmla="*/ 54 h 74"/>
                <a:gd name="T50" fmla="*/ 2 w 60"/>
                <a:gd name="T51" fmla="*/ 50 h 74"/>
                <a:gd name="T52" fmla="*/ 4 w 60"/>
                <a:gd name="T53" fmla="*/ 48 h 74"/>
                <a:gd name="T54" fmla="*/ 6 w 60"/>
                <a:gd name="T55" fmla="*/ 44 h 74"/>
                <a:gd name="T56" fmla="*/ 8 w 60"/>
                <a:gd name="T57" fmla="*/ 42 h 74"/>
                <a:gd name="T58" fmla="*/ 8 w 60"/>
                <a:gd name="T59" fmla="*/ 40 h 74"/>
                <a:gd name="T60" fmla="*/ 8 w 60"/>
                <a:gd name="T61" fmla="*/ 38 h 74"/>
                <a:gd name="T62" fmla="*/ 8 w 60"/>
                <a:gd name="T63" fmla="*/ 36 h 74"/>
                <a:gd name="T64" fmla="*/ 6 w 60"/>
                <a:gd name="T65" fmla="*/ 34 h 74"/>
                <a:gd name="T66" fmla="*/ 6 w 60"/>
                <a:gd name="T67" fmla="*/ 32 h 74"/>
                <a:gd name="T68" fmla="*/ 6 w 60"/>
                <a:gd name="T69" fmla="*/ 32 h 74"/>
                <a:gd name="T70" fmla="*/ 6 w 60"/>
                <a:gd name="T71" fmla="*/ 30 h 74"/>
                <a:gd name="T72" fmla="*/ 6 w 60"/>
                <a:gd name="T73" fmla="*/ 28 h 74"/>
                <a:gd name="T74" fmla="*/ 8 w 60"/>
                <a:gd name="T75" fmla="*/ 28 h 74"/>
                <a:gd name="T76" fmla="*/ 32 w 60"/>
                <a:gd name="T77" fmla="*/ 28 h 74"/>
                <a:gd name="T78" fmla="*/ 32 w 60"/>
                <a:gd name="T79" fmla="*/ 18 h 74"/>
                <a:gd name="T80" fmla="*/ 22 w 60"/>
                <a:gd name="T81" fmla="*/ 8 h 74"/>
                <a:gd name="T82" fmla="*/ 26 w 60"/>
                <a:gd name="T83" fmla="*/ 8 h 74"/>
                <a:gd name="T84" fmla="*/ 26 w 60"/>
                <a:gd name="T85" fmla="*/ 0 h 74"/>
                <a:gd name="T86" fmla="*/ 46 w 60"/>
                <a:gd name="T87" fmla="*/ 0 h 74"/>
                <a:gd name="T88" fmla="*/ 46 w 60"/>
                <a:gd name="T89" fmla="*/ 2 h 74"/>
                <a:gd name="T90" fmla="*/ 46 w 60"/>
                <a:gd name="T91" fmla="*/ 32 h 74"/>
                <a:gd name="T92" fmla="*/ 54 w 60"/>
                <a:gd name="T93" fmla="*/ 32 h 74"/>
                <a:gd name="T94" fmla="*/ 54 w 60"/>
                <a:gd name="T95" fmla="*/ 34 h 74"/>
                <a:gd name="T96" fmla="*/ 54 w 60"/>
                <a:gd name="T97" fmla="*/ 34 h 74"/>
                <a:gd name="T98" fmla="*/ 54 w 60"/>
                <a:gd name="T99" fmla="*/ 36 h 74"/>
                <a:gd name="T100" fmla="*/ 56 w 60"/>
                <a:gd name="T101" fmla="*/ 38 h 74"/>
                <a:gd name="T102" fmla="*/ 60 w 60"/>
                <a:gd name="T103" fmla="*/ 4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0" h="74">
                  <a:moveTo>
                    <a:pt x="60" y="40"/>
                  </a:moveTo>
                  <a:lnTo>
                    <a:pt x="60" y="40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4" y="48"/>
                  </a:lnTo>
                  <a:lnTo>
                    <a:pt x="50" y="5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4" y="52"/>
                  </a:lnTo>
                  <a:lnTo>
                    <a:pt x="42" y="54"/>
                  </a:lnTo>
                  <a:lnTo>
                    <a:pt x="40" y="58"/>
                  </a:lnTo>
                  <a:lnTo>
                    <a:pt x="40" y="58"/>
                  </a:lnTo>
                  <a:lnTo>
                    <a:pt x="38" y="60"/>
                  </a:lnTo>
                  <a:lnTo>
                    <a:pt x="36" y="62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0" y="64"/>
                  </a:lnTo>
                  <a:lnTo>
                    <a:pt x="26" y="66"/>
                  </a:lnTo>
                  <a:lnTo>
                    <a:pt x="24" y="68"/>
                  </a:lnTo>
                  <a:lnTo>
                    <a:pt x="16" y="74"/>
                  </a:lnTo>
                  <a:lnTo>
                    <a:pt x="10" y="70"/>
                  </a:lnTo>
                  <a:lnTo>
                    <a:pt x="6" y="66"/>
                  </a:lnTo>
                  <a:lnTo>
                    <a:pt x="4" y="62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32" y="28"/>
                  </a:lnTo>
                  <a:lnTo>
                    <a:pt x="32" y="18"/>
                  </a:lnTo>
                  <a:lnTo>
                    <a:pt x="22" y="8"/>
                  </a:lnTo>
                  <a:lnTo>
                    <a:pt x="26" y="8"/>
                  </a:lnTo>
                  <a:lnTo>
                    <a:pt x="26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6" y="32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6" y="38"/>
                  </a:lnTo>
                  <a:lnTo>
                    <a:pt x="60" y="4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Freeform 521"/>
            <p:cNvSpPr>
              <a:spLocks/>
            </p:cNvSpPr>
            <p:nvPr/>
          </p:nvSpPr>
          <p:spPr bwMode="gray">
            <a:xfrm>
              <a:off x="7211367" y="4254543"/>
              <a:ext cx="25920" cy="74006"/>
            </a:xfrm>
            <a:custGeom>
              <a:avLst/>
              <a:gdLst>
                <a:gd name="T0" fmla="*/ 14 w 14"/>
                <a:gd name="T1" fmla="*/ 0 h 40"/>
                <a:gd name="T2" fmla="*/ 14 w 14"/>
                <a:gd name="T3" fmla="*/ 0 h 40"/>
                <a:gd name="T4" fmla="*/ 12 w 14"/>
                <a:gd name="T5" fmla="*/ 0 h 40"/>
                <a:gd name="T6" fmla="*/ 10 w 14"/>
                <a:gd name="T7" fmla="*/ 0 h 40"/>
                <a:gd name="T8" fmla="*/ 10 w 14"/>
                <a:gd name="T9" fmla="*/ 2 h 40"/>
                <a:gd name="T10" fmla="*/ 8 w 14"/>
                <a:gd name="T11" fmla="*/ 2 h 40"/>
                <a:gd name="T12" fmla="*/ 6 w 14"/>
                <a:gd name="T13" fmla="*/ 4 h 40"/>
                <a:gd name="T14" fmla="*/ 6 w 14"/>
                <a:gd name="T15" fmla="*/ 4 h 40"/>
                <a:gd name="T16" fmla="*/ 4 w 14"/>
                <a:gd name="T17" fmla="*/ 6 h 40"/>
                <a:gd name="T18" fmla="*/ 2 w 14"/>
                <a:gd name="T19" fmla="*/ 4 h 40"/>
                <a:gd name="T20" fmla="*/ 0 w 14"/>
                <a:gd name="T21" fmla="*/ 4 h 40"/>
                <a:gd name="T22" fmla="*/ 0 w 14"/>
                <a:gd name="T23" fmla="*/ 6 h 40"/>
                <a:gd name="T24" fmla="*/ 0 w 14"/>
                <a:gd name="T25" fmla="*/ 8 h 40"/>
                <a:gd name="T26" fmla="*/ 0 w 14"/>
                <a:gd name="T27" fmla="*/ 8 h 40"/>
                <a:gd name="T28" fmla="*/ 0 w 14"/>
                <a:gd name="T29" fmla="*/ 40 h 40"/>
                <a:gd name="T30" fmla="*/ 8 w 14"/>
                <a:gd name="T31" fmla="*/ 40 h 40"/>
                <a:gd name="T32" fmla="*/ 8 w 14"/>
                <a:gd name="T33" fmla="*/ 40 h 40"/>
                <a:gd name="T34" fmla="*/ 8 w 14"/>
                <a:gd name="T35" fmla="*/ 38 h 40"/>
                <a:gd name="T36" fmla="*/ 10 w 14"/>
                <a:gd name="T37" fmla="*/ 36 h 40"/>
                <a:gd name="T38" fmla="*/ 12 w 14"/>
                <a:gd name="T39" fmla="*/ 34 h 40"/>
                <a:gd name="T40" fmla="*/ 12 w 14"/>
                <a:gd name="T41" fmla="*/ 32 h 40"/>
                <a:gd name="T42" fmla="*/ 12 w 14"/>
                <a:gd name="T43" fmla="*/ 30 h 40"/>
                <a:gd name="T44" fmla="*/ 12 w 14"/>
                <a:gd name="T45" fmla="*/ 28 h 40"/>
                <a:gd name="T46" fmla="*/ 10 w 14"/>
                <a:gd name="T47" fmla="*/ 24 h 40"/>
                <a:gd name="T48" fmla="*/ 10 w 14"/>
                <a:gd name="T49" fmla="*/ 18 h 40"/>
                <a:gd name="T50" fmla="*/ 10 w 14"/>
                <a:gd name="T51" fmla="*/ 14 h 40"/>
                <a:gd name="T52" fmla="*/ 10 w 14"/>
                <a:gd name="T53" fmla="*/ 12 h 40"/>
                <a:gd name="T54" fmla="*/ 12 w 14"/>
                <a:gd name="T55" fmla="*/ 10 h 40"/>
                <a:gd name="T56" fmla="*/ 12 w 14"/>
                <a:gd name="T57" fmla="*/ 8 h 40"/>
                <a:gd name="T58" fmla="*/ 14 w 14"/>
                <a:gd name="T59" fmla="*/ 4 h 40"/>
                <a:gd name="T60" fmla="*/ 14 w 14"/>
                <a:gd name="T6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" h="40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4"/>
                  </a:lnTo>
                  <a:lnTo>
                    <a:pt x="10" y="18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4" y="4"/>
                  </a:lnTo>
                  <a:lnTo>
                    <a:pt x="14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Freeform 522"/>
            <p:cNvSpPr>
              <a:spLocks/>
            </p:cNvSpPr>
            <p:nvPr/>
          </p:nvSpPr>
          <p:spPr bwMode="gray">
            <a:xfrm>
              <a:off x="7263206" y="4476561"/>
              <a:ext cx="88867" cy="74006"/>
            </a:xfrm>
            <a:custGeom>
              <a:avLst/>
              <a:gdLst>
                <a:gd name="T0" fmla="*/ 48 w 48"/>
                <a:gd name="T1" fmla="*/ 16 h 40"/>
                <a:gd name="T2" fmla="*/ 46 w 48"/>
                <a:gd name="T3" fmla="*/ 14 h 40"/>
                <a:gd name="T4" fmla="*/ 42 w 48"/>
                <a:gd name="T5" fmla="*/ 12 h 40"/>
                <a:gd name="T6" fmla="*/ 40 w 48"/>
                <a:gd name="T7" fmla="*/ 8 h 40"/>
                <a:gd name="T8" fmla="*/ 38 w 48"/>
                <a:gd name="T9" fmla="*/ 6 h 40"/>
                <a:gd name="T10" fmla="*/ 36 w 48"/>
                <a:gd name="T11" fmla="*/ 6 h 40"/>
                <a:gd name="T12" fmla="*/ 34 w 48"/>
                <a:gd name="T13" fmla="*/ 6 h 40"/>
                <a:gd name="T14" fmla="*/ 30 w 48"/>
                <a:gd name="T15" fmla="*/ 4 h 40"/>
                <a:gd name="T16" fmla="*/ 26 w 48"/>
                <a:gd name="T17" fmla="*/ 2 h 40"/>
                <a:gd name="T18" fmla="*/ 22 w 48"/>
                <a:gd name="T19" fmla="*/ 2 h 40"/>
                <a:gd name="T20" fmla="*/ 16 w 48"/>
                <a:gd name="T21" fmla="*/ 2 h 40"/>
                <a:gd name="T22" fmla="*/ 12 w 48"/>
                <a:gd name="T23" fmla="*/ 2 h 40"/>
                <a:gd name="T24" fmla="*/ 6 w 48"/>
                <a:gd name="T25" fmla="*/ 0 h 40"/>
                <a:gd name="T26" fmla="*/ 2 w 48"/>
                <a:gd name="T27" fmla="*/ 0 h 40"/>
                <a:gd name="T28" fmla="*/ 2 w 48"/>
                <a:gd name="T29" fmla="*/ 2 h 40"/>
                <a:gd name="T30" fmla="*/ 2 w 48"/>
                <a:gd name="T31" fmla="*/ 6 h 40"/>
                <a:gd name="T32" fmla="*/ 2 w 48"/>
                <a:gd name="T33" fmla="*/ 10 h 40"/>
                <a:gd name="T34" fmla="*/ 2 w 48"/>
                <a:gd name="T35" fmla="*/ 16 h 40"/>
                <a:gd name="T36" fmla="*/ 8 w 48"/>
                <a:gd name="T37" fmla="*/ 24 h 40"/>
                <a:gd name="T38" fmla="*/ 8 w 48"/>
                <a:gd name="T39" fmla="*/ 20 h 40"/>
                <a:gd name="T40" fmla="*/ 6 w 48"/>
                <a:gd name="T41" fmla="*/ 18 h 40"/>
                <a:gd name="T42" fmla="*/ 8 w 48"/>
                <a:gd name="T43" fmla="*/ 16 h 40"/>
                <a:gd name="T44" fmla="*/ 14 w 48"/>
                <a:gd name="T45" fmla="*/ 20 h 40"/>
                <a:gd name="T46" fmla="*/ 24 w 48"/>
                <a:gd name="T47" fmla="*/ 30 h 40"/>
                <a:gd name="T48" fmla="*/ 22 w 48"/>
                <a:gd name="T49" fmla="*/ 32 h 40"/>
                <a:gd name="T50" fmla="*/ 24 w 48"/>
                <a:gd name="T51" fmla="*/ 36 h 40"/>
                <a:gd name="T52" fmla="*/ 24 w 48"/>
                <a:gd name="T53" fmla="*/ 36 h 40"/>
                <a:gd name="T54" fmla="*/ 26 w 48"/>
                <a:gd name="T55" fmla="*/ 34 h 40"/>
                <a:gd name="T56" fmla="*/ 26 w 48"/>
                <a:gd name="T57" fmla="*/ 34 h 40"/>
                <a:gd name="T58" fmla="*/ 28 w 48"/>
                <a:gd name="T59" fmla="*/ 34 h 40"/>
                <a:gd name="T60" fmla="*/ 28 w 48"/>
                <a:gd name="T61" fmla="*/ 36 h 40"/>
                <a:gd name="T62" fmla="*/ 32 w 48"/>
                <a:gd name="T63" fmla="*/ 40 h 40"/>
                <a:gd name="T64" fmla="*/ 36 w 48"/>
                <a:gd name="T65" fmla="*/ 38 h 40"/>
                <a:gd name="T66" fmla="*/ 40 w 48"/>
                <a:gd name="T67" fmla="*/ 32 h 40"/>
                <a:gd name="T68" fmla="*/ 40 w 48"/>
                <a:gd name="T69" fmla="*/ 28 h 40"/>
                <a:gd name="T70" fmla="*/ 44 w 48"/>
                <a:gd name="T7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40">
                  <a:moveTo>
                    <a:pt x="48" y="16"/>
                  </a:moveTo>
                  <a:lnTo>
                    <a:pt x="48" y="16"/>
                  </a:lnTo>
                  <a:lnTo>
                    <a:pt x="48" y="16"/>
                  </a:lnTo>
                  <a:lnTo>
                    <a:pt x="46" y="14"/>
                  </a:lnTo>
                  <a:lnTo>
                    <a:pt x="44" y="14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4"/>
                  </a:lnTo>
                  <a:lnTo>
                    <a:pt x="10" y="22"/>
                  </a:lnTo>
                  <a:lnTo>
                    <a:pt x="8" y="20"/>
                  </a:lnTo>
                  <a:lnTo>
                    <a:pt x="8" y="18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8"/>
                  </a:lnTo>
                  <a:lnTo>
                    <a:pt x="14" y="20"/>
                  </a:lnTo>
                  <a:lnTo>
                    <a:pt x="18" y="24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2" y="32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0" y="38"/>
                  </a:lnTo>
                  <a:lnTo>
                    <a:pt x="32" y="40"/>
                  </a:lnTo>
                  <a:lnTo>
                    <a:pt x="34" y="38"/>
                  </a:lnTo>
                  <a:lnTo>
                    <a:pt x="36" y="38"/>
                  </a:lnTo>
                  <a:lnTo>
                    <a:pt x="38" y="36"/>
                  </a:lnTo>
                  <a:lnTo>
                    <a:pt x="40" y="32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8" y="16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Freeform 523"/>
            <p:cNvSpPr>
              <a:spLocks/>
            </p:cNvSpPr>
            <p:nvPr/>
          </p:nvSpPr>
          <p:spPr bwMode="gray">
            <a:xfrm>
              <a:off x="7326154" y="4509863"/>
              <a:ext cx="151815" cy="55504"/>
            </a:xfrm>
            <a:custGeom>
              <a:avLst/>
              <a:gdLst>
                <a:gd name="T0" fmla="*/ 12 w 82"/>
                <a:gd name="T1" fmla="*/ 6 h 30"/>
                <a:gd name="T2" fmla="*/ 8 w 82"/>
                <a:gd name="T3" fmla="*/ 10 h 30"/>
                <a:gd name="T4" fmla="*/ 6 w 82"/>
                <a:gd name="T5" fmla="*/ 14 h 30"/>
                <a:gd name="T6" fmla="*/ 2 w 82"/>
                <a:gd name="T7" fmla="*/ 20 h 30"/>
                <a:gd name="T8" fmla="*/ 0 w 82"/>
                <a:gd name="T9" fmla="*/ 20 h 30"/>
                <a:gd name="T10" fmla="*/ 6 w 82"/>
                <a:gd name="T11" fmla="*/ 22 h 30"/>
                <a:gd name="T12" fmla="*/ 10 w 82"/>
                <a:gd name="T13" fmla="*/ 20 h 30"/>
                <a:gd name="T14" fmla="*/ 16 w 82"/>
                <a:gd name="T15" fmla="*/ 20 h 30"/>
                <a:gd name="T16" fmla="*/ 28 w 82"/>
                <a:gd name="T17" fmla="*/ 18 h 30"/>
                <a:gd name="T18" fmla="*/ 32 w 82"/>
                <a:gd name="T19" fmla="*/ 18 h 30"/>
                <a:gd name="T20" fmla="*/ 40 w 82"/>
                <a:gd name="T21" fmla="*/ 20 h 30"/>
                <a:gd name="T22" fmla="*/ 42 w 82"/>
                <a:gd name="T23" fmla="*/ 22 h 30"/>
                <a:gd name="T24" fmla="*/ 46 w 82"/>
                <a:gd name="T25" fmla="*/ 26 h 30"/>
                <a:gd name="T26" fmla="*/ 50 w 82"/>
                <a:gd name="T27" fmla="*/ 28 h 30"/>
                <a:gd name="T28" fmla="*/ 56 w 82"/>
                <a:gd name="T29" fmla="*/ 28 h 30"/>
                <a:gd name="T30" fmla="*/ 56 w 82"/>
                <a:gd name="T31" fmla="*/ 26 h 30"/>
                <a:gd name="T32" fmla="*/ 56 w 82"/>
                <a:gd name="T33" fmla="*/ 26 h 30"/>
                <a:gd name="T34" fmla="*/ 54 w 82"/>
                <a:gd name="T35" fmla="*/ 24 h 30"/>
                <a:gd name="T36" fmla="*/ 52 w 82"/>
                <a:gd name="T37" fmla="*/ 22 h 30"/>
                <a:gd name="T38" fmla="*/ 54 w 82"/>
                <a:gd name="T39" fmla="*/ 20 h 30"/>
                <a:gd name="T40" fmla="*/ 60 w 82"/>
                <a:gd name="T41" fmla="*/ 18 h 30"/>
                <a:gd name="T42" fmla="*/ 62 w 82"/>
                <a:gd name="T43" fmla="*/ 14 h 30"/>
                <a:gd name="T44" fmla="*/ 64 w 82"/>
                <a:gd name="T45" fmla="*/ 12 h 30"/>
                <a:gd name="T46" fmla="*/ 68 w 82"/>
                <a:gd name="T47" fmla="*/ 12 h 30"/>
                <a:gd name="T48" fmla="*/ 72 w 82"/>
                <a:gd name="T49" fmla="*/ 12 h 30"/>
                <a:gd name="T50" fmla="*/ 76 w 82"/>
                <a:gd name="T51" fmla="*/ 14 h 30"/>
                <a:gd name="T52" fmla="*/ 80 w 82"/>
                <a:gd name="T53" fmla="*/ 18 h 30"/>
                <a:gd name="T54" fmla="*/ 82 w 82"/>
                <a:gd name="T55" fmla="*/ 14 h 30"/>
                <a:gd name="T56" fmla="*/ 80 w 82"/>
                <a:gd name="T57" fmla="*/ 10 h 30"/>
                <a:gd name="T58" fmla="*/ 78 w 82"/>
                <a:gd name="T59" fmla="*/ 6 h 30"/>
                <a:gd name="T60" fmla="*/ 70 w 82"/>
                <a:gd name="T61" fmla="*/ 4 h 30"/>
                <a:gd name="T62" fmla="*/ 66 w 82"/>
                <a:gd name="T63" fmla="*/ 4 h 30"/>
                <a:gd name="T64" fmla="*/ 62 w 82"/>
                <a:gd name="T65" fmla="*/ 4 h 30"/>
                <a:gd name="T66" fmla="*/ 50 w 82"/>
                <a:gd name="T67" fmla="*/ 8 h 30"/>
                <a:gd name="T68" fmla="*/ 44 w 82"/>
                <a:gd name="T69" fmla="*/ 10 h 30"/>
                <a:gd name="T70" fmla="*/ 40 w 82"/>
                <a:gd name="T71" fmla="*/ 10 h 30"/>
                <a:gd name="T72" fmla="*/ 34 w 82"/>
                <a:gd name="T73" fmla="*/ 8 h 30"/>
                <a:gd name="T74" fmla="*/ 32 w 82"/>
                <a:gd name="T75" fmla="*/ 8 h 30"/>
                <a:gd name="T76" fmla="*/ 30 w 82"/>
                <a:gd name="T77" fmla="*/ 6 h 30"/>
                <a:gd name="T78" fmla="*/ 16 w 82"/>
                <a:gd name="T7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2" h="30">
                  <a:moveTo>
                    <a:pt x="16" y="0"/>
                  </a:moveTo>
                  <a:lnTo>
                    <a:pt x="12" y="6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6" y="20"/>
                  </a:lnTo>
                  <a:lnTo>
                    <a:pt x="22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2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4" y="24"/>
                  </a:lnTo>
                  <a:lnTo>
                    <a:pt x="46" y="26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28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8" y="18"/>
                  </a:lnTo>
                  <a:lnTo>
                    <a:pt x="60" y="18"/>
                  </a:lnTo>
                  <a:lnTo>
                    <a:pt x="62" y="16"/>
                  </a:lnTo>
                  <a:lnTo>
                    <a:pt x="62" y="14"/>
                  </a:lnTo>
                  <a:lnTo>
                    <a:pt x="64" y="14"/>
                  </a:lnTo>
                  <a:lnTo>
                    <a:pt x="64" y="12"/>
                  </a:lnTo>
                  <a:lnTo>
                    <a:pt x="66" y="12"/>
                  </a:lnTo>
                  <a:lnTo>
                    <a:pt x="68" y="12"/>
                  </a:lnTo>
                  <a:lnTo>
                    <a:pt x="70" y="10"/>
                  </a:lnTo>
                  <a:lnTo>
                    <a:pt x="72" y="12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8" y="16"/>
                  </a:lnTo>
                  <a:lnTo>
                    <a:pt x="80" y="18"/>
                  </a:lnTo>
                  <a:lnTo>
                    <a:pt x="82" y="14"/>
                  </a:lnTo>
                  <a:lnTo>
                    <a:pt x="82" y="14"/>
                  </a:lnTo>
                  <a:lnTo>
                    <a:pt x="80" y="12"/>
                  </a:lnTo>
                  <a:lnTo>
                    <a:pt x="80" y="10"/>
                  </a:lnTo>
                  <a:lnTo>
                    <a:pt x="82" y="8"/>
                  </a:lnTo>
                  <a:lnTo>
                    <a:pt x="78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68" y="4"/>
                  </a:lnTo>
                  <a:lnTo>
                    <a:pt x="66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8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3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0" y="6"/>
                  </a:lnTo>
                  <a:lnTo>
                    <a:pt x="26" y="4"/>
                  </a:lnTo>
                  <a:lnTo>
                    <a:pt x="16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Freeform 524"/>
            <p:cNvSpPr>
              <a:spLocks/>
            </p:cNvSpPr>
            <p:nvPr/>
          </p:nvSpPr>
          <p:spPr bwMode="gray">
            <a:xfrm>
              <a:off x="6544864" y="3910415"/>
              <a:ext cx="714639" cy="458837"/>
            </a:xfrm>
            <a:custGeom>
              <a:avLst/>
              <a:gdLst>
                <a:gd name="T0" fmla="*/ 380 w 386"/>
                <a:gd name="T1" fmla="*/ 178 h 248"/>
                <a:gd name="T2" fmla="*/ 384 w 386"/>
                <a:gd name="T3" fmla="*/ 170 h 248"/>
                <a:gd name="T4" fmla="*/ 386 w 386"/>
                <a:gd name="T5" fmla="*/ 164 h 248"/>
                <a:gd name="T6" fmla="*/ 374 w 386"/>
                <a:gd name="T7" fmla="*/ 162 h 248"/>
                <a:gd name="T8" fmla="*/ 356 w 386"/>
                <a:gd name="T9" fmla="*/ 162 h 248"/>
                <a:gd name="T10" fmla="*/ 346 w 386"/>
                <a:gd name="T11" fmla="*/ 166 h 248"/>
                <a:gd name="T12" fmla="*/ 340 w 386"/>
                <a:gd name="T13" fmla="*/ 164 h 248"/>
                <a:gd name="T14" fmla="*/ 334 w 386"/>
                <a:gd name="T15" fmla="*/ 170 h 248"/>
                <a:gd name="T16" fmla="*/ 332 w 386"/>
                <a:gd name="T17" fmla="*/ 184 h 248"/>
                <a:gd name="T18" fmla="*/ 326 w 386"/>
                <a:gd name="T19" fmla="*/ 192 h 248"/>
                <a:gd name="T20" fmla="*/ 314 w 386"/>
                <a:gd name="T21" fmla="*/ 196 h 248"/>
                <a:gd name="T22" fmla="*/ 302 w 386"/>
                <a:gd name="T23" fmla="*/ 198 h 248"/>
                <a:gd name="T24" fmla="*/ 268 w 386"/>
                <a:gd name="T25" fmla="*/ 190 h 248"/>
                <a:gd name="T26" fmla="*/ 258 w 386"/>
                <a:gd name="T27" fmla="*/ 184 h 248"/>
                <a:gd name="T28" fmla="*/ 254 w 386"/>
                <a:gd name="T29" fmla="*/ 162 h 248"/>
                <a:gd name="T30" fmla="*/ 244 w 386"/>
                <a:gd name="T31" fmla="*/ 136 h 248"/>
                <a:gd name="T32" fmla="*/ 244 w 386"/>
                <a:gd name="T33" fmla="*/ 116 h 248"/>
                <a:gd name="T34" fmla="*/ 232 w 386"/>
                <a:gd name="T35" fmla="*/ 90 h 248"/>
                <a:gd name="T36" fmla="*/ 208 w 386"/>
                <a:gd name="T37" fmla="*/ 62 h 248"/>
                <a:gd name="T38" fmla="*/ 194 w 386"/>
                <a:gd name="T39" fmla="*/ 50 h 248"/>
                <a:gd name="T40" fmla="*/ 184 w 386"/>
                <a:gd name="T41" fmla="*/ 54 h 248"/>
                <a:gd name="T42" fmla="*/ 164 w 386"/>
                <a:gd name="T43" fmla="*/ 48 h 248"/>
                <a:gd name="T44" fmla="*/ 142 w 386"/>
                <a:gd name="T45" fmla="*/ 12 h 248"/>
                <a:gd name="T46" fmla="*/ 126 w 386"/>
                <a:gd name="T47" fmla="*/ 10 h 248"/>
                <a:gd name="T48" fmla="*/ 100 w 386"/>
                <a:gd name="T49" fmla="*/ 20 h 248"/>
                <a:gd name="T50" fmla="*/ 54 w 386"/>
                <a:gd name="T51" fmla="*/ 14 h 248"/>
                <a:gd name="T52" fmla="*/ 26 w 386"/>
                <a:gd name="T53" fmla="*/ 0 h 248"/>
                <a:gd name="T54" fmla="*/ 6 w 386"/>
                <a:gd name="T55" fmla="*/ 22 h 248"/>
                <a:gd name="T56" fmla="*/ 22 w 386"/>
                <a:gd name="T57" fmla="*/ 58 h 248"/>
                <a:gd name="T58" fmla="*/ 30 w 386"/>
                <a:gd name="T59" fmla="*/ 80 h 248"/>
                <a:gd name="T60" fmla="*/ 44 w 386"/>
                <a:gd name="T61" fmla="*/ 88 h 248"/>
                <a:gd name="T62" fmla="*/ 58 w 386"/>
                <a:gd name="T63" fmla="*/ 108 h 248"/>
                <a:gd name="T64" fmla="*/ 82 w 386"/>
                <a:gd name="T65" fmla="*/ 142 h 248"/>
                <a:gd name="T66" fmla="*/ 94 w 386"/>
                <a:gd name="T67" fmla="*/ 148 h 248"/>
                <a:gd name="T68" fmla="*/ 94 w 386"/>
                <a:gd name="T69" fmla="*/ 140 h 248"/>
                <a:gd name="T70" fmla="*/ 80 w 386"/>
                <a:gd name="T71" fmla="*/ 116 h 248"/>
                <a:gd name="T72" fmla="*/ 52 w 386"/>
                <a:gd name="T73" fmla="*/ 72 h 248"/>
                <a:gd name="T74" fmla="*/ 30 w 386"/>
                <a:gd name="T75" fmla="*/ 24 h 248"/>
                <a:gd name="T76" fmla="*/ 30 w 386"/>
                <a:gd name="T77" fmla="*/ 16 h 248"/>
                <a:gd name="T78" fmla="*/ 42 w 386"/>
                <a:gd name="T79" fmla="*/ 18 h 248"/>
                <a:gd name="T80" fmla="*/ 68 w 386"/>
                <a:gd name="T81" fmla="*/ 66 h 248"/>
                <a:gd name="T82" fmla="*/ 84 w 386"/>
                <a:gd name="T83" fmla="*/ 80 h 248"/>
                <a:gd name="T84" fmla="*/ 96 w 386"/>
                <a:gd name="T85" fmla="*/ 90 h 248"/>
                <a:gd name="T86" fmla="*/ 116 w 386"/>
                <a:gd name="T87" fmla="*/ 116 h 248"/>
                <a:gd name="T88" fmla="*/ 142 w 386"/>
                <a:gd name="T89" fmla="*/ 148 h 248"/>
                <a:gd name="T90" fmla="*/ 150 w 386"/>
                <a:gd name="T91" fmla="*/ 198 h 248"/>
                <a:gd name="T92" fmla="*/ 174 w 386"/>
                <a:gd name="T93" fmla="*/ 204 h 248"/>
                <a:gd name="T94" fmla="*/ 226 w 386"/>
                <a:gd name="T95" fmla="*/ 224 h 248"/>
                <a:gd name="T96" fmla="*/ 272 w 386"/>
                <a:gd name="T97" fmla="*/ 240 h 248"/>
                <a:gd name="T98" fmla="*/ 304 w 386"/>
                <a:gd name="T99" fmla="*/ 240 h 248"/>
                <a:gd name="T100" fmla="*/ 314 w 386"/>
                <a:gd name="T101" fmla="*/ 244 h 248"/>
                <a:gd name="T102" fmla="*/ 318 w 386"/>
                <a:gd name="T103" fmla="*/ 242 h 248"/>
                <a:gd name="T104" fmla="*/ 322 w 386"/>
                <a:gd name="T105" fmla="*/ 232 h 248"/>
                <a:gd name="T106" fmla="*/ 320 w 386"/>
                <a:gd name="T107" fmla="*/ 226 h 248"/>
                <a:gd name="T108" fmla="*/ 346 w 386"/>
                <a:gd name="T109" fmla="*/ 222 h 248"/>
                <a:gd name="T110" fmla="*/ 340 w 386"/>
                <a:gd name="T111" fmla="*/ 194 h 248"/>
                <a:gd name="T112" fmla="*/ 360 w 386"/>
                <a:gd name="T113" fmla="*/ 190 h 248"/>
                <a:gd name="T114" fmla="*/ 366 w 386"/>
                <a:gd name="T115" fmla="*/ 190 h 248"/>
                <a:gd name="T116" fmla="*/ 374 w 386"/>
                <a:gd name="T117" fmla="*/ 186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6" h="248">
                  <a:moveTo>
                    <a:pt x="374" y="186"/>
                  </a:moveTo>
                  <a:lnTo>
                    <a:pt x="378" y="182"/>
                  </a:lnTo>
                  <a:lnTo>
                    <a:pt x="378" y="178"/>
                  </a:lnTo>
                  <a:lnTo>
                    <a:pt x="380" y="178"/>
                  </a:lnTo>
                  <a:lnTo>
                    <a:pt x="382" y="174"/>
                  </a:lnTo>
                  <a:lnTo>
                    <a:pt x="382" y="172"/>
                  </a:lnTo>
                  <a:lnTo>
                    <a:pt x="384" y="172"/>
                  </a:lnTo>
                  <a:lnTo>
                    <a:pt x="384" y="170"/>
                  </a:lnTo>
                  <a:lnTo>
                    <a:pt x="386" y="168"/>
                  </a:lnTo>
                  <a:lnTo>
                    <a:pt x="386" y="166"/>
                  </a:lnTo>
                  <a:lnTo>
                    <a:pt x="386" y="164"/>
                  </a:lnTo>
                  <a:lnTo>
                    <a:pt x="386" y="164"/>
                  </a:lnTo>
                  <a:lnTo>
                    <a:pt x="384" y="164"/>
                  </a:lnTo>
                  <a:lnTo>
                    <a:pt x="382" y="162"/>
                  </a:lnTo>
                  <a:lnTo>
                    <a:pt x="376" y="162"/>
                  </a:lnTo>
                  <a:lnTo>
                    <a:pt x="374" y="162"/>
                  </a:lnTo>
                  <a:lnTo>
                    <a:pt x="372" y="162"/>
                  </a:lnTo>
                  <a:lnTo>
                    <a:pt x="366" y="162"/>
                  </a:lnTo>
                  <a:lnTo>
                    <a:pt x="362" y="162"/>
                  </a:lnTo>
                  <a:lnTo>
                    <a:pt x="356" y="162"/>
                  </a:lnTo>
                  <a:lnTo>
                    <a:pt x="352" y="164"/>
                  </a:lnTo>
                  <a:lnTo>
                    <a:pt x="350" y="164"/>
                  </a:lnTo>
                  <a:lnTo>
                    <a:pt x="348" y="164"/>
                  </a:lnTo>
                  <a:lnTo>
                    <a:pt x="346" y="166"/>
                  </a:lnTo>
                  <a:lnTo>
                    <a:pt x="342" y="164"/>
                  </a:lnTo>
                  <a:lnTo>
                    <a:pt x="342" y="164"/>
                  </a:lnTo>
                  <a:lnTo>
                    <a:pt x="340" y="164"/>
                  </a:lnTo>
                  <a:lnTo>
                    <a:pt x="340" y="164"/>
                  </a:lnTo>
                  <a:lnTo>
                    <a:pt x="338" y="164"/>
                  </a:lnTo>
                  <a:lnTo>
                    <a:pt x="336" y="166"/>
                  </a:lnTo>
                  <a:lnTo>
                    <a:pt x="334" y="170"/>
                  </a:lnTo>
                  <a:lnTo>
                    <a:pt x="334" y="170"/>
                  </a:lnTo>
                  <a:lnTo>
                    <a:pt x="334" y="174"/>
                  </a:lnTo>
                  <a:lnTo>
                    <a:pt x="332" y="178"/>
                  </a:lnTo>
                  <a:lnTo>
                    <a:pt x="332" y="182"/>
                  </a:lnTo>
                  <a:lnTo>
                    <a:pt x="332" y="184"/>
                  </a:lnTo>
                  <a:lnTo>
                    <a:pt x="332" y="186"/>
                  </a:lnTo>
                  <a:lnTo>
                    <a:pt x="332" y="188"/>
                  </a:lnTo>
                  <a:lnTo>
                    <a:pt x="328" y="190"/>
                  </a:lnTo>
                  <a:lnTo>
                    <a:pt x="326" y="192"/>
                  </a:lnTo>
                  <a:lnTo>
                    <a:pt x="324" y="192"/>
                  </a:lnTo>
                  <a:lnTo>
                    <a:pt x="322" y="192"/>
                  </a:lnTo>
                  <a:lnTo>
                    <a:pt x="318" y="194"/>
                  </a:lnTo>
                  <a:lnTo>
                    <a:pt x="314" y="196"/>
                  </a:lnTo>
                  <a:lnTo>
                    <a:pt x="314" y="196"/>
                  </a:lnTo>
                  <a:lnTo>
                    <a:pt x="312" y="196"/>
                  </a:lnTo>
                  <a:lnTo>
                    <a:pt x="308" y="198"/>
                  </a:lnTo>
                  <a:lnTo>
                    <a:pt x="302" y="198"/>
                  </a:lnTo>
                  <a:lnTo>
                    <a:pt x="294" y="198"/>
                  </a:lnTo>
                  <a:lnTo>
                    <a:pt x="284" y="196"/>
                  </a:lnTo>
                  <a:lnTo>
                    <a:pt x="276" y="194"/>
                  </a:lnTo>
                  <a:lnTo>
                    <a:pt x="268" y="190"/>
                  </a:lnTo>
                  <a:lnTo>
                    <a:pt x="262" y="188"/>
                  </a:lnTo>
                  <a:lnTo>
                    <a:pt x="262" y="186"/>
                  </a:lnTo>
                  <a:lnTo>
                    <a:pt x="260" y="186"/>
                  </a:lnTo>
                  <a:lnTo>
                    <a:pt x="258" y="184"/>
                  </a:lnTo>
                  <a:lnTo>
                    <a:pt x="256" y="180"/>
                  </a:lnTo>
                  <a:lnTo>
                    <a:pt x="256" y="176"/>
                  </a:lnTo>
                  <a:lnTo>
                    <a:pt x="254" y="172"/>
                  </a:lnTo>
                  <a:lnTo>
                    <a:pt x="254" y="162"/>
                  </a:lnTo>
                  <a:lnTo>
                    <a:pt x="250" y="152"/>
                  </a:lnTo>
                  <a:lnTo>
                    <a:pt x="244" y="142"/>
                  </a:lnTo>
                  <a:lnTo>
                    <a:pt x="244" y="140"/>
                  </a:lnTo>
                  <a:lnTo>
                    <a:pt x="244" y="136"/>
                  </a:lnTo>
                  <a:lnTo>
                    <a:pt x="244" y="132"/>
                  </a:lnTo>
                  <a:lnTo>
                    <a:pt x="242" y="126"/>
                  </a:lnTo>
                  <a:lnTo>
                    <a:pt x="242" y="122"/>
                  </a:lnTo>
                  <a:lnTo>
                    <a:pt x="244" y="116"/>
                  </a:lnTo>
                  <a:lnTo>
                    <a:pt x="244" y="112"/>
                  </a:lnTo>
                  <a:lnTo>
                    <a:pt x="242" y="96"/>
                  </a:lnTo>
                  <a:lnTo>
                    <a:pt x="240" y="96"/>
                  </a:lnTo>
                  <a:lnTo>
                    <a:pt x="232" y="90"/>
                  </a:lnTo>
                  <a:lnTo>
                    <a:pt x="222" y="80"/>
                  </a:lnTo>
                  <a:lnTo>
                    <a:pt x="210" y="64"/>
                  </a:lnTo>
                  <a:lnTo>
                    <a:pt x="210" y="64"/>
                  </a:lnTo>
                  <a:lnTo>
                    <a:pt x="208" y="62"/>
                  </a:lnTo>
                  <a:lnTo>
                    <a:pt x="206" y="58"/>
                  </a:lnTo>
                  <a:lnTo>
                    <a:pt x="202" y="56"/>
                  </a:lnTo>
                  <a:lnTo>
                    <a:pt x="198" y="52"/>
                  </a:lnTo>
                  <a:lnTo>
                    <a:pt x="194" y="50"/>
                  </a:lnTo>
                  <a:lnTo>
                    <a:pt x="190" y="50"/>
                  </a:lnTo>
                  <a:lnTo>
                    <a:pt x="188" y="52"/>
                  </a:lnTo>
                  <a:lnTo>
                    <a:pt x="186" y="52"/>
                  </a:lnTo>
                  <a:lnTo>
                    <a:pt x="184" y="54"/>
                  </a:lnTo>
                  <a:lnTo>
                    <a:pt x="180" y="54"/>
                  </a:lnTo>
                  <a:lnTo>
                    <a:pt x="174" y="54"/>
                  </a:lnTo>
                  <a:lnTo>
                    <a:pt x="168" y="50"/>
                  </a:lnTo>
                  <a:lnTo>
                    <a:pt x="164" y="48"/>
                  </a:lnTo>
                  <a:lnTo>
                    <a:pt x="156" y="42"/>
                  </a:lnTo>
                  <a:lnTo>
                    <a:pt x="148" y="30"/>
                  </a:lnTo>
                  <a:lnTo>
                    <a:pt x="144" y="14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36" y="10"/>
                  </a:lnTo>
                  <a:lnTo>
                    <a:pt x="130" y="10"/>
                  </a:lnTo>
                  <a:lnTo>
                    <a:pt x="126" y="10"/>
                  </a:lnTo>
                  <a:lnTo>
                    <a:pt x="120" y="10"/>
                  </a:lnTo>
                  <a:lnTo>
                    <a:pt x="116" y="14"/>
                  </a:lnTo>
                  <a:lnTo>
                    <a:pt x="112" y="16"/>
                  </a:lnTo>
                  <a:lnTo>
                    <a:pt x="100" y="20"/>
                  </a:lnTo>
                  <a:lnTo>
                    <a:pt x="82" y="20"/>
                  </a:lnTo>
                  <a:lnTo>
                    <a:pt x="78" y="20"/>
                  </a:lnTo>
                  <a:lnTo>
                    <a:pt x="68" y="18"/>
                  </a:lnTo>
                  <a:lnTo>
                    <a:pt x="54" y="14"/>
                  </a:lnTo>
                  <a:lnTo>
                    <a:pt x="42" y="10"/>
                  </a:lnTo>
                  <a:lnTo>
                    <a:pt x="32" y="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14" y="2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22"/>
                  </a:lnTo>
                  <a:lnTo>
                    <a:pt x="12" y="36"/>
                  </a:lnTo>
                  <a:lnTo>
                    <a:pt x="18" y="48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4" y="62"/>
                  </a:lnTo>
                  <a:lnTo>
                    <a:pt x="26" y="68"/>
                  </a:lnTo>
                  <a:lnTo>
                    <a:pt x="28" y="74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4" y="82"/>
                  </a:lnTo>
                  <a:lnTo>
                    <a:pt x="38" y="84"/>
                  </a:lnTo>
                  <a:lnTo>
                    <a:pt x="44" y="88"/>
                  </a:lnTo>
                  <a:lnTo>
                    <a:pt x="48" y="92"/>
                  </a:lnTo>
                  <a:lnTo>
                    <a:pt x="52" y="98"/>
                  </a:lnTo>
                  <a:lnTo>
                    <a:pt x="56" y="106"/>
                  </a:lnTo>
                  <a:lnTo>
                    <a:pt x="58" y="108"/>
                  </a:lnTo>
                  <a:lnTo>
                    <a:pt x="62" y="118"/>
                  </a:lnTo>
                  <a:lnTo>
                    <a:pt x="68" y="128"/>
                  </a:lnTo>
                  <a:lnTo>
                    <a:pt x="76" y="136"/>
                  </a:lnTo>
                  <a:lnTo>
                    <a:pt x="82" y="142"/>
                  </a:lnTo>
                  <a:lnTo>
                    <a:pt x="84" y="144"/>
                  </a:lnTo>
                  <a:lnTo>
                    <a:pt x="88" y="146"/>
                  </a:lnTo>
                  <a:lnTo>
                    <a:pt x="92" y="148"/>
                  </a:lnTo>
                  <a:lnTo>
                    <a:pt x="94" y="148"/>
                  </a:lnTo>
                  <a:lnTo>
                    <a:pt x="96" y="148"/>
                  </a:lnTo>
                  <a:lnTo>
                    <a:pt x="98" y="148"/>
                  </a:lnTo>
                  <a:lnTo>
                    <a:pt x="98" y="144"/>
                  </a:lnTo>
                  <a:lnTo>
                    <a:pt x="94" y="140"/>
                  </a:lnTo>
                  <a:lnTo>
                    <a:pt x="90" y="134"/>
                  </a:lnTo>
                  <a:lnTo>
                    <a:pt x="86" y="126"/>
                  </a:lnTo>
                  <a:lnTo>
                    <a:pt x="82" y="120"/>
                  </a:lnTo>
                  <a:lnTo>
                    <a:pt x="80" y="116"/>
                  </a:lnTo>
                  <a:lnTo>
                    <a:pt x="74" y="108"/>
                  </a:lnTo>
                  <a:lnTo>
                    <a:pt x="68" y="94"/>
                  </a:lnTo>
                  <a:lnTo>
                    <a:pt x="62" y="82"/>
                  </a:lnTo>
                  <a:lnTo>
                    <a:pt x="52" y="72"/>
                  </a:lnTo>
                  <a:lnTo>
                    <a:pt x="42" y="58"/>
                  </a:lnTo>
                  <a:lnTo>
                    <a:pt x="34" y="42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0" y="22"/>
                  </a:lnTo>
                  <a:lnTo>
                    <a:pt x="30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8" y="16"/>
                  </a:lnTo>
                  <a:lnTo>
                    <a:pt x="42" y="18"/>
                  </a:lnTo>
                  <a:lnTo>
                    <a:pt x="44" y="24"/>
                  </a:lnTo>
                  <a:lnTo>
                    <a:pt x="50" y="36"/>
                  </a:lnTo>
                  <a:lnTo>
                    <a:pt x="58" y="52"/>
                  </a:lnTo>
                  <a:lnTo>
                    <a:pt x="68" y="66"/>
                  </a:lnTo>
                  <a:lnTo>
                    <a:pt x="78" y="78"/>
                  </a:lnTo>
                  <a:lnTo>
                    <a:pt x="78" y="78"/>
                  </a:lnTo>
                  <a:lnTo>
                    <a:pt x="80" y="78"/>
                  </a:lnTo>
                  <a:lnTo>
                    <a:pt x="84" y="80"/>
                  </a:lnTo>
                  <a:lnTo>
                    <a:pt x="88" y="80"/>
                  </a:lnTo>
                  <a:lnTo>
                    <a:pt x="92" y="84"/>
                  </a:lnTo>
                  <a:lnTo>
                    <a:pt x="94" y="86"/>
                  </a:lnTo>
                  <a:lnTo>
                    <a:pt x="96" y="90"/>
                  </a:lnTo>
                  <a:lnTo>
                    <a:pt x="98" y="96"/>
                  </a:lnTo>
                  <a:lnTo>
                    <a:pt x="100" y="98"/>
                  </a:lnTo>
                  <a:lnTo>
                    <a:pt x="106" y="106"/>
                  </a:lnTo>
                  <a:lnTo>
                    <a:pt x="116" y="116"/>
                  </a:lnTo>
                  <a:lnTo>
                    <a:pt x="124" y="126"/>
                  </a:lnTo>
                  <a:lnTo>
                    <a:pt x="134" y="136"/>
                  </a:lnTo>
                  <a:lnTo>
                    <a:pt x="140" y="142"/>
                  </a:lnTo>
                  <a:lnTo>
                    <a:pt x="142" y="148"/>
                  </a:lnTo>
                  <a:lnTo>
                    <a:pt x="144" y="160"/>
                  </a:lnTo>
                  <a:lnTo>
                    <a:pt x="148" y="176"/>
                  </a:lnTo>
                  <a:lnTo>
                    <a:pt x="148" y="198"/>
                  </a:lnTo>
                  <a:lnTo>
                    <a:pt x="150" y="198"/>
                  </a:lnTo>
                  <a:lnTo>
                    <a:pt x="154" y="200"/>
                  </a:lnTo>
                  <a:lnTo>
                    <a:pt x="160" y="202"/>
                  </a:lnTo>
                  <a:lnTo>
                    <a:pt x="170" y="204"/>
                  </a:lnTo>
                  <a:lnTo>
                    <a:pt x="174" y="204"/>
                  </a:lnTo>
                  <a:lnTo>
                    <a:pt x="186" y="208"/>
                  </a:lnTo>
                  <a:lnTo>
                    <a:pt x="198" y="216"/>
                  </a:lnTo>
                  <a:lnTo>
                    <a:pt x="208" y="224"/>
                  </a:lnTo>
                  <a:lnTo>
                    <a:pt x="226" y="224"/>
                  </a:lnTo>
                  <a:lnTo>
                    <a:pt x="230" y="226"/>
                  </a:lnTo>
                  <a:lnTo>
                    <a:pt x="240" y="230"/>
                  </a:lnTo>
                  <a:lnTo>
                    <a:pt x="254" y="236"/>
                  </a:lnTo>
                  <a:lnTo>
                    <a:pt x="272" y="240"/>
                  </a:lnTo>
                  <a:lnTo>
                    <a:pt x="278" y="240"/>
                  </a:lnTo>
                  <a:lnTo>
                    <a:pt x="290" y="240"/>
                  </a:lnTo>
                  <a:lnTo>
                    <a:pt x="304" y="240"/>
                  </a:lnTo>
                  <a:lnTo>
                    <a:pt x="304" y="240"/>
                  </a:lnTo>
                  <a:lnTo>
                    <a:pt x="306" y="240"/>
                  </a:lnTo>
                  <a:lnTo>
                    <a:pt x="308" y="240"/>
                  </a:lnTo>
                  <a:lnTo>
                    <a:pt x="310" y="242"/>
                  </a:lnTo>
                  <a:lnTo>
                    <a:pt x="314" y="244"/>
                  </a:lnTo>
                  <a:lnTo>
                    <a:pt x="314" y="248"/>
                  </a:lnTo>
                  <a:lnTo>
                    <a:pt x="316" y="248"/>
                  </a:lnTo>
                  <a:lnTo>
                    <a:pt x="316" y="244"/>
                  </a:lnTo>
                  <a:lnTo>
                    <a:pt x="318" y="242"/>
                  </a:lnTo>
                  <a:lnTo>
                    <a:pt x="320" y="238"/>
                  </a:lnTo>
                  <a:lnTo>
                    <a:pt x="322" y="236"/>
                  </a:lnTo>
                  <a:lnTo>
                    <a:pt x="322" y="234"/>
                  </a:lnTo>
                  <a:lnTo>
                    <a:pt x="322" y="232"/>
                  </a:lnTo>
                  <a:lnTo>
                    <a:pt x="322" y="230"/>
                  </a:lnTo>
                  <a:lnTo>
                    <a:pt x="320" y="228"/>
                  </a:lnTo>
                  <a:lnTo>
                    <a:pt x="320" y="226"/>
                  </a:lnTo>
                  <a:lnTo>
                    <a:pt x="320" y="226"/>
                  </a:lnTo>
                  <a:lnTo>
                    <a:pt x="320" y="224"/>
                  </a:lnTo>
                  <a:lnTo>
                    <a:pt x="320" y="222"/>
                  </a:lnTo>
                  <a:lnTo>
                    <a:pt x="322" y="222"/>
                  </a:lnTo>
                  <a:lnTo>
                    <a:pt x="346" y="222"/>
                  </a:lnTo>
                  <a:lnTo>
                    <a:pt x="346" y="212"/>
                  </a:lnTo>
                  <a:lnTo>
                    <a:pt x="336" y="202"/>
                  </a:lnTo>
                  <a:lnTo>
                    <a:pt x="340" y="202"/>
                  </a:lnTo>
                  <a:lnTo>
                    <a:pt x="340" y="194"/>
                  </a:lnTo>
                  <a:lnTo>
                    <a:pt x="360" y="194"/>
                  </a:lnTo>
                  <a:lnTo>
                    <a:pt x="360" y="194"/>
                  </a:lnTo>
                  <a:lnTo>
                    <a:pt x="360" y="192"/>
                  </a:lnTo>
                  <a:lnTo>
                    <a:pt x="360" y="190"/>
                  </a:lnTo>
                  <a:lnTo>
                    <a:pt x="362" y="190"/>
                  </a:lnTo>
                  <a:lnTo>
                    <a:pt x="364" y="192"/>
                  </a:lnTo>
                  <a:lnTo>
                    <a:pt x="366" y="190"/>
                  </a:lnTo>
                  <a:lnTo>
                    <a:pt x="366" y="190"/>
                  </a:lnTo>
                  <a:lnTo>
                    <a:pt x="368" y="188"/>
                  </a:lnTo>
                  <a:lnTo>
                    <a:pt x="370" y="188"/>
                  </a:lnTo>
                  <a:lnTo>
                    <a:pt x="372" y="188"/>
                  </a:lnTo>
                  <a:lnTo>
                    <a:pt x="374" y="186"/>
                  </a:lnTo>
                  <a:lnTo>
                    <a:pt x="374" y="186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Freeform 525"/>
            <p:cNvSpPr>
              <a:spLocks/>
            </p:cNvSpPr>
            <p:nvPr/>
          </p:nvSpPr>
          <p:spPr bwMode="gray">
            <a:xfrm>
              <a:off x="7181745" y="4343350"/>
              <a:ext cx="151815" cy="85107"/>
            </a:xfrm>
            <a:custGeom>
              <a:avLst/>
              <a:gdLst>
                <a:gd name="T0" fmla="*/ 80 w 82"/>
                <a:gd name="T1" fmla="*/ 8 h 46"/>
                <a:gd name="T2" fmla="*/ 76 w 82"/>
                <a:gd name="T3" fmla="*/ 8 h 46"/>
                <a:gd name="T4" fmla="*/ 72 w 82"/>
                <a:gd name="T5" fmla="*/ 8 h 46"/>
                <a:gd name="T6" fmla="*/ 68 w 82"/>
                <a:gd name="T7" fmla="*/ 8 h 46"/>
                <a:gd name="T8" fmla="*/ 66 w 82"/>
                <a:gd name="T9" fmla="*/ 8 h 46"/>
                <a:gd name="T10" fmla="*/ 62 w 82"/>
                <a:gd name="T11" fmla="*/ 12 h 46"/>
                <a:gd name="T12" fmla="*/ 60 w 82"/>
                <a:gd name="T13" fmla="*/ 18 h 46"/>
                <a:gd name="T14" fmla="*/ 56 w 82"/>
                <a:gd name="T15" fmla="*/ 24 h 46"/>
                <a:gd name="T16" fmla="*/ 50 w 82"/>
                <a:gd name="T17" fmla="*/ 30 h 46"/>
                <a:gd name="T18" fmla="*/ 48 w 82"/>
                <a:gd name="T19" fmla="*/ 30 h 46"/>
                <a:gd name="T20" fmla="*/ 44 w 82"/>
                <a:gd name="T21" fmla="*/ 34 h 46"/>
                <a:gd name="T22" fmla="*/ 44 w 82"/>
                <a:gd name="T23" fmla="*/ 38 h 46"/>
                <a:gd name="T24" fmla="*/ 42 w 82"/>
                <a:gd name="T25" fmla="*/ 42 h 46"/>
                <a:gd name="T26" fmla="*/ 38 w 82"/>
                <a:gd name="T27" fmla="*/ 44 h 46"/>
                <a:gd name="T28" fmla="*/ 36 w 82"/>
                <a:gd name="T29" fmla="*/ 46 h 46"/>
                <a:gd name="T30" fmla="*/ 34 w 82"/>
                <a:gd name="T31" fmla="*/ 42 h 46"/>
                <a:gd name="T32" fmla="*/ 32 w 82"/>
                <a:gd name="T33" fmla="*/ 42 h 46"/>
                <a:gd name="T34" fmla="*/ 30 w 82"/>
                <a:gd name="T35" fmla="*/ 44 h 46"/>
                <a:gd name="T36" fmla="*/ 30 w 82"/>
                <a:gd name="T37" fmla="*/ 42 h 46"/>
                <a:gd name="T38" fmla="*/ 30 w 82"/>
                <a:gd name="T39" fmla="*/ 36 h 46"/>
                <a:gd name="T40" fmla="*/ 30 w 82"/>
                <a:gd name="T41" fmla="*/ 34 h 46"/>
                <a:gd name="T42" fmla="*/ 26 w 82"/>
                <a:gd name="T43" fmla="*/ 32 h 46"/>
                <a:gd name="T44" fmla="*/ 22 w 82"/>
                <a:gd name="T45" fmla="*/ 30 h 46"/>
                <a:gd name="T46" fmla="*/ 18 w 82"/>
                <a:gd name="T47" fmla="*/ 30 h 46"/>
                <a:gd name="T48" fmla="*/ 16 w 82"/>
                <a:gd name="T49" fmla="*/ 32 h 46"/>
                <a:gd name="T50" fmla="*/ 12 w 82"/>
                <a:gd name="T51" fmla="*/ 30 h 46"/>
                <a:gd name="T52" fmla="*/ 10 w 82"/>
                <a:gd name="T53" fmla="*/ 28 h 46"/>
                <a:gd name="T54" fmla="*/ 2 w 82"/>
                <a:gd name="T55" fmla="*/ 24 h 46"/>
                <a:gd name="T56" fmla="*/ 2 w 82"/>
                <a:gd name="T57" fmla="*/ 22 h 46"/>
                <a:gd name="T58" fmla="*/ 2 w 82"/>
                <a:gd name="T59" fmla="*/ 22 h 46"/>
                <a:gd name="T60" fmla="*/ 6 w 82"/>
                <a:gd name="T61" fmla="*/ 22 h 46"/>
                <a:gd name="T62" fmla="*/ 10 w 82"/>
                <a:gd name="T63" fmla="*/ 18 h 46"/>
                <a:gd name="T64" fmla="*/ 12 w 82"/>
                <a:gd name="T65" fmla="*/ 14 h 46"/>
                <a:gd name="T66" fmla="*/ 16 w 82"/>
                <a:gd name="T67" fmla="*/ 12 h 46"/>
                <a:gd name="T68" fmla="*/ 20 w 82"/>
                <a:gd name="T69" fmla="*/ 10 h 46"/>
                <a:gd name="T70" fmla="*/ 26 w 82"/>
                <a:gd name="T71" fmla="*/ 4 h 46"/>
                <a:gd name="T72" fmla="*/ 28 w 82"/>
                <a:gd name="T73" fmla="*/ 2 h 46"/>
                <a:gd name="T74" fmla="*/ 32 w 82"/>
                <a:gd name="T75" fmla="*/ 0 h 46"/>
                <a:gd name="T76" fmla="*/ 34 w 82"/>
                <a:gd name="T77" fmla="*/ 0 h 46"/>
                <a:gd name="T78" fmla="*/ 40 w 82"/>
                <a:gd name="T79" fmla="*/ 0 h 46"/>
                <a:gd name="T80" fmla="*/ 42 w 82"/>
                <a:gd name="T81" fmla="*/ 0 h 46"/>
                <a:gd name="T82" fmla="*/ 48 w 82"/>
                <a:gd name="T83" fmla="*/ 0 h 46"/>
                <a:gd name="T84" fmla="*/ 58 w 82"/>
                <a:gd name="T85" fmla="*/ 0 h 46"/>
                <a:gd name="T86" fmla="*/ 70 w 82"/>
                <a:gd name="T87" fmla="*/ 2 h 46"/>
                <a:gd name="T88" fmla="*/ 80 w 82"/>
                <a:gd name="T89" fmla="*/ 2 h 46"/>
                <a:gd name="T90" fmla="*/ 82 w 82"/>
                <a:gd name="T91" fmla="*/ 4 h 46"/>
                <a:gd name="T92" fmla="*/ 82 w 82"/>
                <a:gd name="T93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" h="46">
                  <a:moveTo>
                    <a:pt x="82" y="8"/>
                  </a:moveTo>
                  <a:lnTo>
                    <a:pt x="80" y="8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4" y="8"/>
                  </a:lnTo>
                  <a:lnTo>
                    <a:pt x="72" y="8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4" y="10"/>
                  </a:lnTo>
                  <a:lnTo>
                    <a:pt x="62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4" y="28"/>
                  </a:lnTo>
                  <a:lnTo>
                    <a:pt x="50" y="30"/>
                  </a:lnTo>
                  <a:lnTo>
                    <a:pt x="50" y="30"/>
                  </a:lnTo>
                  <a:lnTo>
                    <a:pt x="48" y="30"/>
                  </a:lnTo>
                  <a:lnTo>
                    <a:pt x="46" y="32"/>
                  </a:lnTo>
                  <a:lnTo>
                    <a:pt x="44" y="34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2" y="42"/>
                  </a:lnTo>
                  <a:lnTo>
                    <a:pt x="40" y="44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6" y="46"/>
                  </a:lnTo>
                  <a:lnTo>
                    <a:pt x="34" y="44"/>
                  </a:lnTo>
                  <a:lnTo>
                    <a:pt x="34" y="42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44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30" y="42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30" y="34"/>
                  </a:lnTo>
                  <a:lnTo>
                    <a:pt x="28" y="32"/>
                  </a:lnTo>
                  <a:lnTo>
                    <a:pt x="26" y="32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4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6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20" y="10"/>
                  </a:lnTo>
                  <a:lnTo>
                    <a:pt x="24" y="8"/>
                  </a:lnTo>
                  <a:lnTo>
                    <a:pt x="26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4" y="0"/>
                  </a:lnTo>
                  <a:lnTo>
                    <a:pt x="70" y="2"/>
                  </a:lnTo>
                  <a:lnTo>
                    <a:pt x="76" y="2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4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2" y="8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Freeform 526"/>
            <p:cNvSpPr>
              <a:spLocks/>
            </p:cNvSpPr>
            <p:nvPr/>
          </p:nvSpPr>
          <p:spPr bwMode="gray">
            <a:xfrm>
              <a:off x="7159528" y="4387754"/>
              <a:ext cx="81461" cy="44404"/>
            </a:xfrm>
            <a:custGeom>
              <a:avLst/>
              <a:gdLst>
                <a:gd name="T0" fmla="*/ 44 w 44"/>
                <a:gd name="T1" fmla="*/ 20 h 24"/>
                <a:gd name="T2" fmla="*/ 42 w 44"/>
                <a:gd name="T3" fmla="*/ 22 h 24"/>
                <a:gd name="T4" fmla="*/ 40 w 44"/>
                <a:gd name="T5" fmla="*/ 22 h 24"/>
                <a:gd name="T6" fmla="*/ 40 w 44"/>
                <a:gd name="T7" fmla="*/ 24 h 24"/>
                <a:gd name="T8" fmla="*/ 32 w 44"/>
                <a:gd name="T9" fmla="*/ 22 h 24"/>
                <a:gd name="T10" fmla="*/ 26 w 44"/>
                <a:gd name="T11" fmla="*/ 22 h 24"/>
                <a:gd name="T12" fmla="*/ 20 w 44"/>
                <a:gd name="T13" fmla="*/ 20 h 24"/>
                <a:gd name="T14" fmla="*/ 16 w 44"/>
                <a:gd name="T15" fmla="*/ 18 h 24"/>
                <a:gd name="T16" fmla="*/ 12 w 44"/>
                <a:gd name="T17" fmla="*/ 18 h 24"/>
                <a:gd name="T18" fmla="*/ 12 w 44"/>
                <a:gd name="T19" fmla="*/ 16 h 24"/>
                <a:gd name="T20" fmla="*/ 6 w 44"/>
                <a:gd name="T21" fmla="*/ 14 h 24"/>
                <a:gd name="T22" fmla="*/ 2 w 44"/>
                <a:gd name="T23" fmla="*/ 12 h 24"/>
                <a:gd name="T24" fmla="*/ 0 w 44"/>
                <a:gd name="T25" fmla="*/ 10 h 24"/>
                <a:gd name="T26" fmla="*/ 8 w 44"/>
                <a:gd name="T27" fmla="*/ 4 h 24"/>
                <a:gd name="T28" fmla="*/ 10 w 44"/>
                <a:gd name="T29" fmla="*/ 2 h 24"/>
                <a:gd name="T30" fmla="*/ 12 w 44"/>
                <a:gd name="T31" fmla="*/ 0 h 24"/>
                <a:gd name="T32" fmla="*/ 14 w 44"/>
                <a:gd name="T33" fmla="*/ 0 h 24"/>
                <a:gd name="T34" fmla="*/ 16 w 44"/>
                <a:gd name="T35" fmla="*/ 0 h 24"/>
                <a:gd name="T36" fmla="*/ 20 w 44"/>
                <a:gd name="T37" fmla="*/ 2 h 24"/>
                <a:gd name="T38" fmla="*/ 24 w 44"/>
                <a:gd name="T39" fmla="*/ 4 h 24"/>
                <a:gd name="T40" fmla="*/ 24 w 44"/>
                <a:gd name="T41" fmla="*/ 6 h 24"/>
                <a:gd name="T42" fmla="*/ 26 w 44"/>
                <a:gd name="T43" fmla="*/ 6 h 24"/>
                <a:gd name="T44" fmla="*/ 26 w 44"/>
                <a:gd name="T45" fmla="*/ 8 h 24"/>
                <a:gd name="T46" fmla="*/ 30 w 44"/>
                <a:gd name="T47" fmla="*/ 8 h 24"/>
                <a:gd name="T48" fmla="*/ 30 w 44"/>
                <a:gd name="T49" fmla="*/ 8 h 24"/>
                <a:gd name="T50" fmla="*/ 32 w 44"/>
                <a:gd name="T51" fmla="*/ 6 h 24"/>
                <a:gd name="T52" fmla="*/ 34 w 44"/>
                <a:gd name="T53" fmla="*/ 6 h 24"/>
                <a:gd name="T54" fmla="*/ 38 w 44"/>
                <a:gd name="T55" fmla="*/ 6 h 24"/>
                <a:gd name="T56" fmla="*/ 38 w 44"/>
                <a:gd name="T57" fmla="*/ 6 h 24"/>
                <a:gd name="T58" fmla="*/ 40 w 44"/>
                <a:gd name="T59" fmla="*/ 8 h 24"/>
                <a:gd name="T60" fmla="*/ 42 w 44"/>
                <a:gd name="T61" fmla="*/ 10 h 24"/>
                <a:gd name="T62" fmla="*/ 44 w 44"/>
                <a:gd name="T63" fmla="*/ 12 h 24"/>
                <a:gd name="T64" fmla="*/ 44 w 44"/>
                <a:gd name="T65" fmla="*/ 14 h 24"/>
                <a:gd name="T66" fmla="*/ 44 w 44"/>
                <a:gd name="T67" fmla="*/ 16 h 24"/>
                <a:gd name="T68" fmla="*/ 44 w 44"/>
                <a:gd name="T69" fmla="*/ 18 h 24"/>
                <a:gd name="T70" fmla="*/ 44 w 44"/>
                <a:gd name="T7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" h="24">
                  <a:moveTo>
                    <a:pt x="44" y="20"/>
                  </a:move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2" y="22"/>
                  </a:lnTo>
                  <a:lnTo>
                    <a:pt x="26" y="22"/>
                  </a:lnTo>
                  <a:lnTo>
                    <a:pt x="20" y="20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2"/>
                  </a:lnTo>
                  <a:lnTo>
                    <a:pt x="44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4" y="2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Freeform 527"/>
            <p:cNvSpPr>
              <a:spLocks/>
            </p:cNvSpPr>
            <p:nvPr/>
          </p:nvSpPr>
          <p:spPr bwMode="gray">
            <a:xfrm>
              <a:off x="7622377" y="4254543"/>
              <a:ext cx="70353" cy="51804"/>
            </a:xfrm>
            <a:custGeom>
              <a:avLst/>
              <a:gdLst>
                <a:gd name="T0" fmla="*/ 4 w 38"/>
                <a:gd name="T1" fmla="*/ 0 h 28"/>
                <a:gd name="T2" fmla="*/ 6 w 38"/>
                <a:gd name="T3" fmla="*/ 2 h 28"/>
                <a:gd name="T4" fmla="*/ 6 w 38"/>
                <a:gd name="T5" fmla="*/ 6 h 28"/>
                <a:gd name="T6" fmla="*/ 6 w 38"/>
                <a:gd name="T7" fmla="*/ 10 h 28"/>
                <a:gd name="T8" fmla="*/ 4 w 38"/>
                <a:gd name="T9" fmla="*/ 12 h 28"/>
                <a:gd name="T10" fmla="*/ 2 w 38"/>
                <a:gd name="T11" fmla="*/ 14 h 28"/>
                <a:gd name="T12" fmla="*/ 0 w 38"/>
                <a:gd name="T13" fmla="*/ 14 h 28"/>
                <a:gd name="T14" fmla="*/ 0 w 38"/>
                <a:gd name="T15" fmla="*/ 16 h 28"/>
                <a:gd name="T16" fmla="*/ 0 w 38"/>
                <a:gd name="T17" fmla="*/ 20 h 28"/>
                <a:gd name="T18" fmla="*/ 2 w 38"/>
                <a:gd name="T19" fmla="*/ 22 h 28"/>
                <a:gd name="T20" fmla="*/ 2 w 38"/>
                <a:gd name="T21" fmla="*/ 24 h 28"/>
                <a:gd name="T22" fmla="*/ 4 w 38"/>
                <a:gd name="T23" fmla="*/ 26 h 28"/>
                <a:gd name="T24" fmla="*/ 4 w 38"/>
                <a:gd name="T25" fmla="*/ 28 h 28"/>
                <a:gd name="T26" fmla="*/ 4 w 38"/>
                <a:gd name="T27" fmla="*/ 28 h 28"/>
                <a:gd name="T28" fmla="*/ 6 w 38"/>
                <a:gd name="T29" fmla="*/ 28 h 28"/>
                <a:gd name="T30" fmla="*/ 8 w 38"/>
                <a:gd name="T31" fmla="*/ 28 h 28"/>
                <a:gd name="T32" fmla="*/ 12 w 38"/>
                <a:gd name="T33" fmla="*/ 26 h 28"/>
                <a:gd name="T34" fmla="*/ 14 w 38"/>
                <a:gd name="T35" fmla="*/ 24 h 28"/>
                <a:gd name="T36" fmla="*/ 16 w 38"/>
                <a:gd name="T37" fmla="*/ 24 h 28"/>
                <a:gd name="T38" fmla="*/ 18 w 38"/>
                <a:gd name="T39" fmla="*/ 22 h 28"/>
                <a:gd name="T40" fmla="*/ 20 w 38"/>
                <a:gd name="T41" fmla="*/ 22 h 28"/>
                <a:gd name="T42" fmla="*/ 22 w 38"/>
                <a:gd name="T43" fmla="*/ 24 h 28"/>
                <a:gd name="T44" fmla="*/ 22 w 38"/>
                <a:gd name="T45" fmla="*/ 24 h 28"/>
                <a:gd name="T46" fmla="*/ 32 w 38"/>
                <a:gd name="T47" fmla="*/ 22 h 28"/>
                <a:gd name="T48" fmla="*/ 38 w 38"/>
                <a:gd name="T49" fmla="*/ 20 h 28"/>
                <a:gd name="T50" fmla="*/ 38 w 38"/>
                <a:gd name="T51" fmla="*/ 12 h 28"/>
                <a:gd name="T52" fmla="*/ 32 w 38"/>
                <a:gd name="T53" fmla="*/ 10 h 28"/>
                <a:gd name="T54" fmla="*/ 24 w 38"/>
                <a:gd name="T55" fmla="*/ 8 h 28"/>
                <a:gd name="T56" fmla="*/ 30 w 38"/>
                <a:gd name="T57" fmla="*/ 6 h 28"/>
                <a:gd name="T58" fmla="*/ 20 w 38"/>
                <a:gd name="T59" fmla="*/ 6 h 28"/>
                <a:gd name="T60" fmla="*/ 14 w 38"/>
                <a:gd name="T61" fmla="*/ 2 h 28"/>
                <a:gd name="T62" fmla="*/ 4 w 38"/>
                <a:gd name="T6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28">
                  <a:moveTo>
                    <a:pt x="4" y="0"/>
                  </a:moveTo>
                  <a:lnTo>
                    <a:pt x="6" y="2"/>
                  </a:lnTo>
                  <a:lnTo>
                    <a:pt x="6" y="6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2" y="26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18" y="22"/>
                  </a:lnTo>
                  <a:lnTo>
                    <a:pt x="20" y="22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32" y="22"/>
                  </a:lnTo>
                  <a:lnTo>
                    <a:pt x="38" y="20"/>
                  </a:lnTo>
                  <a:lnTo>
                    <a:pt x="38" y="12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30" y="6"/>
                  </a:lnTo>
                  <a:lnTo>
                    <a:pt x="20" y="6"/>
                  </a:lnTo>
                  <a:lnTo>
                    <a:pt x="14" y="2"/>
                  </a:lnTo>
                  <a:lnTo>
                    <a:pt x="4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Freeform 528"/>
            <p:cNvSpPr>
              <a:spLocks/>
            </p:cNvSpPr>
            <p:nvPr/>
          </p:nvSpPr>
          <p:spPr bwMode="gray">
            <a:xfrm>
              <a:off x="7552024" y="4243442"/>
              <a:ext cx="81461" cy="66605"/>
            </a:xfrm>
            <a:custGeom>
              <a:avLst/>
              <a:gdLst>
                <a:gd name="T0" fmla="*/ 12 w 44"/>
                <a:gd name="T1" fmla="*/ 2 h 36"/>
                <a:gd name="T2" fmla="*/ 8 w 44"/>
                <a:gd name="T3" fmla="*/ 6 h 36"/>
                <a:gd name="T4" fmla="*/ 12 w 44"/>
                <a:gd name="T5" fmla="*/ 8 h 36"/>
                <a:gd name="T6" fmla="*/ 14 w 44"/>
                <a:gd name="T7" fmla="*/ 8 h 36"/>
                <a:gd name="T8" fmla="*/ 16 w 44"/>
                <a:gd name="T9" fmla="*/ 8 h 36"/>
                <a:gd name="T10" fmla="*/ 18 w 44"/>
                <a:gd name="T11" fmla="*/ 8 h 36"/>
                <a:gd name="T12" fmla="*/ 22 w 44"/>
                <a:gd name="T13" fmla="*/ 10 h 36"/>
                <a:gd name="T14" fmla="*/ 24 w 44"/>
                <a:gd name="T15" fmla="*/ 10 h 36"/>
                <a:gd name="T16" fmla="*/ 26 w 44"/>
                <a:gd name="T17" fmla="*/ 14 h 36"/>
                <a:gd name="T18" fmla="*/ 26 w 44"/>
                <a:gd name="T19" fmla="*/ 14 h 36"/>
                <a:gd name="T20" fmla="*/ 26 w 44"/>
                <a:gd name="T21" fmla="*/ 16 h 36"/>
                <a:gd name="T22" fmla="*/ 26 w 44"/>
                <a:gd name="T23" fmla="*/ 18 h 36"/>
                <a:gd name="T24" fmla="*/ 26 w 44"/>
                <a:gd name="T25" fmla="*/ 20 h 36"/>
                <a:gd name="T26" fmla="*/ 24 w 44"/>
                <a:gd name="T27" fmla="*/ 22 h 36"/>
                <a:gd name="T28" fmla="*/ 20 w 44"/>
                <a:gd name="T29" fmla="*/ 22 h 36"/>
                <a:gd name="T30" fmla="*/ 10 w 44"/>
                <a:gd name="T31" fmla="*/ 18 h 36"/>
                <a:gd name="T32" fmla="*/ 4 w 44"/>
                <a:gd name="T33" fmla="*/ 18 h 36"/>
                <a:gd name="T34" fmla="*/ 0 w 44"/>
                <a:gd name="T35" fmla="*/ 22 h 36"/>
                <a:gd name="T36" fmla="*/ 6 w 44"/>
                <a:gd name="T37" fmla="*/ 26 h 36"/>
                <a:gd name="T38" fmla="*/ 6 w 44"/>
                <a:gd name="T39" fmla="*/ 26 h 36"/>
                <a:gd name="T40" fmla="*/ 10 w 44"/>
                <a:gd name="T41" fmla="*/ 26 h 36"/>
                <a:gd name="T42" fmla="*/ 14 w 44"/>
                <a:gd name="T43" fmla="*/ 26 h 36"/>
                <a:gd name="T44" fmla="*/ 16 w 44"/>
                <a:gd name="T45" fmla="*/ 26 h 36"/>
                <a:gd name="T46" fmla="*/ 20 w 44"/>
                <a:gd name="T47" fmla="*/ 28 h 36"/>
                <a:gd name="T48" fmla="*/ 20 w 44"/>
                <a:gd name="T49" fmla="*/ 30 h 36"/>
                <a:gd name="T50" fmla="*/ 22 w 44"/>
                <a:gd name="T51" fmla="*/ 32 h 36"/>
                <a:gd name="T52" fmla="*/ 26 w 44"/>
                <a:gd name="T53" fmla="*/ 34 h 36"/>
                <a:gd name="T54" fmla="*/ 30 w 44"/>
                <a:gd name="T55" fmla="*/ 36 h 36"/>
                <a:gd name="T56" fmla="*/ 34 w 44"/>
                <a:gd name="T57" fmla="*/ 36 h 36"/>
                <a:gd name="T58" fmla="*/ 36 w 44"/>
                <a:gd name="T59" fmla="*/ 36 h 36"/>
                <a:gd name="T60" fmla="*/ 40 w 44"/>
                <a:gd name="T61" fmla="*/ 36 h 36"/>
                <a:gd name="T62" fmla="*/ 42 w 44"/>
                <a:gd name="T63" fmla="*/ 36 h 36"/>
                <a:gd name="T64" fmla="*/ 42 w 44"/>
                <a:gd name="T65" fmla="*/ 34 h 36"/>
                <a:gd name="T66" fmla="*/ 42 w 44"/>
                <a:gd name="T67" fmla="*/ 30 h 36"/>
                <a:gd name="T68" fmla="*/ 40 w 44"/>
                <a:gd name="T69" fmla="*/ 30 h 36"/>
                <a:gd name="T70" fmla="*/ 40 w 44"/>
                <a:gd name="T71" fmla="*/ 28 h 36"/>
                <a:gd name="T72" fmla="*/ 38 w 44"/>
                <a:gd name="T73" fmla="*/ 24 h 36"/>
                <a:gd name="T74" fmla="*/ 38 w 44"/>
                <a:gd name="T75" fmla="*/ 22 h 36"/>
                <a:gd name="T76" fmla="*/ 38 w 44"/>
                <a:gd name="T77" fmla="*/ 18 h 36"/>
                <a:gd name="T78" fmla="*/ 40 w 44"/>
                <a:gd name="T79" fmla="*/ 18 h 36"/>
                <a:gd name="T80" fmla="*/ 42 w 44"/>
                <a:gd name="T81" fmla="*/ 16 h 36"/>
                <a:gd name="T82" fmla="*/ 44 w 44"/>
                <a:gd name="T83" fmla="*/ 14 h 36"/>
                <a:gd name="T84" fmla="*/ 44 w 44"/>
                <a:gd name="T85" fmla="*/ 12 h 36"/>
                <a:gd name="T86" fmla="*/ 44 w 44"/>
                <a:gd name="T87" fmla="*/ 8 h 36"/>
                <a:gd name="T88" fmla="*/ 42 w 44"/>
                <a:gd name="T89" fmla="*/ 4 h 36"/>
                <a:gd name="T90" fmla="*/ 28 w 44"/>
                <a:gd name="T91" fmla="*/ 2 h 36"/>
                <a:gd name="T92" fmla="*/ 20 w 44"/>
                <a:gd name="T93" fmla="*/ 0 h 36"/>
                <a:gd name="T94" fmla="*/ 12 w 44"/>
                <a:gd name="T95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36">
                  <a:moveTo>
                    <a:pt x="12" y="2"/>
                  </a:moveTo>
                  <a:lnTo>
                    <a:pt x="8" y="6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2" y="10"/>
                  </a:lnTo>
                  <a:lnTo>
                    <a:pt x="24" y="1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6"/>
                  </a:lnTo>
                  <a:lnTo>
                    <a:pt x="26" y="18"/>
                  </a:lnTo>
                  <a:lnTo>
                    <a:pt x="26" y="20"/>
                  </a:lnTo>
                  <a:lnTo>
                    <a:pt x="24" y="22"/>
                  </a:lnTo>
                  <a:lnTo>
                    <a:pt x="20" y="22"/>
                  </a:lnTo>
                  <a:lnTo>
                    <a:pt x="10" y="18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6"/>
                  </a:lnTo>
                  <a:lnTo>
                    <a:pt x="20" y="28"/>
                  </a:lnTo>
                  <a:lnTo>
                    <a:pt x="20" y="30"/>
                  </a:lnTo>
                  <a:lnTo>
                    <a:pt x="22" y="32"/>
                  </a:lnTo>
                  <a:lnTo>
                    <a:pt x="26" y="34"/>
                  </a:lnTo>
                  <a:lnTo>
                    <a:pt x="30" y="36"/>
                  </a:lnTo>
                  <a:lnTo>
                    <a:pt x="34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2" y="36"/>
                  </a:lnTo>
                  <a:lnTo>
                    <a:pt x="42" y="34"/>
                  </a:lnTo>
                  <a:lnTo>
                    <a:pt x="42" y="30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40" y="18"/>
                  </a:lnTo>
                  <a:lnTo>
                    <a:pt x="42" y="16"/>
                  </a:lnTo>
                  <a:lnTo>
                    <a:pt x="44" y="14"/>
                  </a:lnTo>
                  <a:lnTo>
                    <a:pt x="44" y="12"/>
                  </a:lnTo>
                  <a:lnTo>
                    <a:pt x="44" y="8"/>
                  </a:lnTo>
                  <a:lnTo>
                    <a:pt x="42" y="4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Freeform 529"/>
            <p:cNvSpPr>
              <a:spLocks/>
            </p:cNvSpPr>
            <p:nvPr/>
          </p:nvSpPr>
          <p:spPr bwMode="gray">
            <a:xfrm>
              <a:off x="7300234" y="4158335"/>
              <a:ext cx="259195" cy="99908"/>
            </a:xfrm>
            <a:custGeom>
              <a:avLst/>
              <a:gdLst>
                <a:gd name="T0" fmla="*/ 18 w 140"/>
                <a:gd name="T1" fmla="*/ 2 h 54"/>
                <a:gd name="T2" fmla="*/ 16 w 140"/>
                <a:gd name="T3" fmla="*/ 2 h 54"/>
                <a:gd name="T4" fmla="*/ 14 w 140"/>
                <a:gd name="T5" fmla="*/ 4 h 54"/>
                <a:gd name="T6" fmla="*/ 10 w 140"/>
                <a:gd name="T7" fmla="*/ 6 h 54"/>
                <a:gd name="T8" fmla="*/ 6 w 140"/>
                <a:gd name="T9" fmla="*/ 8 h 54"/>
                <a:gd name="T10" fmla="*/ 2 w 140"/>
                <a:gd name="T11" fmla="*/ 10 h 54"/>
                <a:gd name="T12" fmla="*/ 0 w 140"/>
                <a:gd name="T13" fmla="*/ 14 h 54"/>
                <a:gd name="T14" fmla="*/ 0 w 140"/>
                <a:gd name="T15" fmla="*/ 18 h 54"/>
                <a:gd name="T16" fmla="*/ 0 w 140"/>
                <a:gd name="T17" fmla="*/ 18 h 54"/>
                <a:gd name="T18" fmla="*/ 2 w 140"/>
                <a:gd name="T19" fmla="*/ 20 h 54"/>
                <a:gd name="T20" fmla="*/ 4 w 140"/>
                <a:gd name="T21" fmla="*/ 22 h 54"/>
                <a:gd name="T22" fmla="*/ 8 w 140"/>
                <a:gd name="T23" fmla="*/ 22 h 54"/>
                <a:gd name="T24" fmla="*/ 12 w 140"/>
                <a:gd name="T25" fmla="*/ 22 h 54"/>
                <a:gd name="T26" fmla="*/ 16 w 140"/>
                <a:gd name="T27" fmla="*/ 20 h 54"/>
                <a:gd name="T28" fmla="*/ 20 w 140"/>
                <a:gd name="T29" fmla="*/ 18 h 54"/>
                <a:gd name="T30" fmla="*/ 24 w 140"/>
                <a:gd name="T31" fmla="*/ 16 h 54"/>
                <a:gd name="T32" fmla="*/ 28 w 140"/>
                <a:gd name="T33" fmla="*/ 16 h 54"/>
                <a:gd name="T34" fmla="*/ 32 w 140"/>
                <a:gd name="T35" fmla="*/ 16 h 54"/>
                <a:gd name="T36" fmla="*/ 34 w 140"/>
                <a:gd name="T37" fmla="*/ 18 h 54"/>
                <a:gd name="T38" fmla="*/ 36 w 140"/>
                <a:gd name="T39" fmla="*/ 18 h 54"/>
                <a:gd name="T40" fmla="*/ 40 w 140"/>
                <a:gd name="T41" fmla="*/ 20 h 54"/>
                <a:gd name="T42" fmla="*/ 44 w 140"/>
                <a:gd name="T43" fmla="*/ 22 h 54"/>
                <a:gd name="T44" fmla="*/ 48 w 140"/>
                <a:gd name="T45" fmla="*/ 22 h 54"/>
                <a:gd name="T46" fmla="*/ 50 w 140"/>
                <a:gd name="T47" fmla="*/ 24 h 54"/>
                <a:gd name="T48" fmla="*/ 52 w 140"/>
                <a:gd name="T49" fmla="*/ 24 h 54"/>
                <a:gd name="T50" fmla="*/ 68 w 140"/>
                <a:gd name="T51" fmla="*/ 32 h 54"/>
                <a:gd name="T52" fmla="*/ 68 w 140"/>
                <a:gd name="T53" fmla="*/ 32 h 54"/>
                <a:gd name="T54" fmla="*/ 70 w 140"/>
                <a:gd name="T55" fmla="*/ 34 h 54"/>
                <a:gd name="T56" fmla="*/ 74 w 140"/>
                <a:gd name="T57" fmla="*/ 36 h 54"/>
                <a:gd name="T58" fmla="*/ 80 w 140"/>
                <a:gd name="T59" fmla="*/ 40 h 54"/>
                <a:gd name="T60" fmla="*/ 88 w 140"/>
                <a:gd name="T61" fmla="*/ 40 h 54"/>
                <a:gd name="T62" fmla="*/ 98 w 140"/>
                <a:gd name="T63" fmla="*/ 42 h 54"/>
                <a:gd name="T64" fmla="*/ 98 w 140"/>
                <a:gd name="T65" fmla="*/ 46 h 54"/>
                <a:gd name="T66" fmla="*/ 90 w 140"/>
                <a:gd name="T67" fmla="*/ 50 h 54"/>
                <a:gd name="T68" fmla="*/ 92 w 140"/>
                <a:gd name="T69" fmla="*/ 54 h 54"/>
                <a:gd name="T70" fmla="*/ 94 w 140"/>
                <a:gd name="T71" fmla="*/ 54 h 54"/>
                <a:gd name="T72" fmla="*/ 96 w 140"/>
                <a:gd name="T73" fmla="*/ 54 h 54"/>
                <a:gd name="T74" fmla="*/ 102 w 140"/>
                <a:gd name="T75" fmla="*/ 54 h 54"/>
                <a:gd name="T76" fmla="*/ 108 w 140"/>
                <a:gd name="T77" fmla="*/ 54 h 54"/>
                <a:gd name="T78" fmla="*/ 114 w 140"/>
                <a:gd name="T79" fmla="*/ 54 h 54"/>
                <a:gd name="T80" fmla="*/ 120 w 140"/>
                <a:gd name="T81" fmla="*/ 54 h 54"/>
                <a:gd name="T82" fmla="*/ 122 w 140"/>
                <a:gd name="T83" fmla="*/ 54 h 54"/>
                <a:gd name="T84" fmla="*/ 138 w 140"/>
                <a:gd name="T85" fmla="*/ 52 h 54"/>
                <a:gd name="T86" fmla="*/ 138 w 140"/>
                <a:gd name="T87" fmla="*/ 52 h 54"/>
                <a:gd name="T88" fmla="*/ 138 w 140"/>
                <a:gd name="T89" fmla="*/ 50 h 54"/>
                <a:gd name="T90" fmla="*/ 140 w 140"/>
                <a:gd name="T91" fmla="*/ 48 h 54"/>
                <a:gd name="T92" fmla="*/ 140 w 140"/>
                <a:gd name="T93" fmla="*/ 46 h 54"/>
                <a:gd name="T94" fmla="*/ 138 w 140"/>
                <a:gd name="T95" fmla="*/ 42 h 54"/>
                <a:gd name="T96" fmla="*/ 120 w 140"/>
                <a:gd name="T97" fmla="*/ 34 h 54"/>
                <a:gd name="T98" fmla="*/ 116 w 140"/>
                <a:gd name="T99" fmla="*/ 30 h 54"/>
                <a:gd name="T100" fmla="*/ 86 w 140"/>
                <a:gd name="T101" fmla="*/ 22 h 54"/>
                <a:gd name="T102" fmla="*/ 76 w 140"/>
                <a:gd name="T103" fmla="*/ 20 h 54"/>
                <a:gd name="T104" fmla="*/ 74 w 140"/>
                <a:gd name="T105" fmla="*/ 20 h 54"/>
                <a:gd name="T106" fmla="*/ 70 w 140"/>
                <a:gd name="T107" fmla="*/ 16 h 54"/>
                <a:gd name="T108" fmla="*/ 66 w 140"/>
                <a:gd name="T109" fmla="*/ 14 h 54"/>
                <a:gd name="T110" fmla="*/ 58 w 140"/>
                <a:gd name="T111" fmla="*/ 8 h 54"/>
                <a:gd name="T112" fmla="*/ 32 w 140"/>
                <a:gd name="T113" fmla="*/ 0 h 54"/>
                <a:gd name="T114" fmla="*/ 18 w 140"/>
                <a:gd name="T115" fmla="*/ 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0" h="54">
                  <a:moveTo>
                    <a:pt x="18" y="2"/>
                  </a:moveTo>
                  <a:lnTo>
                    <a:pt x="16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8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20" y="18"/>
                  </a:lnTo>
                  <a:lnTo>
                    <a:pt x="24" y="16"/>
                  </a:lnTo>
                  <a:lnTo>
                    <a:pt x="28" y="16"/>
                  </a:lnTo>
                  <a:lnTo>
                    <a:pt x="32" y="16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4" y="22"/>
                  </a:lnTo>
                  <a:lnTo>
                    <a:pt x="48" y="22"/>
                  </a:lnTo>
                  <a:lnTo>
                    <a:pt x="50" y="24"/>
                  </a:lnTo>
                  <a:lnTo>
                    <a:pt x="52" y="24"/>
                  </a:lnTo>
                  <a:lnTo>
                    <a:pt x="68" y="32"/>
                  </a:lnTo>
                  <a:lnTo>
                    <a:pt x="68" y="32"/>
                  </a:lnTo>
                  <a:lnTo>
                    <a:pt x="70" y="34"/>
                  </a:lnTo>
                  <a:lnTo>
                    <a:pt x="74" y="36"/>
                  </a:lnTo>
                  <a:lnTo>
                    <a:pt x="80" y="40"/>
                  </a:lnTo>
                  <a:lnTo>
                    <a:pt x="88" y="40"/>
                  </a:lnTo>
                  <a:lnTo>
                    <a:pt x="98" y="42"/>
                  </a:lnTo>
                  <a:lnTo>
                    <a:pt x="98" y="46"/>
                  </a:lnTo>
                  <a:lnTo>
                    <a:pt x="90" y="50"/>
                  </a:lnTo>
                  <a:lnTo>
                    <a:pt x="92" y="54"/>
                  </a:lnTo>
                  <a:lnTo>
                    <a:pt x="94" y="54"/>
                  </a:lnTo>
                  <a:lnTo>
                    <a:pt x="96" y="54"/>
                  </a:lnTo>
                  <a:lnTo>
                    <a:pt x="102" y="54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2" y="54"/>
                  </a:lnTo>
                  <a:lnTo>
                    <a:pt x="138" y="52"/>
                  </a:lnTo>
                  <a:lnTo>
                    <a:pt x="138" y="52"/>
                  </a:lnTo>
                  <a:lnTo>
                    <a:pt x="138" y="50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38" y="42"/>
                  </a:lnTo>
                  <a:lnTo>
                    <a:pt x="120" y="34"/>
                  </a:lnTo>
                  <a:lnTo>
                    <a:pt x="116" y="30"/>
                  </a:lnTo>
                  <a:lnTo>
                    <a:pt x="86" y="22"/>
                  </a:lnTo>
                  <a:lnTo>
                    <a:pt x="76" y="20"/>
                  </a:lnTo>
                  <a:lnTo>
                    <a:pt x="74" y="20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58" y="8"/>
                  </a:lnTo>
                  <a:lnTo>
                    <a:pt x="32" y="0"/>
                  </a:lnTo>
                  <a:lnTo>
                    <a:pt x="18" y="2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Freeform 530"/>
            <p:cNvSpPr>
              <a:spLocks/>
            </p:cNvSpPr>
            <p:nvPr/>
          </p:nvSpPr>
          <p:spPr bwMode="gray">
            <a:xfrm>
              <a:off x="7737164" y="1645832"/>
              <a:ext cx="814614" cy="1217398"/>
            </a:xfrm>
            <a:custGeom>
              <a:avLst/>
              <a:gdLst>
                <a:gd name="T0" fmla="*/ 96 w 440"/>
                <a:gd name="T1" fmla="*/ 110 h 658"/>
                <a:gd name="T2" fmla="*/ 70 w 440"/>
                <a:gd name="T3" fmla="*/ 128 h 658"/>
                <a:gd name="T4" fmla="*/ 50 w 440"/>
                <a:gd name="T5" fmla="*/ 154 h 658"/>
                <a:gd name="T6" fmla="*/ 66 w 440"/>
                <a:gd name="T7" fmla="*/ 176 h 658"/>
                <a:gd name="T8" fmla="*/ 54 w 440"/>
                <a:gd name="T9" fmla="*/ 202 h 658"/>
                <a:gd name="T10" fmla="*/ 22 w 440"/>
                <a:gd name="T11" fmla="*/ 214 h 658"/>
                <a:gd name="T12" fmla="*/ 2 w 440"/>
                <a:gd name="T13" fmla="*/ 226 h 658"/>
                <a:gd name="T14" fmla="*/ 26 w 440"/>
                <a:gd name="T15" fmla="*/ 256 h 658"/>
                <a:gd name="T16" fmla="*/ 52 w 440"/>
                <a:gd name="T17" fmla="*/ 258 h 658"/>
                <a:gd name="T18" fmla="*/ 38 w 440"/>
                <a:gd name="T19" fmla="*/ 272 h 658"/>
                <a:gd name="T20" fmla="*/ 20 w 440"/>
                <a:gd name="T21" fmla="*/ 274 h 658"/>
                <a:gd name="T22" fmla="*/ 24 w 440"/>
                <a:gd name="T23" fmla="*/ 296 h 658"/>
                <a:gd name="T24" fmla="*/ 46 w 440"/>
                <a:gd name="T25" fmla="*/ 318 h 658"/>
                <a:gd name="T26" fmla="*/ 94 w 440"/>
                <a:gd name="T27" fmla="*/ 304 h 658"/>
                <a:gd name="T28" fmla="*/ 120 w 440"/>
                <a:gd name="T29" fmla="*/ 314 h 658"/>
                <a:gd name="T30" fmla="*/ 142 w 440"/>
                <a:gd name="T31" fmla="*/ 378 h 658"/>
                <a:gd name="T32" fmla="*/ 144 w 440"/>
                <a:gd name="T33" fmla="*/ 410 h 658"/>
                <a:gd name="T34" fmla="*/ 142 w 440"/>
                <a:gd name="T35" fmla="*/ 428 h 658"/>
                <a:gd name="T36" fmla="*/ 148 w 440"/>
                <a:gd name="T37" fmla="*/ 434 h 658"/>
                <a:gd name="T38" fmla="*/ 166 w 440"/>
                <a:gd name="T39" fmla="*/ 448 h 658"/>
                <a:gd name="T40" fmla="*/ 162 w 440"/>
                <a:gd name="T41" fmla="*/ 456 h 658"/>
                <a:gd name="T42" fmla="*/ 166 w 440"/>
                <a:gd name="T43" fmla="*/ 470 h 658"/>
                <a:gd name="T44" fmla="*/ 160 w 440"/>
                <a:gd name="T45" fmla="*/ 502 h 658"/>
                <a:gd name="T46" fmla="*/ 150 w 440"/>
                <a:gd name="T47" fmla="*/ 532 h 658"/>
                <a:gd name="T48" fmla="*/ 166 w 440"/>
                <a:gd name="T49" fmla="*/ 598 h 658"/>
                <a:gd name="T50" fmla="*/ 194 w 440"/>
                <a:gd name="T51" fmla="*/ 646 h 658"/>
                <a:gd name="T52" fmla="*/ 214 w 440"/>
                <a:gd name="T53" fmla="*/ 648 h 658"/>
                <a:gd name="T54" fmla="*/ 234 w 440"/>
                <a:gd name="T55" fmla="*/ 652 h 658"/>
                <a:gd name="T56" fmla="*/ 242 w 440"/>
                <a:gd name="T57" fmla="*/ 610 h 658"/>
                <a:gd name="T58" fmla="*/ 258 w 440"/>
                <a:gd name="T59" fmla="*/ 564 h 658"/>
                <a:gd name="T60" fmla="*/ 282 w 440"/>
                <a:gd name="T61" fmla="*/ 556 h 658"/>
                <a:gd name="T62" fmla="*/ 328 w 440"/>
                <a:gd name="T63" fmla="*/ 510 h 658"/>
                <a:gd name="T64" fmla="*/ 348 w 440"/>
                <a:gd name="T65" fmla="*/ 500 h 658"/>
                <a:gd name="T66" fmla="*/ 372 w 440"/>
                <a:gd name="T67" fmla="*/ 486 h 658"/>
                <a:gd name="T68" fmla="*/ 378 w 440"/>
                <a:gd name="T69" fmla="*/ 464 h 658"/>
                <a:gd name="T70" fmla="*/ 340 w 440"/>
                <a:gd name="T71" fmla="*/ 474 h 658"/>
                <a:gd name="T72" fmla="*/ 344 w 440"/>
                <a:gd name="T73" fmla="*/ 468 h 658"/>
                <a:gd name="T74" fmla="*/ 360 w 440"/>
                <a:gd name="T75" fmla="*/ 438 h 658"/>
                <a:gd name="T76" fmla="*/ 370 w 440"/>
                <a:gd name="T77" fmla="*/ 436 h 658"/>
                <a:gd name="T78" fmla="*/ 390 w 440"/>
                <a:gd name="T79" fmla="*/ 426 h 658"/>
                <a:gd name="T80" fmla="*/ 384 w 440"/>
                <a:gd name="T81" fmla="*/ 392 h 658"/>
                <a:gd name="T82" fmla="*/ 402 w 440"/>
                <a:gd name="T83" fmla="*/ 374 h 658"/>
                <a:gd name="T84" fmla="*/ 414 w 440"/>
                <a:gd name="T85" fmla="*/ 322 h 658"/>
                <a:gd name="T86" fmla="*/ 382 w 440"/>
                <a:gd name="T87" fmla="*/ 310 h 658"/>
                <a:gd name="T88" fmla="*/ 380 w 440"/>
                <a:gd name="T89" fmla="*/ 270 h 658"/>
                <a:gd name="T90" fmla="*/ 380 w 440"/>
                <a:gd name="T91" fmla="*/ 210 h 658"/>
                <a:gd name="T92" fmla="*/ 396 w 440"/>
                <a:gd name="T93" fmla="*/ 174 h 658"/>
                <a:gd name="T94" fmla="*/ 414 w 440"/>
                <a:gd name="T95" fmla="*/ 140 h 658"/>
                <a:gd name="T96" fmla="*/ 410 w 440"/>
                <a:gd name="T97" fmla="*/ 130 h 658"/>
                <a:gd name="T98" fmla="*/ 436 w 440"/>
                <a:gd name="T99" fmla="*/ 86 h 658"/>
                <a:gd name="T100" fmla="*/ 408 w 440"/>
                <a:gd name="T101" fmla="*/ 74 h 658"/>
                <a:gd name="T102" fmla="*/ 398 w 440"/>
                <a:gd name="T103" fmla="*/ 108 h 658"/>
                <a:gd name="T104" fmla="*/ 398 w 440"/>
                <a:gd name="T105" fmla="*/ 66 h 658"/>
                <a:gd name="T106" fmla="*/ 368 w 440"/>
                <a:gd name="T107" fmla="*/ 78 h 658"/>
                <a:gd name="T108" fmla="*/ 364 w 440"/>
                <a:gd name="T109" fmla="*/ 60 h 658"/>
                <a:gd name="T110" fmla="*/ 332 w 440"/>
                <a:gd name="T111" fmla="*/ 62 h 658"/>
                <a:gd name="T112" fmla="*/ 368 w 440"/>
                <a:gd name="T113" fmla="*/ 44 h 658"/>
                <a:gd name="T114" fmla="*/ 338 w 440"/>
                <a:gd name="T115" fmla="*/ 18 h 658"/>
                <a:gd name="T116" fmla="*/ 288 w 440"/>
                <a:gd name="T117" fmla="*/ 38 h 658"/>
                <a:gd name="T118" fmla="*/ 318 w 440"/>
                <a:gd name="T119" fmla="*/ 4 h 658"/>
                <a:gd name="T120" fmla="*/ 224 w 440"/>
                <a:gd name="T121" fmla="*/ 42 h 658"/>
                <a:gd name="T122" fmla="*/ 164 w 440"/>
                <a:gd name="T123" fmla="*/ 66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0" h="658">
                  <a:moveTo>
                    <a:pt x="104" y="78"/>
                  </a:moveTo>
                  <a:lnTo>
                    <a:pt x="102" y="78"/>
                  </a:lnTo>
                  <a:lnTo>
                    <a:pt x="102" y="80"/>
                  </a:lnTo>
                  <a:lnTo>
                    <a:pt x="98" y="82"/>
                  </a:lnTo>
                  <a:lnTo>
                    <a:pt x="96" y="86"/>
                  </a:lnTo>
                  <a:lnTo>
                    <a:pt x="96" y="88"/>
                  </a:lnTo>
                  <a:lnTo>
                    <a:pt x="94" y="92"/>
                  </a:lnTo>
                  <a:lnTo>
                    <a:pt x="96" y="94"/>
                  </a:lnTo>
                  <a:lnTo>
                    <a:pt x="96" y="96"/>
                  </a:lnTo>
                  <a:lnTo>
                    <a:pt x="96" y="102"/>
                  </a:lnTo>
                  <a:lnTo>
                    <a:pt x="96" y="110"/>
                  </a:lnTo>
                  <a:lnTo>
                    <a:pt x="96" y="110"/>
                  </a:lnTo>
                  <a:lnTo>
                    <a:pt x="96" y="112"/>
                  </a:lnTo>
                  <a:lnTo>
                    <a:pt x="96" y="116"/>
                  </a:lnTo>
                  <a:lnTo>
                    <a:pt x="96" y="118"/>
                  </a:lnTo>
                  <a:lnTo>
                    <a:pt x="94" y="122"/>
                  </a:lnTo>
                  <a:lnTo>
                    <a:pt x="90" y="122"/>
                  </a:lnTo>
                  <a:lnTo>
                    <a:pt x="76" y="122"/>
                  </a:lnTo>
                  <a:lnTo>
                    <a:pt x="74" y="122"/>
                  </a:lnTo>
                  <a:lnTo>
                    <a:pt x="74" y="124"/>
                  </a:lnTo>
                  <a:lnTo>
                    <a:pt x="72" y="126"/>
                  </a:lnTo>
                  <a:lnTo>
                    <a:pt x="70" y="128"/>
                  </a:lnTo>
                  <a:lnTo>
                    <a:pt x="68" y="128"/>
                  </a:lnTo>
                  <a:lnTo>
                    <a:pt x="56" y="130"/>
                  </a:lnTo>
                  <a:lnTo>
                    <a:pt x="56" y="132"/>
                  </a:lnTo>
                  <a:lnTo>
                    <a:pt x="56" y="134"/>
                  </a:lnTo>
                  <a:lnTo>
                    <a:pt x="56" y="138"/>
                  </a:lnTo>
                  <a:lnTo>
                    <a:pt x="52" y="142"/>
                  </a:lnTo>
                  <a:lnTo>
                    <a:pt x="52" y="142"/>
                  </a:lnTo>
                  <a:lnTo>
                    <a:pt x="50" y="144"/>
                  </a:lnTo>
                  <a:lnTo>
                    <a:pt x="48" y="146"/>
                  </a:lnTo>
                  <a:lnTo>
                    <a:pt x="48" y="150"/>
                  </a:lnTo>
                  <a:lnTo>
                    <a:pt x="50" y="154"/>
                  </a:lnTo>
                  <a:lnTo>
                    <a:pt x="50" y="154"/>
                  </a:lnTo>
                  <a:lnTo>
                    <a:pt x="54" y="156"/>
                  </a:lnTo>
                  <a:lnTo>
                    <a:pt x="58" y="156"/>
                  </a:lnTo>
                  <a:lnTo>
                    <a:pt x="62" y="158"/>
                  </a:lnTo>
                  <a:lnTo>
                    <a:pt x="68" y="158"/>
                  </a:lnTo>
                  <a:lnTo>
                    <a:pt x="68" y="160"/>
                  </a:lnTo>
                  <a:lnTo>
                    <a:pt x="68" y="162"/>
                  </a:lnTo>
                  <a:lnTo>
                    <a:pt x="68" y="166"/>
                  </a:lnTo>
                  <a:lnTo>
                    <a:pt x="68" y="168"/>
                  </a:lnTo>
                  <a:lnTo>
                    <a:pt x="66" y="172"/>
                  </a:lnTo>
                  <a:lnTo>
                    <a:pt x="66" y="176"/>
                  </a:lnTo>
                  <a:lnTo>
                    <a:pt x="68" y="180"/>
                  </a:lnTo>
                  <a:lnTo>
                    <a:pt x="68" y="182"/>
                  </a:lnTo>
                  <a:lnTo>
                    <a:pt x="68" y="186"/>
                  </a:lnTo>
                  <a:lnTo>
                    <a:pt x="68" y="190"/>
                  </a:lnTo>
                  <a:lnTo>
                    <a:pt x="66" y="192"/>
                  </a:lnTo>
                  <a:lnTo>
                    <a:pt x="64" y="194"/>
                  </a:lnTo>
                  <a:lnTo>
                    <a:pt x="62" y="194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4" y="202"/>
                  </a:lnTo>
                  <a:lnTo>
                    <a:pt x="54" y="202"/>
                  </a:lnTo>
                  <a:lnTo>
                    <a:pt x="52" y="202"/>
                  </a:lnTo>
                  <a:lnTo>
                    <a:pt x="48" y="202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2" y="206"/>
                  </a:lnTo>
                  <a:lnTo>
                    <a:pt x="38" y="208"/>
                  </a:lnTo>
                  <a:lnTo>
                    <a:pt x="32" y="212"/>
                  </a:lnTo>
                  <a:lnTo>
                    <a:pt x="28" y="214"/>
                  </a:lnTo>
                  <a:lnTo>
                    <a:pt x="22" y="214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6" y="214"/>
                  </a:lnTo>
                  <a:lnTo>
                    <a:pt x="14" y="216"/>
                  </a:lnTo>
                  <a:lnTo>
                    <a:pt x="10" y="218"/>
                  </a:lnTo>
                  <a:lnTo>
                    <a:pt x="10" y="220"/>
                  </a:lnTo>
                  <a:lnTo>
                    <a:pt x="8" y="222"/>
                  </a:lnTo>
                  <a:lnTo>
                    <a:pt x="6" y="222"/>
                  </a:lnTo>
                  <a:lnTo>
                    <a:pt x="6" y="224"/>
                  </a:lnTo>
                  <a:lnTo>
                    <a:pt x="4" y="224"/>
                  </a:lnTo>
                  <a:lnTo>
                    <a:pt x="2" y="226"/>
                  </a:lnTo>
                  <a:lnTo>
                    <a:pt x="0" y="230"/>
                  </a:lnTo>
                  <a:lnTo>
                    <a:pt x="2" y="234"/>
                  </a:lnTo>
                  <a:lnTo>
                    <a:pt x="4" y="238"/>
                  </a:lnTo>
                  <a:lnTo>
                    <a:pt x="6" y="240"/>
                  </a:lnTo>
                  <a:lnTo>
                    <a:pt x="10" y="240"/>
                  </a:lnTo>
                  <a:lnTo>
                    <a:pt x="18" y="246"/>
                  </a:lnTo>
                  <a:lnTo>
                    <a:pt x="20" y="248"/>
                  </a:lnTo>
                  <a:lnTo>
                    <a:pt x="22" y="250"/>
                  </a:lnTo>
                  <a:lnTo>
                    <a:pt x="24" y="252"/>
                  </a:lnTo>
                  <a:lnTo>
                    <a:pt x="24" y="254"/>
                  </a:lnTo>
                  <a:lnTo>
                    <a:pt x="26" y="256"/>
                  </a:lnTo>
                  <a:lnTo>
                    <a:pt x="30" y="256"/>
                  </a:lnTo>
                  <a:lnTo>
                    <a:pt x="34" y="256"/>
                  </a:lnTo>
                  <a:lnTo>
                    <a:pt x="40" y="256"/>
                  </a:lnTo>
                  <a:lnTo>
                    <a:pt x="40" y="254"/>
                  </a:lnTo>
                  <a:lnTo>
                    <a:pt x="40" y="252"/>
                  </a:lnTo>
                  <a:lnTo>
                    <a:pt x="42" y="252"/>
                  </a:lnTo>
                  <a:lnTo>
                    <a:pt x="44" y="250"/>
                  </a:lnTo>
                  <a:lnTo>
                    <a:pt x="46" y="252"/>
                  </a:lnTo>
                  <a:lnTo>
                    <a:pt x="48" y="254"/>
                  </a:lnTo>
                  <a:lnTo>
                    <a:pt x="50" y="256"/>
                  </a:lnTo>
                  <a:lnTo>
                    <a:pt x="52" y="258"/>
                  </a:lnTo>
                  <a:lnTo>
                    <a:pt x="52" y="260"/>
                  </a:lnTo>
                  <a:lnTo>
                    <a:pt x="48" y="262"/>
                  </a:lnTo>
                  <a:lnTo>
                    <a:pt x="44" y="264"/>
                  </a:lnTo>
                  <a:lnTo>
                    <a:pt x="42" y="266"/>
                  </a:lnTo>
                  <a:lnTo>
                    <a:pt x="42" y="268"/>
                  </a:lnTo>
                  <a:lnTo>
                    <a:pt x="44" y="270"/>
                  </a:lnTo>
                  <a:lnTo>
                    <a:pt x="44" y="272"/>
                  </a:lnTo>
                  <a:lnTo>
                    <a:pt x="44" y="274"/>
                  </a:lnTo>
                  <a:lnTo>
                    <a:pt x="44" y="274"/>
                  </a:lnTo>
                  <a:lnTo>
                    <a:pt x="42" y="274"/>
                  </a:lnTo>
                  <a:lnTo>
                    <a:pt x="38" y="272"/>
                  </a:lnTo>
                  <a:lnTo>
                    <a:pt x="36" y="270"/>
                  </a:lnTo>
                  <a:lnTo>
                    <a:pt x="32" y="268"/>
                  </a:lnTo>
                  <a:lnTo>
                    <a:pt x="32" y="268"/>
                  </a:lnTo>
                  <a:lnTo>
                    <a:pt x="32" y="270"/>
                  </a:lnTo>
                  <a:lnTo>
                    <a:pt x="30" y="272"/>
                  </a:lnTo>
                  <a:lnTo>
                    <a:pt x="30" y="276"/>
                  </a:lnTo>
                  <a:lnTo>
                    <a:pt x="30" y="278"/>
                  </a:lnTo>
                  <a:lnTo>
                    <a:pt x="28" y="278"/>
                  </a:lnTo>
                  <a:lnTo>
                    <a:pt x="26" y="278"/>
                  </a:lnTo>
                  <a:lnTo>
                    <a:pt x="24" y="276"/>
                  </a:lnTo>
                  <a:lnTo>
                    <a:pt x="20" y="274"/>
                  </a:lnTo>
                  <a:lnTo>
                    <a:pt x="18" y="272"/>
                  </a:lnTo>
                  <a:lnTo>
                    <a:pt x="16" y="274"/>
                  </a:lnTo>
                  <a:lnTo>
                    <a:pt x="12" y="276"/>
                  </a:lnTo>
                  <a:lnTo>
                    <a:pt x="10" y="278"/>
                  </a:lnTo>
                  <a:lnTo>
                    <a:pt x="8" y="280"/>
                  </a:lnTo>
                  <a:lnTo>
                    <a:pt x="10" y="282"/>
                  </a:lnTo>
                  <a:lnTo>
                    <a:pt x="12" y="286"/>
                  </a:lnTo>
                  <a:lnTo>
                    <a:pt x="14" y="290"/>
                  </a:lnTo>
                  <a:lnTo>
                    <a:pt x="18" y="292"/>
                  </a:lnTo>
                  <a:lnTo>
                    <a:pt x="22" y="294"/>
                  </a:lnTo>
                  <a:lnTo>
                    <a:pt x="24" y="296"/>
                  </a:lnTo>
                  <a:lnTo>
                    <a:pt x="26" y="296"/>
                  </a:lnTo>
                  <a:lnTo>
                    <a:pt x="26" y="304"/>
                  </a:lnTo>
                  <a:lnTo>
                    <a:pt x="28" y="304"/>
                  </a:lnTo>
                  <a:lnTo>
                    <a:pt x="30" y="304"/>
                  </a:lnTo>
                  <a:lnTo>
                    <a:pt x="34" y="306"/>
                  </a:lnTo>
                  <a:lnTo>
                    <a:pt x="38" y="308"/>
                  </a:lnTo>
                  <a:lnTo>
                    <a:pt x="40" y="310"/>
                  </a:lnTo>
                  <a:lnTo>
                    <a:pt x="42" y="312"/>
                  </a:lnTo>
                  <a:lnTo>
                    <a:pt x="44" y="314"/>
                  </a:lnTo>
                  <a:lnTo>
                    <a:pt x="44" y="316"/>
                  </a:lnTo>
                  <a:lnTo>
                    <a:pt x="46" y="318"/>
                  </a:lnTo>
                  <a:lnTo>
                    <a:pt x="48" y="318"/>
                  </a:lnTo>
                  <a:lnTo>
                    <a:pt x="50" y="318"/>
                  </a:lnTo>
                  <a:lnTo>
                    <a:pt x="54" y="318"/>
                  </a:lnTo>
                  <a:lnTo>
                    <a:pt x="58" y="316"/>
                  </a:lnTo>
                  <a:lnTo>
                    <a:pt x="66" y="312"/>
                  </a:lnTo>
                  <a:lnTo>
                    <a:pt x="70" y="308"/>
                  </a:lnTo>
                  <a:lnTo>
                    <a:pt x="74" y="306"/>
                  </a:lnTo>
                  <a:lnTo>
                    <a:pt x="78" y="304"/>
                  </a:lnTo>
                  <a:lnTo>
                    <a:pt x="82" y="304"/>
                  </a:lnTo>
                  <a:lnTo>
                    <a:pt x="88" y="304"/>
                  </a:lnTo>
                  <a:lnTo>
                    <a:pt x="94" y="304"/>
                  </a:lnTo>
                  <a:lnTo>
                    <a:pt x="98" y="302"/>
                  </a:lnTo>
                  <a:lnTo>
                    <a:pt x="104" y="302"/>
                  </a:lnTo>
                  <a:lnTo>
                    <a:pt x="108" y="302"/>
                  </a:lnTo>
                  <a:lnTo>
                    <a:pt x="108" y="302"/>
                  </a:lnTo>
                  <a:lnTo>
                    <a:pt x="110" y="302"/>
                  </a:lnTo>
                  <a:lnTo>
                    <a:pt x="112" y="304"/>
                  </a:lnTo>
                  <a:lnTo>
                    <a:pt x="114" y="306"/>
                  </a:lnTo>
                  <a:lnTo>
                    <a:pt x="116" y="310"/>
                  </a:lnTo>
                  <a:lnTo>
                    <a:pt x="118" y="314"/>
                  </a:lnTo>
                  <a:lnTo>
                    <a:pt x="118" y="314"/>
                  </a:lnTo>
                  <a:lnTo>
                    <a:pt x="120" y="314"/>
                  </a:lnTo>
                  <a:lnTo>
                    <a:pt x="124" y="316"/>
                  </a:lnTo>
                  <a:lnTo>
                    <a:pt x="126" y="318"/>
                  </a:lnTo>
                  <a:lnTo>
                    <a:pt x="128" y="324"/>
                  </a:lnTo>
                  <a:lnTo>
                    <a:pt x="132" y="330"/>
                  </a:lnTo>
                  <a:lnTo>
                    <a:pt x="132" y="348"/>
                  </a:lnTo>
                  <a:lnTo>
                    <a:pt x="132" y="350"/>
                  </a:lnTo>
                  <a:lnTo>
                    <a:pt x="134" y="352"/>
                  </a:lnTo>
                  <a:lnTo>
                    <a:pt x="136" y="358"/>
                  </a:lnTo>
                  <a:lnTo>
                    <a:pt x="138" y="364"/>
                  </a:lnTo>
                  <a:lnTo>
                    <a:pt x="140" y="370"/>
                  </a:lnTo>
                  <a:lnTo>
                    <a:pt x="142" y="378"/>
                  </a:lnTo>
                  <a:lnTo>
                    <a:pt x="140" y="384"/>
                  </a:lnTo>
                  <a:lnTo>
                    <a:pt x="140" y="390"/>
                  </a:lnTo>
                  <a:lnTo>
                    <a:pt x="142" y="394"/>
                  </a:lnTo>
                  <a:lnTo>
                    <a:pt x="144" y="398"/>
                  </a:lnTo>
                  <a:lnTo>
                    <a:pt x="148" y="402"/>
                  </a:lnTo>
                  <a:lnTo>
                    <a:pt x="148" y="404"/>
                  </a:lnTo>
                  <a:lnTo>
                    <a:pt x="148" y="406"/>
                  </a:lnTo>
                  <a:lnTo>
                    <a:pt x="146" y="408"/>
                  </a:lnTo>
                  <a:lnTo>
                    <a:pt x="146" y="410"/>
                  </a:lnTo>
                  <a:lnTo>
                    <a:pt x="144" y="410"/>
                  </a:lnTo>
                  <a:lnTo>
                    <a:pt x="144" y="410"/>
                  </a:lnTo>
                  <a:lnTo>
                    <a:pt x="142" y="410"/>
                  </a:lnTo>
                  <a:lnTo>
                    <a:pt x="140" y="410"/>
                  </a:lnTo>
                  <a:lnTo>
                    <a:pt x="140" y="410"/>
                  </a:lnTo>
                  <a:lnTo>
                    <a:pt x="138" y="412"/>
                  </a:lnTo>
                  <a:lnTo>
                    <a:pt x="138" y="416"/>
                  </a:lnTo>
                  <a:lnTo>
                    <a:pt x="140" y="418"/>
                  </a:lnTo>
                  <a:lnTo>
                    <a:pt x="142" y="420"/>
                  </a:lnTo>
                  <a:lnTo>
                    <a:pt x="144" y="422"/>
                  </a:lnTo>
                  <a:lnTo>
                    <a:pt x="144" y="424"/>
                  </a:lnTo>
                  <a:lnTo>
                    <a:pt x="144" y="426"/>
                  </a:lnTo>
                  <a:lnTo>
                    <a:pt x="142" y="428"/>
                  </a:lnTo>
                  <a:lnTo>
                    <a:pt x="138" y="430"/>
                  </a:lnTo>
                  <a:lnTo>
                    <a:pt x="136" y="434"/>
                  </a:lnTo>
                  <a:lnTo>
                    <a:pt x="134" y="436"/>
                  </a:lnTo>
                  <a:lnTo>
                    <a:pt x="132" y="438"/>
                  </a:lnTo>
                  <a:lnTo>
                    <a:pt x="132" y="440"/>
                  </a:lnTo>
                  <a:lnTo>
                    <a:pt x="134" y="440"/>
                  </a:lnTo>
                  <a:lnTo>
                    <a:pt x="138" y="440"/>
                  </a:lnTo>
                  <a:lnTo>
                    <a:pt x="142" y="440"/>
                  </a:lnTo>
                  <a:lnTo>
                    <a:pt x="146" y="438"/>
                  </a:lnTo>
                  <a:lnTo>
                    <a:pt x="146" y="436"/>
                  </a:lnTo>
                  <a:lnTo>
                    <a:pt x="148" y="434"/>
                  </a:lnTo>
                  <a:lnTo>
                    <a:pt x="150" y="430"/>
                  </a:lnTo>
                  <a:lnTo>
                    <a:pt x="152" y="426"/>
                  </a:lnTo>
                  <a:lnTo>
                    <a:pt x="154" y="424"/>
                  </a:lnTo>
                  <a:lnTo>
                    <a:pt x="156" y="424"/>
                  </a:lnTo>
                  <a:lnTo>
                    <a:pt x="158" y="426"/>
                  </a:lnTo>
                  <a:lnTo>
                    <a:pt x="160" y="430"/>
                  </a:lnTo>
                  <a:lnTo>
                    <a:pt x="162" y="434"/>
                  </a:lnTo>
                  <a:lnTo>
                    <a:pt x="162" y="438"/>
                  </a:lnTo>
                  <a:lnTo>
                    <a:pt x="164" y="442"/>
                  </a:lnTo>
                  <a:lnTo>
                    <a:pt x="164" y="446"/>
                  </a:lnTo>
                  <a:lnTo>
                    <a:pt x="166" y="448"/>
                  </a:lnTo>
                  <a:lnTo>
                    <a:pt x="168" y="450"/>
                  </a:lnTo>
                  <a:lnTo>
                    <a:pt x="172" y="450"/>
                  </a:lnTo>
                  <a:lnTo>
                    <a:pt x="176" y="452"/>
                  </a:lnTo>
                  <a:lnTo>
                    <a:pt x="178" y="456"/>
                  </a:lnTo>
                  <a:lnTo>
                    <a:pt x="178" y="460"/>
                  </a:lnTo>
                  <a:lnTo>
                    <a:pt x="178" y="464"/>
                  </a:lnTo>
                  <a:lnTo>
                    <a:pt x="178" y="464"/>
                  </a:lnTo>
                  <a:lnTo>
                    <a:pt x="174" y="464"/>
                  </a:lnTo>
                  <a:lnTo>
                    <a:pt x="170" y="462"/>
                  </a:lnTo>
                  <a:lnTo>
                    <a:pt x="166" y="458"/>
                  </a:lnTo>
                  <a:lnTo>
                    <a:pt x="162" y="456"/>
                  </a:lnTo>
                  <a:lnTo>
                    <a:pt x="156" y="454"/>
                  </a:lnTo>
                  <a:lnTo>
                    <a:pt x="152" y="454"/>
                  </a:lnTo>
                  <a:lnTo>
                    <a:pt x="148" y="454"/>
                  </a:lnTo>
                  <a:lnTo>
                    <a:pt x="148" y="456"/>
                  </a:lnTo>
                  <a:lnTo>
                    <a:pt x="148" y="456"/>
                  </a:lnTo>
                  <a:lnTo>
                    <a:pt x="148" y="458"/>
                  </a:lnTo>
                  <a:lnTo>
                    <a:pt x="150" y="460"/>
                  </a:lnTo>
                  <a:lnTo>
                    <a:pt x="152" y="464"/>
                  </a:lnTo>
                  <a:lnTo>
                    <a:pt x="156" y="466"/>
                  </a:lnTo>
                  <a:lnTo>
                    <a:pt x="162" y="468"/>
                  </a:lnTo>
                  <a:lnTo>
                    <a:pt x="166" y="470"/>
                  </a:lnTo>
                  <a:lnTo>
                    <a:pt x="170" y="470"/>
                  </a:lnTo>
                  <a:lnTo>
                    <a:pt x="172" y="472"/>
                  </a:lnTo>
                  <a:lnTo>
                    <a:pt x="174" y="474"/>
                  </a:lnTo>
                  <a:lnTo>
                    <a:pt x="176" y="476"/>
                  </a:lnTo>
                  <a:lnTo>
                    <a:pt x="176" y="480"/>
                  </a:lnTo>
                  <a:lnTo>
                    <a:pt x="176" y="484"/>
                  </a:lnTo>
                  <a:lnTo>
                    <a:pt x="172" y="490"/>
                  </a:lnTo>
                  <a:lnTo>
                    <a:pt x="168" y="494"/>
                  </a:lnTo>
                  <a:lnTo>
                    <a:pt x="166" y="498"/>
                  </a:lnTo>
                  <a:lnTo>
                    <a:pt x="162" y="500"/>
                  </a:lnTo>
                  <a:lnTo>
                    <a:pt x="160" y="502"/>
                  </a:lnTo>
                  <a:lnTo>
                    <a:pt x="158" y="502"/>
                  </a:lnTo>
                  <a:lnTo>
                    <a:pt x="156" y="504"/>
                  </a:lnTo>
                  <a:lnTo>
                    <a:pt x="158" y="506"/>
                  </a:lnTo>
                  <a:lnTo>
                    <a:pt x="158" y="508"/>
                  </a:lnTo>
                  <a:lnTo>
                    <a:pt x="160" y="508"/>
                  </a:lnTo>
                  <a:lnTo>
                    <a:pt x="162" y="508"/>
                  </a:lnTo>
                  <a:lnTo>
                    <a:pt x="156" y="514"/>
                  </a:lnTo>
                  <a:lnTo>
                    <a:pt x="148" y="526"/>
                  </a:lnTo>
                  <a:lnTo>
                    <a:pt x="148" y="526"/>
                  </a:lnTo>
                  <a:lnTo>
                    <a:pt x="150" y="528"/>
                  </a:lnTo>
                  <a:lnTo>
                    <a:pt x="150" y="532"/>
                  </a:lnTo>
                  <a:lnTo>
                    <a:pt x="152" y="538"/>
                  </a:lnTo>
                  <a:lnTo>
                    <a:pt x="152" y="544"/>
                  </a:lnTo>
                  <a:lnTo>
                    <a:pt x="154" y="550"/>
                  </a:lnTo>
                  <a:lnTo>
                    <a:pt x="154" y="558"/>
                  </a:lnTo>
                  <a:lnTo>
                    <a:pt x="156" y="566"/>
                  </a:lnTo>
                  <a:lnTo>
                    <a:pt x="158" y="572"/>
                  </a:lnTo>
                  <a:lnTo>
                    <a:pt x="160" y="578"/>
                  </a:lnTo>
                  <a:lnTo>
                    <a:pt x="162" y="584"/>
                  </a:lnTo>
                  <a:lnTo>
                    <a:pt x="164" y="588"/>
                  </a:lnTo>
                  <a:lnTo>
                    <a:pt x="166" y="594"/>
                  </a:lnTo>
                  <a:lnTo>
                    <a:pt x="166" y="598"/>
                  </a:lnTo>
                  <a:lnTo>
                    <a:pt x="166" y="600"/>
                  </a:lnTo>
                  <a:lnTo>
                    <a:pt x="178" y="620"/>
                  </a:lnTo>
                  <a:lnTo>
                    <a:pt x="180" y="620"/>
                  </a:lnTo>
                  <a:lnTo>
                    <a:pt x="180" y="624"/>
                  </a:lnTo>
                  <a:lnTo>
                    <a:pt x="180" y="628"/>
                  </a:lnTo>
                  <a:lnTo>
                    <a:pt x="182" y="634"/>
                  </a:lnTo>
                  <a:lnTo>
                    <a:pt x="184" y="638"/>
                  </a:lnTo>
                  <a:lnTo>
                    <a:pt x="184" y="642"/>
                  </a:lnTo>
                  <a:lnTo>
                    <a:pt x="186" y="644"/>
                  </a:lnTo>
                  <a:lnTo>
                    <a:pt x="190" y="646"/>
                  </a:lnTo>
                  <a:lnTo>
                    <a:pt x="194" y="646"/>
                  </a:lnTo>
                  <a:lnTo>
                    <a:pt x="202" y="646"/>
                  </a:lnTo>
                  <a:lnTo>
                    <a:pt x="208" y="644"/>
                  </a:lnTo>
                  <a:lnTo>
                    <a:pt x="212" y="642"/>
                  </a:lnTo>
                  <a:lnTo>
                    <a:pt x="214" y="642"/>
                  </a:lnTo>
                  <a:lnTo>
                    <a:pt x="216" y="640"/>
                  </a:lnTo>
                  <a:lnTo>
                    <a:pt x="218" y="640"/>
                  </a:lnTo>
                  <a:lnTo>
                    <a:pt x="220" y="640"/>
                  </a:lnTo>
                  <a:lnTo>
                    <a:pt x="220" y="642"/>
                  </a:lnTo>
                  <a:lnTo>
                    <a:pt x="218" y="644"/>
                  </a:lnTo>
                  <a:lnTo>
                    <a:pt x="216" y="646"/>
                  </a:lnTo>
                  <a:lnTo>
                    <a:pt x="214" y="648"/>
                  </a:lnTo>
                  <a:lnTo>
                    <a:pt x="212" y="650"/>
                  </a:lnTo>
                  <a:lnTo>
                    <a:pt x="210" y="650"/>
                  </a:lnTo>
                  <a:lnTo>
                    <a:pt x="212" y="652"/>
                  </a:lnTo>
                  <a:lnTo>
                    <a:pt x="214" y="654"/>
                  </a:lnTo>
                  <a:lnTo>
                    <a:pt x="218" y="656"/>
                  </a:lnTo>
                  <a:lnTo>
                    <a:pt x="222" y="656"/>
                  </a:lnTo>
                  <a:lnTo>
                    <a:pt x="226" y="658"/>
                  </a:lnTo>
                  <a:lnTo>
                    <a:pt x="228" y="658"/>
                  </a:lnTo>
                  <a:lnTo>
                    <a:pt x="232" y="658"/>
                  </a:lnTo>
                  <a:lnTo>
                    <a:pt x="234" y="656"/>
                  </a:lnTo>
                  <a:lnTo>
                    <a:pt x="234" y="652"/>
                  </a:lnTo>
                  <a:lnTo>
                    <a:pt x="234" y="644"/>
                  </a:lnTo>
                  <a:lnTo>
                    <a:pt x="234" y="638"/>
                  </a:lnTo>
                  <a:lnTo>
                    <a:pt x="236" y="632"/>
                  </a:lnTo>
                  <a:lnTo>
                    <a:pt x="238" y="630"/>
                  </a:lnTo>
                  <a:lnTo>
                    <a:pt x="240" y="626"/>
                  </a:lnTo>
                  <a:lnTo>
                    <a:pt x="240" y="622"/>
                  </a:lnTo>
                  <a:lnTo>
                    <a:pt x="240" y="618"/>
                  </a:lnTo>
                  <a:lnTo>
                    <a:pt x="238" y="616"/>
                  </a:lnTo>
                  <a:lnTo>
                    <a:pt x="238" y="614"/>
                  </a:lnTo>
                  <a:lnTo>
                    <a:pt x="238" y="612"/>
                  </a:lnTo>
                  <a:lnTo>
                    <a:pt x="242" y="610"/>
                  </a:lnTo>
                  <a:lnTo>
                    <a:pt x="244" y="608"/>
                  </a:lnTo>
                  <a:lnTo>
                    <a:pt x="246" y="608"/>
                  </a:lnTo>
                  <a:lnTo>
                    <a:pt x="246" y="606"/>
                  </a:lnTo>
                  <a:lnTo>
                    <a:pt x="250" y="590"/>
                  </a:lnTo>
                  <a:lnTo>
                    <a:pt x="252" y="576"/>
                  </a:lnTo>
                  <a:lnTo>
                    <a:pt x="252" y="574"/>
                  </a:lnTo>
                  <a:lnTo>
                    <a:pt x="252" y="572"/>
                  </a:lnTo>
                  <a:lnTo>
                    <a:pt x="250" y="570"/>
                  </a:lnTo>
                  <a:lnTo>
                    <a:pt x="252" y="566"/>
                  </a:lnTo>
                  <a:lnTo>
                    <a:pt x="254" y="566"/>
                  </a:lnTo>
                  <a:lnTo>
                    <a:pt x="258" y="564"/>
                  </a:lnTo>
                  <a:lnTo>
                    <a:pt x="260" y="564"/>
                  </a:lnTo>
                  <a:lnTo>
                    <a:pt x="260" y="566"/>
                  </a:lnTo>
                  <a:lnTo>
                    <a:pt x="260" y="566"/>
                  </a:lnTo>
                  <a:lnTo>
                    <a:pt x="262" y="566"/>
                  </a:lnTo>
                  <a:lnTo>
                    <a:pt x="266" y="566"/>
                  </a:lnTo>
                  <a:lnTo>
                    <a:pt x="268" y="564"/>
                  </a:lnTo>
                  <a:lnTo>
                    <a:pt x="270" y="562"/>
                  </a:lnTo>
                  <a:lnTo>
                    <a:pt x="272" y="560"/>
                  </a:lnTo>
                  <a:lnTo>
                    <a:pt x="276" y="558"/>
                  </a:lnTo>
                  <a:lnTo>
                    <a:pt x="280" y="556"/>
                  </a:lnTo>
                  <a:lnTo>
                    <a:pt x="282" y="556"/>
                  </a:lnTo>
                  <a:lnTo>
                    <a:pt x="284" y="556"/>
                  </a:lnTo>
                  <a:lnTo>
                    <a:pt x="286" y="552"/>
                  </a:lnTo>
                  <a:lnTo>
                    <a:pt x="292" y="544"/>
                  </a:lnTo>
                  <a:lnTo>
                    <a:pt x="302" y="534"/>
                  </a:lnTo>
                  <a:lnTo>
                    <a:pt x="310" y="526"/>
                  </a:lnTo>
                  <a:lnTo>
                    <a:pt x="318" y="518"/>
                  </a:lnTo>
                  <a:lnTo>
                    <a:pt x="322" y="516"/>
                  </a:lnTo>
                  <a:lnTo>
                    <a:pt x="324" y="518"/>
                  </a:lnTo>
                  <a:lnTo>
                    <a:pt x="326" y="516"/>
                  </a:lnTo>
                  <a:lnTo>
                    <a:pt x="326" y="512"/>
                  </a:lnTo>
                  <a:lnTo>
                    <a:pt x="328" y="510"/>
                  </a:lnTo>
                  <a:lnTo>
                    <a:pt x="330" y="506"/>
                  </a:lnTo>
                  <a:lnTo>
                    <a:pt x="330" y="504"/>
                  </a:lnTo>
                  <a:lnTo>
                    <a:pt x="332" y="502"/>
                  </a:lnTo>
                  <a:lnTo>
                    <a:pt x="334" y="500"/>
                  </a:lnTo>
                  <a:lnTo>
                    <a:pt x="336" y="498"/>
                  </a:lnTo>
                  <a:lnTo>
                    <a:pt x="338" y="498"/>
                  </a:lnTo>
                  <a:lnTo>
                    <a:pt x="340" y="500"/>
                  </a:lnTo>
                  <a:lnTo>
                    <a:pt x="342" y="504"/>
                  </a:lnTo>
                  <a:lnTo>
                    <a:pt x="346" y="504"/>
                  </a:lnTo>
                  <a:lnTo>
                    <a:pt x="348" y="504"/>
                  </a:lnTo>
                  <a:lnTo>
                    <a:pt x="348" y="500"/>
                  </a:lnTo>
                  <a:lnTo>
                    <a:pt x="350" y="498"/>
                  </a:lnTo>
                  <a:lnTo>
                    <a:pt x="352" y="498"/>
                  </a:lnTo>
                  <a:lnTo>
                    <a:pt x="356" y="498"/>
                  </a:lnTo>
                  <a:lnTo>
                    <a:pt x="358" y="498"/>
                  </a:lnTo>
                  <a:lnTo>
                    <a:pt x="358" y="498"/>
                  </a:lnTo>
                  <a:lnTo>
                    <a:pt x="358" y="498"/>
                  </a:lnTo>
                  <a:lnTo>
                    <a:pt x="360" y="496"/>
                  </a:lnTo>
                  <a:lnTo>
                    <a:pt x="364" y="494"/>
                  </a:lnTo>
                  <a:lnTo>
                    <a:pt x="366" y="490"/>
                  </a:lnTo>
                  <a:lnTo>
                    <a:pt x="370" y="488"/>
                  </a:lnTo>
                  <a:lnTo>
                    <a:pt x="372" y="486"/>
                  </a:lnTo>
                  <a:lnTo>
                    <a:pt x="374" y="484"/>
                  </a:lnTo>
                  <a:lnTo>
                    <a:pt x="380" y="480"/>
                  </a:lnTo>
                  <a:lnTo>
                    <a:pt x="384" y="478"/>
                  </a:lnTo>
                  <a:lnTo>
                    <a:pt x="386" y="476"/>
                  </a:lnTo>
                  <a:lnTo>
                    <a:pt x="390" y="474"/>
                  </a:lnTo>
                  <a:lnTo>
                    <a:pt x="390" y="472"/>
                  </a:lnTo>
                  <a:lnTo>
                    <a:pt x="390" y="470"/>
                  </a:lnTo>
                  <a:lnTo>
                    <a:pt x="388" y="468"/>
                  </a:lnTo>
                  <a:lnTo>
                    <a:pt x="386" y="466"/>
                  </a:lnTo>
                  <a:lnTo>
                    <a:pt x="382" y="464"/>
                  </a:lnTo>
                  <a:lnTo>
                    <a:pt x="378" y="464"/>
                  </a:lnTo>
                  <a:lnTo>
                    <a:pt x="372" y="464"/>
                  </a:lnTo>
                  <a:lnTo>
                    <a:pt x="368" y="464"/>
                  </a:lnTo>
                  <a:lnTo>
                    <a:pt x="364" y="464"/>
                  </a:lnTo>
                  <a:lnTo>
                    <a:pt x="362" y="464"/>
                  </a:lnTo>
                  <a:lnTo>
                    <a:pt x="362" y="466"/>
                  </a:lnTo>
                  <a:lnTo>
                    <a:pt x="360" y="468"/>
                  </a:lnTo>
                  <a:lnTo>
                    <a:pt x="358" y="470"/>
                  </a:lnTo>
                  <a:lnTo>
                    <a:pt x="354" y="472"/>
                  </a:lnTo>
                  <a:lnTo>
                    <a:pt x="348" y="474"/>
                  </a:lnTo>
                  <a:lnTo>
                    <a:pt x="344" y="474"/>
                  </a:lnTo>
                  <a:lnTo>
                    <a:pt x="340" y="474"/>
                  </a:lnTo>
                  <a:lnTo>
                    <a:pt x="338" y="472"/>
                  </a:lnTo>
                  <a:lnTo>
                    <a:pt x="334" y="472"/>
                  </a:lnTo>
                  <a:lnTo>
                    <a:pt x="334" y="472"/>
                  </a:lnTo>
                  <a:lnTo>
                    <a:pt x="334" y="472"/>
                  </a:lnTo>
                  <a:lnTo>
                    <a:pt x="334" y="470"/>
                  </a:lnTo>
                  <a:lnTo>
                    <a:pt x="334" y="468"/>
                  </a:lnTo>
                  <a:lnTo>
                    <a:pt x="334" y="466"/>
                  </a:lnTo>
                  <a:lnTo>
                    <a:pt x="334" y="466"/>
                  </a:lnTo>
                  <a:lnTo>
                    <a:pt x="336" y="466"/>
                  </a:lnTo>
                  <a:lnTo>
                    <a:pt x="340" y="466"/>
                  </a:lnTo>
                  <a:lnTo>
                    <a:pt x="344" y="468"/>
                  </a:lnTo>
                  <a:lnTo>
                    <a:pt x="346" y="468"/>
                  </a:lnTo>
                  <a:lnTo>
                    <a:pt x="348" y="468"/>
                  </a:lnTo>
                  <a:lnTo>
                    <a:pt x="358" y="462"/>
                  </a:lnTo>
                  <a:lnTo>
                    <a:pt x="364" y="450"/>
                  </a:lnTo>
                  <a:lnTo>
                    <a:pt x="356" y="448"/>
                  </a:lnTo>
                  <a:lnTo>
                    <a:pt x="358" y="448"/>
                  </a:lnTo>
                  <a:lnTo>
                    <a:pt x="360" y="446"/>
                  </a:lnTo>
                  <a:lnTo>
                    <a:pt x="362" y="444"/>
                  </a:lnTo>
                  <a:lnTo>
                    <a:pt x="362" y="442"/>
                  </a:lnTo>
                  <a:lnTo>
                    <a:pt x="360" y="438"/>
                  </a:lnTo>
                  <a:lnTo>
                    <a:pt x="360" y="438"/>
                  </a:lnTo>
                  <a:lnTo>
                    <a:pt x="358" y="438"/>
                  </a:lnTo>
                  <a:lnTo>
                    <a:pt x="356" y="436"/>
                  </a:lnTo>
                  <a:lnTo>
                    <a:pt x="356" y="434"/>
                  </a:lnTo>
                  <a:lnTo>
                    <a:pt x="356" y="432"/>
                  </a:lnTo>
                  <a:lnTo>
                    <a:pt x="356" y="430"/>
                  </a:lnTo>
                  <a:lnTo>
                    <a:pt x="358" y="430"/>
                  </a:lnTo>
                  <a:lnTo>
                    <a:pt x="362" y="428"/>
                  </a:lnTo>
                  <a:lnTo>
                    <a:pt x="366" y="428"/>
                  </a:lnTo>
                  <a:lnTo>
                    <a:pt x="366" y="430"/>
                  </a:lnTo>
                  <a:lnTo>
                    <a:pt x="368" y="432"/>
                  </a:lnTo>
                  <a:lnTo>
                    <a:pt x="370" y="436"/>
                  </a:lnTo>
                  <a:lnTo>
                    <a:pt x="372" y="442"/>
                  </a:lnTo>
                  <a:lnTo>
                    <a:pt x="374" y="448"/>
                  </a:lnTo>
                  <a:lnTo>
                    <a:pt x="378" y="452"/>
                  </a:lnTo>
                  <a:lnTo>
                    <a:pt x="378" y="456"/>
                  </a:lnTo>
                  <a:lnTo>
                    <a:pt x="380" y="456"/>
                  </a:lnTo>
                  <a:lnTo>
                    <a:pt x="396" y="458"/>
                  </a:lnTo>
                  <a:lnTo>
                    <a:pt x="394" y="434"/>
                  </a:lnTo>
                  <a:lnTo>
                    <a:pt x="394" y="434"/>
                  </a:lnTo>
                  <a:lnTo>
                    <a:pt x="394" y="432"/>
                  </a:lnTo>
                  <a:lnTo>
                    <a:pt x="392" y="428"/>
                  </a:lnTo>
                  <a:lnTo>
                    <a:pt x="390" y="426"/>
                  </a:lnTo>
                  <a:lnTo>
                    <a:pt x="386" y="422"/>
                  </a:lnTo>
                  <a:lnTo>
                    <a:pt x="384" y="420"/>
                  </a:lnTo>
                  <a:lnTo>
                    <a:pt x="382" y="418"/>
                  </a:lnTo>
                  <a:lnTo>
                    <a:pt x="380" y="414"/>
                  </a:lnTo>
                  <a:lnTo>
                    <a:pt x="380" y="412"/>
                  </a:lnTo>
                  <a:lnTo>
                    <a:pt x="380" y="412"/>
                  </a:lnTo>
                  <a:lnTo>
                    <a:pt x="386" y="412"/>
                  </a:lnTo>
                  <a:lnTo>
                    <a:pt x="386" y="396"/>
                  </a:lnTo>
                  <a:lnTo>
                    <a:pt x="386" y="394"/>
                  </a:lnTo>
                  <a:lnTo>
                    <a:pt x="384" y="394"/>
                  </a:lnTo>
                  <a:lnTo>
                    <a:pt x="384" y="392"/>
                  </a:lnTo>
                  <a:lnTo>
                    <a:pt x="382" y="388"/>
                  </a:lnTo>
                  <a:lnTo>
                    <a:pt x="382" y="386"/>
                  </a:lnTo>
                  <a:lnTo>
                    <a:pt x="382" y="384"/>
                  </a:lnTo>
                  <a:lnTo>
                    <a:pt x="386" y="384"/>
                  </a:lnTo>
                  <a:lnTo>
                    <a:pt x="392" y="382"/>
                  </a:lnTo>
                  <a:lnTo>
                    <a:pt x="396" y="382"/>
                  </a:lnTo>
                  <a:lnTo>
                    <a:pt x="396" y="382"/>
                  </a:lnTo>
                  <a:lnTo>
                    <a:pt x="398" y="380"/>
                  </a:lnTo>
                  <a:lnTo>
                    <a:pt x="400" y="378"/>
                  </a:lnTo>
                  <a:lnTo>
                    <a:pt x="402" y="376"/>
                  </a:lnTo>
                  <a:lnTo>
                    <a:pt x="402" y="374"/>
                  </a:lnTo>
                  <a:lnTo>
                    <a:pt x="402" y="370"/>
                  </a:lnTo>
                  <a:lnTo>
                    <a:pt x="410" y="364"/>
                  </a:lnTo>
                  <a:lnTo>
                    <a:pt x="420" y="350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4" y="336"/>
                  </a:lnTo>
                  <a:lnTo>
                    <a:pt x="424" y="332"/>
                  </a:lnTo>
                  <a:lnTo>
                    <a:pt x="422" y="328"/>
                  </a:lnTo>
                  <a:lnTo>
                    <a:pt x="418" y="324"/>
                  </a:lnTo>
                  <a:lnTo>
                    <a:pt x="414" y="324"/>
                  </a:lnTo>
                  <a:lnTo>
                    <a:pt x="414" y="322"/>
                  </a:lnTo>
                  <a:lnTo>
                    <a:pt x="414" y="320"/>
                  </a:lnTo>
                  <a:lnTo>
                    <a:pt x="412" y="316"/>
                  </a:lnTo>
                  <a:lnTo>
                    <a:pt x="412" y="314"/>
                  </a:lnTo>
                  <a:lnTo>
                    <a:pt x="408" y="310"/>
                  </a:lnTo>
                  <a:lnTo>
                    <a:pt x="406" y="308"/>
                  </a:lnTo>
                  <a:lnTo>
                    <a:pt x="400" y="308"/>
                  </a:lnTo>
                  <a:lnTo>
                    <a:pt x="394" y="308"/>
                  </a:lnTo>
                  <a:lnTo>
                    <a:pt x="388" y="310"/>
                  </a:lnTo>
                  <a:lnTo>
                    <a:pt x="384" y="310"/>
                  </a:lnTo>
                  <a:lnTo>
                    <a:pt x="382" y="310"/>
                  </a:lnTo>
                  <a:lnTo>
                    <a:pt x="382" y="310"/>
                  </a:lnTo>
                  <a:lnTo>
                    <a:pt x="382" y="308"/>
                  </a:lnTo>
                  <a:lnTo>
                    <a:pt x="382" y="306"/>
                  </a:lnTo>
                  <a:lnTo>
                    <a:pt x="382" y="300"/>
                  </a:lnTo>
                  <a:lnTo>
                    <a:pt x="382" y="298"/>
                  </a:lnTo>
                  <a:lnTo>
                    <a:pt x="382" y="292"/>
                  </a:lnTo>
                  <a:lnTo>
                    <a:pt x="382" y="286"/>
                  </a:lnTo>
                  <a:lnTo>
                    <a:pt x="382" y="280"/>
                  </a:lnTo>
                  <a:lnTo>
                    <a:pt x="382" y="276"/>
                  </a:lnTo>
                  <a:lnTo>
                    <a:pt x="380" y="272"/>
                  </a:lnTo>
                  <a:lnTo>
                    <a:pt x="380" y="270"/>
                  </a:lnTo>
                  <a:lnTo>
                    <a:pt x="380" y="270"/>
                  </a:lnTo>
                  <a:lnTo>
                    <a:pt x="378" y="268"/>
                  </a:lnTo>
                  <a:lnTo>
                    <a:pt x="374" y="266"/>
                  </a:lnTo>
                  <a:lnTo>
                    <a:pt x="372" y="264"/>
                  </a:lnTo>
                  <a:lnTo>
                    <a:pt x="370" y="260"/>
                  </a:lnTo>
                  <a:lnTo>
                    <a:pt x="370" y="258"/>
                  </a:lnTo>
                  <a:lnTo>
                    <a:pt x="374" y="256"/>
                  </a:lnTo>
                  <a:lnTo>
                    <a:pt x="374" y="254"/>
                  </a:lnTo>
                  <a:lnTo>
                    <a:pt x="376" y="250"/>
                  </a:lnTo>
                  <a:lnTo>
                    <a:pt x="378" y="242"/>
                  </a:lnTo>
                  <a:lnTo>
                    <a:pt x="380" y="230"/>
                  </a:lnTo>
                  <a:lnTo>
                    <a:pt x="380" y="210"/>
                  </a:lnTo>
                  <a:lnTo>
                    <a:pt x="378" y="188"/>
                  </a:lnTo>
                  <a:lnTo>
                    <a:pt x="378" y="186"/>
                  </a:lnTo>
                  <a:lnTo>
                    <a:pt x="380" y="184"/>
                  </a:lnTo>
                  <a:lnTo>
                    <a:pt x="380" y="180"/>
                  </a:lnTo>
                  <a:lnTo>
                    <a:pt x="382" y="176"/>
                  </a:lnTo>
                  <a:lnTo>
                    <a:pt x="384" y="174"/>
                  </a:lnTo>
                  <a:lnTo>
                    <a:pt x="388" y="172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394" y="174"/>
                  </a:lnTo>
                  <a:lnTo>
                    <a:pt x="396" y="174"/>
                  </a:lnTo>
                  <a:lnTo>
                    <a:pt x="400" y="174"/>
                  </a:lnTo>
                  <a:lnTo>
                    <a:pt x="402" y="174"/>
                  </a:lnTo>
                  <a:lnTo>
                    <a:pt x="406" y="170"/>
                  </a:lnTo>
                  <a:lnTo>
                    <a:pt x="408" y="166"/>
                  </a:lnTo>
                  <a:lnTo>
                    <a:pt x="408" y="162"/>
                  </a:lnTo>
                  <a:lnTo>
                    <a:pt x="408" y="158"/>
                  </a:lnTo>
                  <a:lnTo>
                    <a:pt x="408" y="154"/>
                  </a:lnTo>
                  <a:lnTo>
                    <a:pt x="408" y="150"/>
                  </a:lnTo>
                  <a:lnTo>
                    <a:pt x="408" y="146"/>
                  </a:lnTo>
                  <a:lnTo>
                    <a:pt x="412" y="144"/>
                  </a:lnTo>
                  <a:lnTo>
                    <a:pt x="414" y="140"/>
                  </a:lnTo>
                  <a:lnTo>
                    <a:pt x="416" y="138"/>
                  </a:lnTo>
                  <a:lnTo>
                    <a:pt x="414" y="138"/>
                  </a:lnTo>
                  <a:lnTo>
                    <a:pt x="410" y="138"/>
                  </a:lnTo>
                  <a:lnTo>
                    <a:pt x="406" y="138"/>
                  </a:lnTo>
                  <a:lnTo>
                    <a:pt x="402" y="140"/>
                  </a:lnTo>
                  <a:lnTo>
                    <a:pt x="400" y="140"/>
                  </a:lnTo>
                  <a:lnTo>
                    <a:pt x="398" y="140"/>
                  </a:lnTo>
                  <a:lnTo>
                    <a:pt x="396" y="138"/>
                  </a:lnTo>
                  <a:lnTo>
                    <a:pt x="398" y="136"/>
                  </a:lnTo>
                  <a:lnTo>
                    <a:pt x="404" y="134"/>
                  </a:lnTo>
                  <a:lnTo>
                    <a:pt x="410" y="130"/>
                  </a:lnTo>
                  <a:lnTo>
                    <a:pt x="416" y="128"/>
                  </a:lnTo>
                  <a:lnTo>
                    <a:pt x="422" y="124"/>
                  </a:lnTo>
                  <a:lnTo>
                    <a:pt x="426" y="120"/>
                  </a:lnTo>
                  <a:lnTo>
                    <a:pt x="430" y="114"/>
                  </a:lnTo>
                  <a:lnTo>
                    <a:pt x="434" y="108"/>
                  </a:lnTo>
                  <a:lnTo>
                    <a:pt x="436" y="102"/>
                  </a:lnTo>
                  <a:lnTo>
                    <a:pt x="436" y="98"/>
                  </a:lnTo>
                  <a:lnTo>
                    <a:pt x="436" y="94"/>
                  </a:lnTo>
                  <a:lnTo>
                    <a:pt x="436" y="92"/>
                  </a:lnTo>
                  <a:lnTo>
                    <a:pt x="436" y="90"/>
                  </a:lnTo>
                  <a:lnTo>
                    <a:pt x="436" y="86"/>
                  </a:lnTo>
                  <a:lnTo>
                    <a:pt x="440" y="84"/>
                  </a:lnTo>
                  <a:lnTo>
                    <a:pt x="422" y="72"/>
                  </a:lnTo>
                  <a:lnTo>
                    <a:pt x="422" y="74"/>
                  </a:lnTo>
                  <a:lnTo>
                    <a:pt x="422" y="76"/>
                  </a:lnTo>
                  <a:lnTo>
                    <a:pt x="420" y="78"/>
                  </a:lnTo>
                  <a:lnTo>
                    <a:pt x="418" y="80"/>
                  </a:lnTo>
                  <a:lnTo>
                    <a:pt x="416" y="82"/>
                  </a:lnTo>
                  <a:lnTo>
                    <a:pt x="414" y="78"/>
                  </a:lnTo>
                  <a:lnTo>
                    <a:pt x="412" y="76"/>
                  </a:lnTo>
                  <a:lnTo>
                    <a:pt x="410" y="74"/>
                  </a:lnTo>
                  <a:lnTo>
                    <a:pt x="408" y="74"/>
                  </a:lnTo>
                  <a:lnTo>
                    <a:pt x="406" y="76"/>
                  </a:lnTo>
                  <a:lnTo>
                    <a:pt x="406" y="78"/>
                  </a:lnTo>
                  <a:lnTo>
                    <a:pt x="406" y="82"/>
                  </a:lnTo>
                  <a:lnTo>
                    <a:pt x="408" y="84"/>
                  </a:lnTo>
                  <a:lnTo>
                    <a:pt x="408" y="84"/>
                  </a:lnTo>
                  <a:lnTo>
                    <a:pt x="410" y="86"/>
                  </a:lnTo>
                  <a:lnTo>
                    <a:pt x="410" y="86"/>
                  </a:lnTo>
                  <a:lnTo>
                    <a:pt x="410" y="88"/>
                  </a:lnTo>
                  <a:lnTo>
                    <a:pt x="408" y="92"/>
                  </a:lnTo>
                  <a:lnTo>
                    <a:pt x="406" y="98"/>
                  </a:lnTo>
                  <a:lnTo>
                    <a:pt x="398" y="108"/>
                  </a:lnTo>
                  <a:lnTo>
                    <a:pt x="386" y="118"/>
                  </a:lnTo>
                  <a:lnTo>
                    <a:pt x="372" y="128"/>
                  </a:lnTo>
                  <a:lnTo>
                    <a:pt x="362" y="136"/>
                  </a:lnTo>
                  <a:lnTo>
                    <a:pt x="354" y="140"/>
                  </a:lnTo>
                  <a:lnTo>
                    <a:pt x="356" y="138"/>
                  </a:lnTo>
                  <a:lnTo>
                    <a:pt x="362" y="130"/>
                  </a:lnTo>
                  <a:lnTo>
                    <a:pt x="370" y="120"/>
                  </a:lnTo>
                  <a:lnTo>
                    <a:pt x="378" y="110"/>
                  </a:lnTo>
                  <a:lnTo>
                    <a:pt x="382" y="100"/>
                  </a:lnTo>
                  <a:lnTo>
                    <a:pt x="388" y="88"/>
                  </a:lnTo>
                  <a:lnTo>
                    <a:pt x="398" y="66"/>
                  </a:lnTo>
                  <a:lnTo>
                    <a:pt x="398" y="66"/>
                  </a:lnTo>
                  <a:lnTo>
                    <a:pt x="396" y="64"/>
                  </a:lnTo>
                  <a:lnTo>
                    <a:pt x="394" y="64"/>
                  </a:lnTo>
                  <a:lnTo>
                    <a:pt x="390" y="62"/>
                  </a:lnTo>
                  <a:lnTo>
                    <a:pt x="386" y="64"/>
                  </a:lnTo>
                  <a:lnTo>
                    <a:pt x="382" y="64"/>
                  </a:lnTo>
                  <a:lnTo>
                    <a:pt x="376" y="68"/>
                  </a:lnTo>
                  <a:lnTo>
                    <a:pt x="376" y="70"/>
                  </a:lnTo>
                  <a:lnTo>
                    <a:pt x="374" y="72"/>
                  </a:lnTo>
                  <a:lnTo>
                    <a:pt x="372" y="74"/>
                  </a:lnTo>
                  <a:lnTo>
                    <a:pt x="368" y="78"/>
                  </a:lnTo>
                  <a:lnTo>
                    <a:pt x="366" y="80"/>
                  </a:lnTo>
                  <a:lnTo>
                    <a:pt x="362" y="82"/>
                  </a:lnTo>
                  <a:lnTo>
                    <a:pt x="358" y="84"/>
                  </a:lnTo>
                  <a:lnTo>
                    <a:pt x="356" y="86"/>
                  </a:lnTo>
                  <a:lnTo>
                    <a:pt x="356" y="84"/>
                  </a:lnTo>
                  <a:lnTo>
                    <a:pt x="356" y="82"/>
                  </a:lnTo>
                  <a:lnTo>
                    <a:pt x="356" y="80"/>
                  </a:lnTo>
                  <a:lnTo>
                    <a:pt x="360" y="78"/>
                  </a:lnTo>
                  <a:lnTo>
                    <a:pt x="364" y="74"/>
                  </a:lnTo>
                  <a:lnTo>
                    <a:pt x="368" y="68"/>
                  </a:lnTo>
                  <a:lnTo>
                    <a:pt x="364" y="60"/>
                  </a:lnTo>
                  <a:lnTo>
                    <a:pt x="360" y="60"/>
                  </a:lnTo>
                  <a:lnTo>
                    <a:pt x="352" y="60"/>
                  </a:lnTo>
                  <a:lnTo>
                    <a:pt x="340" y="64"/>
                  </a:lnTo>
                  <a:lnTo>
                    <a:pt x="330" y="72"/>
                  </a:lnTo>
                  <a:lnTo>
                    <a:pt x="326" y="78"/>
                  </a:lnTo>
                  <a:lnTo>
                    <a:pt x="326" y="78"/>
                  </a:lnTo>
                  <a:lnTo>
                    <a:pt x="326" y="76"/>
                  </a:lnTo>
                  <a:lnTo>
                    <a:pt x="326" y="72"/>
                  </a:lnTo>
                  <a:lnTo>
                    <a:pt x="328" y="68"/>
                  </a:lnTo>
                  <a:lnTo>
                    <a:pt x="328" y="64"/>
                  </a:lnTo>
                  <a:lnTo>
                    <a:pt x="332" y="62"/>
                  </a:lnTo>
                  <a:lnTo>
                    <a:pt x="336" y="60"/>
                  </a:lnTo>
                  <a:lnTo>
                    <a:pt x="340" y="58"/>
                  </a:lnTo>
                  <a:lnTo>
                    <a:pt x="346" y="56"/>
                  </a:lnTo>
                  <a:lnTo>
                    <a:pt x="352" y="56"/>
                  </a:lnTo>
                  <a:lnTo>
                    <a:pt x="358" y="54"/>
                  </a:lnTo>
                  <a:lnTo>
                    <a:pt x="360" y="54"/>
                  </a:lnTo>
                  <a:lnTo>
                    <a:pt x="362" y="54"/>
                  </a:lnTo>
                  <a:lnTo>
                    <a:pt x="362" y="52"/>
                  </a:lnTo>
                  <a:lnTo>
                    <a:pt x="364" y="50"/>
                  </a:lnTo>
                  <a:lnTo>
                    <a:pt x="366" y="48"/>
                  </a:lnTo>
                  <a:lnTo>
                    <a:pt x="368" y="44"/>
                  </a:lnTo>
                  <a:lnTo>
                    <a:pt x="368" y="40"/>
                  </a:lnTo>
                  <a:lnTo>
                    <a:pt x="366" y="36"/>
                  </a:lnTo>
                  <a:lnTo>
                    <a:pt x="362" y="32"/>
                  </a:lnTo>
                  <a:lnTo>
                    <a:pt x="358" y="30"/>
                  </a:lnTo>
                  <a:lnTo>
                    <a:pt x="352" y="28"/>
                  </a:lnTo>
                  <a:lnTo>
                    <a:pt x="348" y="28"/>
                  </a:lnTo>
                  <a:lnTo>
                    <a:pt x="348" y="28"/>
                  </a:lnTo>
                  <a:lnTo>
                    <a:pt x="340" y="28"/>
                  </a:lnTo>
                  <a:lnTo>
                    <a:pt x="340" y="18"/>
                  </a:lnTo>
                  <a:lnTo>
                    <a:pt x="340" y="18"/>
                  </a:lnTo>
                  <a:lnTo>
                    <a:pt x="338" y="18"/>
                  </a:lnTo>
                  <a:lnTo>
                    <a:pt x="334" y="18"/>
                  </a:lnTo>
                  <a:lnTo>
                    <a:pt x="330" y="20"/>
                  </a:lnTo>
                  <a:lnTo>
                    <a:pt x="328" y="22"/>
                  </a:lnTo>
                  <a:lnTo>
                    <a:pt x="324" y="24"/>
                  </a:lnTo>
                  <a:lnTo>
                    <a:pt x="324" y="24"/>
                  </a:lnTo>
                  <a:lnTo>
                    <a:pt x="320" y="26"/>
                  </a:lnTo>
                  <a:lnTo>
                    <a:pt x="314" y="26"/>
                  </a:lnTo>
                  <a:lnTo>
                    <a:pt x="308" y="28"/>
                  </a:lnTo>
                  <a:lnTo>
                    <a:pt x="304" y="30"/>
                  </a:lnTo>
                  <a:lnTo>
                    <a:pt x="300" y="32"/>
                  </a:lnTo>
                  <a:lnTo>
                    <a:pt x="288" y="38"/>
                  </a:lnTo>
                  <a:lnTo>
                    <a:pt x="290" y="36"/>
                  </a:lnTo>
                  <a:lnTo>
                    <a:pt x="298" y="30"/>
                  </a:lnTo>
                  <a:lnTo>
                    <a:pt x="306" y="22"/>
                  </a:lnTo>
                  <a:lnTo>
                    <a:pt x="314" y="16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22" y="12"/>
                  </a:lnTo>
                  <a:lnTo>
                    <a:pt x="324" y="10"/>
                  </a:lnTo>
                  <a:lnTo>
                    <a:pt x="322" y="8"/>
                  </a:lnTo>
                  <a:lnTo>
                    <a:pt x="322" y="6"/>
                  </a:lnTo>
                  <a:lnTo>
                    <a:pt x="318" y="4"/>
                  </a:lnTo>
                  <a:lnTo>
                    <a:pt x="312" y="2"/>
                  </a:lnTo>
                  <a:lnTo>
                    <a:pt x="298" y="2"/>
                  </a:lnTo>
                  <a:lnTo>
                    <a:pt x="278" y="0"/>
                  </a:lnTo>
                  <a:lnTo>
                    <a:pt x="258" y="4"/>
                  </a:lnTo>
                  <a:lnTo>
                    <a:pt x="240" y="12"/>
                  </a:lnTo>
                  <a:lnTo>
                    <a:pt x="212" y="30"/>
                  </a:lnTo>
                  <a:lnTo>
                    <a:pt x="212" y="30"/>
                  </a:lnTo>
                  <a:lnTo>
                    <a:pt x="214" y="32"/>
                  </a:lnTo>
                  <a:lnTo>
                    <a:pt x="218" y="34"/>
                  </a:lnTo>
                  <a:lnTo>
                    <a:pt x="220" y="38"/>
                  </a:lnTo>
                  <a:lnTo>
                    <a:pt x="224" y="42"/>
                  </a:lnTo>
                  <a:lnTo>
                    <a:pt x="226" y="48"/>
                  </a:lnTo>
                  <a:lnTo>
                    <a:pt x="228" y="56"/>
                  </a:lnTo>
                  <a:lnTo>
                    <a:pt x="206" y="38"/>
                  </a:lnTo>
                  <a:lnTo>
                    <a:pt x="196" y="40"/>
                  </a:lnTo>
                  <a:lnTo>
                    <a:pt x="202" y="62"/>
                  </a:lnTo>
                  <a:lnTo>
                    <a:pt x="186" y="48"/>
                  </a:lnTo>
                  <a:lnTo>
                    <a:pt x="166" y="54"/>
                  </a:lnTo>
                  <a:lnTo>
                    <a:pt x="164" y="54"/>
                  </a:lnTo>
                  <a:lnTo>
                    <a:pt x="164" y="56"/>
                  </a:lnTo>
                  <a:lnTo>
                    <a:pt x="162" y="60"/>
                  </a:lnTo>
                  <a:lnTo>
                    <a:pt x="164" y="66"/>
                  </a:lnTo>
                  <a:lnTo>
                    <a:pt x="166" y="70"/>
                  </a:lnTo>
                  <a:lnTo>
                    <a:pt x="170" y="76"/>
                  </a:lnTo>
                  <a:lnTo>
                    <a:pt x="152" y="64"/>
                  </a:lnTo>
                  <a:lnTo>
                    <a:pt x="128" y="70"/>
                  </a:lnTo>
                  <a:lnTo>
                    <a:pt x="104" y="78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Freeform 531"/>
            <p:cNvSpPr>
              <a:spLocks/>
            </p:cNvSpPr>
            <p:nvPr/>
          </p:nvSpPr>
          <p:spPr bwMode="gray">
            <a:xfrm>
              <a:off x="8466614" y="2104669"/>
              <a:ext cx="70353" cy="85107"/>
            </a:xfrm>
            <a:custGeom>
              <a:avLst/>
              <a:gdLst>
                <a:gd name="T0" fmla="*/ 10 w 38"/>
                <a:gd name="T1" fmla="*/ 0 h 46"/>
                <a:gd name="T2" fmla="*/ 8 w 38"/>
                <a:gd name="T3" fmla="*/ 0 h 46"/>
                <a:gd name="T4" fmla="*/ 8 w 38"/>
                <a:gd name="T5" fmla="*/ 0 h 46"/>
                <a:gd name="T6" fmla="*/ 6 w 38"/>
                <a:gd name="T7" fmla="*/ 2 h 46"/>
                <a:gd name="T8" fmla="*/ 6 w 38"/>
                <a:gd name="T9" fmla="*/ 2 h 46"/>
                <a:gd name="T10" fmla="*/ 4 w 38"/>
                <a:gd name="T11" fmla="*/ 6 h 46"/>
                <a:gd name="T12" fmla="*/ 4 w 38"/>
                <a:gd name="T13" fmla="*/ 10 h 46"/>
                <a:gd name="T14" fmla="*/ 2 w 38"/>
                <a:gd name="T15" fmla="*/ 18 h 46"/>
                <a:gd name="T16" fmla="*/ 2 w 38"/>
                <a:gd name="T17" fmla="*/ 22 h 46"/>
                <a:gd name="T18" fmla="*/ 2 w 38"/>
                <a:gd name="T19" fmla="*/ 24 h 46"/>
                <a:gd name="T20" fmla="*/ 4 w 38"/>
                <a:gd name="T21" fmla="*/ 26 h 46"/>
                <a:gd name="T22" fmla="*/ 6 w 38"/>
                <a:gd name="T23" fmla="*/ 26 h 46"/>
                <a:gd name="T24" fmla="*/ 8 w 38"/>
                <a:gd name="T25" fmla="*/ 28 h 46"/>
                <a:gd name="T26" fmla="*/ 6 w 38"/>
                <a:gd name="T27" fmla="*/ 30 h 46"/>
                <a:gd name="T28" fmla="*/ 4 w 38"/>
                <a:gd name="T29" fmla="*/ 30 h 46"/>
                <a:gd name="T30" fmla="*/ 2 w 38"/>
                <a:gd name="T31" fmla="*/ 32 h 46"/>
                <a:gd name="T32" fmla="*/ 0 w 38"/>
                <a:gd name="T33" fmla="*/ 36 h 46"/>
                <a:gd name="T34" fmla="*/ 0 w 38"/>
                <a:gd name="T35" fmla="*/ 38 h 46"/>
                <a:gd name="T36" fmla="*/ 2 w 38"/>
                <a:gd name="T37" fmla="*/ 40 h 46"/>
                <a:gd name="T38" fmla="*/ 2 w 38"/>
                <a:gd name="T39" fmla="*/ 42 h 46"/>
                <a:gd name="T40" fmla="*/ 2 w 38"/>
                <a:gd name="T41" fmla="*/ 42 h 46"/>
                <a:gd name="T42" fmla="*/ 4 w 38"/>
                <a:gd name="T43" fmla="*/ 42 h 46"/>
                <a:gd name="T44" fmla="*/ 6 w 38"/>
                <a:gd name="T45" fmla="*/ 44 h 46"/>
                <a:gd name="T46" fmla="*/ 8 w 38"/>
                <a:gd name="T47" fmla="*/ 44 h 46"/>
                <a:gd name="T48" fmla="*/ 10 w 38"/>
                <a:gd name="T49" fmla="*/ 44 h 46"/>
                <a:gd name="T50" fmla="*/ 12 w 38"/>
                <a:gd name="T51" fmla="*/ 44 h 46"/>
                <a:gd name="T52" fmla="*/ 12 w 38"/>
                <a:gd name="T53" fmla="*/ 40 h 46"/>
                <a:gd name="T54" fmla="*/ 14 w 38"/>
                <a:gd name="T55" fmla="*/ 38 h 46"/>
                <a:gd name="T56" fmla="*/ 16 w 38"/>
                <a:gd name="T57" fmla="*/ 38 h 46"/>
                <a:gd name="T58" fmla="*/ 18 w 38"/>
                <a:gd name="T59" fmla="*/ 36 h 46"/>
                <a:gd name="T60" fmla="*/ 20 w 38"/>
                <a:gd name="T61" fmla="*/ 38 h 46"/>
                <a:gd name="T62" fmla="*/ 22 w 38"/>
                <a:gd name="T63" fmla="*/ 40 h 46"/>
                <a:gd name="T64" fmla="*/ 26 w 38"/>
                <a:gd name="T65" fmla="*/ 42 h 46"/>
                <a:gd name="T66" fmla="*/ 30 w 38"/>
                <a:gd name="T67" fmla="*/ 44 h 46"/>
                <a:gd name="T68" fmla="*/ 34 w 38"/>
                <a:gd name="T69" fmla="*/ 46 h 46"/>
                <a:gd name="T70" fmla="*/ 36 w 38"/>
                <a:gd name="T71" fmla="*/ 46 h 46"/>
                <a:gd name="T72" fmla="*/ 38 w 38"/>
                <a:gd name="T73" fmla="*/ 46 h 46"/>
                <a:gd name="T74" fmla="*/ 38 w 38"/>
                <a:gd name="T75" fmla="*/ 44 h 46"/>
                <a:gd name="T76" fmla="*/ 38 w 38"/>
                <a:gd name="T77" fmla="*/ 38 h 46"/>
                <a:gd name="T78" fmla="*/ 36 w 38"/>
                <a:gd name="T79" fmla="*/ 34 h 46"/>
                <a:gd name="T80" fmla="*/ 34 w 38"/>
                <a:gd name="T81" fmla="*/ 32 h 46"/>
                <a:gd name="T82" fmla="*/ 34 w 38"/>
                <a:gd name="T83" fmla="*/ 30 h 46"/>
                <a:gd name="T84" fmla="*/ 32 w 38"/>
                <a:gd name="T85" fmla="*/ 28 h 46"/>
                <a:gd name="T86" fmla="*/ 32 w 38"/>
                <a:gd name="T87" fmla="*/ 28 h 46"/>
                <a:gd name="T88" fmla="*/ 32 w 38"/>
                <a:gd name="T89" fmla="*/ 26 h 46"/>
                <a:gd name="T90" fmla="*/ 30 w 38"/>
                <a:gd name="T91" fmla="*/ 24 h 46"/>
                <a:gd name="T92" fmla="*/ 28 w 38"/>
                <a:gd name="T93" fmla="*/ 24 h 46"/>
                <a:gd name="T94" fmla="*/ 26 w 38"/>
                <a:gd name="T95" fmla="*/ 24 h 46"/>
                <a:gd name="T96" fmla="*/ 24 w 38"/>
                <a:gd name="T97" fmla="*/ 24 h 46"/>
                <a:gd name="T98" fmla="*/ 20 w 38"/>
                <a:gd name="T99" fmla="*/ 22 h 46"/>
                <a:gd name="T100" fmla="*/ 18 w 38"/>
                <a:gd name="T101" fmla="*/ 20 h 46"/>
                <a:gd name="T102" fmla="*/ 16 w 38"/>
                <a:gd name="T103" fmla="*/ 18 h 46"/>
                <a:gd name="T104" fmla="*/ 14 w 38"/>
                <a:gd name="T105" fmla="*/ 16 h 46"/>
                <a:gd name="T106" fmla="*/ 14 w 38"/>
                <a:gd name="T107" fmla="*/ 16 h 46"/>
                <a:gd name="T108" fmla="*/ 16 w 38"/>
                <a:gd name="T109" fmla="*/ 14 h 46"/>
                <a:gd name="T110" fmla="*/ 28 w 38"/>
                <a:gd name="T111" fmla="*/ 14 h 46"/>
                <a:gd name="T112" fmla="*/ 28 w 38"/>
                <a:gd name="T113" fmla="*/ 4 h 46"/>
                <a:gd name="T114" fmla="*/ 26 w 38"/>
                <a:gd name="T115" fmla="*/ 6 h 46"/>
                <a:gd name="T116" fmla="*/ 24 w 38"/>
                <a:gd name="T117" fmla="*/ 6 h 46"/>
                <a:gd name="T118" fmla="*/ 20 w 38"/>
                <a:gd name="T119" fmla="*/ 6 h 46"/>
                <a:gd name="T120" fmla="*/ 16 w 38"/>
                <a:gd name="T121" fmla="*/ 4 h 46"/>
                <a:gd name="T122" fmla="*/ 12 w 38"/>
                <a:gd name="T123" fmla="*/ 4 h 46"/>
                <a:gd name="T124" fmla="*/ 10 w 38"/>
                <a:gd name="T12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" h="46">
                  <a:moveTo>
                    <a:pt x="1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6"/>
                  </a:lnTo>
                  <a:lnTo>
                    <a:pt x="4" y="10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8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0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8" y="36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6" y="42"/>
                  </a:lnTo>
                  <a:lnTo>
                    <a:pt x="30" y="44"/>
                  </a:lnTo>
                  <a:lnTo>
                    <a:pt x="34" y="46"/>
                  </a:lnTo>
                  <a:lnTo>
                    <a:pt x="36" y="46"/>
                  </a:lnTo>
                  <a:lnTo>
                    <a:pt x="38" y="46"/>
                  </a:lnTo>
                  <a:lnTo>
                    <a:pt x="38" y="44"/>
                  </a:lnTo>
                  <a:lnTo>
                    <a:pt x="38" y="38"/>
                  </a:lnTo>
                  <a:lnTo>
                    <a:pt x="36" y="34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2" y="26"/>
                  </a:lnTo>
                  <a:lnTo>
                    <a:pt x="30" y="24"/>
                  </a:lnTo>
                  <a:lnTo>
                    <a:pt x="28" y="24"/>
                  </a:lnTo>
                  <a:lnTo>
                    <a:pt x="26" y="24"/>
                  </a:lnTo>
                  <a:lnTo>
                    <a:pt x="24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28" y="14"/>
                  </a:lnTo>
                  <a:lnTo>
                    <a:pt x="28" y="4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0" y="6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10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Freeform 532"/>
            <p:cNvSpPr>
              <a:spLocks/>
            </p:cNvSpPr>
            <p:nvPr/>
          </p:nvSpPr>
          <p:spPr bwMode="gray">
            <a:xfrm>
              <a:off x="7385398" y="2186075"/>
              <a:ext cx="514688" cy="592048"/>
            </a:xfrm>
            <a:custGeom>
              <a:avLst/>
              <a:gdLst>
                <a:gd name="T0" fmla="*/ 94 w 278"/>
                <a:gd name="T1" fmla="*/ 122 h 320"/>
                <a:gd name="T2" fmla="*/ 110 w 278"/>
                <a:gd name="T3" fmla="*/ 128 h 320"/>
                <a:gd name="T4" fmla="*/ 138 w 278"/>
                <a:gd name="T5" fmla="*/ 144 h 320"/>
                <a:gd name="T6" fmla="*/ 146 w 278"/>
                <a:gd name="T7" fmla="*/ 148 h 320"/>
                <a:gd name="T8" fmla="*/ 156 w 278"/>
                <a:gd name="T9" fmla="*/ 182 h 320"/>
                <a:gd name="T10" fmla="*/ 148 w 278"/>
                <a:gd name="T11" fmla="*/ 224 h 320"/>
                <a:gd name="T12" fmla="*/ 132 w 278"/>
                <a:gd name="T13" fmla="*/ 238 h 320"/>
                <a:gd name="T14" fmla="*/ 118 w 278"/>
                <a:gd name="T15" fmla="*/ 238 h 320"/>
                <a:gd name="T16" fmla="*/ 110 w 278"/>
                <a:gd name="T17" fmla="*/ 254 h 320"/>
                <a:gd name="T18" fmla="*/ 134 w 278"/>
                <a:gd name="T19" fmla="*/ 266 h 320"/>
                <a:gd name="T20" fmla="*/ 146 w 278"/>
                <a:gd name="T21" fmla="*/ 258 h 320"/>
                <a:gd name="T22" fmla="*/ 174 w 278"/>
                <a:gd name="T23" fmla="*/ 282 h 320"/>
                <a:gd name="T24" fmla="*/ 192 w 278"/>
                <a:gd name="T25" fmla="*/ 300 h 320"/>
                <a:gd name="T26" fmla="*/ 208 w 278"/>
                <a:gd name="T27" fmla="*/ 312 h 320"/>
                <a:gd name="T28" fmla="*/ 222 w 278"/>
                <a:gd name="T29" fmla="*/ 318 h 320"/>
                <a:gd name="T30" fmla="*/ 216 w 278"/>
                <a:gd name="T31" fmla="*/ 298 h 320"/>
                <a:gd name="T32" fmla="*/ 204 w 278"/>
                <a:gd name="T33" fmla="*/ 286 h 320"/>
                <a:gd name="T34" fmla="*/ 218 w 278"/>
                <a:gd name="T35" fmla="*/ 288 h 320"/>
                <a:gd name="T36" fmla="*/ 238 w 278"/>
                <a:gd name="T37" fmla="*/ 304 h 320"/>
                <a:gd name="T38" fmla="*/ 246 w 278"/>
                <a:gd name="T39" fmla="*/ 302 h 320"/>
                <a:gd name="T40" fmla="*/ 246 w 278"/>
                <a:gd name="T41" fmla="*/ 278 h 320"/>
                <a:gd name="T42" fmla="*/ 230 w 278"/>
                <a:gd name="T43" fmla="*/ 262 h 320"/>
                <a:gd name="T44" fmla="*/ 218 w 278"/>
                <a:gd name="T45" fmla="*/ 252 h 320"/>
                <a:gd name="T46" fmla="*/ 210 w 278"/>
                <a:gd name="T47" fmla="*/ 242 h 320"/>
                <a:gd name="T48" fmla="*/ 206 w 278"/>
                <a:gd name="T49" fmla="*/ 220 h 320"/>
                <a:gd name="T50" fmla="*/ 214 w 278"/>
                <a:gd name="T51" fmla="*/ 208 h 320"/>
                <a:gd name="T52" fmla="*/ 224 w 278"/>
                <a:gd name="T53" fmla="*/ 228 h 320"/>
                <a:gd name="T54" fmla="*/ 232 w 278"/>
                <a:gd name="T55" fmla="*/ 246 h 320"/>
                <a:gd name="T56" fmla="*/ 242 w 278"/>
                <a:gd name="T57" fmla="*/ 248 h 320"/>
                <a:gd name="T58" fmla="*/ 260 w 278"/>
                <a:gd name="T59" fmla="*/ 236 h 320"/>
                <a:gd name="T60" fmla="*/ 274 w 278"/>
                <a:gd name="T61" fmla="*/ 232 h 320"/>
                <a:gd name="T62" fmla="*/ 272 w 278"/>
                <a:gd name="T63" fmla="*/ 220 h 320"/>
                <a:gd name="T64" fmla="*/ 276 w 278"/>
                <a:gd name="T65" fmla="*/ 212 h 320"/>
                <a:gd name="T66" fmla="*/ 270 w 278"/>
                <a:gd name="T67" fmla="*/ 202 h 320"/>
                <a:gd name="T68" fmla="*/ 260 w 278"/>
                <a:gd name="T69" fmla="*/ 200 h 320"/>
                <a:gd name="T70" fmla="*/ 254 w 278"/>
                <a:gd name="T71" fmla="*/ 196 h 320"/>
                <a:gd name="T72" fmla="*/ 216 w 278"/>
                <a:gd name="T73" fmla="*/ 166 h 320"/>
                <a:gd name="T74" fmla="*/ 206 w 278"/>
                <a:gd name="T75" fmla="*/ 168 h 320"/>
                <a:gd name="T76" fmla="*/ 210 w 278"/>
                <a:gd name="T77" fmla="*/ 152 h 320"/>
                <a:gd name="T78" fmla="*/ 222 w 278"/>
                <a:gd name="T79" fmla="*/ 140 h 320"/>
                <a:gd name="T80" fmla="*/ 218 w 278"/>
                <a:gd name="T81" fmla="*/ 126 h 320"/>
                <a:gd name="T82" fmla="*/ 208 w 278"/>
                <a:gd name="T83" fmla="*/ 116 h 320"/>
                <a:gd name="T84" fmla="*/ 196 w 278"/>
                <a:gd name="T85" fmla="*/ 96 h 320"/>
                <a:gd name="T86" fmla="*/ 186 w 278"/>
                <a:gd name="T87" fmla="*/ 94 h 320"/>
                <a:gd name="T88" fmla="*/ 176 w 278"/>
                <a:gd name="T89" fmla="*/ 94 h 320"/>
                <a:gd name="T90" fmla="*/ 180 w 278"/>
                <a:gd name="T91" fmla="*/ 82 h 320"/>
                <a:gd name="T92" fmla="*/ 168 w 278"/>
                <a:gd name="T93" fmla="*/ 78 h 320"/>
                <a:gd name="T94" fmla="*/ 150 w 278"/>
                <a:gd name="T95" fmla="*/ 58 h 320"/>
                <a:gd name="T96" fmla="*/ 108 w 278"/>
                <a:gd name="T97" fmla="*/ 48 h 320"/>
                <a:gd name="T98" fmla="*/ 78 w 278"/>
                <a:gd name="T99" fmla="*/ 44 h 320"/>
                <a:gd name="T100" fmla="*/ 84 w 278"/>
                <a:gd name="T101" fmla="*/ 24 h 320"/>
                <a:gd name="T102" fmla="*/ 80 w 278"/>
                <a:gd name="T103" fmla="*/ 4 h 320"/>
                <a:gd name="T104" fmla="*/ 60 w 278"/>
                <a:gd name="T105" fmla="*/ 16 h 320"/>
                <a:gd name="T106" fmla="*/ 72 w 278"/>
                <a:gd name="T107" fmla="*/ 78 h 320"/>
                <a:gd name="T108" fmla="*/ 72 w 278"/>
                <a:gd name="T109" fmla="*/ 92 h 320"/>
                <a:gd name="T110" fmla="*/ 44 w 278"/>
                <a:gd name="T111" fmla="*/ 38 h 320"/>
                <a:gd name="T112" fmla="*/ 40 w 278"/>
                <a:gd name="T113" fmla="*/ 0 h 320"/>
                <a:gd name="T114" fmla="*/ 2 w 278"/>
                <a:gd name="T115" fmla="*/ 56 h 320"/>
                <a:gd name="T116" fmla="*/ 4 w 278"/>
                <a:gd name="T117" fmla="*/ 68 h 320"/>
                <a:gd name="T118" fmla="*/ 22 w 278"/>
                <a:gd name="T119" fmla="*/ 108 h 320"/>
                <a:gd name="T120" fmla="*/ 36 w 278"/>
                <a:gd name="T121" fmla="*/ 11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8" h="320">
                  <a:moveTo>
                    <a:pt x="80" y="124"/>
                  </a:moveTo>
                  <a:lnTo>
                    <a:pt x="92" y="126"/>
                  </a:lnTo>
                  <a:lnTo>
                    <a:pt x="92" y="124"/>
                  </a:lnTo>
                  <a:lnTo>
                    <a:pt x="92" y="124"/>
                  </a:lnTo>
                  <a:lnTo>
                    <a:pt x="92" y="122"/>
                  </a:lnTo>
                  <a:lnTo>
                    <a:pt x="94" y="122"/>
                  </a:lnTo>
                  <a:lnTo>
                    <a:pt x="94" y="122"/>
                  </a:lnTo>
                  <a:lnTo>
                    <a:pt x="98" y="124"/>
                  </a:lnTo>
                  <a:lnTo>
                    <a:pt x="98" y="124"/>
                  </a:lnTo>
                  <a:lnTo>
                    <a:pt x="102" y="126"/>
                  </a:lnTo>
                  <a:lnTo>
                    <a:pt x="106" y="128"/>
                  </a:lnTo>
                  <a:lnTo>
                    <a:pt x="110" y="128"/>
                  </a:lnTo>
                  <a:lnTo>
                    <a:pt x="116" y="130"/>
                  </a:lnTo>
                  <a:lnTo>
                    <a:pt x="134" y="138"/>
                  </a:lnTo>
                  <a:lnTo>
                    <a:pt x="136" y="140"/>
                  </a:lnTo>
                  <a:lnTo>
                    <a:pt x="136" y="140"/>
                  </a:lnTo>
                  <a:lnTo>
                    <a:pt x="138" y="142"/>
                  </a:lnTo>
                  <a:lnTo>
                    <a:pt x="138" y="144"/>
                  </a:lnTo>
                  <a:lnTo>
                    <a:pt x="138" y="146"/>
                  </a:lnTo>
                  <a:lnTo>
                    <a:pt x="136" y="150"/>
                  </a:lnTo>
                  <a:lnTo>
                    <a:pt x="136" y="148"/>
                  </a:lnTo>
                  <a:lnTo>
                    <a:pt x="138" y="148"/>
                  </a:lnTo>
                  <a:lnTo>
                    <a:pt x="142" y="148"/>
                  </a:lnTo>
                  <a:lnTo>
                    <a:pt x="146" y="148"/>
                  </a:lnTo>
                  <a:lnTo>
                    <a:pt x="148" y="150"/>
                  </a:lnTo>
                  <a:lnTo>
                    <a:pt x="152" y="152"/>
                  </a:lnTo>
                  <a:lnTo>
                    <a:pt x="152" y="156"/>
                  </a:lnTo>
                  <a:lnTo>
                    <a:pt x="154" y="160"/>
                  </a:lnTo>
                  <a:lnTo>
                    <a:pt x="156" y="170"/>
                  </a:lnTo>
                  <a:lnTo>
                    <a:pt x="156" y="182"/>
                  </a:lnTo>
                  <a:lnTo>
                    <a:pt x="156" y="196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50" y="214"/>
                  </a:lnTo>
                  <a:lnTo>
                    <a:pt x="150" y="218"/>
                  </a:lnTo>
                  <a:lnTo>
                    <a:pt x="148" y="224"/>
                  </a:lnTo>
                  <a:lnTo>
                    <a:pt x="146" y="230"/>
                  </a:lnTo>
                  <a:lnTo>
                    <a:pt x="140" y="234"/>
                  </a:lnTo>
                  <a:lnTo>
                    <a:pt x="140" y="236"/>
                  </a:lnTo>
                  <a:lnTo>
                    <a:pt x="138" y="236"/>
                  </a:lnTo>
                  <a:lnTo>
                    <a:pt x="136" y="238"/>
                  </a:lnTo>
                  <a:lnTo>
                    <a:pt x="132" y="238"/>
                  </a:lnTo>
                  <a:lnTo>
                    <a:pt x="128" y="238"/>
                  </a:lnTo>
                  <a:lnTo>
                    <a:pt x="126" y="238"/>
                  </a:lnTo>
                  <a:lnTo>
                    <a:pt x="124" y="238"/>
                  </a:lnTo>
                  <a:lnTo>
                    <a:pt x="124" y="236"/>
                  </a:lnTo>
                  <a:lnTo>
                    <a:pt x="120" y="236"/>
                  </a:lnTo>
                  <a:lnTo>
                    <a:pt x="118" y="238"/>
                  </a:lnTo>
                  <a:lnTo>
                    <a:pt x="116" y="240"/>
                  </a:lnTo>
                  <a:lnTo>
                    <a:pt x="112" y="244"/>
                  </a:lnTo>
                  <a:lnTo>
                    <a:pt x="110" y="250"/>
                  </a:lnTo>
                  <a:lnTo>
                    <a:pt x="110" y="250"/>
                  </a:lnTo>
                  <a:lnTo>
                    <a:pt x="110" y="252"/>
                  </a:lnTo>
                  <a:lnTo>
                    <a:pt x="110" y="254"/>
                  </a:lnTo>
                  <a:lnTo>
                    <a:pt x="112" y="256"/>
                  </a:lnTo>
                  <a:lnTo>
                    <a:pt x="114" y="260"/>
                  </a:lnTo>
                  <a:lnTo>
                    <a:pt x="116" y="262"/>
                  </a:lnTo>
                  <a:lnTo>
                    <a:pt x="122" y="264"/>
                  </a:lnTo>
                  <a:lnTo>
                    <a:pt x="126" y="266"/>
                  </a:lnTo>
                  <a:lnTo>
                    <a:pt x="134" y="266"/>
                  </a:lnTo>
                  <a:lnTo>
                    <a:pt x="136" y="266"/>
                  </a:lnTo>
                  <a:lnTo>
                    <a:pt x="138" y="264"/>
                  </a:lnTo>
                  <a:lnTo>
                    <a:pt x="140" y="262"/>
                  </a:lnTo>
                  <a:lnTo>
                    <a:pt x="144" y="262"/>
                  </a:lnTo>
                  <a:lnTo>
                    <a:pt x="146" y="260"/>
                  </a:lnTo>
                  <a:lnTo>
                    <a:pt x="146" y="258"/>
                  </a:lnTo>
                  <a:lnTo>
                    <a:pt x="144" y="256"/>
                  </a:lnTo>
                  <a:lnTo>
                    <a:pt x="162" y="274"/>
                  </a:lnTo>
                  <a:lnTo>
                    <a:pt x="174" y="276"/>
                  </a:lnTo>
                  <a:lnTo>
                    <a:pt x="174" y="276"/>
                  </a:lnTo>
                  <a:lnTo>
                    <a:pt x="174" y="278"/>
                  </a:lnTo>
                  <a:lnTo>
                    <a:pt x="174" y="282"/>
                  </a:lnTo>
                  <a:lnTo>
                    <a:pt x="174" y="284"/>
                  </a:lnTo>
                  <a:lnTo>
                    <a:pt x="176" y="288"/>
                  </a:lnTo>
                  <a:lnTo>
                    <a:pt x="180" y="292"/>
                  </a:lnTo>
                  <a:lnTo>
                    <a:pt x="184" y="296"/>
                  </a:lnTo>
                  <a:lnTo>
                    <a:pt x="192" y="298"/>
                  </a:lnTo>
                  <a:lnTo>
                    <a:pt x="192" y="300"/>
                  </a:lnTo>
                  <a:lnTo>
                    <a:pt x="196" y="300"/>
                  </a:lnTo>
                  <a:lnTo>
                    <a:pt x="200" y="302"/>
                  </a:lnTo>
                  <a:lnTo>
                    <a:pt x="202" y="306"/>
                  </a:lnTo>
                  <a:lnTo>
                    <a:pt x="206" y="310"/>
                  </a:lnTo>
                  <a:lnTo>
                    <a:pt x="206" y="312"/>
                  </a:lnTo>
                  <a:lnTo>
                    <a:pt x="208" y="312"/>
                  </a:lnTo>
                  <a:lnTo>
                    <a:pt x="210" y="314"/>
                  </a:lnTo>
                  <a:lnTo>
                    <a:pt x="212" y="316"/>
                  </a:lnTo>
                  <a:lnTo>
                    <a:pt x="214" y="318"/>
                  </a:lnTo>
                  <a:lnTo>
                    <a:pt x="218" y="320"/>
                  </a:lnTo>
                  <a:lnTo>
                    <a:pt x="220" y="320"/>
                  </a:lnTo>
                  <a:lnTo>
                    <a:pt x="222" y="318"/>
                  </a:lnTo>
                  <a:lnTo>
                    <a:pt x="222" y="316"/>
                  </a:lnTo>
                  <a:lnTo>
                    <a:pt x="222" y="310"/>
                  </a:lnTo>
                  <a:lnTo>
                    <a:pt x="222" y="310"/>
                  </a:lnTo>
                  <a:lnTo>
                    <a:pt x="220" y="306"/>
                  </a:lnTo>
                  <a:lnTo>
                    <a:pt x="218" y="302"/>
                  </a:lnTo>
                  <a:lnTo>
                    <a:pt x="216" y="298"/>
                  </a:lnTo>
                  <a:lnTo>
                    <a:pt x="212" y="294"/>
                  </a:lnTo>
                  <a:lnTo>
                    <a:pt x="210" y="290"/>
                  </a:lnTo>
                  <a:lnTo>
                    <a:pt x="206" y="290"/>
                  </a:lnTo>
                  <a:lnTo>
                    <a:pt x="206" y="288"/>
                  </a:lnTo>
                  <a:lnTo>
                    <a:pt x="206" y="288"/>
                  </a:lnTo>
                  <a:lnTo>
                    <a:pt x="204" y="286"/>
                  </a:lnTo>
                  <a:lnTo>
                    <a:pt x="204" y="286"/>
                  </a:lnTo>
                  <a:lnTo>
                    <a:pt x="206" y="284"/>
                  </a:lnTo>
                  <a:lnTo>
                    <a:pt x="208" y="284"/>
                  </a:lnTo>
                  <a:lnTo>
                    <a:pt x="210" y="284"/>
                  </a:lnTo>
                  <a:lnTo>
                    <a:pt x="214" y="286"/>
                  </a:lnTo>
                  <a:lnTo>
                    <a:pt x="218" y="288"/>
                  </a:lnTo>
                  <a:lnTo>
                    <a:pt x="222" y="290"/>
                  </a:lnTo>
                  <a:lnTo>
                    <a:pt x="228" y="292"/>
                  </a:lnTo>
                  <a:lnTo>
                    <a:pt x="232" y="296"/>
                  </a:lnTo>
                  <a:lnTo>
                    <a:pt x="236" y="300"/>
                  </a:lnTo>
                  <a:lnTo>
                    <a:pt x="238" y="304"/>
                  </a:lnTo>
                  <a:lnTo>
                    <a:pt x="238" y="304"/>
                  </a:lnTo>
                  <a:lnTo>
                    <a:pt x="240" y="306"/>
                  </a:lnTo>
                  <a:lnTo>
                    <a:pt x="240" y="308"/>
                  </a:lnTo>
                  <a:lnTo>
                    <a:pt x="242" y="308"/>
                  </a:lnTo>
                  <a:lnTo>
                    <a:pt x="244" y="306"/>
                  </a:lnTo>
                  <a:lnTo>
                    <a:pt x="246" y="304"/>
                  </a:lnTo>
                  <a:lnTo>
                    <a:pt x="246" y="302"/>
                  </a:lnTo>
                  <a:lnTo>
                    <a:pt x="248" y="300"/>
                  </a:lnTo>
                  <a:lnTo>
                    <a:pt x="248" y="296"/>
                  </a:lnTo>
                  <a:lnTo>
                    <a:pt x="250" y="290"/>
                  </a:lnTo>
                  <a:lnTo>
                    <a:pt x="250" y="286"/>
                  </a:lnTo>
                  <a:lnTo>
                    <a:pt x="248" y="282"/>
                  </a:lnTo>
                  <a:lnTo>
                    <a:pt x="246" y="278"/>
                  </a:lnTo>
                  <a:lnTo>
                    <a:pt x="244" y="276"/>
                  </a:lnTo>
                  <a:lnTo>
                    <a:pt x="242" y="274"/>
                  </a:lnTo>
                  <a:lnTo>
                    <a:pt x="240" y="272"/>
                  </a:lnTo>
                  <a:lnTo>
                    <a:pt x="236" y="268"/>
                  </a:lnTo>
                  <a:lnTo>
                    <a:pt x="232" y="264"/>
                  </a:lnTo>
                  <a:lnTo>
                    <a:pt x="230" y="262"/>
                  </a:lnTo>
                  <a:lnTo>
                    <a:pt x="226" y="260"/>
                  </a:lnTo>
                  <a:lnTo>
                    <a:pt x="224" y="258"/>
                  </a:lnTo>
                  <a:lnTo>
                    <a:pt x="224" y="258"/>
                  </a:lnTo>
                  <a:lnTo>
                    <a:pt x="222" y="258"/>
                  </a:lnTo>
                  <a:lnTo>
                    <a:pt x="220" y="256"/>
                  </a:lnTo>
                  <a:lnTo>
                    <a:pt x="218" y="252"/>
                  </a:lnTo>
                  <a:lnTo>
                    <a:pt x="218" y="250"/>
                  </a:lnTo>
                  <a:lnTo>
                    <a:pt x="218" y="250"/>
                  </a:lnTo>
                  <a:lnTo>
                    <a:pt x="216" y="250"/>
                  </a:lnTo>
                  <a:lnTo>
                    <a:pt x="214" y="248"/>
                  </a:lnTo>
                  <a:lnTo>
                    <a:pt x="212" y="246"/>
                  </a:lnTo>
                  <a:lnTo>
                    <a:pt x="210" y="242"/>
                  </a:lnTo>
                  <a:lnTo>
                    <a:pt x="208" y="238"/>
                  </a:lnTo>
                  <a:lnTo>
                    <a:pt x="208" y="230"/>
                  </a:lnTo>
                  <a:lnTo>
                    <a:pt x="208" y="230"/>
                  </a:lnTo>
                  <a:lnTo>
                    <a:pt x="206" y="226"/>
                  </a:lnTo>
                  <a:lnTo>
                    <a:pt x="206" y="224"/>
                  </a:lnTo>
                  <a:lnTo>
                    <a:pt x="206" y="220"/>
                  </a:lnTo>
                  <a:lnTo>
                    <a:pt x="206" y="216"/>
                  </a:lnTo>
                  <a:lnTo>
                    <a:pt x="208" y="212"/>
                  </a:lnTo>
                  <a:lnTo>
                    <a:pt x="210" y="208"/>
                  </a:lnTo>
                  <a:lnTo>
                    <a:pt x="212" y="208"/>
                  </a:lnTo>
                  <a:lnTo>
                    <a:pt x="214" y="208"/>
                  </a:lnTo>
                  <a:lnTo>
                    <a:pt x="214" y="208"/>
                  </a:lnTo>
                  <a:lnTo>
                    <a:pt x="216" y="210"/>
                  </a:lnTo>
                  <a:lnTo>
                    <a:pt x="220" y="212"/>
                  </a:lnTo>
                  <a:lnTo>
                    <a:pt x="222" y="216"/>
                  </a:lnTo>
                  <a:lnTo>
                    <a:pt x="222" y="220"/>
                  </a:lnTo>
                  <a:lnTo>
                    <a:pt x="224" y="226"/>
                  </a:lnTo>
                  <a:lnTo>
                    <a:pt x="224" y="228"/>
                  </a:lnTo>
                  <a:lnTo>
                    <a:pt x="226" y="230"/>
                  </a:lnTo>
                  <a:lnTo>
                    <a:pt x="228" y="234"/>
                  </a:lnTo>
                  <a:lnTo>
                    <a:pt x="230" y="240"/>
                  </a:lnTo>
                  <a:lnTo>
                    <a:pt x="230" y="244"/>
                  </a:lnTo>
                  <a:lnTo>
                    <a:pt x="232" y="246"/>
                  </a:lnTo>
                  <a:lnTo>
                    <a:pt x="232" y="246"/>
                  </a:lnTo>
                  <a:lnTo>
                    <a:pt x="232" y="248"/>
                  </a:lnTo>
                  <a:lnTo>
                    <a:pt x="232" y="248"/>
                  </a:lnTo>
                  <a:lnTo>
                    <a:pt x="234" y="250"/>
                  </a:lnTo>
                  <a:lnTo>
                    <a:pt x="236" y="250"/>
                  </a:lnTo>
                  <a:lnTo>
                    <a:pt x="238" y="250"/>
                  </a:lnTo>
                  <a:lnTo>
                    <a:pt x="242" y="248"/>
                  </a:lnTo>
                  <a:lnTo>
                    <a:pt x="246" y="244"/>
                  </a:lnTo>
                  <a:lnTo>
                    <a:pt x="248" y="244"/>
                  </a:lnTo>
                  <a:lnTo>
                    <a:pt x="250" y="242"/>
                  </a:lnTo>
                  <a:lnTo>
                    <a:pt x="252" y="240"/>
                  </a:lnTo>
                  <a:lnTo>
                    <a:pt x="256" y="238"/>
                  </a:lnTo>
                  <a:lnTo>
                    <a:pt x="260" y="236"/>
                  </a:lnTo>
                  <a:lnTo>
                    <a:pt x="264" y="234"/>
                  </a:lnTo>
                  <a:lnTo>
                    <a:pt x="266" y="234"/>
                  </a:lnTo>
                  <a:lnTo>
                    <a:pt x="268" y="234"/>
                  </a:lnTo>
                  <a:lnTo>
                    <a:pt x="270" y="234"/>
                  </a:lnTo>
                  <a:lnTo>
                    <a:pt x="272" y="234"/>
                  </a:lnTo>
                  <a:lnTo>
                    <a:pt x="274" y="232"/>
                  </a:lnTo>
                  <a:lnTo>
                    <a:pt x="276" y="230"/>
                  </a:lnTo>
                  <a:lnTo>
                    <a:pt x="278" y="228"/>
                  </a:lnTo>
                  <a:lnTo>
                    <a:pt x="276" y="224"/>
                  </a:lnTo>
                  <a:lnTo>
                    <a:pt x="274" y="220"/>
                  </a:lnTo>
                  <a:lnTo>
                    <a:pt x="274" y="220"/>
                  </a:lnTo>
                  <a:lnTo>
                    <a:pt x="272" y="220"/>
                  </a:lnTo>
                  <a:lnTo>
                    <a:pt x="270" y="220"/>
                  </a:lnTo>
                  <a:lnTo>
                    <a:pt x="268" y="218"/>
                  </a:lnTo>
                  <a:lnTo>
                    <a:pt x="266" y="218"/>
                  </a:lnTo>
                  <a:lnTo>
                    <a:pt x="266" y="214"/>
                  </a:lnTo>
                  <a:lnTo>
                    <a:pt x="276" y="212"/>
                  </a:lnTo>
                  <a:lnTo>
                    <a:pt x="276" y="212"/>
                  </a:lnTo>
                  <a:lnTo>
                    <a:pt x="276" y="210"/>
                  </a:lnTo>
                  <a:lnTo>
                    <a:pt x="276" y="208"/>
                  </a:lnTo>
                  <a:lnTo>
                    <a:pt x="274" y="206"/>
                  </a:lnTo>
                  <a:lnTo>
                    <a:pt x="272" y="204"/>
                  </a:lnTo>
                  <a:lnTo>
                    <a:pt x="272" y="204"/>
                  </a:lnTo>
                  <a:lnTo>
                    <a:pt x="270" y="202"/>
                  </a:lnTo>
                  <a:lnTo>
                    <a:pt x="270" y="200"/>
                  </a:lnTo>
                  <a:lnTo>
                    <a:pt x="268" y="198"/>
                  </a:lnTo>
                  <a:lnTo>
                    <a:pt x="266" y="198"/>
                  </a:lnTo>
                  <a:lnTo>
                    <a:pt x="262" y="198"/>
                  </a:lnTo>
                  <a:lnTo>
                    <a:pt x="262" y="200"/>
                  </a:lnTo>
                  <a:lnTo>
                    <a:pt x="260" y="200"/>
                  </a:lnTo>
                  <a:lnTo>
                    <a:pt x="258" y="200"/>
                  </a:lnTo>
                  <a:lnTo>
                    <a:pt x="256" y="202"/>
                  </a:lnTo>
                  <a:lnTo>
                    <a:pt x="254" y="202"/>
                  </a:lnTo>
                  <a:lnTo>
                    <a:pt x="254" y="200"/>
                  </a:lnTo>
                  <a:lnTo>
                    <a:pt x="254" y="198"/>
                  </a:lnTo>
                  <a:lnTo>
                    <a:pt x="254" y="196"/>
                  </a:lnTo>
                  <a:lnTo>
                    <a:pt x="252" y="194"/>
                  </a:lnTo>
                  <a:lnTo>
                    <a:pt x="252" y="190"/>
                  </a:lnTo>
                  <a:lnTo>
                    <a:pt x="248" y="186"/>
                  </a:lnTo>
                  <a:lnTo>
                    <a:pt x="244" y="182"/>
                  </a:lnTo>
                  <a:lnTo>
                    <a:pt x="228" y="176"/>
                  </a:lnTo>
                  <a:lnTo>
                    <a:pt x="216" y="166"/>
                  </a:lnTo>
                  <a:lnTo>
                    <a:pt x="216" y="166"/>
                  </a:lnTo>
                  <a:lnTo>
                    <a:pt x="214" y="166"/>
                  </a:lnTo>
                  <a:lnTo>
                    <a:pt x="212" y="168"/>
                  </a:lnTo>
                  <a:lnTo>
                    <a:pt x="210" y="168"/>
                  </a:lnTo>
                  <a:lnTo>
                    <a:pt x="208" y="168"/>
                  </a:lnTo>
                  <a:lnTo>
                    <a:pt x="206" y="168"/>
                  </a:lnTo>
                  <a:lnTo>
                    <a:pt x="206" y="166"/>
                  </a:lnTo>
                  <a:lnTo>
                    <a:pt x="206" y="162"/>
                  </a:lnTo>
                  <a:lnTo>
                    <a:pt x="206" y="162"/>
                  </a:lnTo>
                  <a:lnTo>
                    <a:pt x="208" y="158"/>
                  </a:lnTo>
                  <a:lnTo>
                    <a:pt x="208" y="156"/>
                  </a:lnTo>
                  <a:lnTo>
                    <a:pt x="210" y="152"/>
                  </a:lnTo>
                  <a:lnTo>
                    <a:pt x="208" y="150"/>
                  </a:lnTo>
                  <a:lnTo>
                    <a:pt x="218" y="148"/>
                  </a:lnTo>
                  <a:lnTo>
                    <a:pt x="220" y="148"/>
                  </a:lnTo>
                  <a:lnTo>
                    <a:pt x="220" y="146"/>
                  </a:lnTo>
                  <a:lnTo>
                    <a:pt x="222" y="144"/>
                  </a:lnTo>
                  <a:lnTo>
                    <a:pt x="222" y="140"/>
                  </a:lnTo>
                  <a:lnTo>
                    <a:pt x="218" y="136"/>
                  </a:lnTo>
                  <a:lnTo>
                    <a:pt x="218" y="136"/>
                  </a:lnTo>
                  <a:lnTo>
                    <a:pt x="218" y="132"/>
                  </a:lnTo>
                  <a:lnTo>
                    <a:pt x="216" y="130"/>
                  </a:lnTo>
                  <a:lnTo>
                    <a:pt x="218" y="126"/>
                  </a:lnTo>
                  <a:lnTo>
                    <a:pt x="218" y="126"/>
                  </a:lnTo>
                  <a:lnTo>
                    <a:pt x="220" y="124"/>
                  </a:lnTo>
                  <a:lnTo>
                    <a:pt x="220" y="122"/>
                  </a:lnTo>
                  <a:lnTo>
                    <a:pt x="218" y="120"/>
                  </a:lnTo>
                  <a:lnTo>
                    <a:pt x="218" y="118"/>
                  </a:lnTo>
                  <a:lnTo>
                    <a:pt x="214" y="116"/>
                  </a:lnTo>
                  <a:lnTo>
                    <a:pt x="208" y="116"/>
                  </a:lnTo>
                  <a:lnTo>
                    <a:pt x="208" y="104"/>
                  </a:lnTo>
                  <a:lnTo>
                    <a:pt x="206" y="104"/>
                  </a:lnTo>
                  <a:lnTo>
                    <a:pt x="204" y="102"/>
                  </a:lnTo>
                  <a:lnTo>
                    <a:pt x="200" y="102"/>
                  </a:lnTo>
                  <a:lnTo>
                    <a:pt x="196" y="98"/>
                  </a:lnTo>
                  <a:lnTo>
                    <a:pt x="196" y="96"/>
                  </a:lnTo>
                  <a:lnTo>
                    <a:pt x="196" y="96"/>
                  </a:lnTo>
                  <a:lnTo>
                    <a:pt x="194" y="94"/>
                  </a:lnTo>
                  <a:lnTo>
                    <a:pt x="192" y="92"/>
                  </a:lnTo>
                  <a:lnTo>
                    <a:pt x="190" y="92"/>
                  </a:lnTo>
                  <a:lnTo>
                    <a:pt x="186" y="94"/>
                  </a:lnTo>
                  <a:lnTo>
                    <a:pt x="186" y="94"/>
                  </a:lnTo>
                  <a:lnTo>
                    <a:pt x="184" y="94"/>
                  </a:lnTo>
                  <a:lnTo>
                    <a:pt x="182" y="96"/>
                  </a:lnTo>
                  <a:lnTo>
                    <a:pt x="180" y="96"/>
                  </a:lnTo>
                  <a:lnTo>
                    <a:pt x="178" y="96"/>
                  </a:lnTo>
                  <a:lnTo>
                    <a:pt x="176" y="96"/>
                  </a:lnTo>
                  <a:lnTo>
                    <a:pt x="176" y="94"/>
                  </a:lnTo>
                  <a:lnTo>
                    <a:pt x="178" y="90"/>
                  </a:lnTo>
                  <a:lnTo>
                    <a:pt x="178" y="90"/>
                  </a:lnTo>
                  <a:lnTo>
                    <a:pt x="178" y="88"/>
                  </a:lnTo>
                  <a:lnTo>
                    <a:pt x="180" y="86"/>
                  </a:lnTo>
                  <a:lnTo>
                    <a:pt x="180" y="84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6" y="78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70" y="78"/>
                  </a:lnTo>
                  <a:lnTo>
                    <a:pt x="168" y="78"/>
                  </a:lnTo>
                  <a:lnTo>
                    <a:pt x="166" y="78"/>
                  </a:lnTo>
                  <a:lnTo>
                    <a:pt x="164" y="76"/>
                  </a:lnTo>
                  <a:lnTo>
                    <a:pt x="160" y="74"/>
                  </a:lnTo>
                  <a:lnTo>
                    <a:pt x="156" y="70"/>
                  </a:lnTo>
                  <a:lnTo>
                    <a:pt x="152" y="62"/>
                  </a:lnTo>
                  <a:lnTo>
                    <a:pt x="150" y="58"/>
                  </a:lnTo>
                  <a:lnTo>
                    <a:pt x="144" y="54"/>
                  </a:lnTo>
                  <a:lnTo>
                    <a:pt x="132" y="48"/>
                  </a:lnTo>
                  <a:lnTo>
                    <a:pt x="114" y="46"/>
                  </a:lnTo>
                  <a:lnTo>
                    <a:pt x="114" y="46"/>
                  </a:lnTo>
                  <a:lnTo>
                    <a:pt x="112" y="46"/>
                  </a:lnTo>
                  <a:lnTo>
                    <a:pt x="108" y="48"/>
                  </a:lnTo>
                  <a:lnTo>
                    <a:pt x="106" y="48"/>
                  </a:lnTo>
                  <a:lnTo>
                    <a:pt x="102" y="48"/>
                  </a:lnTo>
                  <a:lnTo>
                    <a:pt x="98" y="48"/>
                  </a:lnTo>
                  <a:lnTo>
                    <a:pt x="96" y="44"/>
                  </a:lnTo>
                  <a:lnTo>
                    <a:pt x="94" y="38"/>
                  </a:lnTo>
                  <a:lnTo>
                    <a:pt x="78" y="44"/>
                  </a:lnTo>
                  <a:lnTo>
                    <a:pt x="78" y="42"/>
                  </a:lnTo>
                  <a:lnTo>
                    <a:pt x="80" y="40"/>
                  </a:lnTo>
                  <a:lnTo>
                    <a:pt x="82" y="34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4" y="16"/>
                  </a:lnTo>
                  <a:lnTo>
                    <a:pt x="86" y="12"/>
                  </a:lnTo>
                  <a:lnTo>
                    <a:pt x="84" y="8"/>
                  </a:lnTo>
                  <a:lnTo>
                    <a:pt x="82" y="6"/>
                  </a:lnTo>
                  <a:lnTo>
                    <a:pt x="80" y="4"/>
                  </a:lnTo>
                  <a:lnTo>
                    <a:pt x="78" y="4"/>
                  </a:lnTo>
                  <a:lnTo>
                    <a:pt x="76" y="4"/>
                  </a:lnTo>
                  <a:lnTo>
                    <a:pt x="72" y="6"/>
                  </a:lnTo>
                  <a:lnTo>
                    <a:pt x="68" y="8"/>
                  </a:lnTo>
                  <a:lnTo>
                    <a:pt x="64" y="12"/>
                  </a:lnTo>
                  <a:lnTo>
                    <a:pt x="60" y="16"/>
                  </a:lnTo>
                  <a:lnTo>
                    <a:pt x="56" y="24"/>
                  </a:lnTo>
                  <a:lnTo>
                    <a:pt x="56" y="28"/>
                  </a:lnTo>
                  <a:lnTo>
                    <a:pt x="54" y="36"/>
                  </a:lnTo>
                  <a:lnTo>
                    <a:pt x="54" y="46"/>
                  </a:lnTo>
                  <a:lnTo>
                    <a:pt x="56" y="58"/>
                  </a:lnTo>
                  <a:lnTo>
                    <a:pt x="72" y="78"/>
                  </a:lnTo>
                  <a:lnTo>
                    <a:pt x="72" y="78"/>
                  </a:lnTo>
                  <a:lnTo>
                    <a:pt x="72" y="80"/>
                  </a:lnTo>
                  <a:lnTo>
                    <a:pt x="72" y="84"/>
                  </a:lnTo>
                  <a:lnTo>
                    <a:pt x="72" y="86"/>
                  </a:lnTo>
                  <a:lnTo>
                    <a:pt x="72" y="90"/>
                  </a:lnTo>
                  <a:lnTo>
                    <a:pt x="72" y="92"/>
                  </a:lnTo>
                  <a:lnTo>
                    <a:pt x="70" y="92"/>
                  </a:lnTo>
                  <a:lnTo>
                    <a:pt x="68" y="90"/>
                  </a:lnTo>
                  <a:lnTo>
                    <a:pt x="64" y="86"/>
                  </a:lnTo>
                  <a:lnTo>
                    <a:pt x="56" y="76"/>
                  </a:lnTo>
                  <a:lnTo>
                    <a:pt x="48" y="60"/>
                  </a:lnTo>
                  <a:lnTo>
                    <a:pt x="44" y="38"/>
                  </a:lnTo>
                  <a:lnTo>
                    <a:pt x="44" y="32"/>
                  </a:lnTo>
                  <a:lnTo>
                    <a:pt x="46" y="20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32" y="4"/>
                  </a:lnTo>
                  <a:lnTo>
                    <a:pt x="18" y="14"/>
                  </a:lnTo>
                  <a:lnTo>
                    <a:pt x="16" y="18"/>
                  </a:lnTo>
                  <a:lnTo>
                    <a:pt x="10" y="30"/>
                  </a:lnTo>
                  <a:lnTo>
                    <a:pt x="4" y="42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4" y="68"/>
                  </a:lnTo>
                  <a:lnTo>
                    <a:pt x="6" y="72"/>
                  </a:lnTo>
                  <a:lnTo>
                    <a:pt x="12" y="80"/>
                  </a:lnTo>
                  <a:lnTo>
                    <a:pt x="18" y="88"/>
                  </a:lnTo>
                  <a:lnTo>
                    <a:pt x="22" y="98"/>
                  </a:lnTo>
                  <a:lnTo>
                    <a:pt x="24" y="104"/>
                  </a:lnTo>
                  <a:lnTo>
                    <a:pt x="22" y="108"/>
                  </a:lnTo>
                  <a:lnTo>
                    <a:pt x="26" y="112"/>
                  </a:lnTo>
                  <a:lnTo>
                    <a:pt x="26" y="112"/>
                  </a:lnTo>
                  <a:lnTo>
                    <a:pt x="28" y="110"/>
                  </a:lnTo>
                  <a:lnTo>
                    <a:pt x="30" y="108"/>
                  </a:lnTo>
                  <a:lnTo>
                    <a:pt x="32" y="108"/>
                  </a:lnTo>
                  <a:lnTo>
                    <a:pt x="36" y="110"/>
                  </a:lnTo>
                  <a:lnTo>
                    <a:pt x="40" y="112"/>
                  </a:lnTo>
                  <a:lnTo>
                    <a:pt x="48" y="118"/>
                  </a:lnTo>
                  <a:lnTo>
                    <a:pt x="62" y="122"/>
                  </a:lnTo>
                  <a:lnTo>
                    <a:pt x="80" y="124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Freeform 533"/>
            <p:cNvSpPr>
              <a:spLocks/>
            </p:cNvSpPr>
            <p:nvPr/>
          </p:nvSpPr>
          <p:spPr bwMode="gray">
            <a:xfrm>
              <a:off x="7266909" y="2626411"/>
              <a:ext cx="148112" cy="107309"/>
            </a:xfrm>
            <a:custGeom>
              <a:avLst/>
              <a:gdLst>
                <a:gd name="T0" fmla="*/ 6 w 80"/>
                <a:gd name="T1" fmla="*/ 36 h 58"/>
                <a:gd name="T2" fmla="*/ 0 w 80"/>
                <a:gd name="T3" fmla="*/ 46 h 58"/>
                <a:gd name="T4" fmla="*/ 2 w 80"/>
                <a:gd name="T5" fmla="*/ 46 h 58"/>
                <a:gd name="T6" fmla="*/ 4 w 80"/>
                <a:gd name="T7" fmla="*/ 44 h 58"/>
                <a:gd name="T8" fmla="*/ 6 w 80"/>
                <a:gd name="T9" fmla="*/ 44 h 58"/>
                <a:gd name="T10" fmla="*/ 10 w 80"/>
                <a:gd name="T11" fmla="*/ 44 h 58"/>
                <a:gd name="T12" fmla="*/ 12 w 80"/>
                <a:gd name="T13" fmla="*/ 44 h 58"/>
                <a:gd name="T14" fmla="*/ 14 w 80"/>
                <a:gd name="T15" fmla="*/ 46 h 58"/>
                <a:gd name="T16" fmla="*/ 16 w 80"/>
                <a:gd name="T17" fmla="*/ 48 h 58"/>
                <a:gd name="T18" fmla="*/ 16 w 80"/>
                <a:gd name="T19" fmla="*/ 50 h 58"/>
                <a:gd name="T20" fmla="*/ 16 w 80"/>
                <a:gd name="T21" fmla="*/ 52 h 58"/>
                <a:gd name="T22" fmla="*/ 18 w 80"/>
                <a:gd name="T23" fmla="*/ 54 h 58"/>
                <a:gd name="T24" fmla="*/ 20 w 80"/>
                <a:gd name="T25" fmla="*/ 56 h 58"/>
                <a:gd name="T26" fmla="*/ 22 w 80"/>
                <a:gd name="T27" fmla="*/ 58 h 58"/>
                <a:gd name="T28" fmla="*/ 26 w 80"/>
                <a:gd name="T29" fmla="*/ 58 h 58"/>
                <a:gd name="T30" fmla="*/ 30 w 80"/>
                <a:gd name="T31" fmla="*/ 58 h 58"/>
                <a:gd name="T32" fmla="*/ 34 w 80"/>
                <a:gd name="T33" fmla="*/ 56 h 58"/>
                <a:gd name="T34" fmla="*/ 54 w 80"/>
                <a:gd name="T35" fmla="*/ 44 h 58"/>
                <a:gd name="T36" fmla="*/ 72 w 80"/>
                <a:gd name="T37" fmla="*/ 48 h 58"/>
                <a:gd name="T38" fmla="*/ 80 w 80"/>
                <a:gd name="T39" fmla="*/ 42 h 58"/>
                <a:gd name="T40" fmla="*/ 80 w 80"/>
                <a:gd name="T41" fmla="*/ 40 h 58"/>
                <a:gd name="T42" fmla="*/ 78 w 80"/>
                <a:gd name="T43" fmla="*/ 38 h 58"/>
                <a:gd name="T44" fmla="*/ 74 w 80"/>
                <a:gd name="T45" fmla="*/ 34 h 58"/>
                <a:gd name="T46" fmla="*/ 70 w 80"/>
                <a:gd name="T47" fmla="*/ 30 h 58"/>
                <a:gd name="T48" fmla="*/ 66 w 80"/>
                <a:gd name="T49" fmla="*/ 26 h 58"/>
                <a:gd name="T50" fmla="*/ 60 w 80"/>
                <a:gd name="T51" fmla="*/ 24 h 58"/>
                <a:gd name="T52" fmla="*/ 60 w 80"/>
                <a:gd name="T53" fmla="*/ 24 h 58"/>
                <a:gd name="T54" fmla="*/ 58 w 80"/>
                <a:gd name="T55" fmla="*/ 22 h 58"/>
                <a:gd name="T56" fmla="*/ 54 w 80"/>
                <a:gd name="T57" fmla="*/ 20 h 58"/>
                <a:gd name="T58" fmla="*/ 50 w 80"/>
                <a:gd name="T59" fmla="*/ 16 h 58"/>
                <a:gd name="T60" fmla="*/ 46 w 80"/>
                <a:gd name="T61" fmla="*/ 14 h 58"/>
                <a:gd name="T62" fmla="*/ 42 w 80"/>
                <a:gd name="T63" fmla="*/ 12 h 58"/>
                <a:gd name="T64" fmla="*/ 38 w 80"/>
                <a:gd name="T65" fmla="*/ 10 h 58"/>
                <a:gd name="T66" fmla="*/ 34 w 80"/>
                <a:gd name="T67" fmla="*/ 10 h 58"/>
                <a:gd name="T68" fmla="*/ 32 w 80"/>
                <a:gd name="T69" fmla="*/ 0 h 58"/>
                <a:gd name="T70" fmla="*/ 22 w 80"/>
                <a:gd name="T71" fmla="*/ 14 h 58"/>
                <a:gd name="T72" fmla="*/ 20 w 80"/>
                <a:gd name="T73" fmla="*/ 14 h 58"/>
                <a:gd name="T74" fmla="*/ 18 w 80"/>
                <a:gd name="T75" fmla="*/ 14 h 58"/>
                <a:gd name="T76" fmla="*/ 16 w 80"/>
                <a:gd name="T77" fmla="*/ 16 h 58"/>
                <a:gd name="T78" fmla="*/ 12 w 80"/>
                <a:gd name="T79" fmla="*/ 18 h 58"/>
                <a:gd name="T80" fmla="*/ 10 w 80"/>
                <a:gd name="T81" fmla="*/ 20 h 58"/>
                <a:gd name="T82" fmla="*/ 6 w 80"/>
                <a:gd name="T83" fmla="*/ 24 h 58"/>
                <a:gd name="T84" fmla="*/ 6 w 80"/>
                <a:gd name="T85" fmla="*/ 30 h 58"/>
                <a:gd name="T86" fmla="*/ 6 w 80"/>
                <a:gd name="T87" fmla="*/ 3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0" h="58">
                  <a:moveTo>
                    <a:pt x="6" y="36"/>
                  </a:moveTo>
                  <a:lnTo>
                    <a:pt x="0" y="46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6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6"/>
                  </a:lnTo>
                  <a:lnTo>
                    <a:pt x="16" y="48"/>
                  </a:lnTo>
                  <a:lnTo>
                    <a:pt x="16" y="50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6" y="58"/>
                  </a:lnTo>
                  <a:lnTo>
                    <a:pt x="30" y="58"/>
                  </a:lnTo>
                  <a:lnTo>
                    <a:pt x="34" y="56"/>
                  </a:lnTo>
                  <a:lnTo>
                    <a:pt x="54" y="44"/>
                  </a:lnTo>
                  <a:lnTo>
                    <a:pt x="72" y="48"/>
                  </a:lnTo>
                  <a:lnTo>
                    <a:pt x="80" y="42"/>
                  </a:lnTo>
                  <a:lnTo>
                    <a:pt x="80" y="40"/>
                  </a:lnTo>
                  <a:lnTo>
                    <a:pt x="78" y="38"/>
                  </a:lnTo>
                  <a:lnTo>
                    <a:pt x="74" y="34"/>
                  </a:lnTo>
                  <a:lnTo>
                    <a:pt x="70" y="30"/>
                  </a:lnTo>
                  <a:lnTo>
                    <a:pt x="66" y="26"/>
                  </a:lnTo>
                  <a:lnTo>
                    <a:pt x="60" y="24"/>
                  </a:lnTo>
                  <a:lnTo>
                    <a:pt x="60" y="24"/>
                  </a:lnTo>
                  <a:lnTo>
                    <a:pt x="58" y="22"/>
                  </a:lnTo>
                  <a:lnTo>
                    <a:pt x="54" y="20"/>
                  </a:lnTo>
                  <a:lnTo>
                    <a:pt x="50" y="16"/>
                  </a:lnTo>
                  <a:lnTo>
                    <a:pt x="46" y="14"/>
                  </a:lnTo>
                  <a:lnTo>
                    <a:pt x="42" y="12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32" y="0"/>
                  </a:lnTo>
                  <a:lnTo>
                    <a:pt x="22" y="14"/>
                  </a:lnTo>
                  <a:lnTo>
                    <a:pt x="20" y="14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6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Freeform 534"/>
            <p:cNvSpPr>
              <a:spLocks/>
            </p:cNvSpPr>
            <p:nvPr/>
          </p:nvSpPr>
          <p:spPr bwMode="gray">
            <a:xfrm>
              <a:off x="6892927" y="2026963"/>
              <a:ext cx="155517" cy="225718"/>
            </a:xfrm>
            <a:custGeom>
              <a:avLst/>
              <a:gdLst>
                <a:gd name="T0" fmla="*/ 14 w 84"/>
                <a:gd name="T1" fmla="*/ 48 h 122"/>
                <a:gd name="T2" fmla="*/ 10 w 84"/>
                <a:gd name="T3" fmla="*/ 46 h 122"/>
                <a:gd name="T4" fmla="*/ 6 w 84"/>
                <a:gd name="T5" fmla="*/ 46 h 122"/>
                <a:gd name="T6" fmla="*/ 2 w 84"/>
                <a:gd name="T7" fmla="*/ 48 h 122"/>
                <a:gd name="T8" fmla="*/ 0 w 84"/>
                <a:gd name="T9" fmla="*/ 56 h 122"/>
                <a:gd name="T10" fmla="*/ 2 w 84"/>
                <a:gd name="T11" fmla="*/ 64 h 122"/>
                <a:gd name="T12" fmla="*/ 4 w 84"/>
                <a:gd name="T13" fmla="*/ 70 h 122"/>
                <a:gd name="T14" fmla="*/ 10 w 84"/>
                <a:gd name="T15" fmla="*/ 80 h 122"/>
                <a:gd name="T16" fmla="*/ 20 w 84"/>
                <a:gd name="T17" fmla="*/ 86 h 122"/>
                <a:gd name="T18" fmla="*/ 24 w 84"/>
                <a:gd name="T19" fmla="*/ 90 h 122"/>
                <a:gd name="T20" fmla="*/ 32 w 84"/>
                <a:gd name="T21" fmla="*/ 102 h 122"/>
                <a:gd name="T22" fmla="*/ 32 w 84"/>
                <a:gd name="T23" fmla="*/ 106 h 122"/>
                <a:gd name="T24" fmla="*/ 34 w 84"/>
                <a:gd name="T25" fmla="*/ 112 h 122"/>
                <a:gd name="T26" fmla="*/ 40 w 84"/>
                <a:gd name="T27" fmla="*/ 118 h 122"/>
                <a:gd name="T28" fmla="*/ 50 w 84"/>
                <a:gd name="T29" fmla="*/ 122 h 122"/>
                <a:gd name="T30" fmla="*/ 64 w 84"/>
                <a:gd name="T31" fmla="*/ 120 h 122"/>
                <a:gd name="T32" fmla="*/ 68 w 84"/>
                <a:gd name="T33" fmla="*/ 118 h 122"/>
                <a:gd name="T34" fmla="*/ 76 w 84"/>
                <a:gd name="T35" fmla="*/ 114 h 122"/>
                <a:gd name="T36" fmla="*/ 84 w 84"/>
                <a:gd name="T37" fmla="*/ 104 h 122"/>
                <a:gd name="T38" fmla="*/ 84 w 84"/>
                <a:gd name="T39" fmla="*/ 88 h 122"/>
                <a:gd name="T40" fmla="*/ 80 w 84"/>
                <a:gd name="T41" fmla="*/ 68 h 122"/>
                <a:gd name="T42" fmla="*/ 78 w 84"/>
                <a:gd name="T43" fmla="*/ 54 h 122"/>
                <a:gd name="T44" fmla="*/ 74 w 84"/>
                <a:gd name="T45" fmla="*/ 56 h 122"/>
                <a:gd name="T46" fmla="*/ 66 w 84"/>
                <a:gd name="T47" fmla="*/ 56 h 122"/>
                <a:gd name="T48" fmla="*/ 60 w 84"/>
                <a:gd name="T49" fmla="*/ 54 h 122"/>
                <a:gd name="T50" fmla="*/ 60 w 84"/>
                <a:gd name="T51" fmla="*/ 48 h 122"/>
                <a:gd name="T52" fmla="*/ 64 w 84"/>
                <a:gd name="T53" fmla="*/ 42 h 122"/>
                <a:gd name="T54" fmla="*/ 72 w 84"/>
                <a:gd name="T55" fmla="*/ 36 h 122"/>
                <a:gd name="T56" fmla="*/ 76 w 84"/>
                <a:gd name="T57" fmla="*/ 36 h 122"/>
                <a:gd name="T58" fmla="*/ 78 w 84"/>
                <a:gd name="T59" fmla="*/ 30 h 122"/>
                <a:gd name="T60" fmla="*/ 80 w 84"/>
                <a:gd name="T61" fmla="*/ 20 h 122"/>
                <a:gd name="T62" fmla="*/ 76 w 84"/>
                <a:gd name="T63" fmla="*/ 12 h 122"/>
                <a:gd name="T64" fmla="*/ 68 w 84"/>
                <a:gd name="T65" fmla="*/ 0 h 122"/>
                <a:gd name="T66" fmla="*/ 64 w 84"/>
                <a:gd name="T67" fmla="*/ 0 h 122"/>
                <a:gd name="T68" fmla="*/ 54 w 84"/>
                <a:gd name="T69" fmla="*/ 4 h 122"/>
                <a:gd name="T70" fmla="*/ 46 w 84"/>
                <a:gd name="T71" fmla="*/ 4 h 122"/>
                <a:gd name="T72" fmla="*/ 40 w 84"/>
                <a:gd name="T73" fmla="*/ 4 h 122"/>
                <a:gd name="T74" fmla="*/ 32 w 84"/>
                <a:gd name="T75" fmla="*/ 2 h 122"/>
                <a:gd name="T76" fmla="*/ 24 w 84"/>
                <a:gd name="T77" fmla="*/ 6 h 122"/>
                <a:gd name="T78" fmla="*/ 20 w 84"/>
                <a:gd name="T79" fmla="*/ 14 h 122"/>
                <a:gd name="T80" fmla="*/ 20 w 84"/>
                <a:gd name="T81" fmla="*/ 16 h 122"/>
                <a:gd name="T82" fmla="*/ 20 w 84"/>
                <a:gd name="T83" fmla="*/ 24 h 122"/>
                <a:gd name="T84" fmla="*/ 24 w 84"/>
                <a:gd name="T85" fmla="*/ 34 h 122"/>
                <a:gd name="T86" fmla="*/ 28 w 84"/>
                <a:gd name="T87" fmla="*/ 38 h 122"/>
                <a:gd name="T88" fmla="*/ 32 w 84"/>
                <a:gd name="T89" fmla="*/ 42 h 122"/>
                <a:gd name="T90" fmla="*/ 34 w 84"/>
                <a:gd name="T91" fmla="*/ 48 h 122"/>
                <a:gd name="T92" fmla="*/ 32 w 84"/>
                <a:gd name="T93" fmla="*/ 56 h 122"/>
                <a:gd name="T94" fmla="*/ 26 w 84"/>
                <a:gd name="T95" fmla="*/ 58 h 122"/>
                <a:gd name="T96" fmla="*/ 20 w 84"/>
                <a:gd name="T97" fmla="*/ 5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4" h="122">
                  <a:moveTo>
                    <a:pt x="14" y="48"/>
                  </a:moveTo>
                  <a:lnTo>
                    <a:pt x="14" y="48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8" y="46"/>
                  </a:lnTo>
                  <a:lnTo>
                    <a:pt x="6" y="46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10" y="80"/>
                  </a:lnTo>
                  <a:lnTo>
                    <a:pt x="14" y="84"/>
                  </a:lnTo>
                  <a:lnTo>
                    <a:pt x="20" y="86"/>
                  </a:lnTo>
                  <a:lnTo>
                    <a:pt x="22" y="88"/>
                  </a:lnTo>
                  <a:lnTo>
                    <a:pt x="24" y="90"/>
                  </a:lnTo>
                  <a:lnTo>
                    <a:pt x="28" y="94"/>
                  </a:lnTo>
                  <a:lnTo>
                    <a:pt x="32" y="102"/>
                  </a:lnTo>
                  <a:lnTo>
                    <a:pt x="32" y="104"/>
                  </a:lnTo>
                  <a:lnTo>
                    <a:pt x="32" y="106"/>
                  </a:lnTo>
                  <a:lnTo>
                    <a:pt x="34" y="108"/>
                  </a:lnTo>
                  <a:lnTo>
                    <a:pt x="34" y="112"/>
                  </a:lnTo>
                  <a:lnTo>
                    <a:pt x="38" y="116"/>
                  </a:lnTo>
                  <a:lnTo>
                    <a:pt x="40" y="118"/>
                  </a:lnTo>
                  <a:lnTo>
                    <a:pt x="44" y="122"/>
                  </a:lnTo>
                  <a:lnTo>
                    <a:pt x="50" y="122"/>
                  </a:lnTo>
                  <a:lnTo>
                    <a:pt x="56" y="122"/>
                  </a:lnTo>
                  <a:lnTo>
                    <a:pt x="64" y="120"/>
                  </a:lnTo>
                  <a:lnTo>
                    <a:pt x="64" y="120"/>
                  </a:lnTo>
                  <a:lnTo>
                    <a:pt x="68" y="118"/>
                  </a:lnTo>
                  <a:lnTo>
                    <a:pt x="72" y="116"/>
                  </a:lnTo>
                  <a:lnTo>
                    <a:pt x="76" y="114"/>
                  </a:lnTo>
                  <a:lnTo>
                    <a:pt x="80" y="110"/>
                  </a:lnTo>
                  <a:lnTo>
                    <a:pt x="84" y="104"/>
                  </a:lnTo>
                  <a:lnTo>
                    <a:pt x="84" y="100"/>
                  </a:lnTo>
                  <a:lnTo>
                    <a:pt x="84" y="88"/>
                  </a:lnTo>
                  <a:lnTo>
                    <a:pt x="82" y="76"/>
                  </a:lnTo>
                  <a:lnTo>
                    <a:pt x="80" y="68"/>
                  </a:lnTo>
                  <a:lnTo>
                    <a:pt x="80" y="54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6"/>
                  </a:lnTo>
                  <a:lnTo>
                    <a:pt x="70" y="56"/>
                  </a:lnTo>
                  <a:lnTo>
                    <a:pt x="66" y="56"/>
                  </a:lnTo>
                  <a:lnTo>
                    <a:pt x="64" y="56"/>
                  </a:lnTo>
                  <a:lnTo>
                    <a:pt x="60" y="54"/>
                  </a:lnTo>
                  <a:lnTo>
                    <a:pt x="60" y="50"/>
                  </a:lnTo>
                  <a:lnTo>
                    <a:pt x="60" y="48"/>
                  </a:lnTo>
                  <a:lnTo>
                    <a:pt x="62" y="46"/>
                  </a:lnTo>
                  <a:lnTo>
                    <a:pt x="64" y="42"/>
                  </a:lnTo>
                  <a:lnTo>
                    <a:pt x="68" y="40"/>
                  </a:lnTo>
                  <a:lnTo>
                    <a:pt x="7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80" y="24"/>
                  </a:lnTo>
                  <a:lnTo>
                    <a:pt x="80" y="20"/>
                  </a:lnTo>
                  <a:lnTo>
                    <a:pt x="78" y="16"/>
                  </a:lnTo>
                  <a:lnTo>
                    <a:pt x="76" y="12"/>
                  </a:lnTo>
                  <a:lnTo>
                    <a:pt x="72" y="1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58" y="2"/>
                  </a:lnTo>
                  <a:lnTo>
                    <a:pt x="54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22" y="28"/>
                  </a:lnTo>
                  <a:lnTo>
                    <a:pt x="24" y="34"/>
                  </a:lnTo>
                  <a:lnTo>
                    <a:pt x="28" y="36"/>
                  </a:lnTo>
                  <a:lnTo>
                    <a:pt x="28" y="38"/>
                  </a:lnTo>
                  <a:lnTo>
                    <a:pt x="30" y="40"/>
                  </a:lnTo>
                  <a:lnTo>
                    <a:pt x="32" y="42"/>
                  </a:lnTo>
                  <a:lnTo>
                    <a:pt x="32" y="46"/>
                  </a:lnTo>
                  <a:lnTo>
                    <a:pt x="34" y="48"/>
                  </a:lnTo>
                  <a:lnTo>
                    <a:pt x="34" y="52"/>
                  </a:lnTo>
                  <a:lnTo>
                    <a:pt x="32" y="56"/>
                  </a:lnTo>
                  <a:lnTo>
                    <a:pt x="28" y="58"/>
                  </a:lnTo>
                  <a:lnTo>
                    <a:pt x="26" y="58"/>
                  </a:lnTo>
                  <a:lnTo>
                    <a:pt x="24" y="56"/>
                  </a:lnTo>
                  <a:lnTo>
                    <a:pt x="20" y="54"/>
                  </a:lnTo>
                  <a:lnTo>
                    <a:pt x="14" y="48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Freeform 535"/>
            <p:cNvSpPr>
              <a:spLocks/>
            </p:cNvSpPr>
            <p:nvPr/>
          </p:nvSpPr>
          <p:spPr bwMode="gray">
            <a:xfrm>
              <a:off x="7159528" y="2049164"/>
              <a:ext cx="125895" cy="196116"/>
            </a:xfrm>
            <a:custGeom>
              <a:avLst/>
              <a:gdLst>
                <a:gd name="T0" fmla="*/ 32 w 68"/>
                <a:gd name="T1" fmla="*/ 0 h 106"/>
                <a:gd name="T2" fmla="*/ 26 w 68"/>
                <a:gd name="T3" fmla="*/ 0 h 106"/>
                <a:gd name="T4" fmla="*/ 20 w 68"/>
                <a:gd name="T5" fmla="*/ 4 h 106"/>
                <a:gd name="T6" fmla="*/ 20 w 68"/>
                <a:gd name="T7" fmla="*/ 4 h 106"/>
                <a:gd name="T8" fmla="*/ 18 w 68"/>
                <a:gd name="T9" fmla="*/ 2 h 106"/>
                <a:gd name="T10" fmla="*/ 16 w 68"/>
                <a:gd name="T11" fmla="*/ 2 h 106"/>
                <a:gd name="T12" fmla="*/ 12 w 68"/>
                <a:gd name="T13" fmla="*/ 8 h 106"/>
                <a:gd name="T14" fmla="*/ 8 w 68"/>
                <a:gd name="T15" fmla="*/ 16 h 106"/>
                <a:gd name="T16" fmla="*/ 4 w 68"/>
                <a:gd name="T17" fmla="*/ 22 h 106"/>
                <a:gd name="T18" fmla="*/ 0 w 68"/>
                <a:gd name="T19" fmla="*/ 30 h 106"/>
                <a:gd name="T20" fmla="*/ 2 w 68"/>
                <a:gd name="T21" fmla="*/ 32 h 106"/>
                <a:gd name="T22" fmla="*/ 4 w 68"/>
                <a:gd name="T23" fmla="*/ 38 h 106"/>
                <a:gd name="T24" fmla="*/ 2 w 68"/>
                <a:gd name="T25" fmla="*/ 46 h 106"/>
                <a:gd name="T26" fmla="*/ 2 w 68"/>
                <a:gd name="T27" fmla="*/ 48 h 106"/>
                <a:gd name="T28" fmla="*/ 2 w 68"/>
                <a:gd name="T29" fmla="*/ 54 h 106"/>
                <a:gd name="T30" fmla="*/ 4 w 68"/>
                <a:gd name="T31" fmla="*/ 66 h 106"/>
                <a:gd name="T32" fmla="*/ 8 w 68"/>
                <a:gd name="T33" fmla="*/ 104 h 106"/>
                <a:gd name="T34" fmla="*/ 10 w 68"/>
                <a:gd name="T35" fmla="*/ 106 h 106"/>
                <a:gd name="T36" fmla="*/ 16 w 68"/>
                <a:gd name="T37" fmla="*/ 106 h 106"/>
                <a:gd name="T38" fmla="*/ 20 w 68"/>
                <a:gd name="T39" fmla="*/ 104 h 106"/>
                <a:gd name="T40" fmla="*/ 24 w 68"/>
                <a:gd name="T41" fmla="*/ 98 h 106"/>
                <a:gd name="T42" fmla="*/ 26 w 68"/>
                <a:gd name="T43" fmla="*/ 90 h 106"/>
                <a:gd name="T44" fmla="*/ 24 w 68"/>
                <a:gd name="T45" fmla="*/ 86 h 106"/>
                <a:gd name="T46" fmla="*/ 22 w 68"/>
                <a:gd name="T47" fmla="*/ 78 h 106"/>
                <a:gd name="T48" fmla="*/ 24 w 68"/>
                <a:gd name="T49" fmla="*/ 72 h 106"/>
                <a:gd name="T50" fmla="*/ 30 w 68"/>
                <a:gd name="T51" fmla="*/ 68 h 106"/>
                <a:gd name="T52" fmla="*/ 36 w 68"/>
                <a:gd name="T53" fmla="*/ 68 h 106"/>
                <a:gd name="T54" fmla="*/ 40 w 68"/>
                <a:gd name="T55" fmla="*/ 66 h 106"/>
                <a:gd name="T56" fmla="*/ 48 w 68"/>
                <a:gd name="T57" fmla="*/ 62 h 106"/>
                <a:gd name="T58" fmla="*/ 54 w 68"/>
                <a:gd name="T59" fmla="*/ 52 h 106"/>
                <a:gd name="T60" fmla="*/ 56 w 68"/>
                <a:gd name="T61" fmla="*/ 48 h 106"/>
                <a:gd name="T62" fmla="*/ 62 w 68"/>
                <a:gd name="T63" fmla="*/ 38 h 106"/>
                <a:gd name="T64" fmla="*/ 64 w 68"/>
                <a:gd name="T65" fmla="*/ 24 h 106"/>
                <a:gd name="T66" fmla="*/ 64 w 68"/>
                <a:gd name="T67" fmla="*/ 22 h 106"/>
                <a:gd name="T68" fmla="*/ 68 w 68"/>
                <a:gd name="T69" fmla="*/ 18 h 106"/>
                <a:gd name="T70" fmla="*/ 68 w 68"/>
                <a:gd name="T71" fmla="*/ 12 h 106"/>
                <a:gd name="T72" fmla="*/ 62 w 68"/>
                <a:gd name="T73" fmla="*/ 8 h 106"/>
                <a:gd name="T74" fmla="*/ 56 w 68"/>
                <a:gd name="T75" fmla="*/ 8 h 106"/>
                <a:gd name="T76" fmla="*/ 48 w 68"/>
                <a:gd name="T77" fmla="*/ 8 h 106"/>
                <a:gd name="T78" fmla="*/ 40 w 68"/>
                <a:gd name="T79" fmla="*/ 6 h 106"/>
                <a:gd name="T80" fmla="*/ 34 w 68"/>
                <a:gd name="T8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106">
                  <a:moveTo>
                    <a:pt x="34" y="0"/>
                  </a:moveTo>
                  <a:lnTo>
                    <a:pt x="32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20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2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60"/>
                  </a:lnTo>
                  <a:lnTo>
                    <a:pt x="4" y="66"/>
                  </a:lnTo>
                  <a:lnTo>
                    <a:pt x="6" y="74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10" y="106"/>
                  </a:lnTo>
                  <a:lnTo>
                    <a:pt x="12" y="106"/>
                  </a:lnTo>
                  <a:lnTo>
                    <a:pt x="16" y="106"/>
                  </a:lnTo>
                  <a:lnTo>
                    <a:pt x="18" y="106"/>
                  </a:lnTo>
                  <a:lnTo>
                    <a:pt x="20" y="104"/>
                  </a:lnTo>
                  <a:lnTo>
                    <a:pt x="24" y="102"/>
                  </a:lnTo>
                  <a:lnTo>
                    <a:pt x="24" y="98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4" y="88"/>
                  </a:lnTo>
                  <a:lnTo>
                    <a:pt x="24" y="86"/>
                  </a:lnTo>
                  <a:lnTo>
                    <a:pt x="24" y="82"/>
                  </a:lnTo>
                  <a:lnTo>
                    <a:pt x="22" y="78"/>
                  </a:lnTo>
                  <a:lnTo>
                    <a:pt x="22" y="76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8"/>
                  </a:lnTo>
                  <a:lnTo>
                    <a:pt x="38" y="68"/>
                  </a:lnTo>
                  <a:lnTo>
                    <a:pt x="40" y="66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58"/>
                  </a:lnTo>
                  <a:lnTo>
                    <a:pt x="54" y="52"/>
                  </a:lnTo>
                  <a:lnTo>
                    <a:pt x="54" y="50"/>
                  </a:lnTo>
                  <a:lnTo>
                    <a:pt x="56" y="48"/>
                  </a:lnTo>
                  <a:lnTo>
                    <a:pt x="60" y="42"/>
                  </a:lnTo>
                  <a:lnTo>
                    <a:pt x="62" y="38"/>
                  </a:lnTo>
                  <a:lnTo>
                    <a:pt x="62" y="30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6" y="20"/>
                  </a:lnTo>
                  <a:lnTo>
                    <a:pt x="68" y="18"/>
                  </a:lnTo>
                  <a:lnTo>
                    <a:pt x="68" y="14"/>
                  </a:lnTo>
                  <a:lnTo>
                    <a:pt x="68" y="12"/>
                  </a:lnTo>
                  <a:lnTo>
                    <a:pt x="66" y="10"/>
                  </a:lnTo>
                  <a:lnTo>
                    <a:pt x="62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48" y="8"/>
                  </a:lnTo>
                  <a:lnTo>
                    <a:pt x="44" y="8"/>
                  </a:lnTo>
                  <a:lnTo>
                    <a:pt x="40" y="6"/>
                  </a:lnTo>
                  <a:lnTo>
                    <a:pt x="36" y="4"/>
                  </a:lnTo>
                  <a:lnTo>
                    <a:pt x="34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Freeform 536"/>
            <p:cNvSpPr>
              <a:spLocks/>
            </p:cNvSpPr>
            <p:nvPr/>
          </p:nvSpPr>
          <p:spPr bwMode="gray">
            <a:xfrm>
              <a:off x="6418970" y="1997360"/>
              <a:ext cx="192545" cy="214617"/>
            </a:xfrm>
            <a:custGeom>
              <a:avLst/>
              <a:gdLst>
                <a:gd name="T0" fmla="*/ 4 w 104"/>
                <a:gd name="T1" fmla="*/ 80 h 116"/>
                <a:gd name="T2" fmla="*/ 0 w 104"/>
                <a:gd name="T3" fmla="*/ 82 h 116"/>
                <a:gd name="T4" fmla="*/ 0 w 104"/>
                <a:gd name="T5" fmla="*/ 86 h 116"/>
                <a:gd name="T6" fmla="*/ 4 w 104"/>
                <a:gd name="T7" fmla="*/ 92 h 116"/>
                <a:gd name="T8" fmla="*/ 8 w 104"/>
                <a:gd name="T9" fmla="*/ 94 h 116"/>
                <a:gd name="T10" fmla="*/ 12 w 104"/>
                <a:gd name="T11" fmla="*/ 100 h 116"/>
                <a:gd name="T12" fmla="*/ 14 w 104"/>
                <a:gd name="T13" fmla="*/ 110 h 116"/>
                <a:gd name="T14" fmla="*/ 18 w 104"/>
                <a:gd name="T15" fmla="*/ 112 h 116"/>
                <a:gd name="T16" fmla="*/ 24 w 104"/>
                <a:gd name="T17" fmla="*/ 116 h 116"/>
                <a:gd name="T18" fmla="*/ 30 w 104"/>
                <a:gd name="T19" fmla="*/ 114 h 116"/>
                <a:gd name="T20" fmla="*/ 34 w 104"/>
                <a:gd name="T21" fmla="*/ 110 h 116"/>
                <a:gd name="T22" fmla="*/ 36 w 104"/>
                <a:gd name="T23" fmla="*/ 106 h 116"/>
                <a:gd name="T24" fmla="*/ 42 w 104"/>
                <a:gd name="T25" fmla="*/ 104 h 116"/>
                <a:gd name="T26" fmla="*/ 46 w 104"/>
                <a:gd name="T27" fmla="*/ 106 h 116"/>
                <a:gd name="T28" fmla="*/ 50 w 104"/>
                <a:gd name="T29" fmla="*/ 106 h 116"/>
                <a:gd name="T30" fmla="*/ 54 w 104"/>
                <a:gd name="T31" fmla="*/ 102 h 116"/>
                <a:gd name="T32" fmla="*/ 56 w 104"/>
                <a:gd name="T33" fmla="*/ 92 h 116"/>
                <a:gd name="T34" fmla="*/ 60 w 104"/>
                <a:gd name="T35" fmla="*/ 74 h 116"/>
                <a:gd name="T36" fmla="*/ 82 w 104"/>
                <a:gd name="T37" fmla="*/ 48 h 116"/>
                <a:gd name="T38" fmla="*/ 104 w 104"/>
                <a:gd name="T39" fmla="*/ 32 h 116"/>
                <a:gd name="T40" fmla="*/ 104 w 104"/>
                <a:gd name="T41" fmla="*/ 32 h 116"/>
                <a:gd name="T42" fmla="*/ 98 w 104"/>
                <a:gd name="T43" fmla="*/ 28 h 116"/>
                <a:gd name="T44" fmla="*/ 88 w 104"/>
                <a:gd name="T45" fmla="*/ 20 h 116"/>
                <a:gd name="T46" fmla="*/ 88 w 104"/>
                <a:gd name="T47" fmla="*/ 18 h 116"/>
                <a:gd name="T48" fmla="*/ 84 w 104"/>
                <a:gd name="T49" fmla="*/ 14 h 116"/>
                <a:gd name="T50" fmla="*/ 78 w 104"/>
                <a:gd name="T51" fmla="*/ 14 h 116"/>
                <a:gd name="T52" fmla="*/ 72 w 104"/>
                <a:gd name="T53" fmla="*/ 20 h 116"/>
                <a:gd name="T54" fmla="*/ 70 w 104"/>
                <a:gd name="T55" fmla="*/ 20 h 116"/>
                <a:gd name="T56" fmla="*/ 68 w 104"/>
                <a:gd name="T57" fmla="*/ 22 h 116"/>
                <a:gd name="T58" fmla="*/ 66 w 104"/>
                <a:gd name="T59" fmla="*/ 16 h 116"/>
                <a:gd name="T60" fmla="*/ 64 w 104"/>
                <a:gd name="T61" fmla="*/ 14 h 116"/>
                <a:gd name="T62" fmla="*/ 60 w 104"/>
                <a:gd name="T63" fmla="*/ 10 h 116"/>
                <a:gd name="T64" fmla="*/ 56 w 104"/>
                <a:gd name="T65" fmla="*/ 8 h 116"/>
                <a:gd name="T66" fmla="*/ 50 w 104"/>
                <a:gd name="T67" fmla="*/ 12 h 116"/>
                <a:gd name="T68" fmla="*/ 42 w 104"/>
                <a:gd name="T69" fmla="*/ 10 h 116"/>
                <a:gd name="T70" fmla="*/ 44 w 104"/>
                <a:gd name="T71" fmla="*/ 6 h 116"/>
                <a:gd name="T72" fmla="*/ 46 w 104"/>
                <a:gd name="T73" fmla="*/ 2 h 116"/>
                <a:gd name="T74" fmla="*/ 42 w 104"/>
                <a:gd name="T75" fmla="*/ 0 h 116"/>
                <a:gd name="T76" fmla="*/ 34 w 104"/>
                <a:gd name="T77" fmla="*/ 2 h 116"/>
                <a:gd name="T78" fmla="*/ 28 w 104"/>
                <a:gd name="T79" fmla="*/ 6 h 116"/>
                <a:gd name="T80" fmla="*/ 26 w 104"/>
                <a:gd name="T81" fmla="*/ 10 h 116"/>
                <a:gd name="T82" fmla="*/ 26 w 104"/>
                <a:gd name="T83" fmla="*/ 10 h 116"/>
                <a:gd name="T84" fmla="*/ 22 w 104"/>
                <a:gd name="T85" fmla="*/ 10 h 116"/>
                <a:gd name="T86" fmla="*/ 18 w 104"/>
                <a:gd name="T87" fmla="*/ 10 h 116"/>
                <a:gd name="T88" fmla="*/ 16 w 104"/>
                <a:gd name="T89" fmla="*/ 14 h 116"/>
                <a:gd name="T90" fmla="*/ 14 w 104"/>
                <a:gd name="T91" fmla="*/ 24 h 116"/>
                <a:gd name="T92" fmla="*/ 16 w 104"/>
                <a:gd name="T93" fmla="*/ 28 h 116"/>
                <a:gd name="T94" fmla="*/ 18 w 104"/>
                <a:gd name="T95" fmla="*/ 34 h 116"/>
                <a:gd name="T96" fmla="*/ 16 w 104"/>
                <a:gd name="T97" fmla="*/ 40 h 116"/>
                <a:gd name="T98" fmla="*/ 14 w 104"/>
                <a:gd name="T99" fmla="*/ 44 h 116"/>
                <a:gd name="T100" fmla="*/ 8 w 104"/>
                <a:gd name="T101" fmla="*/ 54 h 116"/>
                <a:gd name="T102" fmla="*/ 4 w 104"/>
                <a:gd name="T103" fmla="*/ 8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" h="116">
                  <a:moveTo>
                    <a:pt x="4" y="80"/>
                  </a:moveTo>
                  <a:lnTo>
                    <a:pt x="4" y="80"/>
                  </a:lnTo>
                  <a:lnTo>
                    <a:pt x="2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2"/>
                  </a:lnTo>
                  <a:lnTo>
                    <a:pt x="6" y="94"/>
                  </a:lnTo>
                  <a:lnTo>
                    <a:pt x="8" y="94"/>
                  </a:lnTo>
                  <a:lnTo>
                    <a:pt x="10" y="96"/>
                  </a:lnTo>
                  <a:lnTo>
                    <a:pt x="12" y="100"/>
                  </a:lnTo>
                  <a:lnTo>
                    <a:pt x="14" y="104"/>
                  </a:lnTo>
                  <a:lnTo>
                    <a:pt x="14" y="110"/>
                  </a:lnTo>
                  <a:lnTo>
                    <a:pt x="16" y="110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4" y="116"/>
                  </a:lnTo>
                  <a:lnTo>
                    <a:pt x="28" y="116"/>
                  </a:lnTo>
                  <a:lnTo>
                    <a:pt x="30" y="114"/>
                  </a:lnTo>
                  <a:lnTo>
                    <a:pt x="34" y="110"/>
                  </a:lnTo>
                  <a:lnTo>
                    <a:pt x="34" y="110"/>
                  </a:lnTo>
                  <a:lnTo>
                    <a:pt x="34" y="108"/>
                  </a:lnTo>
                  <a:lnTo>
                    <a:pt x="36" y="106"/>
                  </a:lnTo>
                  <a:lnTo>
                    <a:pt x="38" y="106"/>
                  </a:lnTo>
                  <a:lnTo>
                    <a:pt x="42" y="104"/>
                  </a:lnTo>
                  <a:lnTo>
                    <a:pt x="46" y="106"/>
                  </a:lnTo>
                  <a:lnTo>
                    <a:pt x="46" y="106"/>
                  </a:lnTo>
                  <a:lnTo>
                    <a:pt x="48" y="106"/>
                  </a:lnTo>
                  <a:lnTo>
                    <a:pt x="50" y="106"/>
                  </a:lnTo>
                  <a:lnTo>
                    <a:pt x="52" y="104"/>
                  </a:lnTo>
                  <a:lnTo>
                    <a:pt x="54" y="102"/>
                  </a:lnTo>
                  <a:lnTo>
                    <a:pt x="54" y="98"/>
                  </a:lnTo>
                  <a:lnTo>
                    <a:pt x="56" y="92"/>
                  </a:lnTo>
                  <a:lnTo>
                    <a:pt x="56" y="88"/>
                  </a:lnTo>
                  <a:lnTo>
                    <a:pt x="60" y="74"/>
                  </a:lnTo>
                  <a:lnTo>
                    <a:pt x="68" y="60"/>
                  </a:lnTo>
                  <a:lnTo>
                    <a:pt x="82" y="48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4" y="32"/>
                  </a:lnTo>
                  <a:lnTo>
                    <a:pt x="104" y="32"/>
                  </a:lnTo>
                  <a:lnTo>
                    <a:pt x="102" y="30"/>
                  </a:lnTo>
                  <a:lnTo>
                    <a:pt x="98" y="28"/>
                  </a:lnTo>
                  <a:lnTo>
                    <a:pt x="94" y="26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88" y="18"/>
                  </a:lnTo>
                  <a:lnTo>
                    <a:pt x="86" y="16"/>
                  </a:lnTo>
                  <a:lnTo>
                    <a:pt x="84" y="14"/>
                  </a:lnTo>
                  <a:lnTo>
                    <a:pt x="82" y="14"/>
                  </a:lnTo>
                  <a:lnTo>
                    <a:pt x="78" y="14"/>
                  </a:lnTo>
                  <a:lnTo>
                    <a:pt x="76" y="16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0" y="20"/>
                  </a:lnTo>
                  <a:lnTo>
                    <a:pt x="70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6" y="16"/>
                  </a:lnTo>
                  <a:lnTo>
                    <a:pt x="66" y="16"/>
                  </a:lnTo>
                  <a:lnTo>
                    <a:pt x="64" y="14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50" y="12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8" y="6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8" y="30"/>
                  </a:lnTo>
                  <a:lnTo>
                    <a:pt x="18" y="34"/>
                  </a:lnTo>
                  <a:lnTo>
                    <a:pt x="18" y="36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4" y="44"/>
                  </a:lnTo>
                  <a:lnTo>
                    <a:pt x="12" y="48"/>
                  </a:lnTo>
                  <a:lnTo>
                    <a:pt x="8" y="54"/>
                  </a:lnTo>
                  <a:lnTo>
                    <a:pt x="6" y="64"/>
                  </a:lnTo>
                  <a:lnTo>
                    <a:pt x="4" y="8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Freeform 537"/>
            <p:cNvSpPr>
              <a:spLocks/>
            </p:cNvSpPr>
            <p:nvPr/>
          </p:nvSpPr>
          <p:spPr bwMode="gray">
            <a:xfrm>
              <a:off x="6522648" y="2100969"/>
              <a:ext cx="429524" cy="344128"/>
            </a:xfrm>
            <a:custGeom>
              <a:avLst/>
              <a:gdLst>
                <a:gd name="T0" fmla="*/ 32 w 232"/>
                <a:gd name="T1" fmla="*/ 76 h 186"/>
                <a:gd name="T2" fmla="*/ 44 w 232"/>
                <a:gd name="T3" fmla="*/ 74 h 186"/>
                <a:gd name="T4" fmla="*/ 46 w 232"/>
                <a:gd name="T5" fmla="*/ 78 h 186"/>
                <a:gd name="T6" fmla="*/ 36 w 232"/>
                <a:gd name="T7" fmla="*/ 86 h 186"/>
                <a:gd name="T8" fmla="*/ 24 w 232"/>
                <a:gd name="T9" fmla="*/ 86 h 186"/>
                <a:gd name="T10" fmla="*/ 10 w 232"/>
                <a:gd name="T11" fmla="*/ 88 h 186"/>
                <a:gd name="T12" fmla="*/ 8 w 232"/>
                <a:gd name="T13" fmla="*/ 100 h 186"/>
                <a:gd name="T14" fmla="*/ 20 w 232"/>
                <a:gd name="T15" fmla="*/ 104 h 186"/>
                <a:gd name="T16" fmla="*/ 54 w 232"/>
                <a:gd name="T17" fmla="*/ 104 h 186"/>
                <a:gd name="T18" fmla="*/ 86 w 232"/>
                <a:gd name="T19" fmla="*/ 114 h 186"/>
                <a:gd name="T20" fmla="*/ 86 w 232"/>
                <a:gd name="T21" fmla="*/ 124 h 186"/>
                <a:gd name="T22" fmla="*/ 76 w 232"/>
                <a:gd name="T23" fmla="*/ 132 h 186"/>
                <a:gd name="T24" fmla="*/ 64 w 232"/>
                <a:gd name="T25" fmla="*/ 128 h 186"/>
                <a:gd name="T26" fmla="*/ 42 w 232"/>
                <a:gd name="T27" fmla="*/ 132 h 186"/>
                <a:gd name="T28" fmla="*/ 32 w 232"/>
                <a:gd name="T29" fmla="*/ 130 h 186"/>
                <a:gd name="T30" fmla="*/ 22 w 232"/>
                <a:gd name="T31" fmla="*/ 138 h 186"/>
                <a:gd name="T32" fmla="*/ 24 w 232"/>
                <a:gd name="T33" fmla="*/ 148 h 186"/>
                <a:gd name="T34" fmla="*/ 48 w 232"/>
                <a:gd name="T35" fmla="*/ 160 h 186"/>
                <a:gd name="T36" fmla="*/ 62 w 232"/>
                <a:gd name="T37" fmla="*/ 168 h 186"/>
                <a:gd name="T38" fmla="*/ 76 w 232"/>
                <a:gd name="T39" fmla="*/ 184 h 186"/>
                <a:gd name="T40" fmla="*/ 146 w 232"/>
                <a:gd name="T41" fmla="*/ 162 h 186"/>
                <a:gd name="T42" fmla="*/ 160 w 232"/>
                <a:gd name="T43" fmla="*/ 162 h 186"/>
                <a:gd name="T44" fmla="*/ 176 w 232"/>
                <a:gd name="T45" fmla="*/ 170 h 186"/>
                <a:gd name="T46" fmla="*/ 184 w 232"/>
                <a:gd name="T47" fmla="*/ 170 h 186"/>
                <a:gd name="T48" fmla="*/ 190 w 232"/>
                <a:gd name="T49" fmla="*/ 170 h 186"/>
                <a:gd name="T50" fmla="*/ 202 w 232"/>
                <a:gd name="T51" fmla="*/ 168 h 186"/>
                <a:gd name="T52" fmla="*/ 210 w 232"/>
                <a:gd name="T53" fmla="*/ 160 h 186"/>
                <a:gd name="T54" fmla="*/ 208 w 232"/>
                <a:gd name="T55" fmla="*/ 154 h 186"/>
                <a:gd name="T56" fmla="*/ 196 w 232"/>
                <a:gd name="T57" fmla="*/ 152 h 186"/>
                <a:gd name="T58" fmla="*/ 196 w 232"/>
                <a:gd name="T59" fmla="*/ 146 h 186"/>
                <a:gd name="T60" fmla="*/ 208 w 232"/>
                <a:gd name="T61" fmla="*/ 142 h 186"/>
                <a:gd name="T62" fmla="*/ 226 w 232"/>
                <a:gd name="T63" fmla="*/ 142 h 186"/>
                <a:gd name="T64" fmla="*/ 232 w 232"/>
                <a:gd name="T65" fmla="*/ 138 h 186"/>
                <a:gd name="T66" fmla="*/ 226 w 232"/>
                <a:gd name="T67" fmla="*/ 126 h 186"/>
                <a:gd name="T68" fmla="*/ 202 w 232"/>
                <a:gd name="T69" fmla="*/ 116 h 186"/>
                <a:gd name="T70" fmla="*/ 174 w 232"/>
                <a:gd name="T71" fmla="*/ 78 h 186"/>
                <a:gd name="T72" fmla="*/ 166 w 232"/>
                <a:gd name="T73" fmla="*/ 28 h 186"/>
                <a:gd name="T74" fmla="*/ 148 w 232"/>
                <a:gd name="T75" fmla="*/ 20 h 186"/>
                <a:gd name="T76" fmla="*/ 140 w 232"/>
                <a:gd name="T77" fmla="*/ 36 h 186"/>
                <a:gd name="T78" fmla="*/ 124 w 232"/>
                <a:gd name="T79" fmla="*/ 22 h 186"/>
                <a:gd name="T80" fmla="*/ 116 w 232"/>
                <a:gd name="T81" fmla="*/ 18 h 186"/>
                <a:gd name="T82" fmla="*/ 106 w 232"/>
                <a:gd name="T83" fmla="*/ 30 h 186"/>
                <a:gd name="T84" fmla="*/ 96 w 232"/>
                <a:gd name="T85" fmla="*/ 20 h 186"/>
                <a:gd name="T86" fmla="*/ 86 w 232"/>
                <a:gd name="T87" fmla="*/ 6 h 186"/>
                <a:gd name="T88" fmla="*/ 80 w 232"/>
                <a:gd name="T89" fmla="*/ 16 h 186"/>
                <a:gd name="T90" fmla="*/ 78 w 232"/>
                <a:gd name="T91" fmla="*/ 32 h 186"/>
                <a:gd name="T92" fmla="*/ 66 w 232"/>
                <a:gd name="T93" fmla="*/ 32 h 186"/>
                <a:gd name="T94" fmla="*/ 62 w 232"/>
                <a:gd name="T95" fmla="*/ 14 h 186"/>
                <a:gd name="T96" fmla="*/ 64 w 232"/>
                <a:gd name="T97" fmla="*/ 4 h 186"/>
                <a:gd name="T98" fmla="*/ 54 w 232"/>
                <a:gd name="T99" fmla="*/ 0 h 186"/>
                <a:gd name="T100" fmla="*/ 14 w 232"/>
                <a:gd name="T101" fmla="*/ 24 h 186"/>
                <a:gd name="T102" fmla="*/ 8 w 232"/>
                <a:gd name="T103" fmla="*/ 44 h 186"/>
                <a:gd name="T104" fmla="*/ 2 w 232"/>
                <a:gd name="T105" fmla="*/ 56 h 186"/>
                <a:gd name="T106" fmla="*/ 0 w 232"/>
                <a:gd name="T107" fmla="*/ 64 h 186"/>
                <a:gd name="T108" fmla="*/ 10 w 232"/>
                <a:gd name="T109" fmla="*/ 7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2" h="186">
                  <a:moveTo>
                    <a:pt x="24" y="74"/>
                  </a:moveTo>
                  <a:lnTo>
                    <a:pt x="24" y="76"/>
                  </a:lnTo>
                  <a:lnTo>
                    <a:pt x="28" y="76"/>
                  </a:lnTo>
                  <a:lnTo>
                    <a:pt x="32" y="76"/>
                  </a:lnTo>
                  <a:lnTo>
                    <a:pt x="36" y="76"/>
                  </a:lnTo>
                  <a:lnTo>
                    <a:pt x="40" y="76"/>
                  </a:lnTo>
                  <a:lnTo>
                    <a:pt x="42" y="74"/>
                  </a:lnTo>
                  <a:lnTo>
                    <a:pt x="44" y="74"/>
                  </a:lnTo>
                  <a:lnTo>
                    <a:pt x="44" y="74"/>
                  </a:lnTo>
                  <a:lnTo>
                    <a:pt x="46" y="74"/>
                  </a:lnTo>
                  <a:lnTo>
                    <a:pt x="46" y="76"/>
                  </a:lnTo>
                  <a:lnTo>
                    <a:pt x="46" y="78"/>
                  </a:lnTo>
                  <a:lnTo>
                    <a:pt x="46" y="80"/>
                  </a:lnTo>
                  <a:lnTo>
                    <a:pt x="44" y="84"/>
                  </a:lnTo>
                  <a:lnTo>
                    <a:pt x="42" y="86"/>
                  </a:lnTo>
                  <a:lnTo>
                    <a:pt x="36" y="86"/>
                  </a:lnTo>
                  <a:lnTo>
                    <a:pt x="30" y="88"/>
                  </a:lnTo>
                  <a:lnTo>
                    <a:pt x="28" y="88"/>
                  </a:lnTo>
                  <a:lnTo>
                    <a:pt x="26" y="86"/>
                  </a:lnTo>
                  <a:lnTo>
                    <a:pt x="24" y="86"/>
                  </a:lnTo>
                  <a:lnTo>
                    <a:pt x="20" y="86"/>
                  </a:lnTo>
                  <a:lnTo>
                    <a:pt x="16" y="86"/>
                  </a:lnTo>
                  <a:lnTo>
                    <a:pt x="14" y="86"/>
                  </a:lnTo>
                  <a:lnTo>
                    <a:pt x="10" y="88"/>
                  </a:lnTo>
                  <a:lnTo>
                    <a:pt x="8" y="90"/>
                  </a:lnTo>
                  <a:lnTo>
                    <a:pt x="8" y="94"/>
                  </a:lnTo>
                  <a:lnTo>
                    <a:pt x="8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4" y="104"/>
                  </a:lnTo>
                  <a:lnTo>
                    <a:pt x="20" y="104"/>
                  </a:lnTo>
                  <a:lnTo>
                    <a:pt x="26" y="106"/>
                  </a:lnTo>
                  <a:lnTo>
                    <a:pt x="36" y="106"/>
                  </a:lnTo>
                  <a:lnTo>
                    <a:pt x="42" y="104"/>
                  </a:lnTo>
                  <a:lnTo>
                    <a:pt x="54" y="104"/>
                  </a:lnTo>
                  <a:lnTo>
                    <a:pt x="68" y="104"/>
                  </a:lnTo>
                  <a:lnTo>
                    <a:pt x="80" y="106"/>
                  </a:lnTo>
                  <a:lnTo>
                    <a:pt x="86" y="112"/>
                  </a:lnTo>
                  <a:lnTo>
                    <a:pt x="86" y="114"/>
                  </a:lnTo>
                  <a:lnTo>
                    <a:pt x="86" y="114"/>
                  </a:lnTo>
                  <a:lnTo>
                    <a:pt x="86" y="118"/>
                  </a:lnTo>
                  <a:lnTo>
                    <a:pt x="86" y="122"/>
                  </a:lnTo>
                  <a:lnTo>
                    <a:pt x="86" y="124"/>
                  </a:lnTo>
                  <a:lnTo>
                    <a:pt x="84" y="128"/>
                  </a:lnTo>
                  <a:lnTo>
                    <a:pt x="82" y="130"/>
                  </a:lnTo>
                  <a:lnTo>
                    <a:pt x="80" y="132"/>
                  </a:lnTo>
                  <a:lnTo>
                    <a:pt x="76" y="132"/>
                  </a:lnTo>
                  <a:lnTo>
                    <a:pt x="70" y="130"/>
                  </a:lnTo>
                  <a:lnTo>
                    <a:pt x="70" y="130"/>
                  </a:lnTo>
                  <a:lnTo>
                    <a:pt x="68" y="128"/>
                  </a:lnTo>
                  <a:lnTo>
                    <a:pt x="64" y="128"/>
                  </a:lnTo>
                  <a:lnTo>
                    <a:pt x="60" y="128"/>
                  </a:lnTo>
                  <a:lnTo>
                    <a:pt x="56" y="128"/>
                  </a:lnTo>
                  <a:lnTo>
                    <a:pt x="50" y="130"/>
                  </a:lnTo>
                  <a:lnTo>
                    <a:pt x="42" y="132"/>
                  </a:lnTo>
                  <a:lnTo>
                    <a:pt x="40" y="132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32" y="130"/>
                  </a:lnTo>
                  <a:lnTo>
                    <a:pt x="30" y="130"/>
                  </a:lnTo>
                  <a:lnTo>
                    <a:pt x="26" y="132"/>
                  </a:lnTo>
                  <a:lnTo>
                    <a:pt x="24" y="134"/>
                  </a:lnTo>
                  <a:lnTo>
                    <a:pt x="22" y="138"/>
                  </a:lnTo>
                  <a:lnTo>
                    <a:pt x="20" y="142"/>
                  </a:lnTo>
                  <a:lnTo>
                    <a:pt x="20" y="144"/>
                  </a:lnTo>
                  <a:lnTo>
                    <a:pt x="22" y="146"/>
                  </a:lnTo>
                  <a:lnTo>
                    <a:pt x="24" y="148"/>
                  </a:lnTo>
                  <a:lnTo>
                    <a:pt x="26" y="152"/>
                  </a:lnTo>
                  <a:lnTo>
                    <a:pt x="32" y="154"/>
                  </a:lnTo>
                  <a:lnTo>
                    <a:pt x="40" y="158"/>
                  </a:lnTo>
                  <a:lnTo>
                    <a:pt x="48" y="160"/>
                  </a:lnTo>
                  <a:lnTo>
                    <a:pt x="50" y="162"/>
                  </a:lnTo>
                  <a:lnTo>
                    <a:pt x="52" y="162"/>
                  </a:lnTo>
                  <a:lnTo>
                    <a:pt x="58" y="166"/>
                  </a:lnTo>
                  <a:lnTo>
                    <a:pt x="62" y="168"/>
                  </a:lnTo>
                  <a:lnTo>
                    <a:pt x="66" y="174"/>
                  </a:lnTo>
                  <a:lnTo>
                    <a:pt x="68" y="178"/>
                  </a:lnTo>
                  <a:lnTo>
                    <a:pt x="70" y="186"/>
                  </a:lnTo>
                  <a:lnTo>
                    <a:pt x="76" y="184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30" y="170"/>
                  </a:lnTo>
                  <a:lnTo>
                    <a:pt x="146" y="162"/>
                  </a:lnTo>
                  <a:lnTo>
                    <a:pt x="148" y="162"/>
                  </a:lnTo>
                  <a:lnTo>
                    <a:pt x="150" y="162"/>
                  </a:lnTo>
                  <a:lnTo>
                    <a:pt x="154" y="162"/>
                  </a:lnTo>
                  <a:lnTo>
                    <a:pt x="160" y="162"/>
                  </a:lnTo>
                  <a:lnTo>
                    <a:pt x="164" y="162"/>
                  </a:lnTo>
                  <a:lnTo>
                    <a:pt x="170" y="164"/>
                  </a:lnTo>
                  <a:lnTo>
                    <a:pt x="174" y="168"/>
                  </a:lnTo>
                  <a:lnTo>
                    <a:pt x="176" y="170"/>
                  </a:lnTo>
                  <a:lnTo>
                    <a:pt x="178" y="172"/>
                  </a:lnTo>
                  <a:lnTo>
                    <a:pt x="180" y="172"/>
                  </a:lnTo>
                  <a:lnTo>
                    <a:pt x="182" y="172"/>
                  </a:lnTo>
                  <a:lnTo>
                    <a:pt x="184" y="170"/>
                  </a:lnTo>
                  <a:lnTo>
                    <a:pt x="186" y="168"/>
                  </a:lnTo>
                  <a:lnTo>
                    <a:pt x="188" y="168"/>
                  </a:lnTo>
                  <a:lnTo>
                    <a:pt x="188" y="168"/>
                  </a:lnTo>
                  <a:lnTo>
                    <a:pt x="190" y="170"/>
                  </a:lnTo>
                  <a:lnTo>
                    <a:pt x="192" y="172"/>
                  </a:lnTo>
                  <a:lnTo>
                    <a:pt x="194" y="172"/>
                  </a:lnTo>
                  <a:lnTo>
                    <a:pt x="198" y="170"/>
                  </a:lnTo>
                  <a:lnTo>
                    <a:pt x="202" y="168"/>
                  </a:lnTo>
                  <a:lnTo>
                    <a:pt x="208" y="164"/>
                  </a:lnTo>
                  <a:lnTo>
                    <a:pt x="208" y="164"/>
                  </a:lnTo>
                  <a:lnTo>
                    <a:pt x="210" y="162"/>
                  </a:lnTo>
                  <a:lnTo>
                    <a:pt x="210" y="160"/>
                  </a:lnTo>
                  <a:lnTo>
                    <a:pt x="210" y="158"/>
                  </a:lnTo>
                  <a:lnTo>
                    <a:pt x="210" y="158"/>
                  </a:lnTo>
                  <a:lnTo>
                    <a:pt x="210" y="156"/>
                  </a:lnTo>
                  <a:lnTo>
                    <a:pt x="208" y="154"/>
                  </a:lnTo>
                  <a:lnTo>
                    <a:pt x="204" y="154"/>
                  </a:lnTo>
                  <a:lnTo>
                    <a:pt x="198" y="154"/>
                  </a:lnTo>
                  <a:lnTo>
                    <a:pt x="198" y="152"/>
                  </a:lnTo>
                  <a:lnTo>
                    <a:pt x="196" y="152"/>
                  </a:lnTo>
                  <a:lnTo>
                    <a:pt x="194" y="150"/>
                  </a:lnTo>
                  <a:lnTo>
                    <a:pt x="194" y="148"/>
                  </a:lnTo>
                  <a:lnTo>
                    <a:pt x="194" y="148"/>
                  </a:lnTo>
                  <a:lnTo>
                    <a:pt x="196" y="146"/>
                  </a:lnTo>
                  <a:lnTo>
                    <a:pt x="200" y="144"/>
                  </a:lnTo>
                  <a:lnTo>
                    <a:pt x="200" y="144"/>
                  </a:lnTo>
                  <a:lnTo>
                    <a:pt x="204" y="144"/>
                  </a:lnTo>
                  <a:lnTo>
                    <a:pt x="208" y="142"/>
                  </a:lnTo>
                  <a:lnTo>
                    <a:pt x="212" y="142"/>
                  </a:lnTo>
                  <a:lnTo>
                    <a:pt x="218" y="140"/>
                  </a:lnTo>
                  <a:lnTo>
                    <a:pt x="222" y="142"/>
                  </a:lnTo>
                  <a:lnTo>
                    <a:pt x="226" y="142"/>
                  </a:lnTo>
                  <a:lnTo>
                    <a:pt x="226" y="142"/>
                  </a:lnTo>
                  <a:lnTo>
                    <a:pt x="228" y="142"/>
                  </a:lnTo>
                  <a:lnTo>
                    <a:pt x="230" y="140"/>
                  </a:lnTo>
                  <a:lnTo>
                    <a:pt x="232" y="138"/>
                  </a:lnTo>
                  <a:lnTo>
                    <a:pt x="232" y="134"/>
                  </a:lnTo>
                  <a:lnTo>
                    <a:pt x="232" y="132"/>
                  </a:lnTo>
                  <a:lnTo>
                    <a:pt x="230" y="128"/>
                  </a:lnTo>
                  <a:lnTo>
                    <a:pt x="226" y="126"/>
                  </a:lnTo>
                  <a:lnTo>
                    <a:pt x="220" y="124"/>
                  </a:lnTo>
                  <a:lnTo>
                    <a:pt x="216" y="122"/>
                  </a:lnTo>
                  <a:lnTo>
                    <a:pt x="210" y="118"/>
                  </a:lnTo>
                  <a:lnTo>
                    <a:pt x="202" y="116"/>
                  </a:lnTo>
                  <a:lnTo>
                    <a:pt x="186" y="114"/>
                  </a:lnTo>
                  <a:lnTo>
                    <a:pt x="184" y="110"/>
                  </a:lnTo>
                  <a:lnTo>
                    <a:pt x="178" y="98"/>
                  </a:lnTo>
                  <a:lnTo>
                    <a:pt x="174" y="78"/>
                  </a:lnTo>
                  <a:lnTo>
                    <a:pt x="174" y="52"/>
                  </a:lnTo>
                  <a:lnTo>
                    <a:pt x="172" y="48"/>
                  </a:lnTo>
                  <a:lnTo>
                    <a:pt x="170" y="38"/>
                  </a:lnTo>
                  <a:lnTo>
                    <a:pt x="166" y="28"/>
                  </a:lnTo>
                  <a:lnTo>
                    <a:pt x="160" y="20"/>
                  </a:lnTo>
                  <a:lnTo>
                    <a:pt x="150" y="18"/>
                  </a:lnTo>
                  <a:lnTo>
                    <a:pt x="150" y="18"/>
                  </a:lnTo>
                  <a:lnTo>
                    <a:pt x="148" y="20"/>
                  </a:lnTo>
                  <a:lnTo>
                    <a:pt x="146" y="24"/>
                  </a:lnTo>
                  <a:lnTo>
                    <a:pt x="142" y="28"/>
                  </a:lnTo>
                  <a:lnTo>
                    <a:pt x="140" y="32"/>
                  </a:lnTo>
                  <a:lnTo>
                    <a:pt x="140" y="36"/>
                  </a:lnTo>
                  <a:lnTo>
                    <a:pt x="140" y="42"/>
                  </a:lnTo>
                  <a:lnTo>
                    <a:pt x="126" y="24"/>
                  </a:lnTo>
                  <a:lnTo>
                    <a:pt x="126" y="22"/>
                  </a:lnTo>
                  <a:lnTo>
                    <a:pt x="124" y="22"/>
                  </a:lnTo>
                  <a:lnTo>
                    <a:pt x="122" y="20"/>
                  </a:lnTo>
                  <a:lnTo>
                    <a:pt x="120" y="18"/>
                  </a:lnTo>
                  <a:lnTo>
                    <a:pt x="118" y="16"/>
                  </a:lnTo>
                  <a:lnTo>
                    <a:pt x="116" y="18"/>
                  </a:lnTo>
                  <a:lnTo>
                    <a:pt x="112" y="20"/>
                  </a:lnTo>
                  <a:lnTo>
                    <a:pt x="110" y="24"/>
                  </a:lnTo>
                  <a:lnTo>
                    <a:pt x="108" y="28"/>
                  </a:lnTo>
                  <a:lnTo>
                    <a:pt x="106" y="30"/>
                  </a:lnTo>
                  <a:lnTo>
                    <a:pt x="104" y="32"/>
                  </a:lnTo>
                  <a:lnTo>
                    <a:pt x="100" y="30"/>
                  </a:lnTo>
                  <a:lnTo>
                    <a:pt x="98" y="26"/>
                  </a:lnTo>
                  <a:lnTo>
                    <a:pt x="96" y="20"/>
                  </a:lnTo>
                  <a:lnTo>
                    <a:pt x="94" y="16"/>
                  </a:lnTo>
                  <a:lnTo>
                    <a:pt x="90" y="12"/>
                  </a:lnTo>
                  <a:lnTo>
                    <a:pt x="88" y="8"/>
                  </a:lnTo>
                  <a:lnTo>
                    <a:pt x="86" y="6"/>
                  </a:lnTo>
                  <a:lnTo>
                    <a:pt x="84" y="6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80" y="16"/>
                  </a:lnTo>
                  <a:lnTo>
                    <a:pt x="80" y="20"/>
                  </a:lnTo>
                  <a:lnTo>
                    <a:pt x="80" y="24"/>
                  </a:lnTo>
                  <a:lnTo>
                    <a:pt x="80" y="28"/>
                  </a:lnTo>
                  <a:lnTo>
                    <a:pt x="78" y="32"/>
                  </a:lnTo>
                  <a:lnTo>
                    <a:pt x="76" y="34"/>
                  </a:lnTo>
                  <a:lnTo>
                    <a:pt x="74" y="34"/>
                  </a:lnTo>
                  <a:lnTo>
                    <a:pt x="70" y="34"/>
                  </a:lnTo>
                  <a:lnTo>
                    <a:pt x="66" y="32"/>
                  </a:lnTo>
                  <a:lnTo>
                    <a:pt x="64" y="28"/>
                  </a:lnTo>
                  <a:lnTo>
                    <a:pt x="62" y="24"/>
                  </a:lnTo>
                  <a:lnTo>
                    <a:pt x="62" y="18"/>
                  </a:lnTo>
                  <a:lnTo>
                    <a:pt x="62" y="14"/>
                  </a:lnTo>
                  <a:lnTo>
                    <a:pt x="64" y="10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2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0" y="2"/>
                  </a:lnTo>
                  <a:lnTo>
                    <a:pt x="40" y="8"/>
                  </a:lnTo>
                  <a:lnTo>
                    <a:pt x="26" y="16"/>
                  </a:lnTo>
                  <a:lnTo>
                    <a:pt x="14" y="24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8" y="40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6" y="72"/>
                  </a:lnTo>
                  <a:lnTo>
                    <a:pt x="10" y="74"/>
                  </a:lnTo>
                  <a:lnTo>
                    <a:pt x="16" y="74"/>
                  </a:lnTo>
                  <a:lnTo>
                    <a:pt x="24" y="74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Freeform 538"/>
            <p:cNvSpPr>
              <a:spLocks/>
            </p:cNvSpPr>
            <p:nvPr/>
          </p:nvSpPr>
          <p:spPr bwMode="gray">
            <a:xfrm>
              <a:off x="6537459" y="1705037"/>
              <a:ext cx="218465" cy="166513"/>
            </a:xfrm>
            <a:custGeom>
              <a:avLst/>
              <a:gdLst>
                <a:gd name="T0" fmla="*/ 58 w 118"/>
                <a:gd name="T1" fmla="*/ 22 h 90"/>
                <a:gd name="T2" fmla="*/ 44 w 118"/>
                <a:gd name="T3" fmla="*/ 40 h 90"/>
                <a:gd name="T4" fmla="*/ 26 w 118"/>
                <a:gd name="T5" fmla="*/ 60 h 90"/>
                <a:gd name="T6" fmla="*/ 14 w 118"/>
                <a:gd name="T7" fmla="*/ 66 h 90"/>
                <a:gd name="T8" fmla="*/ 8 w 118"/>
                <a:gd name="T9" fmla="*/ 68 h 90"/>
                <a:gd name="T10" fmla="*/ 2 w 118"/>
                <a:gd name="T11" fmla="*/ 68 h 90"/>
                <a:gd name="T12" fmla="*/ 0 w 118"/>
                <a:gd name="T13" fmla="*/ 72 h 90"/>
                <a:gd name="T14" fmla="*/ 2 w 118"/>
                <a:gd name="T15" fmla="*/ 76 h 90"/>
                <a:gd name="T16" fmla="*/ 10 w 118"/>
                <a:gd name="T17" fmla="*/ 84 h 90"/>
                <a:gd name="T18" fmla="*/ 28 w 118"/>
                <a:gd name="T19" fmla="*/ 90 h 90"/>
                <a:gd name="T20" fmla="*/ 40 w 118"/>
                <a:gd name="T21" fmla="*/ 86 h 90"/>
                <a:gd name="T22" fmla="*/ 44 w 118"/>
                <a:gd name="T23" fmla="*/ 88 h 90"/>
                <a:gd name="T24" fmla="*/ 50 w 118"/>
                <a:gd name="T25" fmla="*/ 90 h 90"/>
                <a:gd name="T26" fmla="*/ 58 w 118"/>
                <a:gd name="T27" fmla="*/ 88 h 90"/>
                <a:gd name="T28" fmla="*/ 62 w 118"/>
                <a:gd name="T29" fmla="*/ 82 h 90"/>
                <a:gd name="T30" fmla="*/ 70 w 118"/>
                <a:gd name="T31" fmla="*/ 74 h 90"/>
                <a:gd name="T32" fmla="*/ 76 w 118"/>
                <a:gd name="T33" fmla="*/ 64 h 90"/>
                <a:gd name="T34" fmla="*/ 78 w 118"/>
                <a:gd name="T35" fmla="*/ 58 h 90"/>
                <a:gd name="T36" fmla="*/ 84 w 118"/>
                <a:gd name="T37" fmla="*/ 62 h 90"/>
                <a:gd name="T38" fmla="*/ 92 w 118"/>
                <a:gd name="T39" fmla="*/ 64 h 90"/>
                <a:gd name="T40" fmla="*/ 102 w 118"/>
                <a:gd name="T41" fmla="*/ 56 h 90"/>
                <a:gd name="T42" fmla="*/ 104 w 118"/>
                <a:gd name="T43" fmla="*/ 54 h 90"/>
                <a:gd name="T44" fmla="*/ 106 w 118"/>
                <a:gd name="T45" fmla="*/ 48 h 90"/>
                <a:gd name="T46" fmla="*/ 106 w 118"/>
                <a:gd name="T47" fmla="*/ 44 h 90"/>
                <a:gd name="T48" fmla="*/ 104 w 118"/>
                <a:gd name="T49" fmla="*/ 42 h 90"/>
                <a:gd name="T50" fmla="*/ 106 w 118"/>
                <a:gd name="T51" fmla="*/ 38 h 90"/>
                <a:gd name="T52" fmla="*/ 110 w 118"/>
                <a:gd name="T53" fmla="*/ 30 h 90"/>
                <a:gd name="T54" fmla="*/ 108 w 118"/>
                <a:gd name="T55" fmla="*/ 26 h 90"/>
                <a:gd name="T56" fmla="*/ 108 w 118"/>
                <a:gd name="T57" fmla="*/ 22 h 90"/>
                <a:gd name="T58" fmla="*/ 112 w 118"/>
                <a:gd name="T59" fmla="*/ 16 h 90"/>
                <a:gd name="T60" fmla="*/ 116 w 118"/>
                <a:gd name="T61" fmla="*/ 14 h 90"/>
                <a:gd name="T62" fmla="*/ 116 w 118"/>
                <a:gd name="T63" fmla="*/ 12 h 90"/>
                <a:gd name="T64" fmla="*/ 110 w 118"/>
                <a:gd name="T65" fmla="*/ 6 h 90"/>
                <a:gd name="T66" fmla="*/ 104 w 118"/>
                <a:gd name="T67" fmla="*/ 2 h 90"/>
                <a:gd name="T68" fmla="*/ 100 w 118"/>
                <a:gd name="T69" fmla="*/ 0 h 90"/>
                <a:gd name="T70" fmla="*/ 84 w 118"/>
                <a:gd name="T71" fmla="*/ 12 h 90"/>
                <a:gd name="T72" fmla="*/ 76 w 118"/>
                <a:gd name="T73" fmla="*/ 12 h 90"/>
                <a:gd name="T74" fmla="*/ 64 w 118"/>
                <a:gd name="T75" fmla="*/ 1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8" h="90">
                  <a:moveTo>
                    <a:pt x="60" y="20"/>
                  </a:moveTo>
                  <a:lnTo>
                    <a:pt x="58" y="22"/>
                  </a:lnTo>
                  <a:lnTo>
                    <a:pt x="52" y="30"/>
                  </a:lnTo>
                  <a:lnTo>
                    <a:pt x="44" y="40"/>
                  </a:lnTo>
                  <a:lnTo>
                    <a:pt x="36" y="52"/>
                  </a:lnTo>
                  <a:lnTo>
                    <a:pt x="26" y="60"/>
                  </a:lnTo>
                  <a:lnTo>
                    <a:pt x="18" y="66"/>
                  </a:lnTo>
                  <a:lnTo>
                    <a:pt x="14" y="66"/>
                  </a:lnTo>
                  <a:lnTo>
                    <a:pt x="12" y="68"/>
                  </a:lnTo>
                  <a:lnTo>
                    <a:pt x="8" y="68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0" y="74"/>
                  </a:lnTo>
                  <a:lnTo>
                    <a:pt x="2" y="76"/>
                  </a:lnTo>
                  <a:lnTo>
                    <a:pt x="6" y="82"/>
                  </a:lnTo>
                  <a:lnTo>
                    <a:pt x="10" y="84"/>
                  </a:lnTo>
                  <a:lnTo>
                    <a:pt x="18" y="88"/>
                  </a:lnTo>
                  <a:lnTo>
                    <a:pt x="28" y="90"/>
                  </a:lnTo>
                  <a:lnTo>
                    <a:pt x="40" y="84"/>
                  </a:lnTo>
                  <a:lnTo>
                    <a:pt x="40" y="86"/>
                  </a:lnTo>
                  <a:lnTo>
                    <a:pt x="42" y="86"/>
                  </a:lnTo>
                  <a:lnTo>
                    <a:pt x="44" y="88"/>
                  </a:lnTo>
                  <a:lnTo>
                    <a:pt x="46" y="90"/>
                  </a:lnTo>
                  <a:lnTo>
                    <a:pt x="50" y="90"/>
                  </a:lnTo>
                  <a:lnTo>
                    <a:pt x="56" y="88"/>
                  </a:lnTo>
                  <a:lnTo>
                    <a:pt x="58" y="88"/>
                  </a:lnTo>
                  <a:lnTo>
                    <a:pt x="60" y="86"/>
                  </a:lnTo>
                  <a:lnTo>
                    <a:pt x="62" y="82"/>
                  </a:lnTo>
                  <a:lnTo>
                    <a:pt x="66" y="78"/>
                  </a:lnTo>
                  <a:lnTo>
                    <a:pt x="70" y="74"/>
                  </a:lnTo>
                  <a:lnTo>
                    <a:pt x="72" y="68"/>
                  </a:lnTo>
                  <a:lnTo>
                    <a:pt x="76" y="64"/>
                  </a:lnTo>
                  <a:lnTo>
                    <a:pt x="78" y="58"/>
                  </a:lnTo>
                  <a:lnTo>
                    <a:pt x="78" y="58"/>
                  </a:lnTo>
                  <a:lnTo>
                    <a:pt x="80" y="60"/>
                  </a:lnTo>
                  <a:lnTo>
                    <a:pt x="84" y="62"/>
                  </a:lnTo>
                  <a:lnTo>
                    <a:pt x="88" y="64"/>
                  </a:lnTo>
                  <a:lnTo>
                    <a:pt x="92" y="64"/>
                  </a:lnTo>
                  <a:lnTo>
                    <a:pt x="98" y="62"/>
                  </a:lnTo>
                  <a:lnTo>
                    <a:pt x="102" y="56"/>
                  </a:lnTo>
                  <a:lnTo>
                    <a:pt x="102" y="56"/>
                  </a:lnTo>
                  <a:lnTo>
                    <a:pt x="104" y="54"/>
                  </a:lnTo>
                  <a:lnTo>
                    <a:pt x="106" y="52"/>
                  </a:lnTo>
                  <a:lnTo>
                    <a:pt x="106" y="48"/>
                  </a:lnTo>
                  <a:lnTo>
                    <a:pt x="106" y="46"/>
                  </a:lnTo>
                  <a:lnTo>
                    <a:pt x="106" y="44"/>
                  </a:lnTo>
                  <a:lnTo>
                    <a:pt x="102" y="42"/>
                  </a:lnTo>
                  <a:lnTo>
                    <a:pt x="104" y="42"/>
                  </a:lnTo>
                  <a:lnTo>
                    <a:pt x="104" y="40"/>
                  </a:lnTo>
                  <a:lnTo>
                    <a:pt x="106" y="38"/>
                  </a:lnTo>
                  <a:lnTo>
                    <a:pt x="108" y="34"/>
                  </a:lnTo>
                  <a:lnTo>
                    <a:pt x="110" y="30"/>
                  </a:lnTo>
                  <a:lnTo>
                    <a:pt x="110" y="28"/>
                  </a:lnTo>
                  <a:lnTo>
                    <a:pt x="108" y="26"/>
                  </a:lnTo>
                  <a:lnTo>
                    <a:pt x="108" y="26"/>
                  </a:lnTo>
                  <a:lnTo>
                    <a:pt x="108" y="22"/>
                  </a:lnTo>
                  <a:lnTo>
                    <a:pt x="110" y="20"/>
                  </a:lnTo>
                  <a:lnTo>
                    <a:pt x="112" y="16"/>
                  </a:lnTo>
                  <a:lnTo>
                    <a:pt x="114" y="14"/>
                  </a:lnTo>
                  <a:lnTo>
                    <a:pt x="116" y="14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0" y="6"/>
                  </a:lnTo>
                  <a:lnTo>
                    <a:pt x="108" y="4"/>
                  </a:lnTo>
                  <a:lnTo>
                    <a:pt x="104" y="2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82" y="12"/>
                  </a:lnTo>
                  <a:lnTo>
                    <a:pt x="76" y="12"/>
                  </a:lnTo>
                  <a:lnTo>
                    <a:pt x="70" y="14"/>
                  </a:lnTo>
                  <a:lnTo>
                    <a:pt x="64" y="16"/>
                  </a:lnTo>
                  <a:lnTo>
                    <a:pt x="60" y="2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Freeform 539"/>
            <p:cNvSpPr>
              <a:spLocks/>
            </p:cNvSpPr>
            <p:nvPr/>
          </p:nvSpPr>
          <p:spPr bwMode="gray">
            <a:xfrm>
              <a:off x="6744815" y="1631031"/>
              <a:ext cx="40731" cy="51804"/>
            </a:xfrm>
            <a:custGeom>
              <a:avLst/>
              <a:gdLst>
                <a:gd name="T0" fmla="*/ 16 w 22"/>
                <a:gd name="T1" fmla="*/ 2 h 28"/>
                <a:gd name="T2" fmla="*/ 14 w 22"/>
                <a:gd name="T3" fmla="*/ 2 h 28"/>
                <a:gd name="T4" fmla="*/ 14 w 22"/>
                <a:gd name="T5" fmla="*/ 2 h 28"/>
                <a:gd name="T6" fmla="*/ 12 w 22"/>
                <a:gd name="T7" fmla="*/ 0 h 28"/>
                <a:gd name="T8" fmla="*/ 10 w 22"/>
                <a:gd name="T9" fmla="*/ 0 h 28"/>
                <a:gd name="T10" fmla="*/ 6 w 22"/>
                <a:gd name="T11" fmla="*/ 0 h 28"/>
                <a:gd name="T12" fmla="*/ 4 w 22"/>
                <a:gd name="T13" fmla="*/ 2 h 28"/>
                <a:gd name="T14" fmla="*/ 2 w 22"/>
                <a:gd name="T15" fmla="*/ 4 h 28"/>
                <a:gd name="T16" fmla="*/ 2 w 22"/>
                <a:gd name="T17" fmla="*/ 8 h 28"/>
                <a:gd name="T18" fmla="*/ 0 w 22"/>
                <a:gd name="T19" fmla="*/ 12 h 28"/>
                <a:gd name="T20" fmla="*/ 2 w 22"/>
                <a:gd name="T21" fmla="*/ 20 h 28"/>
                <a:gd name="T22" fmla="*/ 2 w 22"/>
                <a:gd name="T23" fmla="*/ 20 h 28"/>
                <a:gd name="T24" fmla="*/ 4 w 22"/>
                <a:gd name="T25" fmla="*/ 22 h 28"/>
                <a:gd name="T26" fmla="*/ 6 w 22"/>
                <a:gd name="T27" fmla="*/ 24 h 28"/>
                <a:gd name="T28" fmla="*/ 10 w 22"/>
                <a:gd name="T29" fmla="*/ 26 h 28"/>
                <a:gd name="T30" fmla="*/ 14 w 22"/>
                <a:gd name="T31" fmla="*/ 26 h 28"/>
                <a:gd name="T32" fmla="*/ 16 w 22"/>
                <a:gd name="T33" fmla="*/ 28 h 28"/>
                <a:gd name="T34" fmla="*/ 20 w 22"/>
                <a:gd name="T35" fmla="*/ 26 h 28"/>
                <a:gd name="T36" fmla="*/ 22 w 22"/>
                <a:gd name="T37" fmla="*/ 24 h 28"/>
                <a:gd name="T38" fmla="*/ 22 w 22"/>
                <a:gd name="T39" fmla="*/ 20 h 28"/>
                <a:gd name="T40" fmla="*/ 22 w 22"/>
                <a:gd name="T41" fmla="*/ 14 h 28"/>
                <a:gd name="T42" fmla="*/ 22 w 22"/>
                <a:gd name="T43" fmla="*/ 10 h 28"/>
                <a:gd name="T44" fmla="*/ 20 w 22"/>
                <a:gd name="T45" fmla="*/ 6 h 28"/>
                <a:gd name="T46" fmla="*/ 18 w 22"/>
                <a:gd name="T47" fmla="*/ 4 h 28"/>
                <a:gd name="T48" fmla="*/ 16 w 22"/>
                <a:gd name="T49" fmla="*/ 2 h 28"/>
                <a:gd name="T50" fmla="*/ 16 w 22"/>
                <a:gd name="T51" fmla="*/ 2 h 28"/>
                <a:gd name="T52" fmla="*/ 16 w 22"/>
                <a:gd name="T53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28">
                  <a:moveTo>
                    <a:pt x="16" y="2"/>
                  </a:moveTo>
                  <a:lnTo>
                    <a:pt x="14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8"/>
                  </a:lnTo>
                  <a:lnTo>
                    <a:pt x="20" y="26"/>
                  </a:lnTo>
                  <a:lnTo>
                    <a:pt x="22" y="24"/>
                  </a:lnTo>
                  <a:lnTo>
                    <a:pt x="22" y="20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Freeform 540"/>
            <p:cNvSpPr>
              <a:spLocks/>
            </p:cNvSpPr>
            <p:nvPr/>
          </p:nvSpPr>
          <p:spPr bwMode="gray">
            <a:xfrm>
              <a:off x="6792952" y="1560725"/>
              <a:ext cx="125895" cy="77706"/>
            </a:xfrm>
            <a:custGeom>
              <a:avLst/>
              <a:gdLst>
                <a:gd name="T0" fmla="*/ 12 w 68"/>
                <a:gd name="T1" fmla="*/ 12 h 42"/>
                <a:gd name="T2" fmla="*/ 12 w 68"/>
                <a:gd name="T3" fmla="*/ 12 h 42"/>
                <a:gd name="T4" fmla="*/ 10 w 68"/>
                <a:gd name="T5" fmla="*/ 14 h 42"/>
                <a:gd name="T6" fmla="*/ 8 w 68"/>
                <a:gd name="T7" fmla="*/ 14 h 42"/>
                <a:gd name="T8" fmla="*/ 4 w 68"/>
                <a:gd name="T9" fmla="*/ 18 h 42"/>
                <a:gd name="T10" fmla="*/ 2 w 68"/>
                <a:gd name="T11" fmla="*/ 20 h 42"/>
                <a:gd name="T12" fmla="*/ 0 w 68"/>
                <a:gd name="T13" fmla="*/ 24 h 42"/>
                <a:gd name="T14" fmla="*/ 0 w 68"/>
                <a:gd name="T15" fmla="*/ 26 h 42"/>
                <a:gd name="T16" fmla="*/ 2 w 68"/>
                <a:gd name="T17" fmla="*/ 30 h 42"/>
                <a:gd name="T18" fmla="*/ 4 w 68"/>
                <a:gd name="T19" fmla="*/ 34 h 42"/>
                <a:gd name="T20" fmla="*/ 10 w 68"/>
                <a:gd name="T21" fmla="*/ 36 h 42"/>
                <a:gd name="T22" fmla="*/ 12 w 68"/>
                <a:gd name="T23" fmla="*/ 36 h 42"/>
                <a:gd name="T24" fmla="*/ 12 w 68"/>
                <a:gd name="T25" fmla="*/ 34 h 42"/>
                <a:gd name="T26" fmla="*/ 16 w 68"/>
                <a:gd name="T27" fmla="*/ 30 h 42"/>
                <a:gd name="T28" fmla="*/ 18 w 68"/>
                <a:gd name="T29" fmla="*/ 28 h 42"/>
                <a:gd name="T30" fmla="*/ 22 w 68"/>
                <a:gd name="T31" fmla="*/ 26 h 42"/>
                <a:gd name="T32" fmla="*/ 26 w 68"/>
                <a:gd name="T33" fmla="*/ 28 h 42"/>
                <a:gd name="T34" fmla="*/ 30 w 68"/>
                <a:gd name="T35" fmla="*/ 32 h 42"/>
                <a:gd name="T36" fmla="*/ 32 w 68"/>
                <a:gd name="T37" fmla="*/ 34 h 42"/>
                <a:gd name="T38" fmla="*/ 36 w 68"/>
                <a:gd name="T39" fmla="*/ 38 h 42"/>
                <a:gd name="T40" fmla="*/ 42 w 68"/>
                <a:gd name="T41" fmla="*/ 42 h 42"/>
                <a:gd name="T42" fmla="*/ 52 w 68"/>
                <a:gd name="T43" fmla="*/ 40 h 42"/>
                <a:gd name="T44" fmla="*/ 62 w 68"/>
                <a:gd name="T45" fmla="*/ 32 h 42"/>
                <a:gd name="T46" fmla="*/ 62 w 68"/>
                <a:gd name="T47" fmla="*/ 32 h 42"/>
                <a:gd name="T48" fmla="*/ 64 w 68"/>
                <a:gd name="T49" fmla="*/ 30 h 42"/>
                <a:gd name="T50" fmla="*/ 66 w 68"/>
                <a:gd name="T51" fmla="*/ 28 h 42"/>
                <a:gd name="T52" fmla="*/ 68 w 68"/>
                <a:gd name="T53" fmla="*/ 26 h 42"/>
                <a:gd name="T54" fmla="*/ 68 w 68"/>
                <a:gd name="T55" fmla="*/ 22 h 42"/>
                <a:gd name="T56" fmla="*/ 66 w 68"/>
                <a:gd name="T57" fmla="*/ 20 h 42"/>
                <a:gd name="T58" fmla="*/ 62 w 68"/>
                <a:gd name="T59" fmla="*/ 16 h 42"/>
                <a:gd name="T60" fmla="*/ 58 w 68"/>
                <a:gd name="T61" fmla="*/ 14 h 42"/>
                <a:gd name="T62" fmla="*/ 40 w 68"/>
                <a:gd name="T63" fmla="*/ 2 h 42"/>
                <a:gd name="T64" fmla="*/ 38 w 68"/>
                <a:gd name="T65" fmla="*/ 2 h 42"/>
                <a:gd name="T66" fmla="*/ 36 w 68"/>
                <a:gd name="T67" fmla="*/ 2 h 42"/>
                <a:gd name="T68" fmla="*/ 32 w 68"/>
                <a:gd name="T69" fmla="*/ 0 h 42"/>
                <a:gd name="T70" fmla="*/ 28 w 68"/>
                <a:gd name="T71" fmla="*/ 0 h 42"/>
                <a:gd name="T72" fmla="*/ 24 w 68"/>
                <a:gd name="T73" fmla="*/ 2 h 42"/>
                <a:gd name="T74" fmla="*/ 18 w 68"/>
                <a:gd name="T75" fmla="*/ 6 h 42"/>
                <a:gd name="T76" fmla="*/ 12 w 68"/>
                <a:gd name="T77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42">
                  <a:moveTo>
                    <a:pt x="12" y="12"/>
                  </a:moveTo>
                  <a:lnTo>
                    <a:pt x="12" y="12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4"/>
                  </a:lnTo>
                  <a:lnTo>
                    <a:pt x="10" y="36"/>
                  </a:lnTo>
                  <a:lnTo>
                    <a:pt x="12" y="36"/>
                  </a:lnTo>
                  <a:lnTo>
                    <a:pt x="12" y="34"/>
                  </a:lnTo>
                  <a:lnTo>
                    <a:pt x="16" y="30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6" y="28"/>
                  </a:lnTo>
                  <a:lnTo>
                    <a:pt x="30" y="32"/>
                  </a:lnTo>
                  <a:lnTo>
                    <a:pt x="32" y="34"/>
                  </a:lnTo>
                  <a:lnTo>
                    <a:pt x="36" y="38"/>
                  </a:lnTo>
                  <a:lnTo>
                    <a:pt x="42" y="42"/>
                  </a:lnTo>
                  <a:lnTo>
                    <a:pt x="52" y="40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4" y="30"/>
                  </a:lnTo>
                  <a:lnTo>
                    <a:pt x="66" y="28"/>
                  </a:lnTo>
                  <a:lnTo>
                    <a:pt x="68" y="26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2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Freeform 541"/>
            <p:cNvSpPr>
              <a:spLocks/>
            </p:cNvSpPr>
            <p:nvPr/>
          </p:nvSpPr>
          <p:spPr bwMode="gray">
            <a:xfrm>
              <a:off x="6792952" y="1660633"/>
              <a:ext cx="107381" cy="62905"/>
            </a:xfrm>
            <a:custGeom>
              <a:avLst/>
              <a:gdLst>
                <a:gd name="T0" fmla="*/ 12 w 58"/>
                <a:gd name="T1" fmla="*/ 0 h 34"/>
                <a:gd name="T2" fmla="*/ 10 w 58"/>
                <a:gd name="T3" fmla="*/ 2 h 34"/>
                <a:gd name="T4" fmla="*/ 4 w 58"/>
                <a:gd name="T5" fmla="*/ 8 h 34"/>
                <a:gd name="T6" fmla="*/ 0 w 58"/>
                <a:gd name="T7" fmla="*/ 16 h 34"/>
                <a:gd name="T8" fmla="*/ 0 w 58"/>
                <a:gd name="T9" fmla="*/ 26 h 34"/>
                <a:gd name="T10" fmla="*/ 6 w 58"/>
                <a:gd name="T11" fmla="*/ 34 h 34"/>
                <a:gd name="T12" fmla="*/ 8 w 58"/>
                <a:gd name="T13" fmla="*/ 34 h 34"/>
                <a:gd name="T14" fmla="*/ 12 w 58"/>
                <a:gd name="T15" fmla="*/ 34 h 34"/>
                <a:gd name="T16" fmla="*/ 18 w 58"/>
                <a:gd name="T17" fmla="*/ 34 h 34"/>
                <a:gd name="T18" fmla="*/ 24 w 58"/>
                <a:gd name="T19" fmla="*/ 34 h 34"/>
                <a:gd name="T20" fmla="*/ 32 w 58"/>
                <a:gd name="T21" fmla="*/ 32 h 34"/>
                <a:gd name="T22" fmla="*/ 34 w 58"/>
                <a:gd name="T23" fmla="*/ 30 h 34"/>
                <a:gd name="T24" fmla="*/ 38 w 58"/>
                <a:gd name="T25" fmla="*/ 28 h 34"/>
                <a:gd name="T26" fmla="*/ 42 w 58"/>
                <a:gd name="T27" fmla="*/ 24 h 34"/>
                <a:gd name="T28" fmla="*/ 46 w 58"/>
                <a:gd name="T29" fmla="*/ 20 h 34"/>
                <a:gd name="T30" fmla="*/ 48 w 58"/>
                <a:gd name="T31" fmla="*/ 18 h 34"/>
                <a:gd name="T32" fmla="*/ 52 w 58"/>
                <a:gd name="T33" fmla="*/ 18 h 34"/>
                <a:gd name="T34" fmla="*/ 54 w 58"/>
                <a:gd name="T35" fmla="*/ 18 h 34"/>
                <a:gd name="T36" fmla="*/ 56 w 58"/>
                <a:gd name="T37" fmla="*/ 16 h 34"/>
                <a:gd name="T38" fmla="*/ 58 w 58"/>
                <a:gd name="T39" fmla="*/ 14 h 34"/>
                <a:gd name="T40" fmla="*/ 58 w 58"/>
                <a:gd name="T41" fmla="*/ 12 h 34"/>
                <a:gd name="T42" fmla="*/ 56 w 58"/>
                <a:gd name="T43" fmla="*/ 8 h 34"/>
                <a:gd name="T44" fmla="*/ 54 w 58"/>
                <a:gd name="T45" fmla="*/ 6 h 34"/>
                <a:gd name="T46" fmla="*/ 48 w 58"/>
                <a:gd name="T47" fmla="*/ 4 h 34"/>
                <a:gd name="T48" fmla="*/ 32 w 58"/>
                <a:gd name="T49" fmla="*/ 2 h 34"/>
                <a:gd name="T50" fmla="*/ 18 w 58"/>
                <a:gd name="T51" fmla="*/ 0 h 34"/>
                <a:gd name="T52" fmla="*/ 12 w 58"/>
                <a:gd name="T5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34">
                  <a:moveTo>
                    <a:pt x="12" y="0"/>
                  </a:moveTo>
                  <a:lnTo>
                    <a:pt x="10" y="2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6"/>
                  </a:lnTo>
                  <a:lnTo>
                    <a:pt x="6" y="34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24" y="34"/>
                  </a:lnTo>
                  <a:lnTo>
                    <a:pt x="32" y="32"/>
                  </a:lnTo>
                  <a:lnTo>
                    <a:pt x="34" y="30"/>
                  </a:lnTo>
                  <a:lnTo>
                    <a:pt x="38" y="28"/>
                  </a:lnTo>
                  <a:lnTo>
                    <a:pt x="42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52" y="18"/>
                  </a:lnTo>
                  <a:lnTo>
                    <a:pt x="54" y="18"/>
                  </a:lnTo>
                  <a:lnTo>
                    <a:pt x="56" y="16"/>
                  </a:lnTo>
                  <a:lnTo>
                    <a:pt x="58" y="14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32" y="2"/>
                  </a:lnTo>
                  <a:lnTo>
                    <a:pt x="18" y="0"/>
                  </a:lnTo>
                  <a:lnTo>
                    <a:pt x="12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Freeform 542"/>
            <p:cNvSpPr>
              <a:spLocks/>
            </p:cNvSpPr>
            <p:nvPr/>
          </p:nvSpPr>
          <p:spPr bwMode="gray">
            <a:xfrm>
              <a:off x="6655948" y="1856749"/>
              <a:ext cx="37028" cy="51804"/>
            </a:xfrm>
            <a:custGeom>
              <a:avLst/>
              <a:gdLst>
                <a:gd name="T0" fmla="*/ 16 w 20"/>
                <a:gd name="T1" fmla="*/ 0 h 28"/>
                <a:gd name="T2" fmla="*/ 14 w 20"/>
                <a:gd name="T3" fmla="*/ 0 h 28"/>
                <a:gd name="T4" fmla="*/ 12 w 20"/>
                <a:gd name="T5" fmla="*/ 2 h 28"/>
                <a:gd name="T6" fmla="*/ 10 w 20"/>
                <a:gd name="T7" fmla="*/ 6 h 28"/>
                <a:gd name="T8" fmla="*/ 6 w 20"/>
                <a:gd name="T9" fmla="*/ 10 h 28"/>
                <a:gd name="T10" fmla="*/ 2 w 20"/>
                <a:gd name="T11" fmla="*/ 14 h 28"/>
                <a:gd name="T12" fmla="*/ 0 w 20"/>
                <a:gd name="T13" fmla="*/ 18 h 28"/>
                <a:gd name="T14" fmla="*/ 0 w 20"/>
                <a:gd name="T15" fmla="*/ 24 h 28"/>
                <a:gd name="T16" fmla="*/ 2 w 20"/>
                <a:gd name="T17" fmla="*/ 28 h 28"/>
                <a:gd name="T18" fmla="*/ 4 w 20"/>
                <a:gd name="T19" fmla="*/ 28 h 28"/>
                <a:gd name="T20" fmla="*/ 6 w 20"/>
                <a:gd name="T21" fmla="*/ 28 h 28"/>
                <a:gd name="T22" fmla="*/ 8 w 20"/>
                <a:gd name="T23" fmla="*/ 28 h 28"/>
                <a:gd name="T24" fmla="*/ 10 w 20"/>
                <a:gd name="T25" fmla="*/ 28 h 28"/>
                <a:gd name="T26" fmla="*/ 14 w 20"/>
                <a:gd name="T27" fmla="*/ 26 h 28"/>
                <a:gd name="T28" fmla="*/ 16 w 20"/>
                <a:gd name="T29" fmla="*/ 22 h 28"/>
                <a:gd name="T30" fmla="*/ 18 w 20"/>
                <a:gd name="T31" fmla="*/ 16 h 28"/>
                <a:gd name="T32" fmla="*/ 20 w 20"/>
                <a:gd name="T33" fmla="*/ 14 h 28"/>
                <a:gd name="T34" fmla="*/ 20 w 20"/>
                <a:gd name="T35" fmla="*/ 12 h 28"/>
                <a:gd name="T36" fmla="*/ 20 w 20"/>
                <a:gd name="T37" fmla="*/ 8 h 28"/>
                <a:gd name="T38" fmla="*/ 20 w 20"/>
                <a:gd name="T39" fmla="*/ 6 h 28"/>
                <a:gd name="T40" fmla="*/ 20 w 20"/>
                <a:gd name="T41" fmla="*/ 2 h 28"/>
                <a:gd name="T42" fmla="*/ 18 w 20"/>
                <a:gd name="T43" fmla="*/ 0 h 28"/>
                <a:gd name="T44" fmla="*/ 16 w 20"/>
                <a:gd name="T4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28">
                  <a:moveTo>
                    <a:pt x="16" y="0"/>
                  </a:moveTo>
                  <a:lnTo>
                    <a:pt x="14" y="0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6" y="22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Freeform 543"/>
            <p:cNvSpPr>
              <a:spLocks/>
            </p:cNvSpPr>
            <p:nvPr/>
          </p:nvSpPr>
          <p:spPr bwMode="gray">
            <a:xfrm>
              <a:off x="6652245" y="1893752"/>
              <a:ext cx="211059" cy="166513"/>
            </a:xfrm>
            <a:custGeom>
              <a:avLst/>
              <a:gdLst>
                <a:gd name="T0" fmla="*/ 28 w 114"/>
                <a:gd name="T1" fmla="*/ 20 h 90"/>
                <a:gd name="T2" fmla="*/ 20 w 114"/>
                <a:gd name="T3" fmla="*/ 18 h 90"/>
                <a:gd name="T4" fmla="*/ 12 w 114"/>
                <a:gd name="T5" fmla="*/ 22 h 90"/>
                <a:gd name="T6" fmla="*/ 10 w 114"/>
                <a:gd name="T7" fmla="*/ 34 h 90"/>
                <a:gd name="T8" fmla="*/ 8 w 114"/>
                <a:gd name="T9" fmla="*/ 36 h 90"/>
                <a:gd name="T10" fmla="*/ 8 w 114"/>
                <a:gd name="T11" fmla="*/ 46 h 90"/>
                <a:gd name="T12" fmla="*/ 2 w 114"/>
                <a:gd name="T13" fmla="*/ 52 h 90"/>
                <a:gd name="T14" fmla="*/ 0 w 114"/>
                <a:gd name="T15" fmla="*/ 60 h 90"/>
                <a:gd name="T16" fmla="*/ 8 w 114"/>
                <a:gd name="T17" fmla="*/ 68 h 90"/>
                <a:gd name="T18" fmla="*/ 16 w 114"/>
                <a:gd name="T19" fmla="*/ 72 h 90"/>
                <a:gd name="T20" fmla="*/ 24 w 114"/>
                <a:gd name="T21" fmla="*/ 72 h 90"/>
                <a:gd name="T22" fmla="*/ 30 w 114"/>
                <a:gd name="T23" fmla="*/ 64 h 90"/>
                <a:gd name="T24" fmla="*/ 32 w 114"/>
                <a:gd name="T25" fmla="*/ 62 h 90"/>
                <a:gd name="T26" fmla="*/ 34 w 114"/>
                <a:gd name="T27" fmla="*/ 66 h 90"/>
                <a:gd name="T28" fmla="*/ 44 w 114"/>
                <a:gd name="T29" fmla="*/ 68 h 90"/>
                <a:gd name="T30" fmla="*/ 50 w 114"/>
                <a:gd name="T31" fmla="*/ 66 h 90"/>
                <a:gd name="T32" fmla="*/ 58 w 114"/>
                <a:gd name="T33" fmla="*/ 64 h 90"/>
                <a:gd name="T34" fmla="*/ 58 w 114"/>
                <a:gd name="T35" fmla="*/ 68 h 90"/>
                <a:gd name="T36" fmla="*/ 52 w 114"/>
                <a:gd name="T37" fmla="*/ 74 h 90"/>
                <a:gd name="T38" fmla="*/ 34 w 114"/>
                <a:gd name="T39" fmla="*/ 82 h 90"/>
                <a:gd name="T40" fmla="*/ 26 w 114"/>
                <a:gd name="T41" fmla="*/ 88 h 90"/>
                <a:gd name="T42" fmla="*/ 38 w 114"/>
                <a:gd name="T43" fmla="*/ 90 h 90"/>
                <a:gd name="T44" fmla="*/ 74 w 114"/>
                <a:gd name="T45" fmla="*/ 76 h 90"/>
                <a:gd name="T46" fmla="*/ 76 w 114"/>
                <a:gd name="T47" fmla="*/ 72 h 90"/>
                <a:gd name="T48" fmla="*/ 82 w 114"/>
                <a:gd name="T49" fmla="*/ 72 h 90"/>
                <a:gd name="T50" fmla="*/ 86 w 114"/>
                <a:gd name="T51" fmla="*/ 74 h 90"/>
                <a:gd name="T52" fmla="*/ 92 w 114"/>
                <a:gd name="T53" fmla="*/ 72 h 90"/>
                <a:gd name="T54" fmla="*/ 100 w 114"/>
                <a:gd name="T55" fmla="*/ 72 h 90"/>
                <a:gd name="T56" fmla="*/ 110 w 114"/>
                <a:gd name="T57" fmla="*/ 64 h 90"/>
                <a:gd name="T58" fmla="*/ 114 w 114"/>
                <a:gd name="T59" fmla="*/ 38 h 90"/>
                <a:gd name="T60" fmla="*/ 106 w 114"/>
                <a:gd name="T61" fmla="*/ 34 h 90"/>
                <a:gd name="T62" fmla="*/ 98 w 114"/>
                <a:gd name="T63" fmla="*/ 38 h 90"/>
                <a:gd name="T64" fmla="*/ 90 w 114"/>
                <a:gd name="T65" fmla="*/ 32 h 90"/>
                <a:gd name="T66" fmla="*/ 86 w 114"/>
                <a:gd name="T67" fmla="*/ 24 h 90"/>
                <a:gd name="T68" fmla="*/ 82 w 114"/>
                <a:gd name="T69" fmla="*/ 10 h 90"/>
                <a:gd name="T70" fmla="*/ 82 w 114"/>
                <a:gd name="T71" fmla="*/ 0 h 90"/>
                <a:gd name="T72" fmla="*/ 76 w 114"/>
                <a:gd name="T73" fmla="*/ 2 h 90"/>
                <a:gd name="T74" fmla="*/ 66 w 114"/>
                <a:gd name="T75" fmla="*/ 10 h 90"/>
                <a:gd name="T76" fmla="*/ 64 w 114"/>
                <a:gd name="T77" fmla="*/ 22 h 90"/>
                <a:gd name="T78" fmla="*/ 66 w 114"/>
                <a:gd name="T79" fmla="*/ 28 h 90"/>
                <a:gd name="T80" fmla="*/ 68 w 114"/>
                <a:gd name="T81" fmla="*/ 32 h 90"/>
                <a:gd name="T82" fmla="*/ 62 w 114"/>
                <a:gd name="T83" fmla="*/ 42 h 90"/>
                <a:gd name="T84" fmla="*/ 56 w 114"/>
                <a:gd name="T85" fmla="*/ 48 h 90"/>
                <a:gd name="T86" fmla="*/ 54 w 114"/>
                <a:gd name="T87" fmla="*/ 40 h 90"/>
                <a:gd name="T88" fmla="*/ 52 w 114"/>
                <a:gd name="T89" fmla="*/ 30 h 90"/>
                <a:gd name="T90" fmla="*/ 44 w 114"/>
                <a:gd name="T91" fmla="*/ 24 h 90"/>
                <a:gd name="T92" fmla="*/ 36 w 114"/>
                <a:gd name="T93" fmla="*/ 28 h 90"/>
                <a:gd name="T94" fmla="*/ 30 w 114"/>
                <a:gd name="T95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" h="90">
                  <a:moveTo>
                    <a:pt x="30" y="20"/>
                  </a:moveTo>
                  <a:lnTo>
                    <a:pt x="30" y="20"/>
                  </a:lnTo>
                  <a:lnTo>
                    <a:pt x="28" y="20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2" y="22"/>
                  </a:lnTo>
                  <a:lnTo>
                    <a:pt x="10" y="28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62"/>
                  </a:lnTo>
                  <a:lnTo>
                    <a:pt x="8" y="66"/>
                  </a:lnTo>
                  <a:lnTo>
                    <a:pt x="8" y="68"/>
                  </a:lnTo>
                  <a:lnTo>
                    <a:pt x="10" y="70"/>
                  </a:lnTo>
                  <a:lnTo>
                    <a:pt x="12" y="72"/>
                  </a:lnTo>
                  <a:lnTo>
                    <a:pt x="16" y="72"/>
                  </a:lnTo>
                  <a:lnTo>
                    <a:pt x="22" y="72"/>
                  </a:lnTo>
                  <a:lnTo>
                    <a:pt x="22" y="72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0" y="64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68"/>
                  </a:lnTo>
                  <a:lnTo>
                    <a:pt x="40" y="68"/>
                  </a:lnTo>
                  <a:lnTo>
                    <a:pt x="44" y="68"/>
                  </a:lnTo>
                  <a:lnTo>
                    <a:pt x="46" y="68"/>
                  </a:lnTo>
                  <a:lnTo>
                    <a:pt x="48" y="66"/>
                  </a:lnTo>
                  <a:lnTo>
                    <a:pt x="50" y="66"/>
                  </a:lnTo>
                  <a:lnTo>
                    <a:pt x="52" y="64"/>
                  </a:lnTo>
                  <a:lnTo>
                    <a:pt x="54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60" y="66"/>
                  </a:lnTo>
                  <a:lnTo>
                    <a:pt x="58" y="68"/>
                  </a:lnTo>
                  <a:lnTo>
                    <a:pt x="56" y="72"/>
                  </a:lnTo>
                  <a:lnTo>
                    <a:pt x="54" y="72"/>
                  </a:lnTo>
                  <a:lnTo>
                    <a:pt x="52" y="74"/>
                  </a:lnTo>
                  <a:lnTo>
                    <a:pt x="46" y="76"/>
                  </a:lnTo>
                  <a:lnTo>
                    <a:pt x="40" y="78"/>
                  </a:lnTo>
                  <a:lnTo>
                    <a:pt x="34" y="82"/>
                  </a:lnTo>
                  <a:lnTo>
                    <a:pt x="30" y="84"/>
                  </a:lnTo>
                  <a:lnTo>
                    <a:pt x="26" y="86"/>
                  </a:lnTo>
                  <a:lnTo>
                    <a:pt x="26" y="88"/>
                  </a:lnTo>
                  <a:lnTo>
                    <a:pt x="28" y="88"/>
                  </a:lnTo>
                  <a:lnTo>
                    <a:pt x="32" y="88"/>
                  </a:lnTo>
                  <a:lnTo>
                    <a:pt x="38" y="90"/>
                  </a:lnTo>
                  <a:lnTo>
                    <a:pt x="52" y="88"/>
                  </a:lnTo>
                  <a:lnTo>
                    <a:pt x="64" y="80"/>
                  </a:lnTo>
                  <a:lnTo>
                    <a:pt x="74" y="76"/>
                  </a:lnTo>
                  <a:lnTo>
                    <a:pt x="74" y="74"/>
                  </a:lnTo>
                  <a:lnTo>
                    <a:pt x="74" y="74"/>
                  </a:lnTo>
                  <a:lnTo>
                    <a:pt x="76" y="72"/>
                  </a:lnTo>
                  <a:lnTo>
                    <a:pt x="78" y="70"/>
                  </a:lnTo>
                  <a:lnTo>
                    <a:pt x="80" y="70"/>
                  </a:lnTo>
                  <a:lnTo>
                    <a:pt x="82" y="72"/>
                  </a:lnTo>
                  <a:lnTo>
                    <a:pt x="84" y="74"/>
                  </a:lnTo>
                  <a:lnTo>
                    <a:pt x="84" y="74"/>
                  </a:lnTo>
                  <a:lnTo>
                    <a:pt x="86" y="74"/>
                  </a:lnTo>
                  <a:lnTo>
                    <a:pt x="90" y="74"/>
                  </a:lnTo>
                  <a:lnTo>
                    <a:pt x="92" y="70"/>
                  </a:lnTo>
                  <a:lnTo>
                    <a:pt x="92" y="72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0" y="72"/>
                  </a:lnTo>
                  <a:lnTo>
                    <a:pt x="104" y="72"/>
                  </a:lnTo>
                  <a:lnTo>
                    <a:pt x="108" y="68"/>
                  </a:lnTo>
                  <a:lnTo>
                    <a:pt x="110" y="64"/>
                  </a:lnTo>
                  <a:lnTo>
                    <a:pt x="112" y="56"/>
                  </a:lnTo>
                  <a:lnTo>
                    <a:pt x="114" y="46"/>
                  </a:lnTo>
                  <a:lnTo>
                    <a:pt x="114" y="38"/>
                  </a:lnTo>
                  <a:lnTo>
                    <a:pt x="108" y="34"/>
                  </a:lnTo>
                  <a:lnTo>
                    <a:pt x="108" y="34"/>
                  </a:lnTo>
                  <a:lnTo>
                    <a:pt x="106" y="34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4" y="38"/>
                  </a:lnTo>
                  <a:lnTo>
                    <a:pt x="92" y="36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4"/>
                  </a:lnTo>
                  <a:lnTo>
                    <a:pt x="84" y="16"/>
                  </a:lnTo>
                  <a:lnTo>
                    <a:pt x="84" y="14"/>
                  </a:lnTo>
                  <a:lnTo>
                    <a:pt x="82" y="10"/>
                  </a:lnTo>
                  <a:lnTo>
                    <a:pt x="82" y="4"/>
                  </a:lnTo>
                  <a:lnTo>
                    <a:pt x="82" y="2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0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6" y="10"/>
                  </a:lnTo>
                  <a:lnTo>
                    <a:pt x="64" y="14"/>
                  </a:lnTo>
                  <a:lnTo>
                    <a:pt x="66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6" y="28"/>
                  </a:lnTo>
                  <a:lnTo>
                    <a:pt x="70" y="30"/>
                  </a:lnTo>
                  <a:lnTo>
                    <a:pt x="70" y="30"/>
                  </a:lnTo>
                  <a:lnTo>
                    <a:pt x="68" y="32"/>
                  </a:lnTo>
                  <a:lnTo>
                    <a:pt x="66" y="36"/>
                  </a:lnTo>
                  <a:lnTo>
                    <a:pt x="64" y="38"/>
                  </a:lnTo>
                  <a:lnTo>
                    <a:pt x="62" y="42"/>
                  </a:lnTo>
                  <a:lnTo>
                    <a:pt x="60" y="46"/>
                  </a:lnTo>
                  <a:lnTo>
                    <a:pt x="58" y="48"/>
                  </a:lnTo>
                  <a:lnTo>
                    <a:pt x="56" y="48"/>
                  </a:lnTo>
                  <a:lnTo>
                    <a:pt x="56" y="46"/>
                  </a:lnTo>
                  <a:lnTo>
                    <a:pt x="54" y="44"/>
                  </a:lnTo>
                  <a:lnTo>
                    <a:pt x="54" y="40"/>
                  </a:lnTo>
                  <a:lnTo>
                    <a:pt x="54" y="38"/>
                  </a:lnTo>
                  <a:lnTo>
                    <a:pt x="54" y="34"/>
                  </a:lnTo>
                  <a:lnTo>
                    <a:pt x="52" y="30"/>
                  </a:lnTo>
                  <a:lnTo>
                    <a:pt x="50" y="26"/>
                  </a:lnTo>
                  <a:lnTo>
                    <a:pt x="46" y="24"/>
                  </a:lnTo>
                  <a:lnTo>
                    <a:pt x="44" y="24"/>
                  </a:lnTo>
                  <a:lnTo>
                    <a:pt x="40" y="26"/>
                  </a:lnTo>
                  <a:lnTo>
                    <a:pt x="38" y="26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2" y="26"/>
                  </a:lnTo>
                  <a:lnTo>
                    <a:pt x="30" y="2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Freeform 544"/>
            <p:cNvSpPr>
              <a:spLocks/>
            </p:cNvSpPr>
            <p:nvPr/>
          </p:nvSpPr>
          <p:spPr bwMode="gray">
            <a:xfrm>
              <a:off x="6985497" y="1653232"/>
              <a:ext cx="37028" cy="88807"/>
            </a:xfrm>
            <a:custGeom>
              <a:avLst/>
              <a:gdLst>
                <a:gd name="T0" fmla="*/ 10 w 20"/>
                <a:gd name="T1" fmla="*/ 8 h 48"/>
                <a:gd name="T2" fmla="*/ 10 w 20"/>
                <a:gd name="T3" fmla="*/ 8 h 48"/>
                <a:gd name="T4" fmla="*/ 8 w 20"/>
                <a:gd name="T5" fmla="*/ 6 h 48"/>
                <a:gd name="T6" fmla="*/ 8 w 20"/>
                <a:gd name="T7" fmla="*/ 4 h 48"/>
                <a:gd name="T8" fmla="*/ 6 w 20"/>
                <a:gd name="T9" fmla="*/ 2 h 48"/>
                <a:gd name="T10" fmla="*/ 6 w 20"/>
                <a:gd name="T11" fmla="*/ 0 h 48"/>
                <a:gd name="T12" fmla="*/ 4 w 20"/>
                <a:gd name="T13" fmla="*/ 0 h 48"/>
                <a:gd name="T14" fmla="*/ 4 w 20"/>
                <a:gd name="T15" fmla="*/ 0 h 48"/>
                <a:gd name="T16" fmla="*/ 2 w 20"/>
                <a:gd name="T17" fmla="*/ 2 h 48"/>
                <a:gd name="T18" fmla="*/ 2 w 20"/>
                <a:gd name="T19" fmla="*/ 6 h 48"/>
                <a:gd name="T20" fmla="*/ 2 w 20"/>
                <a:gd name="T21" fmla="*/ 12 h 48"/>
                <a:gd name="T22" fmla="*/ 0 w 20"/>
                <a:gd name="T23" fmla="*/ 22 h 48"/>
                <a:gd name="T24" fmla="*/ 0 w 20"/>
                <a:gd name="T25" fmla="*/ 22 h 48"/>
                <a:gd name="T26" fmla="*/ 2 w 20"/>
                <a:gd name="T27" fmla="*/ 26 h 48"/>
                <a:gd name="T28" fmla="*/ 2 w 20"/>
                <a:gd name="T29" fmla="*/ 28 h 48"/>
                <a:gd name="T30" fmla="*/ 2 w 20"/>
                <a:gd name="T31" fmla="*/ 34 h 48"/>
                <a:gd name="T32" fmla="*/ 4 w 20"/>
                <a:gd name="T33" fmla="*/ 38 h 48"/>
                <a:gd name="T34" fmla="*/ 8 w 20"/>
                <a:gd name="T35" fmla="*/ 42 h 48"/>
                <a:gd name="T36" fmla="*/ 12 w 20"/>
                <a:gd name="T37" fmla="*/ 46 h 48"/>
                <a:gd name="T38" fmla="*/ 18 w 20"/>
                <a:gd name="T39" fmla="*/ 48 h 48"/>
                <a:gd name="T40" fmla="*/ 18 w 20"/>
                <a:gd name="T41" fmla="*/ 48 h 48"/>
                <a:gd name="T42" fmla="*/ 18 w 20"/>
                <a:gd name="T43" fmla="*/ 46 h 48"/>
                <a:gd name="T44" fmla="*/ 20 w 20"/>
                <a:gd name="T45" fmla="*/ 46 h 48"/>
                <a:gd name="T46" fmla="*/ 20 w 20"/>
                <a:gd name="T47" fmla="*/ 44 h 48"/>
                <a:gd name="T48" fmla="*/ 20 w 20"/>
                <a:gd name="T49" fmla="*/ 42 h 48"/>
                <a:gd name="T50" fmla="*/ 20 w 20"/>
                <a:gd name="T51" fmla="*/ 38 h 48"/>
                <a:gd name="T52" fmla="*/ 18 w 20"/>
                <a:gd name="T53" fmla="*/ 32 h 48"/>
                <a:gd name="T54" fmla="*/ 10 w 20"/>
                <a:gd name="T5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" h="48">
                  <a:moveTo>
                    <a:pt x="10" y="8"/>
                  </a:moveTo>
                  <a:lnTo>
                    <a:pt x="10" y="8"/>
                  </a:lnTo>
                  <a:lnTo>
                    <a:pt x="8" y="6"/>
                  </a:lnTo>
                  <a:lnTo>
                    <a:pt x="8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8" y="42"/>
                  </a:lnTo>
                  <a:lnTo>
                    <a:pt x="12" y="46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10" y="8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Freeform 545"/>
            <p:cNvSpPr>
              <a:spLocks/>
            </p:cNvSpPr>
            <p:nvPr/>
          </p:nvSpPr>
          <p:spPr bwMode="gray">
            <a:xfrm>
              <a:off x="6892927" y="1779043"/>
              <a:ext cx="137003" cy="166513"/>
            </a:xfrm>
            <a:custGeom>
              <a:avLst/>
              <a:gdLst>
                <a:gd name="T0" fmla="*/ 16 w 74"/>
                <a:gd name="T1" fmla="*/ 10 h 90"/>
                <a:gd name="T2" fmla="*/ 12 w 74"/>
                <a:gd name="T3" fmla="*/ 8 h 90"/>
                <a:gd name="T4" fmla="*/ 8 w 74"/>
                <a:gd name="T5" fmla="*/ 6 h 90"/>
                <a:gd name="T6" fmla="*/ 2 w 74"/>
                <a:gd name="T7" fmla="*/ 6 h 90"/>
                <a:gd name="T8" fmla="*/ 0 w 74"/>
                <a:gd name="T9" fmla="*/ 10 h 90"/>
                <a:gd name="T10" fmla="*/ 2 w 74"/>
                <a:gd name="T11" fmla="*/ 22 h 90"/>
                <a:gd name="T12" fmla="*/ 4 w 74"/>
                <a:gd name="T13" fmla="*/ 24 h 90"/>
                <a:gd name="T14" fmla="*/ 8 w 74"/>
                <a:gd name="T15" fmla="*/ 34 h 90"/>
                <a:gd name="T16" fmla="*/ 14 w 74"/>
                <a:gd name="T17" fmla="*/ 44 h 90"/>
                <a:gd name="T18" fmla="*/ 16 w 74"/>
                <a:gd name="T19" fmla="*/ 50 h 90"/>
                <a:gd name="T20" fmla="*/ 22 w 74"/>
                <a:gd name="T21" fmla="*/ 50 h 90"/>
                <a:gd name="T22" fmla="*/ 32 w 74"/>
                <a:gd name="T23" fmla="*/ 52 h 90"/>
                <a:gd name="T24" fmla="*/ 36 w 74"/>
                <a:gd name="T25" fmla="*/ 58 h 90"/>
                <a:gd name="T26" fmla="*/ 38 w 74"/>
                <a:gd name="T27" fmla="*/ 70 h 90"/>
                <a:gd name="T28" fmla="*/ 42 w 74"/>
                <a:gd name="T29" fmla="*/ 82 h 90"/>
                <a:gd name="T30" fmla="*/ 52 w 74"/>
                <a:gd name="T31" fmla="*/ 88 h 90"/>
                <a:gd name="T32" fmla="*/ 64 w 74"/>
                <a:gd name="T33" fmla="*/ 90 h 90"/>
                <a:gd name="T34" fmla="*/ 72 w 74"/>
                <a:gd name="T35" fmla="*/ 84 h 90"/>
                <a:gd name="T36" fmla="*/ 74 w 74"/>
                <a:gd name="T37" fmla="*/ 82 h 90"/>
                <a:gd name="T38" fmla="*/ 72 w 74"/>
                <a:gd name="T39" fmla="*/ 84 h 90"/>
                <a:gd name="T40" fmla="*/ 68 w 74"/>
                <a:gd name="T41" fmla="*/ 86 h 90"/>
                <a:gd name="T42" fmla="*/ 64 w 74"/>
                <a:gd name="T43" fmla="*/ 86 h 90"/>
                <a:gd name="T44" fmla="*/ 64 w 74"/>
                <a:gd name="T45" fmla="*/ 82 h 90"/>
                <a:gd name="T46" fmla="*/ 62 w 74"/>
                <a:gd name="T47" fmla="*/ 58 h 90"/>
                <a:gd name="T48" fmla="*/ 58 w 74"/>
                <a:gd name="T49" fmla="*/ 42 h 90"/>
                <a:gd name="T50" fmla="*/ 66 w 74"/>
                <a:gd name="T51" fmla="*/ 26 h 90"/>
                <a:gd name="T52" fmla="*/ 66 w 74"/>
                <a:gd name="T53" fmla="*/ 8 h 90"/>
                <a:gd name="T54" fmla="*/ 60 w 74"/>
                <a:gd name="T55" fmla="*/ 4 h 90"/>
                <a:gd name="T56" fmla="*/ 54 w 74"/>
                <a:gd name="T57" fmla="*/ 2 h 90"/>
                <a:gd name="T58" fmla="*/ 44 w 74"/>
                <a:gd name="T59" fmla="*/ 0 h 90"/>
                <a:gd name="T60" fmla="*/ 38 w 74"/>
                <a:gd name="T61" fmla="*/ 0 h 90"/>
                <a:gd name="T62" fmla="*/ 36 w 74"/>
                <a:gd name="T63" fmla="*/ 6 h 90"/>
                <a:gd name="T64" fmla="*/ 40 w 74"/>
                <a:gd name="T65" fmla="*/ 24 h 90"/>
                <a:gd name="T66" fmla="*/ 44 w 74"/>
                <a:gd name="T67" fmla="*/ 38 h 90"/>
                <a:gd name="T68" fmla="*/ 32 w 74"/>
                <a:gd name="T69" fmla="*/ 32 h 90"/>
                <a:gd name="T70" fmla="*/ 20 w 74"/>
                <a:gd name="T71" fmla="*/ 24 h 90"/>
                <a:gd name="T72" fmla="*/ 16 w 74"/>
                <a:gd name="T73" fmla="*/ 1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" h="90">
                  <a:moveTo>
                    <a:pt x="16" y="10"/>
                  </a:moveTo>
                  <a:lnTo>
                    <a:pt x="16" y="10"/>
                  </a:lnTo>
                  <a:lnTo>
                    <a:pt x="14" y="10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8" y="34"/>
                  </a:lnTo>
                  <a:lnTo>
                    <a:pt x="12" y="38"/>
                  </a:lnTo>
                  <a:lnTo>
                    <a:pt x="14" y="44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50"/>
                  </a:lnTo>
                  <a:lnTo>
                    <a:pt x="28" y="50"/>
                  </a:lnTo>
                  <a:lnTo>
                    <a:pt x="32" y="52"/>
                  </a:lnTo>
                  <a:lnTo>
                    <a:pt x="34" y="54"/>
                  </a:lnTo>
                  <a:lnTo>
                    <a:pt x="36" y="58"/>
                  </a:lnTo>
                  <a:lnTo>
                    <a:pt x="38" y="64"/>
                  </a:lnTo>
                  <a:lnTo>
                    <a:pt x="38" y="70"/>
                  </a:lnTo>
                  <a:lnTo>
                    <a:pt x="40" y="76"/>
                  </a:lnTo>
                  <a:lnTo>
                    <a:pt x="42" y="82"/>
                  </a:lnTo>
                  <a:lnTo>
                    <a:pt x="48" y="86"/>
                  </a:lnTo>
                  <a:lnTo>
                    <a:pt x="52" y="88"/>
                  </a:lnTo>
                  <a:lnTo>
                    <a:pt x="58" y="90"/>
                  </a:lnTo>
                  <a:lnTo>
                    <a:pt x="64" y="90"/>
                  </a:lnTo>
                  <a:lnTo>
                    <a:pt x="68" y="86"/>
                  </a:lnTo>
                  <a:lnTo>
                    <a:pt x="72" y="84"/>
                  </a:lnTo>
                  <a:lnTo>
                    <a:pt x="74" y="84"/>
                  </a:lnTo>
                  <a:lnTo>
                    <a:pt x="74" y="82"/>
                  </a:lnTo>
                  <a:lnTo>
                    <a:pt x="74" y="82"/>
                  </a:lnTo>
                  <a:lnTo>
                    <a:pt x="72" y="84"/>
                  </a:lnTo>
                  <a:lnTo>
                    <a:pt x="70" y="84"/>
                  </a:lnTo>
                  <a:lnTo>
                    <a:pt x="68" y="86"/>
                  </a:lnTo>
                  <a:lnTo>
                    <a:pt x="66" y="86"/>
                  </a:lnTo>
                  <a:lnTo>
                    <a:pt x="64" y="86"/>
                  </a:lnTo>
                  <a:lnTo>
                    <a:pt x="64" y="86"/>
                  </a:lnTo>
                  <a:lnTo>
                    <a:pt x="64" y="82"/>
                  </a:lnTo>
                  <a:lnTo>
                    <a:pt x="64" y="72"/>
                  </a:lnTo>
                  <a:lnTo>
                    <a:pt x="62" y="58"/>
                  </a:lnTo>
                  <a:lnTo>
                    <a:pt x="56" y="44"/>
                  </a:lnTo>
                  <a:lnTo>
                    <a:pt x="58" y="42"/>
                  </a:lnTo>
                  <a:lnTo>
                    <a:pt x="62" y="34"/>
                  </a:lnTo>
                  <a:lnTo>
                    <a:pt x="66" y="26"/>
                  </a:lnTo>
                  <a:lnTo>
                    <a:pt x="68" y="16"/>
                  </a:lnTo>
                  <a:lnTo>
                    <a:pt x="66" y="8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6" y="2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8" y="0"/>
                  </a:lnTo>
                  <a:lnTo>
                    <a:pt x="36" y="2"/>
                  </a:lnTo>
                  <a:lnTo>
                    <a:pt x="36" y="6"/>
                  </a:lnTo>
                  <a:lnTo>
                    <a:pt x="38" y="14"/>
                  </a:lnTo>
                  <a:lnTo>
                    <a:pt x="40" y="24"/>
                  </a:lnTo>
                  <a:lnTo>
                    <a:pt x="44" y="32"/>
                  </a:lnTo>
                  <a:lnTo>
                    <a:pt x="44" y="38"/>
                  </a:lnTo>
                  <a:lnTo>
                    <a:pt x="38" y="38"/>
                  </a:lnTo>
                  <a:lnTo>
                    <a:pt x="32" y="32"/>
                  </a:lnTo>
                  <a:lnTo>
                    <a:pt x="26" y="28"/>
                  </a:lnTo>
                  <a:lnTo>
                    <a:pt x="20" y="24"/>
                  </a:lnTo>
                  <a:lnTo>
                    <a:pt x="16" y="18"/>
                  </a:lnTo>
                  <a:lnTo>
                    <a:pt x="16" y="1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Freeform 546"/>
            <p:cNvSpPr>
              <a:spLocks/>
            </p:cNvSpPr>
            <p:nvPr/>
          </p:nvSpPr>
          <p:spPr bwMode="gray">
            <a:xfrm>
              <a:off x="7033633" y="1886351"/>
              <a:ext cx="81461" cy="85107"/>
            </a:xfrm>
            <a:custGeom>
              <a:avLst/>
              <a:gdLst>
                <a:gd name="T0" fmla="*/ 10 w 44"/>
                <a:gd name="T1" fmla="*/ 2 h 46"/>
                <a:gd name="T2" fmla="*/ 10 w 44"/>
                <a:gd name="T3" fmla="*/ 2 h 46"/>
                <a:gd name="T4" fmla="*/ 10 w 44"/>
                <a:gd name="T5" fmla="*/ 2 h 46"/>
                <a:gd name="T6" fmla="*/ 8 w 44"/>
                <a:gd name="T7" fmla="*/ 0 h 46"/>
                <a:gd name="T8" fmla="*/ 6 w 44"/>
                <a:gd name="T9" fmla="*/ 0 h 46"/>
                <a:gd name="T10" fmla="*/ 4 w 44"/>
                <a:gd name="T11" fmla="*/ 0 h 46"/>
                <a:gd name="T12" fmla="*/ 4 w 44"/>
                <a:gd name="T13" fmla="*/ 0 h 46"/>
                <a:gd name="T14" fmla="*/ 2 w 44"/>
                <a:gd name="T15" fmla="*/ 2 h 46"/>
                <a:gd name="T16" fmla="*/ 2 w 44"/>
                <a:gd name="T17" fmla="*/ 4 h 46"/>
                <a:gd name="T18" fmla="*/ 4 w 44"/>
                <a:gd name="T19" fmla="*/ 8 h 46"/>
                <a:gd name="T20" fmla="*/ 6 w 44"/>
                <a:gd name="T21" fmla="*/ 12 h 46"/>
                <a:gd name="T22" fmla="*/ 6 w 44"/>
                <a:gd name="T23" fmla="*/ 14 h 46"/>
                <a:gd name="T24" fmla="*/ 4 w 44"/>
                <a:gd name="T25" fmla="*/ 18 h 46"/>
                <a:gd name="T26" fmla="*/ 4 w 44"/>
                <a:gd name="T27" fmla="*/ 22 h 46"/>
                <a:gd name="T28" fmla="*/ 4 w 44"/>
                <a:gd name="T29" fmla="*/ 28 h 46"/>
                <a:gd name="T30" fmla="*/ 2 w 44"/>
                <a:gd name="T31" fmla="*/ 34 h 46"/>
                <a:gd name="T32" fmla="*/ 0 w 44"/>
                <a:gd name="T33" fmla="*/ 38 h 46"/>
                <a:gd name="T34" fmla="*/ 16 w 44"/>
                <a:gd name="T35" fmla="*/ 34 h 46"/>
                <a:gd name="T36" fmla="*/ 24 w 44"/>
                <a:gd name="T37" fmla="*/ 46 h 46"/>
                <a:gd name="T38" fmla="*/ 24 w 44"/>
                <a:gd name="T39" fmla="*/ 44 h 46"/>
                <a:gd name="T40" fmla="*/ 28 w 44"/>
                <a:gd name="T41" fmla="*/ 44 h 46"/>
                <a:gd name="T42" fmla="*/ 32 w 44"/>
                <a:gd name="T43" fmla="*/ 42 h 46"/>
                <a:gd name="T44" fmla="*/ 36 w 44"/>
                <a:gd name="T45" fmla="*/ 40 h 46"/>
                <a:gd name="T46" fmla="*/ 40 w 44"/>
                <a:gd name="T47" fmla="*/ 36 h 46"/>
                <a:gd name="T48" fmla="*/ 40 w 44"/>
                <a:gd name="T49" fmla="*/ 36 h 46"/>
                <a:gd name="T50" fmla="*/ 42 w 44"/>
                <a:gd name="T51" fmla="*/ 32 h 46"/>
                <a:gd name="T52" fmla="*/ 42 w 44"/>
                <a:gd name="T53" fmla="*/ 28 h 46"/>
                <a:gd name="T54" fmla="*/ 44 w 44"/>
                <a:gd name="T55" fmla="*/ 24 h 46"/>
                <a:gd name="T56" fmla="*/ 42 w 44"/>
                <a:gd name="T57" fmla="*/ 18 h 46"/>
                <a:gd name="T58" fmla="*/ 40 w 44"/>
                <a:gd name="T59" fmla="*/ 12 h 46"/>
                <a:gd name="T60" fmla="*/ 38 w 44"/>
                <a:gd name="T61" fmla="*/ 12 h 46"/>
                <a:gd name="T62" fmla="*/ 36 w 44"/>
                <a:gd name="T63" fmla="*/ 10 h 46"/>
                <a:gd name="T64" fmla="*/ 34 w 44"/>
                <a:gd name="T65" fmla="*/ 6 h 46"/>
                <a:gd name="T66" fmla="*/ 30 w 44"/>
                <a:gd name="T67" fmla="*/ 4 h 46"/>
                <a:gd name="T68" fmla="*/ 26 w 44"/>
                <a:gd name="T69" fmla="*/ 0 h 46"/>
                <a:gd name="T70" fmla="*/ 22 w 44"/>
                <a:gd name="T71" fmla="*/ 0 h 46"/>
                <a:gd name="T72" fmla="*/ 16 w 44"/>
                <a:gd name="T73" fmla="*/ 0 h 46"/>
                <a:gd name="T74" fmla="*/ 10 w 44"/>
                <a:gd name="T75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" h="46">
                  <a:moveTo>
                    <a:pt x="10" y="2"/>
                  </a:moveTo>
                  <a:lnTo>
                    <a:pt x="10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4" y="8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2" y="34"/>
                  </a:lnTo>
                  <a:lnTo>
                    <a:pt x="0" y="38"/>
                  </a:lnTo>
                  <a:lnTo>
                    <a:pt x="16" y="34"/>
                  </a:lnTo>
                  <a:lnTo>
                    <a:pt x="24" y="46"/>
                  </a:lnTo>
                  <a:lnTo>
                    <a:pt x="24" y="44"/>
                  </a:lnTo>
                  <a:lnTo>
                    <a:pt x="28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42" y="32"/>
                  </a:lnTo>
                  <a:lnTo>
                    <a:pt x="42" y="28"/>
                  </a:lnTo>
                  <a:lnTo>
                    <a:pt x="44" y="24"/>
                  </a:lnTo>
                  <a:lnTo>
                    <a:pt x="42" y="18"/>
                  </a:lnTo>
                  <a:lnTo>
                    <a:pt x="40" y="12"/>
                  </a:lnTo>
                  <a:lnTo>
                    <a:pt x="38" y="12"/>
                  </a:lnTo>
                  <a:lnTo>
                    <a:pt x="36" y="10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2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Freeform 547"/>
            <p:cNvSpPr>
              <a:spLocks/>
            </p:cNvSpPr>
            <p:nvPr/>
          </p:nvSpPr>
          <p:spPr bwMode="gray">
            <a:xfrm>
              <a:off x="7126203" y="1853049"/>
              <a:ext cx="311035" cy="181315"/>
            </a:xfrm>
            <a:custGeom>
              <a:avLst/>
              <a:gdLst>
                <a:gd name="T0" fmla="*/ 10 w 168"/>
                <a:gd name="T1" fmla="*/ 2 h 98"/>
                <a:gd name="T2" fmla="*/ 4 w 168"/>
                <a:gd name="T3" fmla="*/ 0 h 98"/>
                <a:gd name="T4" fmla="*/ 0 w 168"/>
                <a:gd name="T5" fmla="*/ 6 h 98"/>
                <a:gd name="T6" fmla="*/ 4 w 168"/>
                <a:gd name="T7" fmla="*/ 24 h 98"/>
                <a:gd name="T8" fmla="*/ 6 w 168"/>
                <a:gd name="T9" fmla="*/ 28 h 98"/>
                <a:gd name="T10" fmla="*/ 12 w 168"/>
                <a:gd name="T11" fmla="*/ 32 h 98"/>
                <a:gd name="T12" fmla="*/ 26 w 168"/>
                <a:gd name="T13" fmla="*/ 26 h 98"/>
                <a:gd name="T14" fmla="*/ 30 w 168"/>
                <a:gd name="T15" fmla="*/ 24 h 98"/>
                <a:gd name="T16" fmla="*/ 34 w 168"/>
                <a:gd name="T17" fmla="*/ 24 h 98"/>
                <a:gd name="T18" fmla="*/ 38 w 168"/>
                <a:gd name="T19" fmla="*/ 38 h 98"/>
                <a:gd name="T20" fmla="*/ 44 w 168"/>
                <a:gd name="T21" fmla="*/ 72 h 98"/>
                <a:gd name="T22" fmla="*/ 40 w 168"/>
                <a:gd name="T23" fmla="*/ 72 h 98"/>
                <a:gd name="T24" fmla="*/ 38 w 168"/>
                <a:gd name="T25" fmla="*/ 80 h 98"/>
                <a:gd name="T26" fmla="*/ 48 w 168"/>
                <a:gd name="T27" fmla="*/ 88 h 98"/>
                <a:gd name="T28" fmla="*/ 56 w 168"/>
                <a:gd name="T29" fmla="*/ 86 h 98"/>
                <a:gd name="T30" fmla="*/ 58 w 168"/>
                <a:gd name="T31" fmla="*/ 84 h 98"/>
                <a:gd name="T32" fmla="*/ 68 w 168"/>
                <a:gd name="T33" fmla="*/ 86 h 98"/>
                <a:gd name="T34" fmla="*/ 82 w 168"/>
                <a:gd name="T35" fmla="*/ 94 h 98"/>
                <a:gd name="T36" fmla="*/ 118 w 168"/>
                <a:gd name="T37" fmla="*/ 96 h 98"/>
                <a:gd name="T38" fmla="*/ 118 w 168"/>
                <a:gd name="T39" fmla="*/ 92 h 98"/>
                <a:gd name="T40" fmla="*/ 122 w 168"/>
                <a:gd name="T41" fmla="*/ 86 h 98"/>
                <a:gd name="T42" fmla="*/ 134 w 168"/>
                <a:gd name="T43" fmla="*/ 88 h 98"/>
                <a:gd name="T44" fmla="*/ 142 w 168"/>
                <a:gd name="T45" fmla="*/ 92 h 98"/>
                <a:gd name="T46" fmla="*/ 150 w 168"/>
                <a:gd name="T47" fmla="*/ 90 h 98"/>
                <a:gd name="T48" fmla="*/ 154 w 168"/>
                <a:gd name="T49" fmla="*/ 82 h 98"/>
                <a:gd name="T50" fmla="*/ 156 w 168"/>
                <a:gd name="T51" fmla="*/ 76 h 98"/>
                <a:gd name="T52" fmla="*/ 164 w 168"/>
                <a:gd name="T53" fmla="*/ 72 h 98"/>
                <a:gd name="T54" fmla="*/ 164 w 168"/>
                <a:gd name="T55" fmla="*/ 66 h 98"/>
                <a:gd name="T56" fmla="*/ 168 w 168"/>
                <a:gd name="T57" fmla="*/ 62 h 98"/>
                <a:gd name="T58" fmla="*/ 166 w 168"/>
                <a:gd name="T59" fmla="*/ 56 h 98"/>
                <a:gd name="T60" fmla="*/ 150 w 168"/>
                <a:gd name="T61" fmla="*/ 50 h 98"/>
                <a:gd name="T62" fmla="*/ 138 w 168"/>
                <a:gd name="T63" fmla="*/ 48 h 98"/>
                <a:gd name="T64" fmla="*/ 124 w 168"/>
                <a:gd name="T65" fmla="*/ 44 h 98"/>
                <a:gd name="T66" fmla="*/ 110 w 168"/>
                <a:gd name="T67" fmla="*/ 46 h 98"/>
                <a:gd name="T68" fmla="*/ 100 w 168"/>
                <a:gd name="T69" fmla="*/ 50 h 98"/>
                <a:gd name="T70" fmla="*/ 82 w 168"/>
                <a:gd name="T71" fmla="*/ 44 h 98"/>
                <a:gd name="T72" fmla="*/ 60 w 168"/>
                <a:gd name="T73" fmla="*/ 30 h 98"/>
                <a:gd name="T74" fmla="*/ 52 w 168"/>
                <a:gd name="T75" fmla="*/ 24 h 98"/>
                <a:gd name="T76" fmla="*/ 50 w 168"/>
                <a:gd name="T77" fmla="*/ 20 h 98"/>
                <a:gd name="T78" fmla="*/ 50 w 168"/>
                <a:gd name="T79" fmla="*/ 16 h 98"/>
                <a:gd name="T80" fmla="*/ 48 w 168"/>
                <a:gd name="T81" fmla="*/ 10 h 98"/>
                <a:gd name="T82" fmla="*/ 40 w 168"/>
                <a:gd name="T83" fmla="*/ 10 h 98"/>
                <a:gd name="T84" fmla="*/ 36 w 168"/>
                <a:gd name="T85" fmla="*/ 14 h 98"/>
                <a:gd name="T86" fmla="*/ 28 w 168"/>
                <a:gd name="T87" fmla="*/ 12 h 98"/>
                <a:gd name="T88" fmla="*/ 24 w 168"/>
                <a:gd name="T89" fmla="*/ 4 h 98"/>
                <a:gd name="T90" fmla="*/ 12 w 168"/>
                <a:gd name="T91" fmla="*/ 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98">
                  <a:moveTo>
                    <a:pt x="12" y="2"/>
                  </a:move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20" y="30"/>
                  </a:lnTo>
                  <a:lnTo>
                    <a:pt x="26" y="26"/>
                  </a:lnTo>
                  <a:lnTo>
                    <a:pt x="28" y="26"/>
                  </a:lnTo>
                  <a:lnTo>
                    <a:pt x="28" y="2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6" y="32"/>
                  </a:lnTo>
                  <a:lnTo>
                    <a:pt x="38" y="38"/>
                  </a:lnTo>
                  <a:lnTo>
                    <a:pt x="38" y="48"/>
                  </a:lnTo>
                  <a:lnTo>
                    <a:pt x="44" y="72"/>
                  </a:lnTo>
                  <a:lnTo>
                    <a:pt x="44" y="72"/>
                  </a:lnTo>
                  <a:lnTo>
                    <a:pt x="42" y="72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38" y="74"/>
                  </a:lnTo>
                  <a:lnTo>
                    <a:pt x="38" y="76"/>
                  </a:lnTo>
                  <a:lnTo>
                    <a:pt x="38" y="80"/>
                  </a:lnTo>
                  <a:lnTo>
                    <a:pt x="40" y="84"/>
                  </a:lnTo>
                  <a:lnTo>
                    <a:pt x="44" y="88"/>
                  </a:lnTo>
                  <a:lnTo>
                    <a:pt x="48" y="88"/>
                  </a:lnTo>
                  <a:lnTo>
                    <a:pt x="50" y="88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6" y="86"/>
                  </a:lnTo>
                  <a:lnTo>
                    <a:pt x="56" y="86"/>
                  </a:lnTo>
                  <a:lnTo>
                    <a:pt x="58" y="84"/>
                  </a:lnTo>
                  <a:lnTo>
                    <a:pt x="62" y="84"/>
                  </a:lnTo>
                  <a:lnTo>
                    <a:pt x="64" y="84"/>
                  </a:lnTo>
                  <a:lnTo>
                    <a:pt x="68" y="86"/>
                  </a:lnTo>
                  <a:lnTo>
                    <a:pt x="72" y="90"/>
                  </a:lnTo>
                  <a:lnTo>
                    <a:pt x="74" y="92"/>
                  </a:lnTo>
                  <a:lnTo>
                    <a:pt x="82" y="94"/>
                  </a:lnTo>
                  <a:lnTo>
                    <a:pt x="94" y="98"/>
                  </a:lnTo>
                  <a:lnTo>
                    <a:pt x="106" y="96"/>
                  </a:lnTo>
                  <a:lnTo>
                    <a:pt x="118" y="96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18" y="92"/>
                  </a:lnTo>
                  <a:lnTo>
                    <a:pt x="120" y="90"/>
                  </a:lnTo>
                  <a:lnTo>
                    <a:pt x="120" y="88"/>
                  </a:lnTo>
                  <a:lnTo>
                    <a:pt x="122" y="86"/>
                  </a:lnTo>
                  <a:lnTo>
                    <a:pt x="124" y="86"/>
                  </a:lnTo>
                  <a:lnTo>
                    <a:pt x="128" y="86"/>
                  </a:lnTo>
                  <a:lnTo>
                    <a:pt x="134" y="88"/>
                  </a:lnTo>
                  <a:lnTo>
                    <a:pt x="140" y="92"/>
                  </a:lnTo>
                  <a:lnTo>
                    <a:pt x="140" y="92"/>
                  </a:lnTo>
                  <a:lnTo>
                    <a:pt x="142" y="92"/>
                  </a:lnTo>
                  <a:lnTo>
                    <a:pt x="144" y="92"/>
                  </a:lnTo>
                  <a:lnTo>
                    <a:pt x="148" y="92"/>
                  </a:lnTo>
                  <a:lnTo>
                    <a:pt x="150" y="90"/>
                  </a:lnTo>
                  <a:lnTo>
                    <a:pt x="152" y="88"/>
                  </a:lnTo>
                  <a:lnTo>
                    <a:pt x="154" y="86"/>
                  </a:lnTo>
                  <a:lnTo>
                    <a:pt x="154" y="82"/>
                  </a:lnTo>
                  <a:lnTo>
                    <a:pt x="154" y="76"/>
                  </a:lnTo>
                  <a:lnTo>
                    <a:pt x="154" y="76"/>
                  </a:lnTo>
                  <a:lnTo>
                    <a:pt x="156" y="76"/>
                  </a:lnTo>
                  <a:lnTo>
                    <a:pt x="158" y="74"/>
                  </a:lnTo>
                  <a:lnTo>
                    <a:pt x="162" y="74"/>
                  </a:lnTo>
                  <a:lnTo>
                    <a:pt x="164" y="72"/>
                  </a:lnTo>
                  <a:lnTo>
                    <a:pt x="164" y="70"/>
                  </a:lnTo>
                  <a:lnTo>
                    <a:pt x="164" y="66"/>
                  </a:lnTo>
                  <a:lnTo>
                    <a:pt x="164" y="66"/>
                  </a:lnTo>
                  <a:lnTo>
                    <a:pt x="166" y="64"/>
                  </a:lnTo>
                  <a:lnTo>
                    <a:pt x="166" y="64"/>
                  </a:lnTo>
                  <a:lnTo>
                    <a:pt x="168" y="62"/>
                  </a:lnTo>
                  <a:lnTo>
                    <a:pt x="168" y="60"/>
                  </a:lnTo>
                  <a:lnTo>
                    <a:pt x="168" y="58"/>
                  </a:lnTo>
                  <a:lnTo>
                    <a:pt x="166" y="56"/>
                  </a:lnTo>
                  <a:lnTo>
                    <a:pt x="162" y="54"/>
                  </a:lnTo>
                  <a:lnTo>
                    <a:pt x="158" y="52"/>
                  </a:lnTo>
                  <a:lnTo>
                    <a:pt x="150" y="50"/>
                  </a:lnTo>
                  <a:lnTo>
                    <a:pt x="142" y="48"/>
                  </a:lnTo>
                  <a:lnTo>
                    <a:pt x="140" y="48"/>
                  </a:lnTo>
                  <a:lnTo>
                    <a:pt x="138" y="48"/>
                  </a:lnTo>
                  <a:lnTo>
                    <a:pt x="134" y="46"/>
                  </a:lnTo>
                  <a:lnTo>
                    <a:pt x="130" y="44"/>
                  </a:lnTo>
                  <a:lnTo>
                    <a:pt x="124" y="44"/>
                  </a:lnTo>
                  <a:lnTo>
                    <a:pt x="118" y="44"/>
                  </a:lnTo>
                  <a:lnTo>
                    <a:pt x="110" y="44"/>
                  </a:lnTo>
                  <a:lnTo>
                    <a:pt x="110" y="46"/>
                  </a:lnTo>
                  <a:lnTo>
                    <a:pt x="108" y="46"/>
                  </a:lnTo>
                  <a:lnTo>
                    <a:pt x="106" y="48"/>
                  </a:lnTo>
                  <a:lnTo>
                    <a:pt x="100" y="50"/>
                  </a:lnTo>
                  <a:lnTo>
                    <a:pt x="96" y="50"/>
                  </a:lnTo>
                  <a:lnTo>
                    <a:pt x="90" y="48"/>
                  </a:lnTo>
                  <a:lnTo>
                    <a:pt x="82" y="44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0" y="30"/>
                  </a:lnTo>
                  <a:lnTo>
                    <a:pt x="58" y="26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52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6"/>
                  </a:lnTo>
                  <a:lnTo>
                    <a:pt x="50" y="14"/>
                  </a:lnTo>
                  <a:lnTo>
                    <a:pt x="50" y="10"/>
                  </a:lnTo>
                  <a:lnTo>
                    <a:pt x="48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38" y="12"/>
                  </a:lnTo>
                  <a:lnTo>
                    <a:pt x="36" y="14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8" y="12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2" y="2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Freeform 548"/>
            <p:cNvSpPr>
              <a:spLocks/>
            </p:cNvSpPr>
            <p:nvPr/>
          </p:nvSpPr>
          <p:spPr bwMode="gray">
            <a:xfrm>
              <a:off x="6959577" y="1475618"/>
              <a:ext cx="162923" cy="188715"/>
            </a:xfrm>
            <a:custGeom>
              <a:avLst/>
              <a:gdLst>
                <a:gd name="T0" fmla="*/ 30 w 88"/>
                <a:gd name="T1" fmla="*/ 44 h 102"/>
                <a:gd name="T2" fmla="*/ 26 w 88"/>
                <a:gd name="T3" fmla="*/ 38 h 102"/>
                <a:gd name="T4" fmla="*/ 20 w 88"/>
                <a:gd name="T5" fmla="*/ 32 h 102"/>
                <a:gd name="T6" fmla="*/ 14 w 88"/>
                <a:gd name="T7" fmla="*/ 28 h 102"/>
                <a:gd name="T8" fmla="*/ 8 w 88"/>
                <a:gd name="T9" fmla="*/ 24 h 102"/>
                <a:gd name="T10" fmla="*/ 2 w 88"/>
                <a:gd name="T11" fmla="*/ 16 h 102"/>
                <a:gd name="T12" fmla="*/ 0 w 88"/>
                <a:gd name="T13" fmla="*/ 8 h 102"/>
                <a:gd name="T14" fmla="*/ 8 w 88"/>
                <a:gd name="T15" fmla="*/ 0 h 102"/>
                <a:gd name="T16" fmla="*/ 12 w 88"/>
                <a:gd name="T17" fmla="*/ 0 h 102"/>
                <a:gd name="T18" fmla="*/ 20 w 88"/>
                <a:gd name="T19" fmla="*/ 2 h 102"/>
                <a:gd name="T20" fmla="*/ 28 w 88"/>
                <a:gd name="T21" fmla="*/ 6 h 102"/>
                <a:gd name="T22" fmla="*/ 32 w 88"/>
                <a:gd name="T23" fmla="*/ 16 h 102"/>
                <a:gd name="T24" fmla="*/ 32 w 88"/>
                <a:gd name="T25" fmla="*/ 20 h 102"/>
                <a:gd name="T26" fmla="*/ 36 w 88"/>
                <a:gd name="T27" fmla="*/ 24 h 102"/>
                <a:gd name="T28" fmla="*/ 44 w 88"/>
                <a:gd name="T29" fmla="*/ 26 h 102"/>
                <a:gd name="T30" fmla="*/ 44 w 88"/>
                <a:gd name="T31" fmla="*/ 24 h 102"/>
                <a:gd name="T32" fmla="*/ 44 w 88"/>
                <a:gd name="T33" fmla="*/ 18 h 102"/>
                <a:gd name="T34" fmla="*/ 46 w 88"/>
                <a:gd name="T35" fmla="*/ 12 h 102"/>
                <a:gd name="T36" fmla="*/ 50 w 88"/>
                <a:gd name="T37" fmla="*/ 10 h 102"/>
                <a:gd name="T38" fmla="*/ 60 w 88"/>
                <a:gd name="T39" fmla="*/ 14 h 102"/>
                <a:gd name="T40" fmla="*/ 58 w 88"/>
                <a:gd name="T41" fmla="*/ 20 h 102"/>
                <a:gd name="T42" fmla="*/ 58 w 88"/>
                <a:gd name="T43" fmla="*/ 30 h 102"/>
                <a:gd name="T44" fmla="*/ 60 w 88"/>
                <a:gd name="T45" fmla="*/ 40 h 102"/>
                <a:gd name="T46" fmla="*/ 66 w 88"/>
                <a:gd name="T47" fmla="*/ 46 h 102"/>
                <a:gd name="T48" fmla="*/ 70 w 88"/>
                <a:gd name="T49" fmla="*/ 44 h 102"/>
                <a:gd name="T50" fmla="*/ 76 w 88"/>
                <a:gd name="T51" fmla="*/ 34 h 102"/>
                <a:gd name="T52" fmla="*/ 76 w 88"/>
                <a:gd name="T53" fmla="*/ 32 h 102"/>
                <a:gd name="T54" fmla="*/ 80 w 88"/>
                <a:gd name="T55" fmla="*/ 28 h 102"/>
                <a:gd name="T56" fmla="*/ 82 w 88"/>
                <a:gd name="T57" fmla="*/ 26 h 102"/>
                <a:gd name="T58" fmla="*/ 86 w 88"/>
                <a:gd name="T59" fmla="*/ 28 h 102"/>
                <a:gd name="T60" fmla="*/ 88 w 88"/>
                <a:gd name="T61" fmla="*/ 38 h 102"/>
                <a:gd name="T62" fmla="*/ 86 w 88"/>
                <a:gd name="T63" fmla="*/ 48 h 102"/>
                <a:gd name="T64" fmla="*/ 82 w 88"/>
                <a:gd name="T65" fmla="*/ 68 h 102"/>
                <a:gd name="T66" fmla="*/ 88 w 88"/>
                <a:gd name="T67" fmla="*/ 90 h 102"/>
                <a:gd name="T68" fmla="*/ 88 w 88"/>
                <a:gd name="T69" fmla="*/ 92 h 102"/>
                <a:gd name="T70" fmla="*/ 84 w 88"/>
                <a:gd name="T71" fmla="*/ 98 h 102"/>
                <a:gd name="T72" fmla="*/ 82 w 88"/>
                <a:gd name="T73" fmla="*/ 102 h 102"/>
                <a:gd name="T74" fmla="*/ 78 w 88"/>
                <a:gd name="T75" fmla="*/ 100 h 102"/>
                <a:gd name="T76" fmla="*/ 78 w 88"/>
                <a:gd name="T77" fmla="*/ 96 h 102"/>
                <a:gd name="T78" fmla="*/ 76 w 88"/>
                <a:gd name="T79" fmla="*/ 90 h 102"/>
                <a:gd name="T80" fmla="*/ 76 w 88"/>
                <a:gd name="T81" fmla="*/ 80 h 102"/>
                <a:gd name="T82" fmla="*/ 72 w 88"/>
                <a:gd name="T83" fmla="*/ 76 h 102"/>
                <a:gd name="T84" fmla="*/ 66 w 88"/>
                <a:gd name="T85" fmla="*/ 78 h 102"/>
                <a:gd name="T86" fmla="*/ 60 w 88"/>
                <a:gd name="T87" fmla="*/ 74 h 102"/>
                <a:gd name="T88" fmla="*/ 52 w 88"/>
                <a:gd name="T89" fmla="*/ 70 h 102"/>
                <a:gd name="T90" fmla="*/ 44 w 88"/>
                <a:gd name="T91" fmla="*/ 6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" h="102">
                  <a:moveTo>
                    <a:pt x="30" y="46"/>
                  </a:moveTo>
                  <a:lnTo>
                    <a:pt x="30" y="44"/>
                  </a:lnTo>
                  <a:lnTo>
                    <a:pt x="28" y="42"/>
                  </a:lnTo>
                  <a:lnTo>
                    <a:pt x="26" y="38"/>
                  </a:lnTo>
                  <a:lnTo>
                    <a:pt x="24" y="34"/>
                  </a:lnTo>
                  <a:lnTo>
                    <a:pt x="20" y="32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2" y="26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0"/>
                  </a:lnTo>
                  <a:lnTo>
                    <a:pt x="34" y="22"/>
                  </a:lnTo>
                  <a:lnTo>
                    <a:pt x="36" y="24"/>
                  </a:lnTo>
                  <a:lnTo>
                    <a:pt x="40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8"/>
                  </a:lnTo>
                  <a:lnTo>
                    <a:pt x="44" y="14"/>
                  </a:lnTo>
                  <a:lnTo>
                    <a:pt x="46" y="12"/>
                  </a:lnTo>
                  <a:lnTo>
                    <a:pt x="48" y="10"/>
                  </a:lnTo>
                  <a:lnTo>
                    <a:pt x="50" y="10"/>
                  </a:lnTo>
                  <a:lnTo>
                    <a:pt x="54" y="12"/>
                  </a:lnTo>
                  <a:lnTo>
                    <a:pt x="60" y="14"/>
                  </a:lnTo>
                  <a:lnTo>
                    <a:pt x="60" y="16"/>
                  </a:lnTo>
                  <a:lnTo>
                    <a:pt x="58" y="20"/>
                  </a:lnTo>
                  <a:lnTo>
                    <a:pt x="58" y="24"/>
                  </a:lnTo>
                  <a:lnTo>
                    <a:pt x="58" y="30"/>
                  </a:lnTo>
                  <a:lnTo>
                    <a:pt x="60" y="34"/>
                  </a:lnTo>
                  <a:lnTo>
                    <a:pt x="60" y="40"/>
                  </a:lnTo>
                  <a:lnTo>
                    <a:pt x="64" y="44"/>
                  </a:lnTo>
                  <a:lnTo>
                    <a:pt x="66" y="46"/>
                  </a:lnTo>
                  <a:lnTo>
                    <a:pt x="68" y="46"/>
                  </a:lnTo>
                  <a:lnTo>
                    <a:pt x="70" y="44"/>
                  </a:lnTo>
                  <a:lnTo>
                    <a:pt x="72" y="42"/>
                  </a:lnTo>
                  <a:lnTo>
                    <a:pt x="76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8" y="30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2" y="26"/>
                  </a:lnTo>
                  <a:lnTo>
                    <a:pt x="84" y="26"/>
                  </a:lnTo>
                  <a:lnTo>
                    <a:pt x="86" y="28"/>
                  </a:lnTo>
                  <a:lnTo>
                    <a:pt x="86" y="32"/>
                  </a:lnTo>
                  <a:lnTo>
                    <a:pt x="88" y="38"/>
                  </a:lnTo>
                  <a:lnTo>
                    <a:pt x="88" y="46"/>
                  </a:lnTo>
                  <a:lnTo>
                    <a:pt x="86" y="48"/>
                  </a:lnTo>
                  <a:lnTo>
                    <a:pt x="84" y="58"/>
                  </a:lnTo>
                  <a:lnTo>
                    <a:pt x="82" y="68"/>
                  </a:lnTo>
                  <a:lnTo>
                    <a:pt x="84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88" y="92"/>
                  </a:lnTo>
                  <a:lnTo>
                    <a:pt x="86" y="96"/>
                  </a:lnTo>
                  <a:lnTo>
                    <a:pt x="84" y="98"/>
                  </a:lnTo>
                  <a:lnTo>
                    <a:pt x="84" y="100"/>
                  </a:lnTo>
                  <a:lnTo>
                    <a:pt x="82" y="102"/>
                  </a:lnTo>
                  <a:lnTo>
                    <a:pt x="80" y="102"/>
                  </a:lnTo>
                  <a:lnTo>
                    <a:pt x="78" y="100"/>
                  </a:lnTo>
                  <a:lnTo>
                    <a:pt x="78" y="96"/>
                  </a:lnTo>
                  <a:lnTo>
                    <a:pt x="78" y="96"/>
                  </a:lnTo>
                  <a:lnTo>
                    <a:pt x="76" y="92"/>
                  </a:lnTo>
                  <a:lnTo>
                    <a:pt x="76" y="90"/>
                  </a:lnTo>
                  <a:lnTo>
                    <a:pt x="76" y="86"/>
                  </a:lnTo>
                  <a:lnTo>
                    <a:pt x="76" y="80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68" y="74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0" y="74"/>
                  </a:lnTo>
                  <a:lnTo>
                    <a:pt x="56" y="72"/>
                  </a:lnTo>
                  <a:lnTo>
                    <a:pt x="52" y="70"/>
                  </a:lnTo>
                  <a:lnTo>
                    <a:pt x="46" y="66"/>
                  </a:lnTo>
                  <a:lnTo>
                    <a:pt x="44" y="60"/>
                  </a:lnTo>
                  <a:lnTo>
                    <a:pt x="30" y="46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Freeform 549"/>
            <p:cNvSpPr>
              <a:spLocks/>
            </p:cNvSpPr>
            <p:nvPr/>
          </p:nvSpPr>
          <p:spPr bwMode="gray">
            <a:xfrm>
              <a:off x="7155825" y="1557025"/>
              <a:ext cx="70353" cy="99908"/>
            </a:xfrm>
            <a:custGeom>
              <a:avLst/>
              <a:gdLst>
                <a:gd name="T0" fmla="*/ 16 w 38"/>
                <a:gd name="T1" fmla="*/ 0 h 54"/>
                <a:gd name="T2" fmla="*/ 14 w 38"/>
                <a:gd name="T3" fmla="*/ 0 h 54"/>
                <a:gd name="T4" fmla="*/ 14 w 38"/>
                <a:gd name="T5" fmla="*/ 0 h 54"/>
                <a:gd name="T6" fmla="*/ 12 w 38"/>
                <a:gd name="T7" fmla="*/ 0 h 54"/>
                <a:gd name="T8" fmla="*/ 8 w 38"/>
                <a:gd name="T9" fmla="*/ 2 h 54"/>
                <a:gd name="T10" fmla="*/ 6 w 38"/>
                <a:gd name="T11" fmla="*/ 6 h 54"/>
                <a:gd name="T12" fmla="*/ 4 w 38"/>
                <a:gd name="T13" fmla="*/ 10 h 54"/>
                <a:gd name="T14" fmla="*/ 2 w 38"/>
                <a:gd name="T15" fmla="*/ 16 h 54"/>
                <a:gd name="T16" fmla="*/ 2 w 38"/>
                <a:gd name="T17" fmla="*/ 24 h 54"/>
                <a:gd name="T18" fmla="*/ 0 w 38"/>
                <a:gd name="T19" fmla="*/ 48 h 54"/>
                <a:gd name="T20" fmla="*/ 2 w 38"/>
                <a:gd name="T21" fmla="*/ 48 h 54"/>
                <a:gd name="T22" fmla="*/ 10 w 38"/>
                <a:gd name="T23" fmla="*/ 52 h 54"/>
                <a:gd name="T24" fmla="*/ 18 w 38"/>
                <a:gd name="T25" fmla="*/ 54 h 54"/>
                <a:gd name="T26" fmla="*/ 28 w 38"/>
                <a:gd name="T27" fmla="*/ 54 h 54"/>
                <a:gd name="T28" fmla="*/ 36 w 38"/>
                <a:gd name="T29" fmla="*/ 50 h 54"/>
                <a:gd name="T30" fmla="*/ 38 w 38"/>
                <a:gd name="T31" fmla="*/ 40 h 54"/>
                <a:gd name="T32" fmla="*/ 16 w 38"/>
                <a:gd name="T3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54">
                  <a:moveTo>
                    <a:pt x="16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6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2" y="24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8" y="54"/>
                  </a:lnTo>
                  <a:lnTo>
                    <a:pt x="36" y="50"/>
                  </a:lnTo>
                  <a:lnTo>
                    <a:pt x="38" y="40"/>
                  </a:lnTo>
                  <a:lnTo>
                    <a:pt x="16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Freeform 550"/>
            <p:cNvSpPr>
              <a:spLocks/>
            </p:cNvSpPr>
            <p:nvPr/>
          </p:nvSpPr>
          <p:spPr bwMode="gray">
            <a:xfrm>
              <a:off x="7389101" y="1575526"/>
              <a:ext cx="125895" cy="270122"/>
            </a:xfrm>
            <a:custGeom>
              <a:avLst/>
              <a:gdLst>
                <a:gd name="T0" fmla="*/ 18 w 68"/>
                <a:gd name="T1" fmla="*/ 2 h 146"/>
                <a:gd name="T2" fmla="*/ 16 w 68"/>
                <a:gd name="T3" fmla="*/ 0 h 146"/>
                <a:gd name="T4" fmla="*/ 12 w 68"/>
                <a:gd name="T5" fmla="*/ 0 h 146"/>
                <a:gd name="T6" fmla="*/ 10 w 68"/>
                <a:gd name="T7" fmla="*/ 6 h 146"/>
                <a:gd name="T8" fmla="*/ 12 w 68"/>
                <a:gd name="T9" fmla="*/ 10 h 146"/>
                <a:gd name="T10" fmla="*/ 12 w 68"/>
                <a:gd name="T11" fmla="*/ 16 h 146"/>
                <a:gd name="T12" fmla="*/ 10 w 68"/>
                <a:gd name="T13" fmla="*/ 20 h 146"/>
                <a:gd name="T14" fmla="*/ 6 w 68"/>
                <a:gd name="T15" fmla="*/ 22 h 146"/>
                <a:gd name="T16" fmla="*/ 4 w 68"/>
                <a:gd name="T17" fmla="*/ 32 h 146"/>
                <a:gd name="T18" fmla="*/ 2 w 68"/>
                <a:gd name="T19" fmla="*/ 46 h 146"/>
                <a:gd name="T20" fmla="*/ 2 w 68"/>
                <a:gd name="T21" fmla="*/ 54 h 146"/>
                <a:gd name="T22" fmla="*/ 0 w 68"/>
                <a:gd name="T23" fmla="*/ 58 h 146"/>
                <a:gd name="T24" fmla="*/ 0 w 68"/>
                <a:gd name="T25" fmla="*/ 60 h 146"/>
                <a:gd name="T26" fmla="*/ 0 w 68"/>
                <a:gd name="T27" fmla="*/ 66 h 146"/>
                <a:gd name="T28" fmla="*/ 6 w 68"/>
                <a:gd name="T29" fmla="*/ 78 h 146"/>
                <a:gd name="T30" fmla="*/ 4 w 68"/>
                <a:gd name="T31" fmla="*/ 84 h 146"/>
                <a:gd name="T32" fmla="*/ 8 w 68"/>
                <a:gd name="T33" fmla="*/ 84 h 146"/>
                <a:gd name="T34" fmla="*/ 12 w 68"/>
                <a:gd name="T35" fmla="*/ 88 h 146"/>
                <a:gd name="T36" fmla="*/ 14 w 68"/>
                <a:gd name="T37" fmla="*/ 96 h 146"/>
                <a:gd name="T38" fmla="*/ 14 w 68"/>
                <a:gd name="T39" fmla="*/ 100 h 146"/>
                <a:gd name="T40" fmla="*/ 14 w 68"/>
                <a:gd name="T41" fmla="*/ 106 h 146"/>
                <a:gd name="T42" fmla="*/ 12 w 68"/>
                <a:gd name="T43" fmla="*/ 108 h 146"/>
                <a:gd name="T44" fmla="*/ 12 w 68"/>
                <a:gd name="T45" fmla="*/ 110 h 146"/>
                <a:gd name="T46" fmla="*/ 10 w 68"/>
                <a:gd name="T47" fmla="*/ 116 h 146"/>
                <a:gd name="T48" fmla="*/ 12 w 68"/>
                <a:gd name="T49" fmla="*/ 126 h 146"/>
                <a:gd name="T50" fmla="*/ 10 w 68"/>
                <a:gd name="T51" fmla="*/ 130 h 146"/>
                <a:gd name="T52" fmla="*/ 12 w 68"/>
                <a:gd name="T53" fmla="*/ 136 h 146"/>
                <a:gd name="T54" fmla="*/ 16 w 68"/>
                <a:gd name="T55" fmla="*/ 142 h 146"/>
                <a:gd name="T56" fmla="*/ 26 w 68"/>
                <a:gd name="T57" fmla="*/ 146 h 146"/>
                <a:gd name="T58" fmla="*/ 34 w 68"/>
                <a:gd name="T59" fmla="*/ 146 h 146"/>
                <a:gd name="T60" fmla="*/ 36 w 68"/>
                <a:gd name="T61" fmla="*/ 146 h 146"/>
                <a:gd name="T62" fmla="*/ 40 w 68"/>
                <a:gd name="T63" fmla="*/ 146 h 146"/>
                <a:gd name="T64" fmla="*/ 46 w 68"/>
                <a:gd name="T65" fmla="*/ 142 h 146"/>
                <a:gd name="T66" fmla="*/ 50 w 68"/>
                <a:gd name="T67" fmla="*/ 134 h 146"/>
                <a:gd name="T68" fmla="*/ 52 w 68"/>
                <a:gd name="T69" fmla="*/ 130 h 146"/>
                <a:gd name="T70" fmla="*/ 56 w 68"/>
                <a:gd name="T71" fmla="*/ 120 h 146"/>
                <a:gd name="T72" fmla="*/ 62 w 68"/>
                <a:gd name="T73" fmla="*/ 112 h 146"/>
                <a:gd name="T74" fmla="*/ 64 w 68"/>
                <a:gd name="T75" fmla="*/ 108 h 146"/>
                <a:gd name="T76" fmla="*/ 68 w 68"/>
                <a:gd name="T77" fmla="*/ 100 h 146"/>
                <a:gd name="T78" fmla="*/ 68 w 68"/>
                <a:gd name="T79" fmla="*/ 84 h 146"/>
                <a:gd name="T80" fmla="*/ 66 w 68"/>
                <a:gd name="T81" fmla="*/ 80 h 146"/>
                <a:gd name="T82" fmla="*/ 60 w 68"/>
                <a:gd name="T83" fmla="*/ 78 h 146"/>
                <a:gd name="T84" fmla="*/ 56 w 68"/>
                <a:gd name="T85" fmla="*/ 80 h 146"/>
                <a:gd name="T86" fmla="*/ 54 w 68"/>
                <a:gd name="T87" fmla="*/ 80 h 146"/>
                <a:gd name="T88" fmla="*/ 50 w 68"/>
                <a:gd name="T89" fmla="*/ 80 h 146"/>
                <a:gd name="T90" fmla="*/ 52 w 68"/>
                <a:gd name="T91" fmla="*/ 78 h 146"/>
                <a:gd name="T92" fmla="*/ 54 w 68"/>
                <a:gd name="T93" fmla="*/ 74 h 146"/>
                <a:gd name="T94" fmla="*/ 56 w 68"/>
                <a:gd name="T95" fmla="*/ 72 h 146"/>
                <a:gd name="T96" fmla="*/ 56 w 68"/>
                <a:gd name="T97" fmla="*/ 64 h 146"/>
                <a:gd name="T98" fmla="*/ 56 w 68"/>
                <a:gd name="T99" fmla="*/ 56 h 146"/>
                <a:gd name="T100" fmla="*/ 54 w 68"/>
                <a:gd name="T101" fmla="*/ 48 h 146"/>
                <a:gd name="T102" fmla="*/ 48 w 68"/>
                <a:gd name="T103" fmla="*/ 36 h 146"/>
                <a:gd name="T104" fmla="*/ 42 w 68"/>
                <a:gd name="T105" fmla="*/ 28 h 146"/>
                <a:gd name="T106" fmla="*/ 38 w 68"/>
                <a:gd name="T107" fmla="*/ 22 h 146"/>
                <a:gd name="T108" fmla="*/ 32 w 68"/>
                <a:gd name="T109" fmla="*/ 16 h 146"/>
                <a:gd name="T110" fmla="*/ 26 w 68"/>
                <a:gd name="T111" fmla="*/ 12 h 146"/>
                <a:gd name="T112" fmla="*/ 24 w 68"/>
                <a:gd name="T113" fmla="*/ 10 h 146"/>
                <a:gd name="T114" fmla="*/ 20 w 68"/>
                <a:gd name="T115" fmla="*/ 6 h 146"/>
                <a:gd name="T116" fmla="*/ 20 w 68"/>
                <a:gd name="T117" fmla="*/ 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8" h="146">
                  <a:moveTo>
                    <a:pt x="20" y="2"/>
                  </a:moveTo>
                  <a:lnTo>
                    <a:pt x="18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6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6" y="22"/>
                  </a:lnTo>
                  <a:lnTo>
                    <a:pt x="4" y="26"/>
                  </a:lnTo>
                  <a:lnTo>
                    <a:pt x="4" y="32"/>
                  </a:lnTo>
                  <a:lnTo>
                    <a:pt x="2" y="40"/>
                  </a:lnTo>
                  <a:lnTo>
                    <a:pt x="2" y="46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2" y="72"/>
                  </a:lnTo>
                  <a:lnTo>
                    <a:pt x="6" y="78"/>
                  </a:lnTo>
                  <a:lnTo>
                    <a:pt x="2" y="84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8" y="84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2"/>
                  </a:lnTo>
                  <a:lnTo>
                    <a:pt x="14" y="96"/>
                  </a:lnTo>
                  <a:lnTo>
                    <a:pt x="14" y="98"/>
                  </a:lnTo>
                  <a:lnTo>
                    <a:pt x="14" y="100"/>
                  </a:lnTo>
                  <a:lnTo>
                    <a:pt x="16" y="102"/>
                  </a:lnTo>
                  <a:lnTo>
                    <a:pt x="14" y="106"/>
                  </a:lnTo>
                  <a:lnTo>
                    <a:pt x="1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12" y="110"/>
                  </a:lnTo>
                  <a:lnTo>
                    <a:pt x="10" y="112"/>
                  </a:lnTo>
                  <a:lnTo>
                    <a:pt x="10" y="116"/>
                  </a:lnTo>
                  <a:lnTo>
                    <a:pt x="10" y="120"/>
                  </a:lnTo>
                  <a:lnTo>
                    <a:pt x="12" y="126"/>
                  </a:lnTo>
                  <a:lnTo>
                    <a:pt x="12" y="128"/>
                  </a:lnTo>
                  <a:lnTo>
                    <a:pt x="10" y="130"/>
                  </a:lnTo>
                  <a:lnTo>
                    <a:pt x="10" y="132"/>
                  </a:lnTo>
                  <a:lnTo>
                    <a:pt x="12" y="136"/>
                  </a:lnTo>
                  <a:lnTo>
                    <a:pt x="12" y="140"/>
                  </a:lnTo>
                  <a:lnTo>
                    <a:pt x="16" y="142"/>
                  </a:lnTo>
                  <a:lnTo>
                    <a:pt x="22" y="144"/>
                  </a:lnTo>
                  <a:lnTo>
                    <a:pt x="26" y="146"/>
                  </a:lnTo>
                  <a:lnTo>
                    <a:pt x="30" y="146"/>
                  </a:lnTo>
                  <a:lnTo>
                    <a:pt x="34" y="146"/>
                  </a:lnTo>
                  <a:lnTo>
                    <a:pt x="36" y="146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0" y="146"/>
                  </a:lnTo>
                  <a:lnTo>
                    <a:pt x="44" y="144"/>
                  </a:lnTo>
                  <a:lnTo>
                    <a:pt x="46" y="142"/>
                  </a:lnTo>
                  <a:lnTo>
                    <a:pt x="48" y="140"/>
                  </a:lnTo>
                  <a:lnTo>
                    <a:pt x="50" y="134"/>
                  </a:lnTo>
                  <a:lnTo>
                    <a:pt x="50" y="134"/>
                  </a:lnTo>
                  <a:lnTo>
                    <a:pt x="52" y="130"/>
                  </a:lnTo>
                  <a:lnTo>
                    <a:pt x="52" y="126"/>
                  </a:lnTo>
                  <a:lnTo>
                    <a:pt x="56" y="120"/>
                  </a:lnTo>
                  <a:lnTo>
                    <a:pt x="58" y="116"/>
                  </a:lnTo>
                  <a:lnTo>
                    <a:pt x="62" y="112"/>
                  </a:lnTo>
                  <a:lnTo>
                    <a:pt x="64" y="110"/>
                  </a:lnTo>
                  <a:lnTo>
                    <a:pt x="64" y="108"/>
                  </a:lnTo>
                  <a:lnTo>
                    <a:pt x="66" y="104"/>
                  </a:lnTo>
                  <a:lnTo>
                    <a:pt x="68" y="100"/>
                  </a:lnTo>
                  <a:lnTo>
                    <a:pt x="68" y="92"/>
                  </a:lnTo>
                  <a:lnTo>
                    <a:pt x="68" y="84"/>
                  </a:lnTo>
                  <a:lnTo>
                    <a:pt x="68" y="84"/>
                  </a:lnTo>
                  <a:lnTo>
                    <a:pt x="66" y="80"/>
                  </a:lnTo>
                  <a:lnTo>
                    <a:pt x="62" y="78"/>
                  </a:lnTo>
                  <a:lnTo>
                    <a:pt x="60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54" y="80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0"/>
                  </a:lnTo>
                  <a:lnTo>
                    <a:pt x="50" y="80"/>
                  </a:lnTo>
                  <a:lnTo>
                    <a:pt x="52" y="7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6" y="72"/>
                  </a:lnTo>
                  <a:lnTo>
                    <a:pt x="56" y="68"/>
                  </a:lnTo>
                  <a:lnTo>
                    <a:pt x="56" y="64"/>
                  </a:lnTo>
                  <a:lnTo>
                    <a:pt x="56" y="58"/>
                  </a:lnTo>
                  <a:lnTo>
                    <a:pt x="56" y="56"/>
                  </a:lnTo>
                  <a:lnTo>
                    <a:pt x="56" y="52"/>
                  </a:lnTo>
                  <a:lnTo>
                    <a:pt x="54" y="48"/>
                  </a:lnTo>
                  <a:lnTo>
                    <a:pt x="52" y="42"/>
                  </a:lnTo>
                  <a:lnTo>
                    <a:pt x="48" y="36"/>
                  </a:lnTo>
                  <a:lnTo>
                    <a:pt x="44" y="30"/>
                  </a:lnTo>
                  <a:lnTo>
                    <a:pt x="42" y="28"/>
                  </a:lnTo>
                  <a:lnTo>
                    <a:pt x="40" y="26"/>
                  </a:lnTo>
                  <a:lnTo>
                    <a:pt x="38" y="22"/>
                  </a:lnTo>
                  <a:lnTo>
                    <a:pt x="36" y="18"/>
                  </a:lnTo>
                  <a:lnTo>
                    <a:pt x="32" y="16"/>
                  </a:lnTo>
                  <a:lnTo>
                    <a:pt x="30" y="14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20" y="2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Freeform 551"/>
            <p:cNvSpPr>
              <a:spLocks/>
            </p:cNvSpPr>
            <p:nvPr/>
          </p:nvSpPr>
          <p:spPr bwMode="gray">
            <a:xfrm>
              <a:off x="6948469" y="2341488"/>
              <a:ext cx="92570" cy="85107"/>
            </a:xfrm>
            <a:custGeom>
              <a:avLst/>
              <a:gdLst>
                <a:gd name="T0" fmla="*/ 24 w 50"/>
                <a:gd name="T1" fmla="*/ 18 h 46"/>
                <a:gd name="T2" fmla="*/ 24 w 50"/>
                <a:gd name="T3" fmla="*/ 18 h 46"/>
                <a:gd name="T4" fmla="*/ 22 w 50"/>
                <a:gd name="T5" fmla="*/ 18 h 46"/>
                <a:gd name="T6" fmla="*/ 18 w 50"/>
                <a:gd name="T7" fmla="*/ 18 h 46"/>
                <a:gd name="T8" fmla="*/ 16 w 50"/>
                <a:gd name="T9" fmla="*/ 20 h 46"/>
                <a:gd name="T10" fmla="*/ 12 w 50"/>
                <a:gd name="T11" fmla="*/ 22 h 46"/>
                <a:gd name="T12" fmla="*/ 10 w 50"/>
                <a:gd name="T13" fmla="*/ 24 h 46"/>
                <a:gd name="T14" fmla="*/ 8 w 50"/>
                <a:gd name="T15" fmla="*/ 26 h 46"/>
                <a:gd name="T16" fmla="*/ 8 w 50"/>
                <a:gd name="T17" fmla="*/ 26 h 46"/>
                <a:gd name="T18" fmla="*/ 6 w 50"/>
                <a:gd name="T19" fmla="*/ 26 h 46"/>
                <a:gd name="T20" fmla="*/ 4 w 50"/>
                <a:gd name="T21" fmla="*/ 26 h 46"/>
                <a:gd name="T22" fmla="*/ 2 w 50"/>
                <a:gd name="T23" fmla="*/ 28 h 46"/>
                <a:gd name="T24" fmla="*/ 0 w 50"/>
                <a:gd name="T25" fmla="*/ 30 h 46"/>
                <a:gd name="T26" fmla="*/ 0 w 50"/>
                <a:gd name="T27" fmla="*/ 32 h 46"/>
                <a:gd name="T28" fmla="*/ 0 w 50"/>
                <a:gd name="T29" fmla="*/ 38 h 46"/>
                <a:gd name="T30" fmla="*/ 0 w 50"/>
                <a:gd name="T31" fmla="*/ 38 h 46"/>
                <a:gd name="T32" fmla="*/ 4 w 50"/>
                <a:gd name="T33" fmla="*/ 40 h 46"/>
                <a:gd name="T34" fmla="*/ 6 w 50"/>
                <a:gd name="T35" fmla="*/ 42 h 46"/>
                <a:gd name="T36" fmla="*/ 12 w 50"/>
                <a:gd name="T37" fmla="*/ 44 h 46"/>
                <a:gd name="T38" fmla="*/ 18 w 50"/>
                <a:gd name="T39" fmla="*/ 46 h 46"/>
                <a:gd name="T40" fmla="*/ 24 w 50"/>
                <a:gd name="T41" fmla="*/ 46 h 46"/>
                <a:gd name="T42" fmla="*/ 26 w 50"/>
                <a:gd name="T43" fmla="*/ 46 h 46"/>
                <a:gd name="T44" fmla="*/ 30 w 50"/>
                <a:gd name="T45" fmla="*/ 46 h 46"/>
                <a:gd name="T46" fmla="*/ 34 w 50"/>
                <a:gd name="T47" fmla="*/ 44 h 46"/>
                <a:gd name="T48" fmla="*/ 38 w 50"/>
                <a:gd name="T49" fmla="*/ 44 h 46"/>
                <a:gd name="T50" fmla="*/ 44 w 50"/>
                <a:gd name="T51" fmla="*/ 44 h 46"/>
                <a:gd name="T52" fmla="*/ 48 w 50"/>
                <a:gd name="T53" fmla="*/ 44 h 46"/>
                <a:gd name="T54" fmla="*/ 50 w 50"/>
                <a:gd name="T55" fmla="*/ 46 h 46"/>
                <a:gd name="T56" fmla="*/ 50 w 50"/>
                <a:gd name="T57" fmla="*/ 44 h 46"/>
                <a:gd name="T58" fmla="*/ 48 w 50"/>
                <a:gd name="T59" fmla="*/ 42 h 46"/>
                <a:gd name="T60" fmla="*/ 48 w 50"/>
                <a:gd name="T61" fmla="*/ 36 h 46"/>
                <a:gd name="T62" fmla="*/ 46 w 50"/>
                <a:gd name="T63" fmla="*/ 30 h 46"/>
                <a:gd name="T64" fmla="*/ 44 w 50"/>
                <a:gd name="T65" fmla="*/ 26 h 46"/>
                <a:gd name="T66" fmla="*/ 42 w 50"/>
                <a:gd name="T67" fmla="*/ 24 h 46"/>
                <a:gd name="T68" fmla="*/ 40 w 50"/>
                <a:gd name="T69" fmla="*/ 22 h 46"/>
                <a:gd name="T70" fmla="*/ 40 w 50"/>
                <a:gd name="T71" fmla="*/ 18 h 46"/>
                <a:gd name="T72" fmla="*/ 38 w 50"/>
                <a:gd name="T73" fmla="*/ 14 h 46"/>
                <a:gd name="T74" fmla="*/ 38 w 50"/>
                <a:gd name="T75" fmla="*/ 10 h 46"/>
                <a:gd name="T76" fmla="*/ 36 w 50"/>
                <a:gd name="T77" fmla="*/ 6 h 46"/>
                <a:gd name="T78" fmla="*/ 32 w 50"/>
                <a:gd name="T79" fmla="*/ 2 h 46"/>
                <a:gd name="T80" fmla="*/ 30 w 50"/>
                <a:gd name="T81" fmla="*/ 0 h 46"/>
                <a:gd name="T82" fmla="*/ 26 w 50"/>
                <a:gd name="T83" fmla="*/ 2 h 46"/>
                <a:gd name="T84" fmla="*/ 24 w 50"/>
                <a:gd name="T85" fmla="*/ 1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" h="46">
                  <a:moveTo>
                    <a:pt x="24" y="18"/>
                  </a:moveTo>
                  <a:lnTo>
                    <a:pt x="24" y="18"/>
                  </a:lnTo>
                  <a:lnTo>
                    <a:pt x="22" y="18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2" y="22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6" y="42"/>
                  </a:lnTo>
                  <a:lnTo>
                    <a:pt x="12" y="44"/>
                  </a:lnTo>
                  <a:lnTo>
                    <a:pt x="18" y="46"/>
                  </a:lnTo>
                  <a:lnTo>
                    <a:pt x="24" y="46"/>
                  </a:lnTo>
                  <a:lnTo>
                    <a:pt x="26" y="46"/>
                  </a:lnTo>
                  <a:lnTo>
                    <a:pt x="30" y="46"/>
                  </a:lnTo>
                  <a:lnTo>
                    <a:pt x="34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8" y="44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48" y="42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6"/>
                  </a:lnTo>
                  <a:lnTo>
                    <a:pt x="42" y="24"/>
                  </a:lnTo>
                  <a:lnTo>
                    <a:pt x="40" y="22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0"/>
                  </a:lnTo>
                  <a:lnTo>
                    <a:pt x="36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18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Freeform 552"/>
            <p:cNvSpPr>
              <a:spLocks/>
            </p:cNvSpPr>
            <p:nvPr/>
          </p:nvSpPr>
          <p:spPr bwMode="gray">
            <a:xfrm>
              <a:off x="7415021" y="2041764"/>
              <a:ext cx="111084" cy="81407"/>
            </a:xfrm>
            <a:custGeom>
              <a:avLst/>
              <a:gdLst>
                <a:gd name="T0" fmla="*/ 14 w 60"/>
                <a:gd name="T1" fmla="*/ 2 h 44"/>
                <a:gd name="T2" fmla="*/ 14 w 60"/>
                <a:gd name="T3" fmla="*/ 2 h 44"/>
                <a:gd name="T4" fmla="*/ 12 w 60"/>
                <a:gd name="T5" fmla="*/ 2 h 44"/>
                <a:gd name="T6" fmla="*/ 10 w 60"/>
                <a:gd name="T7" fmla="*/ 2 h 44"/>
                <a:gd name="T8" fmla="*/ 8 w 60"/>
                <a:gd name="T9" fmla="*/ 2 h 44"/>
                <a:gd name="T10" fmla="*/ 4 w 60"/>
                <a:gd name="T11" fmla="*/ 2 h 44"/>
                <a:gd name="T12" fmla="*/ 2 w 60"/>
                <a:gd name="T13" fmla="*/ 4 h 44"/>
                <a:gd name="T14" fmla="*/ 0 w 60"/>
                <a:gd name="T15" fmla="*/ 8 h 44"/>
                <a:gd name="T16" fmla="*/ 0 w 60"/>
                <a:gd name="T17" fmla="*/ 12 h 44"/>
                <a:gd name="T18" fmla="*/ 0 w 60"/>
                <a:gd name="T19" fmla="*/ 14 h 44"/>
                <a:gd name="T20" fmla="*/ 0 w 60"/>
                <a:gd name="T21" fmla="*/ 16 h 44"/>
                <a:gd name="T22" fmla="*/ 0 w 60"/>
                <a:gd name="T23" fmla="*/ 20 h 44"/>
                <a:gd name="T24" fmla="*/ 0 w 60"/>
                <a:gd name="T25" fmla="*/ 24 h 44"/>
                <a:gd name="T26" fmla="*/ 0 w 60"/>
                <a:gd name="T27" fmla="*/ 28 h 44"/>
                <a:gd name="T28" fmla="*/ 2 w 60"/>
                <a:gd name="T29" fmla="*/ 32 h 44"/>
                <a:gd name="T30" fmla="*/ 4 w 60"/>
                <a:gd name="T31" fmla="*/ 36 h 44"/>
                <a:gd name="T32" fmla="*/ 6 w 60"/>
                <a:gd name="T33" fmla="*/ 38 h 44"/>
                <a:gd name="T34" fmla="*/ 12 w 60"/>
                <a:gd name="T35" fmla="*/ 40 h 44"/>
                <a:gd name="T36" fmla="*/ 12 w 60"/>
                <a:gd name="T37" fmla="*/ 40 h 44"/>
                <a:gd name="T38" fmla="*/ 14 w 60"/>
                <a:gd name="T39" fmla="*/ 42 h 44"/>
                <a:gd name="T40" fmla="*/ 18 w 60"/>
                <a:gd name="T41" fmla="*/ 44 h 44"/>
                <a:gd name="T42" fmla="*/ 22 w 60"/>
                <a:gd name="T43" fmla="*/ 44 h 44"/>
                <a:gd name="T44" fmla="*/ 26 w 60"/>
                <a:gd name="T45" fmla="*/ 42 h 44"/>
                <a:gd name="T46" fmla="*/ 58 w 60"/>
                <a:gd name="T47" fmla="*/ 42 h 44"/>
                <a:gd name="T48" fmla="*/ 60 w 60"/>
                <a:gd name="T49" fmla="*/ 36 h 44"/>
                <a:gd name="T50" fmla="*/ 58 w 60"/>
                <a:gd name="T51" fmla="*/ 34 h 44"/>
                <a:gd name="T52" fmla="*/ 58 w 60"/>
                <a:gd name="T53" fmla="*/ 32 h 44"/>
                <a:gd name="T54" fmla="*/ 58 w 60"/>
                <a:gd name="T55" fmla="*/ 28 h 44"/>
                <a:gd name="T56" fmla="*/ 56 w 60"/>
                <a:gd name="T57" fmla="*/ 22 h 44"/>
                <a:gd name="T58" fmla="*/ 56 w 60"/>
                <a:gd name="T59" fmla="*/ 16 h 44"/>
                <a:gd name="T60" fmla="*/ 54 w 60"/>
                <a:gd name="T61" fmla="*/ 12 h 44"/>
                <a:gd name="T62" fmla="*/ 54 w 60"/>
                <a:gd name="T63" fmla="*/ 8 h 44"/>
                <a:gd name="T64" fmla="*/ 54 w 60"/>
                <a:gd name="T65" fmla="*/ 6 h 44"/>
                <a:gd name="T66" fmla="*/ 52 w 60"/>
                <a:gd name="T67" fmla="*/ 4 h 44"/>
                <a:gd name="T68" fmla="*/ 48 w 60"/>
                <a:gd name="T69" fmla="*/ 0 h 44"/>
                <a:gd name="T70" fmla="*/ 44 w 60"/>
                <a:gd name="T71" fmla="*/ 0 h 44"/>
                <a:gd name="T72" fmla="*/ 38 w 60"/>
                <a:gd name="T73" fmla="*/ 0 h 44"/>
                <a:gd name="T74" fmla="*/ 30 w 60"/>
                <a:gd name="T75" fmla="*/ 2 h 44"/>
                <a:gd name="T76" fmla="*/ 14 w 60"/>
                <a:gd name="T77" fmla="*/ 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" h="44">
                  <a:moveTo>
                    <a:pt x="14" y="2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38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14" y="42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6" y="42"/>
                  </a:lnTo>
                  <a:lnTo>
                    <a:pt x="58" y="42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8" y="32"/>
                  </a:lnTo>
                  <a:lnTo>
                    <a:pt x="58" y="28"/>
                  </a:lnTo>
                  <a:lnTo>
                    <a:pt x="56" y="22"/>
                  </a:lnTo>
                  <a:lnTo>
                    <a:pt x="56" y="16"/>
                  </a:lnTo>
                  <a:lnTo>
                    <a:pt x="54" y="12"/>
                  </a:lnTo>
                  <a:lnTo>
                    <a:pt x="54" y="8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14" y="2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Freeform 553"/>
            <p:cNvSpPr>
              <a:spLocks/>
            </p:cNvSpPr>
            <p:nvPr/>
          </p:nvSpPr>
          <p:spPr bwMode="gray">
            <a:xfrm>
              <a:off x="7492779" y="2422895"/>
              <a:ext cx="44434" cy="59205"/>
            </a:xfrm>
            <a:custGeom>
              <a:avLst/>
              <a:gdLst>
                <a:gd name="T0" fmla="*/ 10 w 24"/>
                <a:gd name="T1" fmla="*/ 0 h 32"/>
                <a:gd name="T2" fmla="*/ 10 w 24"/>
                <a:gd name="T3" fmla="*/ 0 h 32"/>
                <a:gd name="T4" fmla="*/ 8 w 24"/>
                <a:gd name="T5" fmla="*/ 0 h 32"/>
                <a:gd name="T6" fmla="*/ 6 w 24"/>
                <a:gd name="T7" fmla="*/ 0 h 32"/>
                <a:gd name="T8" fmla="*/ 4 w 24"/>
                <a:gd name="T9" fmla="*/ 2 h 32"/>
                <a:gd name="T10" fmla="*/ 2 w 24"/>
                <a:gd name="T11" fmla="*/ 4 h 32"/>
                <a:gd name="T12" fmla="*/ 0 w 24"/>
                <a:gd name="T13" fmla="*/ 8 h 32"/>
                <a:gd name="T14" fmla="*/ 0 w 24"/>
                <a:gd name="T15" fmla="*/ 14 h 32"/>
                <a:gd name="T16" fmla="*/ 0 w 24"/>
                <a:gd name="T17" fmla="*/ 16 h 32"/>
                <a:gd name="T18" fmla="*/ 0 w 24"/>
                <a:gd name="T19" fmla="*/ 18 h 32"/>
                <a:gd name="T20" fmla="*/ 0 w 24"/>
                <a:gd name="T21" fmla="*/ 22 h 32"/>
                <a:gd name="T22" fmla="*/ 0 w 24"/>
                <a:gd name="T23" fmla="*/ 26 h 32"/>
                <a:gd name="T24" fmla="*/ 2 w 24"/>
                <a:gd name="T25" fmla="*/ 30 h 32"/>
                <a:gd name="T26" fmla="*/ 6 w 24"/>
                <a:gd name="T27" fmla="*/ 32 h 32"/>
                <a:gd name="T28" fmla="*/ 8 w 24"/>
                <a:gd name="T29" fmla="*/ 32 h 32"/>
                <a:gd name="T30" fmla="*/ 10 w 24"/>
                <a:gd name="T31" fmla="*/ 32 h 32"/>
                <a:gd name="T32" fmla="*/ 12 w 24"/>
                <a:gd name="T33" fmla="*/ 32 h 32"/>
                <a:gd name="T34" fmla="*/ 16 w 24"/>
                <a:gd name="T35" fmla="*/ 32 h 32"/>
                <a:gd name="T36" fmla="*/ 18 w 24"/>
                <a:gd name="T37" fmla="*/ 32 h 32"/>
                <a:gd name="T38" fmla="*/ 22 w 24"/>
                <a:gd name="T39" fmla="*/ 30 h 32"/>
                <a:gd name="T40" fmla="*/ 24 w 24"/>
                <a:gd name="T41" fmla="*/ 28 h 32"/>
                <a:gd name="T42" fmla="*/ 24 w 24"/>
                <a:gd name="T43" fmla="*/ 26 h 32"/>
                <a:gd name="T44" fmla="*/ 24 w 24"/>
                <a:gd name="T45" fmla="*/ 24 h 32"/>
                <a:gd name="T46" fmla="*/ 24 w 24"/>
                <a:gd name="T47" fmla="*/ 22 h 32"/>
                <a:gd name="T48" fmla="*/ 24 w 24"/>
                <a:gd name="T49" fmla="*/ 20 h 32"/>
                <a:gd name="T50" fmla="*/ 24 w 24"/>
                <a:gd name="T51" fmla="*/ 16 h 32"/>
                <a:gd name="T52" fmla="*/ 24 w 24"/>
                <a:gd name="T53" fmla="*/ 12 h 32"/>
                <a:gd name="T54" fmla="*/ 24 w 24"/>
                <a:gd name="T55" fmla="*/ 8 h 32"/>
                <a:gd name="T56" fmla="*/ 22 w 24"/>
                <a:gd name="T57" fmla="*/ 4 h 32"/>
                <a:gd name="T58" fmla="*/ 20 w 24"/>
                <a:gd name="T59" fmla="*/ 2 h 32"/>
                <a:gd name="T60" fmla="*/ 16 w 24"/>
                <a:gd name="T61" fmla="*/ 0 h 32"/>
                <a:gd name="T62" fmla="*/ 10 w 24"/>
                <a:gd name="T6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32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6" y="32"/>
                  </a:lnTo>
                  <a:lnTo>
                    <a:pt x="8" y="32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18" y="32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4" y="20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Freeform 554"/>
            <p:cNvSpPr>
              <a:spLocks/>
            </p:cNvSpPr>
            <p:nvPr/>
          </p:nvSpPr>
          <p:spPr bwMode="gray">
            <a:xfrm>
              <a:off x="7474265" y="1531122"/>
              <a:ext cx="422118" cy="495840"/>
            </a:xfrm>
            <a:custGeom>
              <a:avLst/>
              <a:gdLst>
                <a:gd name="T0" fmla="*/ 206 w 228"/>
                <a:gd name="T1" fmla="*/ 82 h 268"/>
                <a:gd name="T2" fmla="*/ 198 w 228"/>
                <a:gd name="T3" fmla="*/ 84 h 268"/>
                <a:gd name="T4" fmla="*/ 198 w 228"/>
                <a:gd name="T5" fmla="*/ 92 h 268"/>
                <a:gd name="T6" fmla="*/ 204 w 228"/>
                <a:gd name="T7" fmla="*/ 96 h 268"/>
                <a:gd name="T8" fmla="*/ 200 w 228"/>
                <a:gd name="T9" fmla="*/ 104 h 268"/>
                <a:gd name="T10" fmla="*/ 214 w 228"/>
                <a:gd name="T11" fmla="*/ 112 h 268"/>
                <a:gd name="T12" fmla="*/ 188 w 228"/>
                <a:gd name="T13" fmla="*/ 122 h 268"/>
                <a:gd name="T14" fmla="*/ 164 w 228"/>
                <a:gd name="T15" fmla="*/ 138 h 268"/>
                <a:gd name="T16" fmla="*/ 152 w 228"/>
                <a:gd name="T17" fmla="*/ 154 h 268"/>
                <a:gd name="T18" fmla="*/ 140 w 228"/>
                <a:gd name="T19" fmla="*/ 160 h 268"/>
                <a:gd name="T20" fmla="*/ 120 w 228"/>
                <a:gd name="T21" fmla="*/ 174 h 268"/>
                <a:gd name="T22" fmla="*/ 106 w 228"/>
                <a:gd name="T23" fmla="*/ 182 h 268"/>
                <a:gd name="T24" fmla="*/ 116 w 228"/>
                <a:gd name="T25" fmla="*/ 188 h 268"/>
                <a:gd name="T26" fmla="*/ 112 w 228"/>
                <a:gd name="T27" fmla="*/ 198 h 268"/>
                <a:gd name="T28" fmla="*/ 100 w 228"/>
                <a:gd name="T29" fmla="*/ 214 h 268"/>
                <a:gd name="T30" fmla="*/ 82 w 228"/>
                <a:gd name="T31" fmla="*/ 224 h 268"/>
                <a:gd name="T32" fmla="*/ 76 w 228"/>
                <a:gd name="T33" fmla="*/ 238 h 268"/>
                <a:gd name="T34" fmla="*/ 74 w 228"/>
                <a:gd name="T35" fmla="*/ 260 h 268"/>
                <a:gd name="T36" fmla="*/ 54 w 228"/>
                <a:gd name="T37" fmla="*/ 268 h 268"/>
                <a:gd name="T38" fmla="*/ 46 w 228"/>
                <a:gd name="T39" fmla="*/ 258 h 268"/>
                <a:gd name="T40" fmla="*/ 24 w 228"/>
                <a:gd name="T41" fmla="*/ 256 h 268"/>
                <a:gd name="T42" fmla="*/ 2 w 228"/>
                <a:gd name="T43" fmla="*/ 240 h 268"/>
                <a:gd name="T44" fmla="*/ 12 w 228"/>
                <a:gd name="T45" fmla="*/ 222 h 268"/>
                <a:gd name="T46" fmla="*/ 20 w 228"/>
                <a:gd name="T47" fmla="*/ 214 h 268"/>
                <a:gd name="T48" fmla="*/ 26 w 228"/>
                <a:gd name="T49" fmla="*/ 206 h 268"/>
                <a:gd name="T50" fmla="*/ 40 w 228"/>
                <a:gd name="T51" fmla="*/ 218 h 268"/>
                <a:gd name="T52" fmla="*/ 40 w 228"/>
                <a:gd name="T53" fmla="*/ 208 h 268"/>
                <a:gd name="T54" fmla="*/ 38 w 228"/>
                <a:gd name="T55" fmla="*/ 198 h 268"/>
                <a:gd name="T56" fmla="*/ 28 w 228"/>
                <a:gd name="T57" fmla="*/ 198 h 268"/>
                <a:gd name="T58" fmla="*/ 30 w 228"/>
                <a:gd name="T59" fmla="*/ 186 h 268"/>
                <a:gd name="T60" fmla="*/ 42 w 228"/>
                <a:gd name="T61" fmla="*/ 176 h 268"/>
                <a:gd name="T62" fmla="*/ 62 w 228"/>
                <a:gd name="T63" fmla="*/ 168 h 268"/>
                <a:gd name="T64" fmla="*/ 64 w 228"/>
                <a:gd name="T65" fmla="*/ 162 h 268"/>
                <a:gd name="T66" fmla="*/ 54 w 228"/>
                <a:gd name="T67" fmla="*/ 144 h 268"/>
                <a:gd name="T68" fmla="*/ 54 w 228"/>
                <a:gd name="T69" fmla="*/ 126 h 268"/>
                <a:gd name="T70" fmla="*/ 60 w 228"/>
                <a:gd name="T71" fmla="*/ 108 h 268"/>
                <a:gd name="T72" fmla="*/ 72 w 228"/>
                <a:gd name="T73" fmla="*/ 120 h 268"/>
                <a:gd name="T74" fmla="*/ 80 w 228"/>
                <a:gd name="T75" fmla="*/ 138 h 268"/>
                <a:gd name="T76" fmla="*/ 82 w 228"/>
                <a:gd name="T77" fmla="*/ 114 h 268"/>
                <a:gd name="T78" fmla="*/ 104 w 228"/>
                <a:gd name="T79" fmla="*/ 94 h 268"/>
                <a:gd name="T80" fmla="*/ 122 w 228"/>
                <a:gd name="T81" fmla="*/ 88 h 268"/>
                <a:gd name="T82" fmla="*/ 132 w 228"/>
                <a:gd name="T83" fmla="*/ 80 h 268"/>
                <a:gd name="T84" fmla="*/ 86 w 228"/>
                <a:gd name="T85" fmla="*/ 74 h 268"/>
                <a:gd name="T86" fmla="*/ 68 w 228"/>
                <a:gd name="T87" fmla="*/ 72 h 268"/>
                <a:gd name="T88" fmla="*/ 56 w 228"/>
                <a:gd name="T89" fmla="*/ 74 h 268"/>
                <a:gd name="T90" fmla="*/ 44 w 228"/>
                <a:gd name="T91" fmla="*/ 54 h 268"/>
                <a:gd name="T92" fmla="*/ 44 w 228"/>
                <a:gd name="T93" fmla="*/ 40 h 268"/>
                <a:gd name="T94" fmla="*/ 66 w 228"/>
                <a:gd name="T95" fmla="*/ 42 h 268"/>
                <a:gd name="T96" fmla="*/ 78 w 228"/>
                <a:gd name="T97" fmla="*/ 26 h 268"/>
                <a:gd name="T98" fmla="*/ 100 w 228"/>
                <a:gd name="T99" fmla="*/ 18 h 268"/>
                <a:gd name="T100" fmla="*/ 122 w 228"/>
                <a:gd name="T101" fmla="*/ 4 h 268"/>
                <a:gd name="T102" fmla="*/ 160 w 228"/>
                <a:gd name="T103" fmla="*/ 2 h 268"/>
                <a:gd name="T104" fmla="*/ 188 w 228"/>
                <a:gd name="T105" fmla="*/ 6 h 268"/>
                <a:gd name="T106" fmla="*/ 212 w 228"/>
                <a:gd name="T107" fmla="*/ 26 h 268"/>
                <a:gd name="T108" fmla="*/ 216 w 228"/>
                <a:gd name="T109" fmla="*/ 30 h 268"/>
                <a:gd name="T110" fmla="*/ 218 w 228"/>
                <a:gd name="T111" fmla="*/ 6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8" h="268">
                  <a:moveTo>
                    <a:pt x="222" y="68"/>
                  </a:moveTo>
                  <a:lnTo>
                    <a:pt x="228" y="80"/>
                  </a:lnTo>
                  <a:lnTo>
                    <a:pt x="222" y="82"/>
                  </a:lnTo>
                  <a:lnTo>
                    <a:pt x="216" y="84"/>
                  </a:lnTo>
                  <a:lnTo>
                    <a:pt x="212" y="84"/>
                  </a:lnTo>
                  <a:lnTo>
                    <a:pt x="208" y="82"/>
                  </a:lnTo>
                  <a:lnTo>
                    <a:pt x="206" y="82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8" y="80"/>
                  </a:lnTo>
                  <a:lnTo>
                    <a:pt x="196" y="80"/>
                  </a:lnTo>
                  <a:lnTo>
                    <a:pt x="196" y="82"/>
                  </a:lnTo>
                  <a:lnTo>
                    <a:pt x="196" y="84"/>
                  </a:lnTo>
                  <a:lnTo>
                    <a:pt x="198" y="84"/>
                  </a:lnTo>
                  <a:lnTo>
                    <a:pt x="200" y="86"/>
                  </a:lnTo>
                  <a:lnTo>
                    <a:pt x="200" y="88"/>
                  </a:lnTo>
                  <a:lnTo>
                    <a:pt x="200" y="88"/>
                  </a:lnTo>
                  <a:lnTo>
                    <a:pt x="202" y="90"/>
                  </a:lnTo>
                  <a:lnTo>
                    <a:pt x="202" y="90"/>
                  </a:lnTo>
                  <a:lnTo>
                    <a:pt x="200" y="92"/>
                  </a:lnTo>
                  <a:lnTo>
                    <a:pt x="198" y="92"/>
                  </a:lnTo>
                  <a:lnTo>
                    <a:pt x="196" y="92"/>
                  </a:lnTo>
                  <a:lnTo>
                    <a:pt x="196" y="92"/>
                  </a:lnTo>
                  <a:lnTo>
                    <a:pt x="194" y="92"/>
                  </a:lnTo>
                  <a:lnTo>
                    <a:pt x="192" y="94"/>
                  </a:lnTo>
                  <a:lnTo>
                    <a:pt x="192" y="96"/>
                  </a:lnTo>
                  <a:lnTo>
                    <a:pt x="192" y="96"/>
                  </a:lnTo>
                  <a:lnTo>
                    <a:pt x="204" y="96"/>
                  </a:lnTo>
                  <a:lnTo>
                    <a:pt x="208" y="98"/>
                  </a:lnTo>
                  <a:lnTo>
                    <a:pt x="208" y="98"/>
                  </a:lnTo>
                  <a:lnTo>
                    <a:pt x="206" y="100"/>
                  </a:lnTo>
                  <a:lnTo>
                    <a:pt x="206" y="100"/>
                  </a:lnTo>
                  <a:lnTo>
                    <a:pt x="204" y="102"/>
                  </a:lnTo>
                  <a:lnTo>
                    <a:pt x="202" y="102"/>
                  </a:lnTo>
                  <a:lnTo>
                    <a:pt x="200" y="104"/>
                  </a:lnTo>
                  <a:lnTo>
                    <a:pt x="200" y="106"/>
                  </a:lnTo>
                  <a:lnTo>
                    <a:pt x="202" y="106"/>
                  </a:lnTo>
                  <a:lnTo>
                    <a:pt x="202" y="108"/>
                  </a:lnTo>
                  <a:lnTo>
                    <a:pt x="214" y="106"/>
                  </a:lnTo>
                  <a:lnTo>
                    <a:pt x="216" y="108"/>
                  </a:lnTo>
                  <a:lnTo>
                    <a:pt x="216" y="110"/>
                  </a:lnTo>
                  <a:lnTo>
                    <a:pt x="214" y="112"/>
                  </a:lnTo>
                  <a:lnTo>
                    <a:pt x="212" y="114"/>
                  </a:lnTo>
                  <a:lnTo>
                    <a:pt x="210" y="114"/>
                  </a:lnTo>
                  <a:lnTo>
                    <a:pt x="210" y="114"/>
                  </a:lnTo>
                  <a:lnTo>
                    <a:pt x="208" y="114"/>
                  </a:lnTo>
                  <a:lnTo>
                    <a:pt x="200" y="116"/>
                  </a:lnTo>
                  <a:lnTo>
                    <a:pt x="194" y="118"/>
                  </a:lnTo>
                  <a:lnTo>
                    <a:pt x="188" y="122"/>
                  </a:lnTo>
                  <a:lnTo>
                    <a:pt x="186" y="124"/>
                  </a:lnTo>
                  <a:lnTo>
                    <a:pt x="184" y="126"/>
                  </a:lnTo>
                  <a:lnTo>
                    <a:pt x="182" y="128"/>
                  </a:lnTo>
                  <a:lnTo>
                    <a:pt x="176" y="134"/>
                  </a:lnTo>
                  <a:lnTo>
                    <a:pt x="172" y="136"/>
                  </a:lnTo>
                  <a:lnTo>
                    <a:pt x="166" y="138"/>
                  </a:lnTo>
                  <a:lnTo>
                    <a:pt x="164" y="138"/>
                  </a:lnTo>
                  <a:lnTo>
                    <a:pt x="162" y="138"/>
                  </a:lnTo>
                  <a:lnTo>
                    <a:pt x="166" y="142"/>
                  </a:lnTo>
                  <a:lnTo>
                    <a:pt x="160" y="148"/>
                  </a:lnTo>
                  <a:lnTo>
                    <a:pt x="158" y="150"/>
                  </a:lnTo>
                  <a:lnTo>
                    <a:pt x="154" y="152"/>
                  </a:lnTo>
                  <a:lnTo>
                    <a:pt x="152" y="152"/>
                  </a:lnTo>
                  <a:lnTo>
                    <a:pt x="152" y="154"/>
                  </a:lnTo>
                  <a:lnTo>
                    <a:pt x="154" y="156"/>
                  </a:lnTo>
                  <a:lnTo>
                    <a:pt x="154" y="158"/>
                  </a:lnTo>
                  <a:lnTo>
                    <a:pt x="152" y="160"/>
                  </a:lnTo>
                  <a:lnTo>
                    <a:pt x="150" y="162"/>
                  </a:lnTo>
                  <a:lnTo>
                    <a:pt x="148" y="164"/>
                  </a:lnTo>
                  <a:lnTo>
                    <a:pt x="146" y="164"/>
                  </a:lnTo>
                  <a:lnTo>
                    <a:pt x="140" y="160"/>
                  </a:lnTo>
                  <a:lnTo>
                    <a:pt x="132" y="166"/>
                  </a:lnTo>
                  <a:lnTo>
                    <a:pt x="130" y="164"/>
                  </a:lnTo>
                  <a:lnTo>
                    <a:pt x="128" y="164"/>
                  </a:lnTo>
                  <a:lnTo>
                    <a:pt x="124" y="168"/>
                  </a:lnTo>
                  <a:lnTo>
                    <a:pt x="122" y="170"/>
                  </a:lnTo>
                  <a:lnTo>
                    <a:pt x="120" y="172"/>
                  </a:lnTo>
                  <a:lnTo>
                    <a:pt x="120" y="174"/>
                  </a:lnTo>
                  <a:lnTo>
                    <a:pt x="118" y="176"/>
                  </a:lnTo>
                  <a:lnTo>
                    <a:pt x="116" y="178"/>
                  </a:lnTo>
                  <a:lnTo>
                    <a:pt x="114" y="180"/>
                  </a:lnTo>
                  <a:lnTo>
                    <a:pt x="112" y="180"/>
                  </a:lnTo>
                  <a:lnTo>
                    <a:pt x="112" y="180"/>
                  </a:lnTo>
                  <a:lnTo>
                    <a:pt x="108" y="180"/>
                  </a:lnTo>
                  <a:lnTo>
                    <a:pt x="106" y="182"/>
                  </a:lnTo>
                  <a:lnTo>
                    <a:pt x="106" y="184"/>
                  </a:lnTo>
                  <a:lnTo>
                    <a:pt x="106" y="184"/>
                  </a:lnTo>
                  <a:lnTo>
                    <a:pt x="106" y="186"/>
                  </a:lnTo>
                  <a:lnTo>
                    <a:pt x="106" y="188"/>
                  </a:lnTo>
                  <a:lnTo>
                    <a:pt x="108" y="186"/>
                  </a:lnTo>
                  <a:lnTo>
                    <a:pt x="112" y="188"/>
                  </a:lnTo>
                  <a:lnTo>
                    <a:pt x="116" y="188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20" y="192"/>
                  </a:lnTo>
                  <a:lnTo>
                    <a:pt x="118" y="194"/>
                  </a:lnTo>
                  <a:lnTo>
                    <a:pt x="116" y="196"/>
                  </a:lnTo>
                  <a:lnTo>
                    <a:pt x="114" y="198"/>
                  </a:lnTo>
                  <a:lnTo>
                    <a:pt x="112" y="198"/>
                  </a:lnTo>
                  <a:lnTo>
                    <a:pt x="110" y="200"/>
                  </a:lnTo>
                  <a:lnTo>
                    <a:pt x="110" y="202"/>
                  </a:lnTo>
                  <a:lnTo>
                    <a:pt x="108" y="204"/>
                  </a:lnTo>
                  <a:lnTo>
                    <a:pt x="104" y="206"/>
                  </a:lnTo>
                  <a:lnTo>
                    <a:pt x="102" y="208"/>
                  </a:lnTo>
                  <a:lnTo>
                    <a:pt x="102" y="208"/>
                  </a:lnTo>
                  <a:lnTo>
                    <a:pt x="100" y="214"/>
                  </a:lnTo>
                  <a:lnTo>
                    <a:pt x="98" y="218"/>
                  </a:lnTo>
                  <a:lnTo>
                    <a:pt x="96" y="222"/>
                  </a:lnTo>
                  <a:lnTo>
                    <a:pt x="92" y="224"/>
                  </a:lnTo>
                  <a:lnTo>
                    <a:pt x="88" y="224"/>
                  </a:lnTo>
                  <a:lnTo>
                    <a:pt x="86" y="226"/>
                  </a:lnTo>
                  <a:lnTo>
                    <a:pt x="86" y="226"/>
                  </a:lnTo>
                  <a:lnTo>
                    <a:pt x="82" y="224"/>
                  </a:lnTo>
                  <a:lnTo>
                    <a:pt x="80" y="224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6" y="234"/>
                  </a:lnTo>
                  <a:lnTo>
                    <a:pt x="76" y="236"/>
                  </a:lnTo>
                  <a:lnTo>
                    <a:pt x="76" y="236"/>
                  </a:lnTo>
                  <a:lnTo>
                    <a:pt x="76" y="238"/>
                  </a:lnTo>
                  <a:lnTo>
                    <a:pt x="78" y="242"/>
                  </a:lnTo>
                  <a:lnTo>
                    <a:pt x="78" y="246"/>
                  </a:lnTo>
                  <a:lnTo>
                    <a:pt x="78" y="250"/>
                  </a:lnTo>
                  <a:lnTo>
                    <a:pt x="78" y="250"/>
                  </a:lnTo>
                  <a:lnTo>
                    <a:pt x="78" y="256"/>
                  </a:lnTo>
                  <a:lnTo>
                    <a:pt x="76" y="258"/>
                  </a:lnTo>
                  <a:lnTo>
                    <a:pt x="74" y="260"/>
                  </a:lnTo>
                  <a:lnTo>
                    <a:pt x="72" y="262"/>
                  </a:lnTo>
                  <a:lnTo>
                    <a:pt x="70" y="262"/>
                  </a:lnTo>
                  <a:lnTo>
                    <a:pt x="68" y="262"/>
                  </a:lnTo>
                  <a:lnTo>
                    <a:pt x="68" y="262"/>
                  </a:lnTo>
                  <a:lnTo>
                    <a:pt x="62" y="266"/>
                  </a:lnTo>
                  <a:lnTo>
                    <a:pt x="58" y="266"/>
                  </a:lnTo>
                  <a:lnTo>
                    <a:pt x="54" y="268"/>
                  </a:lnTo>
                  <a:lnTo>
                    <a:pt x="52" y="266"/>
                  </a:lnTo>
                  <a:lnTo>
                    <a:pt x="50" y="266"/>
                  </a:lnTo>
                  <a:lnTo>
                    <a:pt x="48" y="264"/>
                  </a:lnTo>
                  <a:lnTo>
                    <a:pt x="48" y="262"/>
                  </a:lnTo>
                  <a:lnTo>
                    <a:pt x="48" y="262"/>
                  </a:lnTo>
                  <a:lnTo>
                    <a:pt x="48" y="262"/>
                  </a:lnTo>
                  <a:lnTo>
                    <a:pt x="46" y="258"/>
                  </a:lnTo>
                  <a:lnTo>
                    <a:pt x="42" y="256"/>
                  </a:lnTo>
                  <a:lnTo>
                    <a:pt x="38" y="254"/>
                  </a:lnTo>
                  <a:lnTo>
                    <a:pt x="36" y="254"/>
                  </a:lnTo>
                  <a:lnTo>
                    <a:pt x="34" y="254"/>
                  </a:lnTo>
                  <a:lnTo>
                    <a:pt x="32" y="254"/>
                  </a:lnTo>
                  <a:lnTo>
                    <a:pt x="28" y="256"/>
                  </a:lnTo>
                  <a:lnTo>
                    <a:pt x="24" y="256"/>
                  </a:lnTo>
                  <a:lnTo>
                    <a:pt x="22" y="254"/>
                  </a:lnTo>
                  <a:lnTo>
                    <a:pt x="20" y="252"/>
                  </a:lnTo>
                  <a:lnTo>
                    <a:pt x="18" y="250"/>
                  </a:lnTo>
                  <a:lnTo>
                    <a:pt x="16" y="250"/>
                  </a:lnTo>
                  <a:lnTo>
                    <a:pt x="10" y="246"/>
                  </a:lnTo>
                  <a:lnTo>
                    <a:pt x="6" y="244"/>
                  </a:lnTo>
                  <a:lnTo>
                    <a:pt x="2" y="240"/>
                  </a:lnTo>
                  <a:lnTo>
                    <a:pt x="2" y="238"/>
                  </a:lnTo>
                  <a:lnTo>
                    <a:pt x="0" y="238"/>
                  </a:lnTo>
                  <a:lnTo>
                    <a:pt x="0" y="236"/>
                  </a:lnTo>
                  <a:lnTo>
                    <a:pt x="4" y="230"/>
                  </a:lnTo>
                  <a:lnTo>
                    <a:pt x="6" y="226"/>
                  </a:lnTo>
                  <a:lnTo>
                    <a:pt x="10" y="224"/>
                  </a:lnTo>
                  <a:lnTo>
                    <a:pt x="12" y="222"/>
                  </a:lnTo>
                  <a:lnTo>
                    <a:pt x="14" y="222"/>
                  </a:lnTo>
                  <a:lnTo>
                    <a:pt x="16" y="222"/>
                  </a:lnTo>
                  <a:lnTo>
                    <a:pt x="20" y="220"/>
                  </a:lnTo>
                  <a:lnTo>
                    <a:pt x="24" y="218"/>
                  </a:lnTo>
                  <a:lnTo>
                    <a:pt x="24" y="216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8" y="214"/>
                  </a:lnTo>
                  <a:lnTo>
                    <a:pt x="18" y="212"/>
                  </a:lnTo>
                  <a:lnTo>
                    <a:pt x="18" y="210"/>
                  </a:lnTo>
                  <a:lnTo>
                    <a:pt x="20" y="208"/>
                  </a:lnTo>
                  <a:lnTo>
                    <a:pt x="22" y="206"/>
                  </a:lnTo>
                  <a:lnTo>
                    <a:pt x="24" y="206"/>
                  </a:lnTo>
                  <a:lnTo>
                    <a:pt x="26" y="206"/>
                  </a:lnTo>
                  <a:lnTo>
                    <a:pt x="28" y="208"/>
                  </a:lnTo>
                  <a:lnTo>
                    <a:pt x="28" y="208"/>
                  </a:lnTo>
                  <a:lnTo>
                    <a:pt x="30" y="212"/>
                  </a:lnTo>
                  <a:lnTo>
                    <a:pt x="34" y="216"/>
                  </a:lnTo>
                  <a:lnTo>
                    <a:pt x="36" y="218"/>
                  </a:lnTo>
                  <a:lnTo>
                    <a:pt x="38" y="218"/>
                  </a:lnTo>
                  <a:lnTo>
                    <a:pt x="40" y="218"/>
                  </a:lnTo>
                  <a:lnTo>
                    <a:pt x="42" y="218"/>
                  </a:lnTo>
                  <a:lnTo>
                    <a:pt x="44" y="218"/>
                  </a:lnTo>
                  <a:lnTo>
                    <a:pt x="44" y="216"/>
                  </a:lnTo>
                  <a:lnTo>
                    <a:pt x="44" y="214"/>
                  </a:lnTo>
                  <a:lnTo>
                    <a:pt x="42" y="212"/>
                  </a:lnTo>
                  <a:lnTo>
                    <a:pt x="42" y="210"/>
                  </a:lnTo>
                  <a:lnTo>
                    <a:pt x="40" y="208"/>
                  </a:lnTo>
                  <a:lnTo>
                    <a:pt x="40" y="206"/>
                  </a:lnTo>
                  <a:lnTo>
                    <a:pt x="36" y="204"/>
                  </a:lnTo>
                  <a:lnTo>
                    <a:pt x="36" y="202"/>
                  </a:lnTo>
                  <a:lnTo>
                    <a:pt x="36" y="200"/>
                  </a:lnTo>
                  <a:lnTo>
                    <a:pt x="38" y="198"/>
                  </a:lnTo>
                  <a:lnTo>
                    <a:pt x="38" y="198"/>
                  </a:lnTo>
                  <a:lnTo>
                    <a:pt x="38" y="198"/>
                  </a:lnTo>
                  <a:lnTo>
                    <a:pt x="40" y="194"/>
                  </a:lnTo>
                  <a:lnTo>
                    <a:pt x="40" y="192"/>
                  </a:lnTo>
                  <a:lnTo>
                    <a:pt x="38" y="192"/>
                  </a:lnTo>
                  <a:lnTo>
                    <a:pt x="38" y="192"/>
                  </a:lnTo>
                  <a:lnTo>
                    <a:pt x="36" y="192"/>
                  </a:lnTo>
                  <a:lnTo>
                    <a:pt x="36" y="192"/>
                  </a:lnTo>
                  <a:lnTo>
                    <a:pt x="28" y="198"/>
                  </a:lnTo>
                  <a:lnTo>
                    <a:pt x="26" y="198"/>
                  </a:lnTo>
                  <a:lnTo>
                    <a:pt x="24" y="196"/>
                  </a:lnTo>
                  <a:lnTo>
                    <a:pt x="26" y="194"/>
                  </a:lnTo>
                  <a:lnTo>
                    <a:pt x="26" y="190"/>
                  </a:lnTo>
                  <a:lnTo>
                    <a:pt x="28" y="188"/>
                  </a:lnTo>
                  <a:lnTo>
                    <a:pt x="30" y="186"/>
                  </a:lnTo>
                  <a:lnTo>
                    <a:pt x="30" y="186"/>
                  </a:lnTo>
                  <a:lnTo>
                    <a:pt x="34" y="180"/>
                  </a:lnTo>
                  <a:lnTo>
                    <a:pt x="36" y="176"/>
                  </a:lnTo>
                  <a:lnTo>
                    <a:pt x="38" y="174"/>
                  </a:lnTo>
                  <a:lnTo>
                    <a:pt x="40" y="174"/>
                  </a:lnTo>
                  <a:lnTo>
                    <a:pt x="40" y="174"/>
                  </a:lnTo>
                  <a:lnTo>
                    <a:pt x="42" y="176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6" y="178"/>
                  </a:lnTo>
                  <a:lnTo>
                    <a:pt x="50" y="176"/>
                  </a:lnTo>
                  <a:lnTo>
                    <a:pt x="54" y="174"/>
                  </a:lnTo>
                  <a:lnTo>
                    <a:pt x="58" y="172"/>
                  </a:lnTo>
                  <a:lnTo>
                    <a:pt x="60" y="170"/>
                  </a:lnTo>
                  <a:lnTo>
                    <a:pt x="62" y="168"/>
                  </a:lnTo>
                  <a:lnTo>
                    <a:pt x="64" y="168"/>
                  </a:lnTo>
                  <a:lnTo>
                    <a:pt x="68" y="166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66" y="162"/>
                  </a:lnTo>
                  <a:lnTo>
                    <a:pt x="64" y="162"/>
                  </a:lnTo>
                  <a:lnTo>
                    <a:pt x="62" y="162"/>
                  </a:lnTo>
                  <a:lnTo>
                    <a:pt x="60" y="166"/>
                  </a:lnTo>
                  <a:lnTo>
                    <a:pt x="56" y="166"/>
                  </a:lnTo>
                  <a:lnTo>
                    <a:pt x="54" y="164"/>
                  </a:lnTo>
                  <a:lnTo>
                    <a:pt x="52" y="164"/>
                  </a:lnTo>
                  <a:lnTo>
                    <a:pt x="50" y="162"/>
                  </a:lnTo>
                  <a:lnTo>
                    <a:pt x="54" y="144"/>
                  </a:lnTo>
                  <a:lnTo>
                    <a:pt x="58" y="140"/>
                  </a:lnTo>
                  <a:lnTo>
                    <a:pt x="60" y="136"/>
                  </a:lnTo>
                  <a:lnTo>
                    <a:pt x="60" y="134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4" y="126"/>
                  </a:lnTo>
                  <a:lnTo>
                    <a:pt x="52" y="122"/>
                  </a:lnTo>
                  <a:lnTo>
                    <a:pt x="52" y="118"/>
                  </a:lnTo>
                  <a:lnTo>
                    <a:pt x="52" y="116"/>
                  </a:lnTo>
                  <a:lnTo>
                    <a:pt x="52" y="112"/>
                  </a:lnTo>
                  <a:lnTo>
                    <a:pt x="56" y="110"/>
                  </a:lnTo>
                  <a:lnTo>
                    <a:pt x="58" y="108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64" y="110"/>
                  </a:lnTo>
                  <a:lnTo>
                    <a:pt x="66" y="112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2" y="120"/>
                  </a:lnTo>
                  <a:lnTo>
                    <a:pt x="72" y="120"/>
                  </a:lnTo>
                  <a:lnTo>
                    <a:pt x="74" y="140"/>
                  </a:lnTo>
                  <a:lnTo>
                    <a:pt x="74" y="142"/>
                  </a:lnTo>
                  <a:lnTo>
                    <a:pt x="74" y="144"/>
                  </a:lnTo>
                  <a:lnTo>
                    <a:pt x="76" y="144"/>
                  </a:lnTo>
                  <a:lnTo>
                    <a:pt x="78" y="142"/>
                  </a:lnTo>
                  <a:lnTo>
                    <a:pt x="78" y="140"/>
                  </a:lnTo>
                  <a:lnTo>
                    <a:pt x="80" y="138"/>
                  </a:lnTo>
                  <a:lnTo>
                    <a:pt x="82" y="136"/>
                  </a:lnTo>
                  <a:lnTo>
                    <a:pt x="82" y="134"/>
                  </a:lnTo>
                  <a:lnTo>
                    <a:pt x="80" y="128"/>
                  </a:lnTo>
                  <a:lnTo>
                    <a:pt x="80" y="122"/>
                  </a:lnTo>
                  <a:lnTo>
                    <a:pt x="80" y="118"/>
                  </a:lnTo>
                  <a:lnTo>
                    <a:pt x="80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6" y="102"/>
                  </a:lnTo>
                  <a:lnTo>
                    <a:pt x="86" y="98"/>
                  </a:lnTo>
                  <a:lnTo>
                    <a:pt x="86" y="96"/>
                  </a:lnTo>
                  <a:lnTo>
                    <a:pt x="104" y="94"/>
                  </a:lnTo>
                  <a:lnTo>
                    <a:pt x="108" y="96"/>
                  </a:lnTo>
                  <a:lnTo>
                    <a:pt x="112" y="96"/>
                  </a:lnTo>
                  <a:lnTo>
                    <a:pt x="116" y="96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20" y="90"/>
                  </a:lnTo>
                  <a:lnTo>
                    <a:pt x="122" y="88"/>
                  </a:lnTo>
                  <a:lnTo>
                    <a:pt x="126" y="86"/>
                  </a:lnTo>
                  <a:lnTo>
                    <a:pt x="128" y="86"/>
                  </a:lnTo>
                  <a:lnTo>
                    <a:pt x="130" y="86"/>
                  </a:lnTo>
                  <a:lnTo>
                    <a:pt x="128" y="84"/>
                  </a:lnTo>
                  <a:lnTo>
                    <a:pt x="128" y="84"/>
                  </a:lnTo>
                  <a:lnTo>
                    <a:pt x="130" y="82"/>
                  </a:lnTo>
                  <a:lnTo>
                    <a:pt x="132" y="80"/>
                  </a:lnTo>
                  <a:lnTo>
                    <a:pt x="134" y="80"/>
                  </a:lnTo>
                  <a:lnTo>
                    <a:pt x="134" y="78"/>
                  </a:lnTo>
                  <a:lnTo>
                    <a:pt x="130" y="76"/>
                  </a:lnTo>
                  <a:lnTo>
                    <a:pt x="96" y="80"/>
                  </a:lnTo>
                  <a:lnTo>
                    <a:pt x="92" y="76"/>
                  </a:lnTo>
                  <a:lnTo>
                    <a:pt x="90" y="76"/>
                  </a:lnTo>
                  <a:lnTo>
                    <a:pt x="86" y="74"/>
                  </a:lnTo>
                  <a:lnTo>
                    <a:pt x="82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4" y="74"/>
                  </a:lnTo>
                  <a:lnTo>
                    <a:pt x="70" y="74"/>
                  </a:lnTo>
                  <a:lnTo>
                    <a:pt x="68" y="72"/>
                  </a:lnTo>
                  <a:lnTo>
                    <a:pt x="68" y="72"/>
                  </a:lnTo>
                  <a:lnTo>
                    <a:pt x="66" y="70"/>
                  </a:lnTo>
                  <a:lnTo>
                    <a:pt x="64" y="70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2" y="72"/>
                  </a:lnTo>
                  <a:lnTo>
                    <a:pt x="58" y="74"/>
                  </a:lnTo>
                  <a:lnTo>
                    <a:pt x="56" y="74"/>
                  </a:lnTo>
                  <a:lnTo>
                    <a:pt x="54" y="74"/>
                  </a:lnTo>
                  <a:lnTo>
                    <a:pt x="54" y="72"/>
                  </a:lnTo>
                  <a:lnTo>
                    <a:pt x="54" y="72"/>
                  </a:lnTo>
                  <a:lnTo>
                    <a:pt x="44" y="64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4" y="54"/>
                  </a:lnTo>
                  <a:lnTo>
                    <a:pt x="44" y="54"/>
                  </a:lnTo>
                  <a:lnTo>
                    <a:pt x="46" y="50"/>
                  </a:lnTo>
                  <a:lnTo>
                    <a:pt x="44" y="46"/>
                  </a:lnTo>
                  <a:lnTo>
                    <a:pt x="44" y="44"/>
                  </a:lnTo>
                  <a:lnTo>
                    <a:pt x="42" y="44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8" y="38"/>
                  </a:lnTo>
                  <a:lnTo>
                    <a:pt x="50" y="36"/>
                  </a:lnTo>
                  <a:lnTo>
                    <a:pt x="52" y="36"/>
                  </a:lnTo>
                  <a:lnTo>
                    <a:pt x="56" y="36"/>
                  </a:lnTo>
                  <a:lnTo>
                    <a:pt x="60" y="38"/>
                  </a:lnTo>
                  <a:lnTo>
                    <a:pt x="64" y="42"/>
                  </a:lnTo>
                  <a:lnTo>
                    <a:pt x="66" y="42"/>
                  </a:lnTo>
                  <a:lnTo>
                    <a:pt x="68" y="44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70" y="32"/>
                  </a:lnTo>
                  <a:lnTo>
                    <a:pt x="72" y="30"/>
                  </a:lnTo>
                  <a:lnTo>
                    <a:pt x="74" y="28"/>
                  </a:lnTo>
                  <a:lnTo>
                    <a:pt x="78" y="26"/>
                  </a:lnTo>
                  <a:lnTo>
                    <a:pt x="82" y="26"/>
                  </a:lnTo>
                  <a:lnTo>
                    <a:pt x="86" y="26"/>
                  </a:lnTo>
                  <a:lnTo>
                    <a:pt x="90" y="24"/>
                  </a:lnTo>
                  <a:lnTo>
                    <a:pt x="92" y="22"/>
                  </a:lnTo>
                  <a:lnTo>
                    <a:pt x="92" y="22"/>
                  </a:lnTo>
                  <a:lnTo>
                    <a:pt x="96" y="26"/>
                  </a:lnTo>
                  <a:lnTo>
                    <a:pt x="100" y="18"/>
                  </a:lnTo>
                  <a:lnTo>
                    <a:pt x="100" y="16"/>
                  </a:lnTo>
                  <a:lnTo>
                    <a:pt x="102" y="14"/>
                  </a:lnTo>
                  <a:lnTo>
                    <a:pt x="106" y="12"/>
                  </a:lnTo>
                  <a:lnTo>
                    <a:pt x="110" y="8"/>
                  </a:lnTo>
                  <a:lnTo>
                    <a:pt x="118" y="6"/>
                  </a:lnTo>
                  <a:lnTo>
                    <a:pt x="120" y="14"/>
                  </a:lnTo>
                  <a:lnTo>
                    <a:pt x="122" y="4"/>
                  </a:lnTo>
                  <a:lnTo>
                    <a:pt x="122" y="2"/>
                  </a:lnTo>
                  <a:lnTo>
                    <a:pt x="126" y="2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8" y="2"/>
                  </a:lnTo>
                  <a:lnTo>
                    <a:pt x="160" y="2"/>
                  </a:lnTo>
                  <a:lnTo>
                    <a:pt x="170" y="4"/>
                  </a:lnTo>
                  <a:lnTo>
                    <a:pt x="174" y="4"/>
                  </a:lnTo>
                  <a:lnTo>
                    <a:pt x="174" y="14"/>
                  </a:lnTo>
                  <a:lnTo>
                    <a:pt x="180" y="8"/>
                  </a:lnTo>
                  <a:lnTo>
                    <a:pt x="180" y="8"/>
                  </a:lnTo>
                  <a:lnTo>
                    <a:pt x="184" y="6"/>
                  </a:lnTo>
                  <a:lnTo>
                    <a:pt x="188" y="6"/>
                  </a:lnTo>
                  <a:lnTo>
                    <a:pt x="192" y="8"/>
                  </a:lnTo>
                  <a:lnTo>
                    <a:pt x="196" y="8"/>
                  </a:lnTo>
                  <a:lnTo>
                    <a:pt x="200" y="12"/>
                  </a:lnTo>
                  <a:lnTo>
                    <a:pt x="202" y="16"/>
                  </a:lnTo>
                  <a:lnTo>
                    <a:pt x="206" y="20"/>
                  </a:lnTo>
                  <a:lnTo>
                    <a:pt x="210" y="22"/>
                  </a:lnTo>
                  <a:lnTo>
                    <a:pt x="212" y="26"/>
                  </a:lnTo>
                  <a:lnTo>
                    <a:pt x="212" y="26"/>
                  </a:lnTo>
                  <a:lnTo>
                    <a:pt x="208" y="30"/>
                  </a:lnTo>
                  <a:lnTo>
                    <a:pt x="208" y="30"/>
                  </a:lnTo>
                  <a:lnTo>
                    <a:pt x="210" y="30"/>
                  </a:lnTo>
                  <a:lnTo>
                    <a:pt x="210" y="28"/>
                  </a:lnTo>
                  <a:lnTo>
                    <a:pt x="214" y="28"/>
                  </a:lnTo>
                  <a:lnTo>
                    <a:pt x="216" y="30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0" y="46"/>
                  </a:lnTo>
                  <a:lnTo>
                    <a:pt x="218" y="52"/>
                  </a:lnTo>
                  <a:lnTo>
                    <a:pt x="216" y="56"/>
                  </a:lnTo>
                  <a:lnTo>
                    <a:pt x="218" y="60"/>
                  </a:lnTo>
                  <a:lnTo>
                    <a:pt x="218" y="64"/>
                  </a:lnTo>
                  <a:lnTo>
                    <a:pt x="220" y="66"/>
                  </a:lnTo>
                  <a:lnTo>
                    <a:pt x="222" y="68"/>
                  </a:lnTo>
                  <a:lnTo>
                    <a:pt x="222" y="68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Freeform 555"/>
            <p:cNvSpPr>
              <a:spLocks/>
            </p:cNvSpPr>
            <p:nvPr/>
          </p:nvSpPr>
          <p:spPr bwMode="gray">
            <a:xfrm>
              <a:off x="7940817" y="5553348"/>
              <a:ext cx="144409" cy="166513"/>
            </a:xfrm>
            <a:custGeom>
              <a:avLst/>
              <a:gdLst>
                <a:gd name="T0" fmla="*/ 78 w 78"/>
                <a:gd name="T1" fmla="*/ 50 h 90"/>
                <a:gd name="T2" fmla="*/ 60 w 78"/>
                <a:gd name="T3" fmla="*/ 32 h 90"/>
                <a:gd name="T4" fmla="*/ 60 w 78"/>
                <a:gd name="T5" fmla="*/ 30 h 90"/>
                <a:gd name="T6" fmla="*/ 58 w 78"/>
                <a:gd name="T7" fmla="*/ 28 h 90"/>
                <a:gd name="T8" fmla="*/ 56 w 78"/>
                <a:gd name="T9" fmla="*/ 26 h 90"/>
                <a:gd name="T10" fmla="*/ 52 w 78"/>
                <a:gd name="T11" fmla="*/ 24 h 90"/>
                <a:gd name="T12" fmla="*/ 44 w 78"/>
                <a:gd name="T13" fmla="*/ 20 h 90"/>
                <a:gd name="T14" fmla="*/ 36 w 78"/>
                <a:gd name="T15" fmla="*/ 18 h 90"/>
                <a:gd name="T16" fmla="*/ 32 w 78"/>
                <a:gd name="T17" fmla="*/ 14 h 90"/>
                <a:gd name="T18" fmla="*/ 30 w 78"/>
                <a:gd name="T19" fmla="*/ 12 h 90"/>
                <a:gd name="T20" fmla="*/ 28 w 78"/>
                <a:gd name="T21" fmla="*/ 10 h 90"/>
                <a:gd name="T22" fmla="*/ 28 w 78"/>
                <a:gd name="T23" fmla="*/ 10 h 90"/>
                <a:gd name="T24" fmla="*/ 28 w 78"/>
                <a:gd name="T25" fmla="*/ 8 h 90"/>
                <a:gd name="T26" fmla="*/ 26 w 78"/>
                <a:gd name="T27" fmla="*/ 6 h 90"/>
                <a:gd name="T28" fmla="*/ 24 w 78"/>
                <a:gd name="T29" fmla="*/ 4 h 90"/>
                <a:gd name="T30" fmla="*/ 20 w 78"/>
                <a:gd name="T31" fmla="*/ 2 h 90"/>
                <a:gd name="T32" fmla="*/ 16 w 78"/>
                <a:gd name="T33" fmla="*/ 0 h 90"/>
                <a:gd name="T34" fmla="*/ 12 w 78"/>
                <a:gd name="T35" fmla="*/ 2 h 90"/>
                <a:gd name="T36" fmla="*/ 12 w 78"/>
                <a:gd name="T37" fmla="*/ 2 h 90"/>
                <a:gd name="T38" fmla="*/ 10 w 78"/>
                <a:gd name="T39" fmla="*/ 6 h 90"/>
                <a:gd name="T40" fmla="*/ 8 w 78"/>
                <a:gd name="T41" fmla="*/ 10 h 90"/>
                <a:gd name="T42" fmla="*/ 4 w 78"/>
                <a:gd name="T43" fmla="*/ 14 h 90"/>
                <a:gd name="T44" fmla="*/ 2 w 78"/>
                <a:gd name="T45" fmla="*/ 20 h 90"/>
                <a:gd name="T46" fmla="*/ 0 w 78"/>
                <a:gd name="T47" fmla="*/ 32 h 90"/>
                <a:gd name="T48" fmla="*/ 0 w 78"/>
                <a:gd name="T49" fmla="*/ 44 h 90"/>
                <a:gd name="T50" fmla="*/ 2 w 78"/>
                <a:gd name="T51" fmla="*/ 52 h 90"/>
                <a:gd name="T52" fmla="*/ 2 w 78"/>
                <a:gd name="T53" fmla="*/ 54 h 90"/>
                <a:gd name="T54" fmla="*/ 2 w 78"/>
                <a:gd name="T55" fmla="*/ 56 h 90"/>
                <a:gd name="T56" fmla="*/ 2 w 78"/>
                <a:gd name="T57" fmla="*/ 58 h 90"/>
                <a:gd name="T58" fmla="*/ 2 w 78"/>
                <a:gd name="T59" fmla="*/ 62 h 90"/>
                <a:gd name="T60" fmla="*/ 2 w 78"/>
                <a:gd name="T61" fmla="*/ 66 h 90"/>
                <a:gd name="T62" fmla="*/ 2 w 78"/>
                <a:gd name="T63" fmla="*/ 72 h 90"/>
                <a:gd name="T64" fmla="*/ 4 w 78"/>
                <a:gd name="T65" fmla="*/ 78 h 90"/>
                <a:gd name="T66" fmla="*/ 6 w 78"/>
                <a:gd name="T67" fmla="*/ 82 h 90"/>
                <a:gd name="T68" fmla="*/ 10 w 78"/>
                <a:gd name="T69" fmla="*/ 86 h 90"/>
                <a:gd name="T70" fmla="*/ 12 w 78"/>
                <a:gd name="T71" fmla="*/ 88 h 90"/>
                <a:gd name="T72" fmla="*/ 14 w 78"/>
                <a:gd name="T73" fmla="*/ 90 h 90"/>
                <a:gd name="T74" fmla="*/ 16 w 78"/>
                <a:gd name="T75" fmla="*/ 90 h 90"/>
                <a:gd name="T76" fmla="*/ 20 w 78"/>
                <a:gd name="T77" fmla="*/ 90 h 90"/>
                <a:gd name="T78" fmla="*/ 30 w 78"/>
                <a:gd name="T79" fmla="*/ 90 h 90"/>
                <a:gd name="T80" fmla="*/ 42 w 78"/>
                <a:gd name="T81" fmla="*/ 90 h 90"/>
                <a:gd name="T82" fmla="*/ 50 w 78"/>
                <a:gd name="T83" fmla="*/ 88 h 90"/>
                <a:gd name="T84" fmla="*/ 52 w 78"/>
                <a:gd name="T85" fmla="*/ 86 h 90"/>
                <a:gd name="T86" fmla="*/ 56 w 78"/>
                <a:gd name="T87" fmla="*/ 84 h 90"/>
                <a:gd name="T88" fmla="*/ 60 w 78"/>
                <a:gd name="T89" fmla="*/ 82 h 90"/>
                <a:gd name="T90" fmla="*/ 64 w 78"/>
                <a:gd name="T91" fmla="*/ 80 h 90"/>
                <a:gd name="T92" fmla="*/ 68 w 78"/>
                <a:gd name="T93" fmla="*/ 78 h 90"/>
                <a:gd name="T94" fmla="*/ 70 w 78"/>
                <a:gd name="T95" fmla="*/ 76 h 90"/>
                <a:gd name="T96" fmla="*/ 70 w 78"/>
                <a:gd name="T97" fmla="*/ 76 h 90"/>
                <a:gd name="T98" fmla="*/ 78 w 78"/>
                <a:gd name="T99" fmla="*/ 5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8" h="90">
                  <a:moveTo>
                    <a:pt x="78" y="50"/>
                  </a:moveTo>
                  <a:lnTo>
                    <a:pt x="60" y="32"/>
                  </a:lnTo>
                  <a:lnTo>
                    <a:pt x="60" y="30"/>
                  </a:lnTo>
                  <a:lnTo>
                    <a:pt x="58" y="28"/>
                  </a:lnTo>
                  <a:lnTo>
                    <a:pt x="56" y="26"/>
                  </a:lnTo>
                  <a:lnTo>
                    <a:pt x="52" y="24"/>
                  </a:lnTo>
                  <a:lnTo>
                    <a:pt x="44" y="20"/>
                  </a:lnTo>
                  <a:lnTo>
                    <a:pt x="36" y="18"/>
                  </a:lnTo>
                  <a:lnTo>
                    <a:pt x="32" y="14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2" y="20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62"/>
                  </a:lnTo>
                  <a:lnTo>
                    <a:pt x="2" y="66"/>
                  </a:lnTo>
                  <a:lnTo>
                    <a:pt x="2" y="72"/>
                  </a:lnTo>
                  <a:lnTo>
                    <a:pt x="4" y="78"/>
                  </a:lnTo>
                  <a:lnTo>
                    <a:pt x="6" y="82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0"/>
                  </a:lnTo>
                  <a:lnTo>
                    <a:pt x="16" y="90"/>
                  </a:lnTo>
                  <a:lnTo>
                    <a:pt x="20" y="90"/>
                  </a:lnTo>
                  <a:lnTo>
                    <a:pt x="30" y="90"/>
                  </a:lnTo>
                  <a:lnTo>
                    <a:pt x="42" y="90"/>
                  </a:lnTo>
                  <a:lnTo>
                    <a:pt x="50" y="88"/>
                  </a:lnTo>
                  <a:lnTo>
                    <a:pt x="52" y="86"/>
                  </a:lnTo>
                  <a:lnTo>
                    <a:pt x="56" y="84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78"/>
                  </a:lnTo>
                  <a:lnTo>
                    <a:pt x="70" y="76"/>
                  </a:lnTo>
                  <a:lnTo>
                    <a:pt x="70" y="76"/>
                  </a:lnTo>
                  <a:lnTo>
                    <a:pt x="78" y="50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Freeform 556"/>
            <p:cNvSpPr>
              <a:spLocks/>
            </p:cNvSpPr>
            <p:nvPr/>
          </p:nvSpPr>
          <p:spPr bwMode="gray">
            <a:xfrm>
              <a:off x="5970932" y="2223078"/>
              <a:ext cx="2025428" cy="1380212"/>
            </a:xfrm>
            <a:custGeom>
              <a:avLst/>
              <a:gdLst>
                <a:gd name="T0" fmla="*/ 944 w 1094"/>
                <a:gd name="T1" fmla="*/ 658 h 746"/>
                <a:gd name="T2" fmla="*/ 978 w 1094"/>
                <a:gd name="T3" fmla="*/ 698 h 746"/>
                <a:gd name="T4" fmla="*/ 1002 w 1094"/>
                <a:gd name="T5" fmla="*/ 710 h 746"/>
                <a:gd name="T6" fmla="*/ 978 w 1094"/>
                <a:gd name="T7" fmla="*/ 672 h 746"/>
                <a:gd name="T8" fmla="*/ 970 w 1094"/>
                <a:gd name="T9" fmla="*/ 640 h 746"/>
                <a:gd name="T10" fmla="*/ 930 w 1094"/>
                <a:gd name="T11" fmla="*/ 638 h 746"/>
                <a:gd name="T12" fmla="*/ 1022 w 1094"/>
                <a:gd name="T13" fmla="*/ 600 h 746"/>
                <a:gd name="T14" fmla="*/ 1082 w 1094"/>
                <a:gd name="T15" fmla="*/ 568 h 746"/>
                <a:gd name="T16" fmla="*/ 1070 w 1094"/>
                <a:gd name="T17" fmla="*/ 500 h 746"/>
                <a:gd name="T18" fmla="*/ 1024 w 1094"/>
                <a:gd name="T19" fmla="*/ 460 h 746"/>
                <a:gd name="T20" fmla="*/ 974 w 1094"/>
                <a:gd name="T21" fmla="*/ 372 h 746"/>
                <a:gd name="T22" fmla="*/ 916 w 1094"/>
                <a:gd name="T23" fmla="*/ 354 h 746"/>
                <a:gd name="T24" fmla="*/ 878 w 1094"/>
                <a:gd name="T25" fmla="*/ 312 h 746"/>
                <a:gd name="T26" fmla="*/ 806 w 1094"/>
                <a:gd name="T27" fmla="*/ 332 h 746"/>
                <a:gd name="T28" fmla="*/ 816 w 1094"/>
                <a:gd name="T29" fmla="*/ 458 h 746"/>
                <a:gd name="T30" fmla="*/ 790 w 1094"/>
                <a:gd name="T31" fmla="*/ 510 h 746"/>
                <a:gd name="T32" fmla="*/ 792 w 1094"/>
                <a:gd name="T33" fmla="*/ 576 h 746"/>
                <a:gd name="T34" fmla="*/ 758 w 1094"/>
                <a:gd name="T35" fmla="*/ 556 h 746"/>
                <a:gd name="T36" fmla="*/ 736 w 1094"/>
                <a:gd name="T37" fmla="*/ 496 h 746"/>
                <a:gd name="T38" fmla="*/ 640 w 1094"/>
                <a:gd name="T39" fmla="*/ 440 h 746"/>
                <a:gd name="T40" fmla="*/ 592 w 1094"/>
                <a:gd name="T41" fmla="*/ 392 h 746"/>
                <a:gd name="T42" fmla="*/ 644 w 1094"/>
                <a:gd name="T43" fmla="*/ 298 h 746"/>
                <a:gd name="T44" fmla="*/ 682 w 1094"/>
                <a:gd name="T45" fmla="*/ 266 h 746"/>
                <a:gd name="T46" fmla="*/ 672 w 1094"/>
                <a:gd name="T47" fmla="*/ 194 h 746"/>
                <a:gd name="T48" fmla="*/ 738 w 1094"/>
                <a:gd name="T49" fmla="*/ 194 h 746"/>
                <a:gd name="T50" fmla="*/ 774 w 1094"/>
                <a:gd name="T51" fmla="*/ 156 h 746"/>
                <a:gd name="T52" fmla="*/ 768 w 1094"/>
                <a:gd name="T53" fmla="*/ 114 h 746"/>
                <a:gd name="T54" fmla="*/ 744 w 1094"/>
                <a:gd name="T55" fmla="*/ 74 h 746"/>
                <a:gd name="T56" fmla="*/ 714 w 1094"/>
                <a:gd name="T57" fmla="*/ 138 h 746"/>
                <a:gd name="T58" fmla="*/ 686 w 1094"/>
                <a:gd name="T59" fmla="*/ 106 h 746"/>
                <a:gd name="T60" fmla="*/ 658 w 1094"/>
                <a:gd name="T61" fmla="*/ 100 h 746"/>
                <a:gd name="T62" fmla="*/ 644 w 1094"/>
                <a:gd name="T63" fmla="*/ 48 h 746"/>
                <a:gd name="T64" fmla="*/ 610 w 1094"/>
                <a:gd name="T65" fmla="*/ 4 h 746"/>
                <a:gd name="T66" fmla="*/ 598 w 1094"/>
                <a:gd name="T67" fmla="*/ 78 h 746"/>
                <a:gd name="T68" fmla="*/ 630 w 1094"/>
                <a:gd name="T69" fmla="*/ 122 h 746"/>
                <a:gd name="T70" fmla="*/ 584 w 1094"/>
                <a:gd name="T71" fmla="*/ 124 h 746"/>
                <a:gd name="T72" fmla="*/ 544 w 1094"/>
                <a:gd name="T73" fmla="*/ 152 h 746"/>
                <a:gd name="T74" fmla="*/ 502 w 1094"/>
                <a:gd name="T75" fmla="*/ 150 h 746"/>
                <a:gd name="T76" fmla="*/ 464 w 1094"/>
                <a:gd name="T77" fmla="*/ 122 h 746"/>
                <a:gd name="T78" fmla="*/ 424 w 1094"/>
                <a:gd name="T79" fmla="*/ 124 h 746"/>
                <a:gd name="T80" fmla="*/ 420 w 1094"/>
                <a:gd name="T81" fmla="*/ 186 h 746"/>
                <a:gd name="T82" fmla="*/ 380 w 1094"/>
                <a:gd name="T83" fmla="*/ 148 h 746"/>
                <a:gd name="T84" fmla="*/ 342 w 1094"/>
                <a:gd name="T85" fmla="*/ 138 h 746"/>
                <a:gd name="T86" fmla="*/ 328 w 1094"/>
                <a:gd name="T87" fmla="*/ 100 h 746"/>
                <a:gd name="T88" fmla="*/ 282 w 1094"/>
                <a:gd name="T89" fmla="*/ 84 h 746"/>
                <a:gd name="T90" fmla="*/ 220 w 1094"/>
                <a:gd name="T91" fmla="*/ 72 h 746"/>
                <a:gd name="T92" fmla="*/ 182 w 1094"/>
                <a:gd name="T93" fmla="*/ 44 h 746"/>
                <a:gd name="T94" fmla="*/ 166 w 1094"/>
                <a:gd name="T95" fmla="*/ 62 h 746"/>
                <a:gd name="T96" fmla="*/ 124 w 1094"/>
                <a:gd name="T97" fmla="*/ 78 h 746"/>
                <a:gd name="T98" fmla="*/ 22 w 1094"/>
                <a:gd name="T99" fmla="*/ 80 h 746"/>
                <a:gd name="T100" fmla="*/ 80 w 1094"/>
                <a:gd name="T101" fmla="*/ 388 h 746"/>
                <a:gd name="T102" fmla="*/ 152 w 1094"/>
                <a:gd name="T103" fmla="*/ 496 h 746"/>
                <a:gd name="T104" fmla="*/ 172 w 1094"/>
                <a:gd name="T105" fmla="*/ 572 h 746"/>
                <a:gd name="T106" fmla="*/ 638 w 1094"/>
                <a:gd name="T107" fmla="*/ 646 h 746"/>
                <a:gd name="T108" fmla="*/ 720 w 1094"/>
                <a:gd name="T109" fmla="*/ 648 h 746"/>
                <a:gd name="T110" fmla="*/ 756 w 1094"/>
                <a:gd name="T111" fmla="*/ 672 h 746"/>
                <a:gd name="T112" fmla="*/ 784 w 1094"/>
                <a:gd name="T113" fmla="*/ 704 h 746"/>
                <a:gd name="T114" fmla="*/ 752 w 1094"/>
                <a:gd name="T115" fmla="*/ 722 h 746"/>
                <a:gd name="T116" fmla="*/ 750 w 1094"/>
                <a:gd name="T117" fmla="*/ 744 h 746"/>
                <a:gd name="T118" fmla="*/ 798 w 1094"/>
                <a:gd name="T119" fmla="*/ 722 h 746"/>
                <a:gd name="T120" fmla="*/ 840 w 1094"/>
                <a:gd name="T121" fmla="*/ 698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94" h="746">
                  <a:moveTo>
                    <a:pt x="850" y="702"/>
                  </a:moveTo>
                  <a:lnTo>
                    <a:pt x="864" y="690"/>
                  </a:lnTo>
                  <a:lnTo>
                    <a:pt x="880" y="682"/>
                  </a:lnTo>
                  <a:lnTo>
                    <a:pt x="894" y="680"/>
                  </a:lnTo>
                  <a:lnTo>
                    <a:pt x="906" y="678"/>
                  </a:lnTo>
                  <a:lnTo>
                    <a:pt x="910" y="678"/>
                  </a:lnTo>
                  <a:lnTo>
                    <a:pt x="916" y="668"/>
                  </a:lnTo>
                  <a:lnTo>
                    <a:pt x="920" y="662"/>
                  </a:lnTo>
                  <a:lnTo>
                    <a:pt x="924" y="658"/>
                  </a:lnTo>
                  <a:lnTo>
                    <a:pt x="928" y="656"/>
                  </a:lnTo>
                  <a:lnTo>
                    <a:pt x="932" y="654"/>
                  </a:lnTo>
                  <a:lnTo>
                    <a:pt x="934" y="654"/>
                  </a:lnTo>
                  <a:lnTo>
                    <a:pt x="936" y="656"/>
                  </a:lnTo>
                  <a:lnTo>
                    <a:pt x="936" y="656"/>
                  </a:lnTo>
                  <a:lnTo>
                    <a:pt x="938" y="656"/>
                  </a:lnTo>
                  <a:lnTo>
                    <a:pt x="944" y="658"/>
                  </a:lnTo>
                  <a:lnTo>
                    <a:pt x="946" y="666"/>
                  </a:lnTo>
                  <a:lnTo>
                    <a:pt x="944" y="674"/>
                  </a:lnTo>
                  <a:lnTo>
                    <a:pt x="940" y="682"/>
                  </a:lnTo>
                  <a:lnTo>
                    <a:pt x="938" y="688"/>
                  </a:lnTo>
                  <a:lnTo>
                    <a:pt x="936" y="690"/>
                  </a:lnTo>
                  <a:lnTo>
                    <a:pt x="946" y="698"/>
                  </a:lnTo>
                  <a:lnTo>
                    <a:pt x="956" y="700"/>
                  </a:lnTo>
                  <a:lnTo>
                    <a:pt x="964" y="696"/>
                  </a:lnTo>
                  <a:lnTo>
                    <a:pt x="970" y="692"/>
                  </a:lnTo>
                  <a:lnTo>
                    <a:pt x="972" y="690"/>
                  </a:lnTo>
                  <a:lnTo>
                    <a:pt x="978" y="690"/>
                  </a:lnTo>
                  <a:lnTo>
                    <a:pt x="980" y="690"/>
                  </a:lnTo>
                  <a:lnTo>
                    <a:pt x="982" y="692"/>
                  </a:lnTo>
                  <a:lnTo>
                    <a:pt x="982" y="694"/>
                  </a:lnTo>
                  <a:lnTo>
                    <a:pt x="980" y="696"/>
                  </a:lnTo>
                  <a:lnTo>
                    <a:pt x="978" y="698"/>
                  </a:lnTo>
                  <a:lnTo>
                    <a:pt x="976" y="700"/>
                  </a:lnTo>
                  <a:lnTo>
                    <a:pt x="974" y="702"/>
                  </a:lnTo>
                  <a:lnTo>
                    <a:pt x="972" y="702"/>
                  </a:lnTo>
                  <a:lnTo>
                    <a:pt x="972" y="702"/>
                  </a:lnTo>
                  <a:lnTo>
                    <a:pt x="966" y="706"/>
                  </a:lnTo>
                  <a:lnTo>
                    <a:pt x="962" y="708"/>
                  </a:lnTo>
                  <a:lnTo>
                    <a:pt x="960" y="712"/>
                  </a:lnTo>
                  <a:lnTo>
                    <a:pt x="960" y="714"/>
                  </a:lnTo>
                  <a:lnTo>
                    <a:pt x="960" y="718"/>
                  </a:lnTo>
                  <a:lnTo>
                    <a:pt x="960" y="720"/>
                  </a:lnTo>
                  <a:lnTo>
                    <a:pt x="962" y="722"/>
                  </a:lnTo>
                  <a:lnTo>
                    <a:pt x="962" y="722"/>
                  </a:lnTo>
                  <a:lnTo>
                    <a:pt x="968" y="722"/>
                  </a:lnTo>
                  <a:lnTo>
                    <a:pt x="980" y="718"/>
                  </a:lnTo>
                  <a:lnTo>
                    <a:pt x="992" y="714"/>
                  </a:lnTo>
                  <a:lnTo>
                    <a:pt x="1002" y="710"/>
                  </a:lnTo>
                  <a:lnTo>
                    <a:pt x="1006" y="708"/>
                  </a:lnTo>
                  <a:lnTo>
                    <a:pt x="1010" y="706"/>
                  </a:lnTo>
                  <a:lnTo>
                    <a:pt x="1012" y="704"/>
                  </a:lnTo>
                  <a:lnTo>
                    <a:pt x="1012" y="702"/>
                  </a:lnTo>
                  <a:lnTo>
                    <a:pt x="1010" y="700"/>
                  </a:lnTo>
                  <a:lnTo>
                    <a:pt x="1008" y="698"/>
                  </a:lnTo>
                  <a:lnTo>
                    <a:pt x="1006" y="696"/>
                  </a:lnTo>
                  <a:lnTo>
                    <a:pt x="1006" y="696"/>
                  </a:lnTo>
                  <a:lnTo>
                    <a:pt x="1004" y="696"/>
                  </a:lnTo>
                  <a:lnTo>
                    <a:pt x="1000" y="694"/>
                  </a:lnTo>
                  <a:lnTo>
                    <a:pt x="996" y="690"/>
                  </a:lnTo>
                  <a:lnTo>
                    <a:pt x="990" y="686"/>
                  </a:lnTo>
                  <a:lnTo>
                    <a:pt x="986" y="682"/>
                  </a:lnTo>
                  <a:lnTo>
                    <a:pt x="982" y="678"/>
                  </a:lnTo>
                  <a:lnTo>
                    <a:pt x="980" y="674"/>
                  </a:lnTo>
                  <a:lnTo>
                    <a:pt x="978" y="672"/>
                  </a:lnTo>
                  <a:lnTo>
                    <a:pt x="976" y="670"/>
                  </a:lnTo>
                  <a:lnTo>
                    <a:pt x="972" y="666"/>
                  </a:lnTo>
                  <a:lnTo>
                    <a:pt x="970" y="662"/>
                  </a:lnTo>
                  <a:lnTo>
                    <a:pt x="972" y="658"/>
                  </a:lnTo>
                  <a:lnTo>
                    <a:pt x="972" y="656"/>
                  </a:lnTo>
                  <a:lnTo>
                    <a:pt x="974" y="654"/>
                  </a:lnTo>
                  <a:lnTo>
                    <a:pt x="974" y="652"/>
                  </a:lnTo>
                  <a:lnTo>
                    <a:pt x="974" y="648"/>
                  </a:lnTo>
                  <a:lnTo>
                    <a:pt x="972" y="646"/>
                  </a:lnTo>
                  <a:lnTo>
                    <a:pt x="970" y="646"/>
                  </a:lnTo>
                  <a:lnTo>
                    <a:pt x="968" y="644"/>
                  </a:lnTo>
                  <a:lnTo>
                    <a:pt x="966" y="646"/>
                  </a:lnTo>
                  <a:lnTo>
                    <a:pt x="964" y="646"/>
                  </a:lnTo>
                  <a:lnTo>
                    <a:pt x="964" y="646"/>
                  </a:lnTo>
                  <a:lnTo>
                    <a:pt x="964" y="640"/>
                  </a:lnTo>
                  <a:lnTo>
                    <a:pt x="970" y="640"/>
                  </a:lnTo>
                  <a:lnTo>
                    <a:pt x="974" y="638"/>
                  </a:lnTo>
                  <a:lnTo>
                    <a:pt x="978" y="636"/>
                  </a:lnTo>
                  <a:lnTo>
                    <a:pt x="980" y="632"/>
                  </a:lnTo>
                  <a:lnTo>
                    <a:pt x="982" y="630"/>
                  </a:lnTo>
                  <a:lnTo>
                    <a:pt x="982" y="628"/>
                  </a:lnTo>
                  <a:lnTo>
                    <a:pt x="980" y="624"/>
                  </a:lnTo>
                  <a:lnTo>
                    <a:pt x="978" y="622"/>
                  </a:lnTo>
                  <a:lnTo>
                    <a:pt x="976" y="620"/>
                  </a:lnTo>
                  <a:lnTo>
                    <a:pt x="972" y="620"/>
                  </a:lnTo>
                  <a:lnTo>
                    <a:pt x="968" y="620"/>
                  </a:lnTo>
                  <a:lnTo>
                    <a:pt x="966" y="622"/>
                  </a:lnTo>
                  <a:lnTo>
                    <a:pt x="964" y="622"/>
                  </a:lnTo>
                  <a:lnTo>
                    <a:pt x="964" y="622"/>
                  </a:lnTo>
                  <a:lnTo>
                    <a:pt x="948" y="628"/>
                  </a:lnTo>
                  <a:lnTo>
                    <a:pt x="936" y="634"/>
                  </a:lnTo>
                  <a:lnTo>
                    <a:pt x="930" y="638"/>
                  </a:lnTo>
                  <a:lnTo>
                    <a:pt x="928" y="640"/>
                  </a:lnTo>
                  <a:lnTo>
                    <a:pt x="918" y="650"/>
                  </a:lnTo>
                  <a:lnTo>
                    <a:pt x="908" y="660"/>
                  </a:lnTo>
                  <a:lnTo>
                    <a:pt x="898" y="666"/>
                  </a:lnTo>
                  <a:lnTo>
                    <a:pt x="892" y="668"/>
                  </a:lnTo>
                  <a:lnTo>
                    <a:pt x="902" y="656"/>
                  </a:lnTo>
                  <a:lnTo>
                    <a:pt x="912" y="644"/>
                  </a:lnTo>
                  <a:lnTo>
                    <a:pt x="922" y="632"/>
                  </a:lnTo>
                  <a:lnTo>
                    <a:pt x="928" y="622"/>
                  </a:lnTo>
                  <a:lnTo>
                    <a:pt x="930" y="620"/>
                  </a:lnTo>
                  <a:lnTo>
                    <a:pt x="952" y="606"/>
                  </a:lnTo>
                  <a:lnTo>
                    <a:pt x="968" y="598"/>
                  </a:lnTo>
                  <a:lnTo>
                    <a:pt x="974" y="598"/>
                  </a:lnTo>
                  <a:lnTo>
                    <a:pt x="990" y="600"/>
                  </a:lnTo>
                  <a:lnTo>
                    <a:pt x="1006" y="600"/>
                  </a:lnTo>
                  <a:lnTo>
                    <a:pt x="1022" y="600"/>
                  </a:lnTo>
                  <a:lnTo>
                    <a:pt x="1034" y="598"/>
                  </a:lnTo>
                  <a:lnTo>
                    <a:pt x="1038" y="598"/>
                  </a:lnTo>
                  <a:lnTo>
                    <a:pt x="1046" y="596"/>
                  </a:lnTo>
                  <a:lnTo>
                    <a:pt x="1052" y="594"/>
                  </a:lnTo>
                  <a:lnTo>
                    <a:pt x="1056" y="590"/>
                  </a:lnTo>
                  <a:lnTo>
                    <a:pt x="1058" y="588"/>
                  </a:lnTo>
                  <a:lnTo>
                    <a:pt x="1060" y="584"/>
                  </a:lnTo>
                  <a:lnTo>
                    <a:pt x="1060" y="582"/>
                  </a:lnTo>
                  <a:lnTo>
                    <a:pt x="1060" y="580"/>
                  </a:lnTo>
                  <a:lnTo>
                    <a:pt x="1060" y="580"/>
                  </a:lnTo>
                  <a:lnTo>
                    <a:pt x="1064" y="574"/>
                  </a:lnTo>
                  <a:lnTo>
                    <a:pt x="1068" y="570"/>
                  </a:lnTo>
                  <a:lnTo>
                    <a:pt x="1072" y="568"/>
                  </a:lnTo>
                  <a:lnTo>
                    <a:pt x="1076" y="566"/>
                  </a:lnTo>
                  <a:lnTo>
                    <a:pt x="1080" y="566"/>
                  </a:lnTo>
                  <a:lnTo>
                    <a:pt x="1082" y="568"/>
                  </a:lnTo>
                  <a:lnTo>
                    <a:pt x="1082" y="568"/>
                  </a:lnTo>
                  <a:lnTo>
                    <a:pt x="1090" y="562"/>
                  </a:lnTo>
                  <a:lnTo>
                    <a:pt x="1094" y="552"/>
                  </a:lnTo>
                  <a:lnTo>
                    <a:pt x="1094" y="540"/>
                  </a:lnTo>
                  <a:lnTo>
                    <a:pt x="1092" y="530"/>
                  </a:lnTo>
                  <a:lnTo>
                    <a:pt x="1088" y="524"/>
                  </a:lnTo>
                  <a:lnTo>
                    <a:pt x="1084" y="520"/>
                  </a:lnTo>
                  <a:lnTo>
                    <a:pt x="1082" y="518"/>
                  </a:lnTo>
                  <a:lnTo>
                    <a:pt x="1078" y="518"/>
                  </a:lnTo>
                  <a:lnTo>
                    <a:pt x="1078" y="518"/>
                  </a:lnTo>
                  <a:lnTo>
                    <a:pt x="1076" y="510"/>
                  </a:lnTo>
                  <a:lnTo>
                    <a:pt x="1074" y="504"/>
                  </a:lnTo>
                  <a:lnTo>
                    <a:pt x="1072" y="502"/>
                  </a:lnTo>
                  <a:lnTo>
                    <a:pt x="1072" y="500"/>
                  </a:lnTo>
                  <a:lnTo>
                    <a:pt x="1072" y="500"/>
                  </a:lnTo>
                  <a:lnTo>
                    <a:pt x="1070" y="500"/>
                  </a:lnTo>
                  <a:lnTo>
                    <a:pt x="1052" y="500"/>
                  </a:lnTo>
                  <a:lnTo>
                    <a:pt x="1048" y="502"/>
                  </a:lnTo>
                  <a:lnTo>
                    <a:pt x="1046" y="504"/>
                  </a:lnTo>
                  <a:lnTo>
                    <a:pt x="1044" y="502"/>
                  </a:lnTo>
                  <a:lnTo>
                    <a:pt x="1042" y="502"/>
                  </a:lnTo>
                  <a:lnTo>
                    <a:pt x="1040" y="500"/>
                  </a:lnTo>
                  <a:lnTo>
                    <a:pt x="1040" y="500"/>
                  </a:lnTo>
                  <a:lnTo>
                    <a:pt x="1034" y="484"/>
                  </a:lnTo>
                  <a:lnTo>
                    <a:pt x="1030" y="468"/>
                  </a:lnTo>
                  <a:lnTo>
                    <a:pt x="1026" y="456"/>
                  </a:lnTo>
                  <a:lnTo>
                    <a:pt x="1024" y="452"/>
                  </a:lnTo>
                  <a:lnTo>
                    <a:pt x="1024" y="452"/>
                  </a:lnTo>
                  <a:lnTo>
                    <a:pt x="1024" y="454"/>
                  </a:lnTo>
                  <a:lnTo>
                    <a:pt x="1024" y="458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56"/>
                  </a:lnTo>
                  <a:lnTo>
                    <a:pt x="1022" y="448"/>
                  </a:lnTo>
                  <a:lnTo>
                    <a:pt x="1016" y="436"/>
                  </a:lnTo>
                  <a:lnTo>
                    <a:pt x="1010" y="422"/>
                  </a:lnTo>
                  <a:lnTo>
                    <a:pt x="1002" y="408"/>
                  </a:lnTo>
                  <a:lnTo>
                    <a:pt x="996" y="398"/>
                  </a:lnTo>
                  <a:lnTo>
                    <a:pt x="994" y="394"/>
                  </a:lnTo>
                  <a:lnTo>
                    <a:pt x="992" y="384"/>
                  </a:lnTo>
                  <a:lnTo>
                    <a:pt x="988" y="378"/>
                  </a:lnTo>
                  <a:lnTo>
                    <a:pt x="986" y="374"/>
                  </a:lnTo>
                  <a:lnTo>
                    <a:pt x="982" y="372"/>
                  </a:lnTo>
                  <a:lnTo>
                    <a:pt x="980" y="370"/>
                  </a:lnTo>
                  <a:lnTo>
                    <a:pt x="976" y="370"/>
                  </a:lnTo>
                  <a:lnTo>
                    <a:pt x="974" y="370"/>
                  </a:lnTo>
                  <a:lnTo>
                    <a:pt x="974" y="372"/>
                  </a:lnTo>
                  <a:lnTo>
                    <a:pt x="972" y="372"/>
                  </a:lnTo>
                  <a:lnTo>
                    <a:pt x="974" y="386"/>
                  </a:lnTo>
                  <a:lnTo>
                    <a:pt x="970" y="394"/>
                  </a:lnTo>
                  <a:lnTo>
                    <a:pt x="964" y="400"/>
                  </a:lnTo>
                  <a:lnTo>
                    <a:pt x="958" y="404"/>
                  </a:lnTo>
                  <a:lnTo>
                    <a:pt x="954" y="404"/>
                  </a:lnTo>
                  <a:lnTo>
                    <a:pt x="942" y="408"/>
                  </a:lnTo>
                  <a:lnTo>
                    <a:pt x="932" y="408"/>
                  </a:lnTo>
                  <a:lnTo>
                    <a:pt x="926" y="404"/>
                  </a:lnTo>
                  <a:lnTo>
                    <a:pt x="924" y="400"/>
                  </a:lnTo>
                  <a:lnTo>
                    <a:pt x="922" y="398"/>
                  </a:lnTo>
                  <a:lnTo>
                    <a:pt x="918" y="388"/>
                  </a:lnTo>
                  <a:lnTo>
                    <a:pt x="918" y="378"/>
                  </a:lnTo>
                  <a:lnTo>
                    <a:pt x="920" y="370"/>
                  </a:lnTo>
                  <a:lnTo>
                    <a:pt x="922" y="366"/>
                  </a:lnTo>
                  <a:lnTo>
                    <a:pt x="916" y="354"/>
                  </a:lnTo>
                  <a:lnTo>
                    <a:pt x="918" y="350"/>
                  </a:lnTo>
                  <a:lnTo>
                    <a:pt x="918" y="348"/>
                  </a:lnTo>
                  <a:lnTo>
                    <a:pt x="918" y="344"/>
                  </a:lnTo>
                  <a:lnTo>
                    <a:pt x="916" y="342"/>
                  </a:lnTo>
                  <a:lnTo>
                    <a:pt x="916" y="342"/>
                  </a:lnTo>
                  <a:lnTo>
                    <a:pt x="912" y="340"/>
                  </a:lnTo>
                  <a:lnTo>
                    <a:pt x="908" y="338"/>
                  </a:lnTo>
                  <a:lnTo>
                    <a:pt x="904" y="334"/>
                  </a:lnTo>
                  <a:lnTo>
                    <a:pt x="900" y="332"/>
                  </a:lnTo>
                  <a:lnTo>
                    <a:pt x="898" y="328"/>
                  </a:lnTo>
                  <a:lnTo>
                    <a:pt x="896" y="326"/>
                  </a:lnTo>
                  <a:lnTo>
                    <a:pt x="894" y="326"/>
                  </a:lnTo>
                  <a:lnTo>
                    <a:pt x="890" y="320"/>
                  </a:lnTo>
                  <a:lnTo>
                    <a:pt x="886" y="316"/>
                  </a:lnTo>
                  <a:lnTo>
                    <a:pt x="882" y="314"/>
                  </a:lnTo>
                  <a:lnTo>
                    <a:pt x="878" y="312"/>
                  </a:lnTo>
                  <a:lnTo>
                    <a:pt x="874" y="312"/>
                  </a:lnTo>
                  <a:lnTo>
                    <a:pt x="870" y="312"/>
                  </a:lnTo>
                  <a:lnTo>
                    <a:pt x="870" y="312"/>
                  </a:lnTo>
                  <a:lnTo>
                    <a:pt x="830" y="310"/>
                  </a:lnTo>
                  <a:lnTo>
                    <a:pt x="826" y="308"/>
                  </a:lnTo>
                  <a:lnTo>
                    <a:pt x="820" y="308"/>
                  </a:lnTo>
                  <a:lnTo>
                    <a:pt x="818" y="308"/>
                  </a:lnTo>
                  <a:lnTo>
                    <a:pt x="814" y="312"/>
                  </a:lnTo>
                  <a:lnTo>
                    <a:pt x="812" y="314"/>
                  </a:lnTo>
                  <a:lnTo>
                    <a:pt x="810" y="318"/>
                  </a:lnTo>
                  <a:lnTo>
                    <a:pt x="810" y="320"/>
                  </a:lnTo>
                  <a:lnTo>
                    <a:pt x="810" y="324"/>
                  </a:lnTo>
                  <a:lnTo>
                    <a:pt x="810" y="324"/>
                  </a:lnTo>
                  <a:lnTo>
                    <a:pt x="808" y="326"/>
                  </a:lnTo>
                  <a:lnTo>
                    <a:pt x="806" y="328"/>
                  </a:lnTo>
                  <a:lnTo>
                    <a:pt x="806" y="332"/>
                  </a:lnTo>
                  <a:lnTo>
                    <a:pt x="806" y="336"/>
                  </a:lnTo>
                  <a:lnTo>
                    <a:pt x="806" y="340"/>
                  </a:lnTo>
                  <a:lnTo>
                    <a:pt x="806" y="342"/>
                  </a:lnTo>
                  <a:lnTo>
                    <a:pt x="806" y="344"/>
                  </a:lnTo>
                  <a:lnTo>
                    <a:pt x="810" y="348"/>
                  </a:lnTo>
                  <a:lnTo>
                    <a:pt x="812" y="354"/>
                  </a:lnTo>
                  <a:lnTo>
                    <a:pt x="814" y="358"/>
                  </a:lnTo>
                  <a:lnTo>
                    <a:pt x="814" y="362"/>
                  </a:lnTo>
                  <a:lnTo>
                    <a:pt x="814" y="366"/>
                  </a:lnTo>
                  <a:lnTo>
                    <a:pt x="808" y="388"/>
                  </a:lnTo>
                  <a:lnTo>
                    <a:pt x="804" y="402"/>
                  </a:lnTo>
                  <a:lnTo>
                    <a:pt x="802" y="408"/>
                  </a:lnTo>
                  <a:lnTo>
                    <a:pt x="806" y="416"/>
                  </a:lnTo>
                  <a:lnTo>
                    <a:pt x="810" y="430"/>
                  </a:lnTo>
                  <a:lnTo>
                    <a:pt x="814" y="446"/>
                  </a:lnTo>
                  <a:lnTo>
                    <a:pt x="816" y="458"/>
                  </a:lnTo>
                  <a:lnTo>
                    <a:pt x="818" y="462"/>
                  </a:lnTo>
                  <a:lnTo>
                    <a:pt x="818" y="470"/>
                  </a:lnTo>
                  <a:lnTo>
                    <a:pt x="816" y="474"/>
                  </a:lnTo>
                  <a:lnTo>
                    <a:pt x="814" y="478"/>
                  </a:lnTo>
                  <a:lnTo>
                    <a:pt x="812" y="482"/>
                  </a:lnTo>
                  <a:lnTo>
                    <a:pt x="810" y="482"/>
                  </a:lnTo>
                  <a:lnTo>
                    <a:pt x="808" y="484"/>
                  </a:lnTo>
                  <a:lnTo>
                    <a:pt x="806" y="484"/>
                  </a:lnTo>
                  <a:lnTo>
                    <a:pt x="804" y="490"/>
                  </a:lnTo>
                  <a:lnTo>
                    <a:pt x="800" y="496"/>
                  </a:lnTo>
                  <a:lnTo>
                    <a:pt x="796" y="500"/>
                  </a:lnTo>
                  <a:lnTo>
                    <a:pt x="792" y="502"/>
                  </a:lnTo>
                  <a:lnTo>
                    <a:pt x="788" y="504"/>
                  </a:lnTo>
                  <a:lnTo>
                    <a:pt x="788" y="504"/>
                  </a:lnTo>
                  <a:lnTo>
                    <a:pt x="790" y="506"/>
                  </a:lnTo>
                  <a:lnTo>
                    <a:pt x="790" y="510"/>
                  </a:lnTo>
                  <a:lnTo>
                    <a:pt x="790" y="514"/>
                  </a:lnTo>
                  <a:lnTo>
                    <a:pt x="790" y="520"/>
                  </a:lnTo>
                  <a:lnTo>
                    <a:pt x="790" y="524"/>
                  </a:lnTo>
                  <a:lnTo>
                    <a:pt x="790" y="530"/>
                  </a:lnTo>
                  <a:lnTo>
                    <a:pt x="790" y="532"/>
                  </a:lnTo>
                  <a:lnTo>
                    <a:pt x="790" y="534"/>
                  </a:lnTo>
                  <a:lnTo>
                    <a:pt x="790" y="540"/>
                  </a:lnTo>
                  <a:lnTo>
                    <a:pt x="792" y="544"/>
                  </a:lnTo>
                  <a:lnTo>
                    <a:pt x="794" y="548"/>
                  </a:lnTo>
                  <a:lnTo>
                    <a:pt x="798" y="552"/>
                  </a:lnTo>
                  <a:lnTo>
                    <a:pt x="800" y="554"/>
                  </a:lnTo>
                  <a:lnTo>
                    <a:pt x="800" y="554"/>
                  </a:lnTo>
                  <a:lnTo>
                    <a:pt x="800" y="562"/>
                  </a:lnTo>
                  <a:lnTo>
                    <a:pt x="798" y="568"/>
                  </a:lnTo>
                  <a:lnTo>
                    <a:pt x="794" y="572"/>
                  </a:lnTo>
                  <a:lnTo>
                    <a:pt x="792" y="576"/>
                  </a:lnTo>
                  <a:lnTo>
                    <a:pt x="790" y="578"/>
                  </a:lnTo>
                  <a:lnTo>
                    <a:pt x="790" y="578"/>
                  </a:lnTo>
                  <a:lnTo>
                    <a:pt x="786" y="582"/>
                  </a:lnTo>
                  <a:lnTo>
                    <a:pt x="782" y="584"/>
                  </a:lnTo>
                  <a:lnTo>
                    <a:pt x="778" y="584"/>
                  </a:lnTo>
                  <a:lnTo>
                    <a:pt x="776" y="582"/>
                  </a:lnTo>
                  <a:lnTo>
                    <a:pt x="774" y="580"/>
                  </a:lnTo>
                  <a:lnTo>
                    <a:pt x="772" y="578"/>
                  </a:lnTo>
                  <a:lnTo>
                    <a:pt x="770" y="576"/>
                  </a:lnTo>
                  <a:lnTo>
                    <a:pt x="770" y="574"/>
                  </a:lnTo>
                  <a:lnTo>
                    <a:pt x="768" y="570"/>
                  </a:lnTo>
                  <a:lnTo>
                    <a:pt x="766" y="566"/>
                  </a:lnTo>
                  <a:lnTo>
                    <a:pt x="764" y="562"/>
                  </a:lnTo>
                  <a:lnTo>
                    <a:pt x="764" y="560"/>
                  </a:lnTo>
                  <a:lnTo>
                    <a:pt x="762" y="558"/>
                  </a:lnTo>
                  <a:lnTo>
                    <a:pt x="758" y="556"/>
                  </a:lnTo>
                  <a:lnTo>
                    <a:pt x="754" y="554"/>
                  </a:lnTo>
                  <a:lnTo>
                    <a:pt x="752" y="550"/>
                  </a:lnTo>
                  <a:lnTo>
                    <a:pt x="752" y="548"/>
                  </a:lnTo>
                  <a:lnTo>
                    <a:pt x="752" y="546"/>
                  </a:lnTo>
                  <a:lnTo>
                    <a:pt x="752" y="544"/>
                  </a:lnTo>
                  <a:lnTo>
                    <a:pt x="752" y="542"/>
                  </a:lnTo>
                  <a:lnTo>
                    <a:pt x="750" y="540"/>
                  </a:lnTo>
                  <a:lnTo>
                    <a:pt x="748" y="534"/>
                  </a:lnTo>
                  <a:lnTo>
                    <a:pt x="746" y="530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4" y="520"/>
                  </a:lnTo>
                  <a:lnTo>
                    <a:pt x="744" y="510"/>
                  </a:lnTo>
                  <a:lnTo>
                    <a:pt x="742" y="504"/>
                  </a:lnTo>
                  <a:lnTo>
                    <a:pt x="738" y="500"/>
                  </a:lnTo>
                  <a:lnTo>
                    <a:pt x="736" y="496"/>
                  </a:lnTo>
                  <a:lnTo>
                    <a:pt x="732" y="494"/>
                  </a:lnTo>
                  <a:lnTo>
                    <a:pt x="730" y="492"/>
                  </a:lnTo>
                  <a:lnTo>
                    <a:pt x="728" y="492"/>
                  </a:lnTo>
                  <a:lnTo>
                    <a:pt x="726" y="492"/>
                  </a:lnTo>
                  <a:lnTo>
                    <a:pt x="726" y="492"/>
                  </a:lnTo>
                  <a:lnTo>
                    <a:pt x="714" y="490"/>
                  </a:lnTo>
                  <a:lnTo>
                    <a:pt x="702" y="490"/>
                  </a:lnTo>
                  <a:lnTo>
                    <a:pt x="690" y="492"/>
                  </a:lnTo>
                  <a:lnTo>
                    <a:pt x="686" y="492"/>
                  </a:lnTo>
                  <a:lnTo>
                    <a:pt x="670" y="488"/>
                  </a:lnTo>
                  <a:lnTo>
                    <a:pt x="660" y="478"/>
                  </a:lnTo>
                  <a:lnTo>
                    <a:pt x="652" y="468"/>
                  </a:lnTo>
                  <a:lnTo>
                    <a:pt x="650" y="458"/>
                  </a:lnTo>
                  <a:lnTo>
                    <a:pt x="650" y="456"/>
                  </a:lnTo>
                  <a:lnTo>
                    <a:pt x="644" y="446"/>
                  </a:lnTo>
                  <a:lnTo>
                    <a:pt x="640" y="440"/>
                  </a:lnTo>
                  <a:lnTo>
                    <a:pt x="636" y="434"/>
                  </a:lnTo>
                  <a:lnTo>
                    <a:pt x="630" y="430"/>
                  </a:lnTo>
                  <a:lnTo>
                    <a:pt x="628" y="428"/>
                  </a:lnTo>
                  <a:lnTo>
                    <a:pt x="624" y="428"/>
                  </a:lnTo>
                  <a:lnTo>
                    <a:pt x="624" y="428"/>
                  </a:lnTo>
                  <a:lnTo>
                    <a:pt x="622" y="420"/>
                  </a:lnTo>
                  <a:lnTo>
                    <a:pt x="620" y="416"/>
                  </a:lnTo>
                  <a:lnTo>
                    <a:pt x="618" y="412"/>
                  </a:lnTo>
                  <a:lnTo>
                    <a:pt x="618" y="412"/>
                  </a:lnTo>
                  <a:lnTo>
                    <a:pt x="616" y="410"/>
                  </a:lnTo>
                  <a:lnTo>
                    <a:pt x="608" y="412"/>
                  </a:lnTo>
                  <a:lnTo>
                    <a:pt x="602" y="410"/>
                  </a:lnTo>
                  <a:lnTo>
                    <a:pt x="598" y="408"/>
                  </a:lnTo>
                  <a:lnTo>
                    <a:pt x="594" y="402"/>
                  </a:lnTo>
                  <a:lnTo>
                    <a:pt x="592" y="398"/>
                  </a:lnTo>
                  <a:lnTo>
                    <a:pt x="592" y="392"/>
                  </a:lnTo>
                  <a:lnTo>
                    <a:pt x="590" y="388"/>
                  </a:lnTo>
                  <a:lnTo>
                    <a:pt x="590" y="386"/>
                  </a:lnTo>
                  <a:lnTo>
                    <a:pt x="590" y="384"/>
                  </a:lnTo>
                  <a:lnTo>
                    <a:pt x="592" y="372"/>
                  </a:lnTo>
                  <a:lnTo>
                    <a:pt x="598" y="358"/>
                  </a:lnTo>
                  <a:lnTo>
                    <a:pt x="608" y="342"/>
                  </a:lnTo>
                  <a:lnTo>
                    <a:pt x="618" y="330"/>
                  </a:lnTo>
                  <a:lnTo>
                    <a:pt x="624" y="320"/>
                  </a:lnTo>
                  <a:lnTo>
                    <a:pt x="628" y="318"/>
                  </a:lnTo>
                  <a:lnTo>
                    <a:pt x="634" y="316"/>
                  </a:lnTo>
                  <a:lnTo>
                    <a:pt x="638" y="312"/>
                  </a:lnTo>
                  <a:lnTo>
                    <a:pt x="642" y="308"/>
                  </a:lnTo>
                  <a:lnTo>
                    <a:pt x="644" y="306"/>
                  </a:lnTo>
                  <a:lnTo>
                    <a:pt x="644" y="304"/>
                  </a:lnTo>
                  <a:lnTo>
                    <a:pt x="646" y="302"/>
                  </a:lnTo>
                  <a:lnTo>
                    <a:pt x="644" y="298"/>
                  </a:lnTo>
                  <a:lnTo>
                    <a:pt x="644" y="296"/>
                  </a:lnTo>
                  <a:lnTo>
                    <a:pt x="646" y="294"/>
                  </a:lnTo>
                  <a:lnTo>
                    <a:pt x="646" y="292"/>
                  </a:lnTo>
                  <a:lnTo>
                    <a:pt x="648" y="292"/>
                  </a:lnTo>
                  <a:lnTo>
                    <a:pt x="650" y="292"/>
                  </a:lnTo>
                  <a:lnTo>
                    <a:pt x="652" y="290"/>
                  </a:lnTo>
                  <a:lnTo>
                    <a:pt x="656" y="292"/>
                  </a:lnTo>
                  <a:lnTo>
                    <a:pt x="662" y="292"/>
                  </a:lnTo>
                  <a:lnTo>
                    <a:pt x="666" y="294"/>
                  </a:lnTo>
                  <a:lnTo>
                    <a:pt x="670" y="296"/>
                  </a:lnTo>
                  <a:lnTo>
                    <a:pt x="672" y="296"/>
                  </a:lnTo>
                  <a:lnTo>
                    <a:pt x="674" y="298"/>
                  </a:lnTo>
                  <a:lnTo>
                    <a:pt x="678" y="292"/>
                  </a:lnTo>
                  <a:lnTo>
                    <a:pt x="682" y="282"/>
                  </a:lnTo>
                  <a:lnTo>
                    <a:pt x="682" y="270"/>
                  </a:lnTo>
                  <a:lnTo>
                    <a:pt x="682" y="266"/>
                  </a:lnTo>
                  <a:lnTo>
                    <a:pt x="684" y="250"/>
                  </a:lnTo>
                  <a:lnTo>
                    <a:pt x="690" y="238"/>
                  </a:lnTo>
                  <a:lnTo>
                    <a:pt x="698" y="230"/>
                  </a:lnTo>
                  <a:lnTo>
                    <a:pt x="700" y="226"/>
                  </a:lnTo>
                  <a:lnTo>
                    <a:pt x="702" y="220"/>
                  </a:lnTo>
                  <a:lnTo>
                    <a:pt x="704" y="218"/>
                  </a:lnTo>
                  <a:lnTo>
                    <a:pt x="704" y="216"/>
                  </a:lnTo>
                  <a:lnTo>
                    <a:pt x="702" y="214"/>
                  </a:lnTo>
                  <a:lnTo>
                    <a:pt x="702" y="214"/>
                  </a:lnTo>
                  <a:lnTo>
                    <a:pt x="700" y="214"/>
                  </a:lnTo>
                  <a:lnTo>
                    <a:pt x="700" y="214"/>
                  </a:lnTo>
                  <a:lnTo>
                    <a:pt x="698" y="216"/>
                  </a:lnTo>
                  <a:lnTo>
                    <a:pt x="668" y="200"/>
                  </a:lnTo>
                  <a:lnTo>
                    <a:pt x="668" y="196"/>
                  </a:lnTo>
                  <a:lnTo>
                    <a:pt x="670" y="196"/>
                  </a:lnTo>
                  <a:lnTo>
                    <a:pt x="672" y="194"/>
                  </a:lnTo>
                  <a:lnTo>
                    <a:pt x="676" y="194"/>
                  </a:lnTo>
                  <a:lnTo>
                    <a:pt x="680" y="194"/>
                  </a:lnTo>
                  <a:lnTo>
                    <a:pt x="684" y="196"/>
                  </a:lnTo>
                  <a:lnTo>
                    <a:pt x="688" y="196"/>
                  </a:lnTo>
                  <a:lnTo>
                    <a:pt x="692" y="196"/>
                  </a:lnTo>
                  <a:lnTo>
                    <a:pt x="694" y="198"/>
                  </a:lnTo>
                  <a:lnTo>
                    <a:pt x="696" y="198"/>
                  </a:lnTo>
                  <a:lnTo>
                    <a:pt x="700" y="196"/>
                  </a:lnTo>
                  <a:lnTo>
                    <a:pt x="704" y="196"/>
                  </a:lnTo>
                  <a:lnTo>
                    <a:pt x="710" y="198"/>
                  </a:lnTo>
                  <a:lnTo>
                    <a:pt x="716" y="198"/>
                  </a:lnTo>
                  <a:lnTo>
                    <a:pt x="720" y="200"/>
                  </a:lnTo>
                  <a:lnTo>
                    <a:pt x="724" y="200"/>
                  </a:lnTo>
                  <a:lnTo>
                    <a:pt x="726" y="202"/>
                  </a:lnTo>
                  <a:lnTo>
                    <a:pt x="732" y="190"/>
                  </a:lnTo>
                  <a:lnTo>
                    <a:pt x="738" y="194"/>
                  </a:lnTo>
                  <a:lnTo>
                    <a:pt x="744" y="194"/>
                  </a:lnTo>
                  <a:lnTo>
                    <a:pt x="748" y="194"/>
                  </a:lnTo>
                  <a:lnTo>
                    <a:pt x="752" y="192"/>
                  </a:lnTo>
                  <a:lnTo>
                    <a:pt x="754" y="190"/>
                  </a:lnTo>
                  <a:lnTo>
                    <a:pt x="756" y="190"/>
                  </a:lnTo>
                  <a:lnTo>
                    <a:pt x="756" y="190"/>
                  </a:lnTo>
                  <a:lnTo>
                    <a:pt x="758" y="186"/>
                  </a:lnTo>
                  <a:lnTo>
                    <a:pt x="760" y="182"/>
                  </a:lnTo>
                  <a:lnTo>
                    <a:pt x="762" y="178"/>
                  </a:lnTo>
                  <a:lnTo>
                    <a:pt x="764" y="174"/>
                  </a:lnTo>
                  <a:lnTo>
                    <a:pt x="766" y="170"/>
                  </a:lnTo>
                  <a:lnTo>
                    <a:pt x="770" y="168"/>
                  </a:lnTo>
                  <a:lnTo>
                    <a:pt x="770" y="168"/>
                  </a:lnTo>
                  <a:lnTo>
                    <a:pt x="772" y="166"/>
                  </a:lnTo>
                  <a:lnTo>
                    <a:pt x="772" y="162"/>
                  </a:lnTo>
                  <a:lnTo>
                    <a:pt x="774" y="156"/>
                  </a:lnTo>
                  <a:lnTo>
                    <a:pt x="774" y="152"/>
                  </a:lnTo>
                  <a:lnTo>
                    <a:pt x="772" y="146"/>
                  </a:lnTo>
                  <a:lnTo>
                    <a:pt x="770" y="140"/>
                  </a:lnTo>
                  <a:lnTo>
                    <a:pt x="770" y="140"/>
                  </a:lnTo>
                  <a:lnTo>
                    <a:pt x="768" y="138"/>
                  </a:lnTo>
                  <a:lnTo>
                    <a:pt x="764" y="136"/>
                  </a:lnTo>
                  <a:lnTo>
                    <a:pt x="762" y="134"/>
                  </a:lnTo>
                  <a:lnTo>
                    <a:pt x="758" y="132"/>
                  </a:lnTo>
                  <a:lnTo>
                    <a:pt x="756" y="128"/>
                  </a:lnTo>
                  <a:lnTo>
                    <a:pt x="756" y="124"/>
                  </a:lnTo>
                  <a:lnTo>
                    <a:pt x="756" y="120"/>
                  </a:lnTo>
                  <a:lnTo>
                    <a:pt x="758" y="118"/>
                  </a:lnTo>
                  <a:lnTo>
                    <a:pt x="764" y="114"/>
                  </a:lnTo>
                  <a:lnTo>
                    <a:pt x="764" y="114"/>
                  </a:lnTo>
                  <a:lnTo>
                    <a:pt x="766" y="114"/>
                  </a:lnTo>
                  <a:lnTo>
                    <a:pt x="768" y="114"/>
                  </a:lnTo>
                  <a:lnTo>
                    <a:pt x="770" y="114"/>
                  </a:lnTo>
                  <a:lnTo>
                    <a:pt x="772" y="112"/>
                  </a:lnTo>
                  <a:lnTo>
                    <a:pt x="774" y="110"/>
                  </a:lnTo>
                  <a:lnTo>
                    <a:pt x="774" y="106"/>
                  </a:lnTo>
                  <a:lnTo>
                    <a:pt x="774" y="102"/>
                  </a:lnTo>
                  <a:lnTo>
                    <a:pt x="772" y="100"/>
                  </a:lnTo>
                  <a:lnTo>
                    <a:pt x="772" y="100"/>
                  </a:lnTo>
                  <a:lnTo>
                    <a:pt x="770" y="98"/>
                  </a:lnTo>
                  <a:lnTo>
                    <a:pt x="766" y="96"/>
                  </a:lnTo>
                  <a:lnTo>
                    <a:pt x="764" y="94"/>
                  </a:lnTo>
                  <a:lnTo>
                    <a:pt x="762" y="94"/>
                  </a:lnTo>
                  <a:lnTo>
                    <a:pt x="760" y="96"/>
                  </a:lnTo>
                  <a:lnTo>
                    <a:pt x="758" y="72"/>
                  </a:lnTo>
                  <a:lnTo>
                    <a:pt x="754" y="74"/>
                  </a:lnTo>
                  <a:lnTo>
                    <a:pt x="750" y="74"/>
                  </a:lnTo>
                  <a:lnTo>
                    <a:pt x="744" y="74"/>
                  </a:lnTo>
                  <a:lnTo>
                    <a:pt x="740" y="72"/>
                  </a:lnTo>
                  <a:lnTo>
                    <a:pt x="736" y="70"/>
                  </a:lnTo>
                  <a:lnTo>
                    <a:pt x="732" y="70"/>
                  </a:lnTo>
                  <a:lnTo>
                    <a:pt x="730" y="70"/>
                  </a:lnTo>
                  <a:lnTo>
                    <a:pt x="734" y="100"/>
                  </a:lnTo>
                  <a:lnTo>
                    <a:pt x="734" y="100"/>
                  </a:lnTo>
                  <a:lnTo>
                    <a:pt x="732" y="102"/>
                  </a:lnTo>
                  <a:lnTo>
                    <a:pt x="728" y="106"/>
                  </a:lnTo>
                  <a:lnTo>
                    <a:pt x="726" y="112"/>
                  </a:lnTo>
                  <a:lnTo>
                    <a:pt x="722" y="120"/>
                  </a:lnTo>
                  <a:lnTo>
                    <a:pt x="718" y="132"/>
                  </a:lnTo>
                  <a:lnTo>
                    <a:pt x="718" y="132"/>
                  </a:lnTo>
                  <a:lnTo>
                    <a:pt x="718" y="134"/>
                  </a:lnTo>
                  <a:lnTo>
                    <a:pt x="716" y="136"/>
                  </a:lnTo>
                  <a:lnTo>
                    <a:pt x="714" y="138"/>
                  </a:lnTo>
                  <a:lnTo>
                    <a:pt x="714" y="138"/>
                  </a:lnTo>
                  <a:lnTo>
                    <a:pt x="710" y="140"/>
                  </a:lnTo>
                  <a:lnTo>
                    <a:pt x="708" y="138"/>
                  </a:lnTo>
                  <a:lnTo>
                    <a:pt x="704" y="136"/>
                  </a:lnTo>
                  <a:lnTo>
                    <a:pt x="700" y="132"/>
                  </a:lnTo>
                  <a:lnTo>
                    <a:pt x="696" y="98"/>
                  </a:lnTo>
                  <a:lnTo>
                    <a:pt x="696" y="98"/>
                  </a:lnTo>
                  <a:lnTo>
                    <a:pt x="694" y="96"/>
                  </a:lnTo>
                  <a:lnTo>
                    <a:pt x="694" y="94"/>
                  </a:lnTo>
                  <a:lnTo>
                    <a:pt x="694" y="94"/>
                  </a:lnTo>
                  <a:lnTo>
                    <a:pt x="692" y="92"/>
                  </a:lnTo>
                  <a:lnTo>
                    <a:pt x="692" y="94"/>
                  </a:lnTo>
                  <a:lnTo>
                    <a:pt x="690" y="96"/>
                  </a:lnTo>
                  <a:lnTo>
                    <a:pt x="688" y="102"/>
                  </a:lnTo>
                  <a:lnTo>
                    <a:pt x="688" y="102"/>
                  </a:lnTo>
                  <a:lnTo>
                    <a:pt x="686" y="104"/>
                  </a:lnTo>
                  <a:lnTo>
                    <a:pt x="686" y="106"/>
                  </a:lnTo>
                  <a:lnTo>
                    <a:pt x="682" y="110"/>
                  </a:lnTo>
                  <a:lnTo>
                    <a:pt x="680" y="112"/>
                  </a:lnTo>
                  <a:lnTo>
                    <a:pt x="678" y="114"/>
                  </a:lnTo>
                  <a:lnTo>
                    <a:pt x="676" y="116"/>
                  </a:lnTo>
                  <a:lnTo>
                    <a:pt x="674" y="116"/>
                  </a:lnTo>
                  <a:lnTo>
                    <a:pt x="672" y="114"/>
                  </a:lnTo>
                  <a:lnTo>
                    <a:pt x="670" y="110"/>
                  </a:lnTo>
                  <a:lnTo>
                    <a:pt x="670" y="106"/>
                  </a:lnTo>
                  <a:lnTo>
                    <a:pt x="670" y="100"/>
                  </a:lnTo>
                  <a:lnTo>
                    <a:pt x="670" y="98"/>
                  </a:lnTo>
                  <a:lnTo>
                    <a:pt x="668" y="96"/>
                  </a:lnTo>
                  <a:lnTo>
                    <a:pt x="666" y="96"/>
                  </a:lnTo>
                  <a:lnTo>
                    <a:pt x="664" y="98"/>
                  </a:lnTo>
                  <a:lnTo>
                    <a:pt x="662" y="98"/>
                  </a:lnTo>
                  <a:lnTo>
                    <a:pt x="660" y="100"/>
                  </a:lnTo>
                  <a:lnTo>
                    <a:pt x="658" y="100"/>
                  </a:lnTo>
                  <a:lnTo>
                    <a:pt x="654" y="100"/>
                  </a:lnTo>
                  <a:lnTo>
                    <a:pt x="652" y="98"/>
                  </a:lnTo>
                  <a:lnTo>
                    <a:pt x="648" y="96"/>
                  </a:lnTo>
                  <a:lnTo>
                    <a:pt x="646" y="94"/>
                  </a:lnTo>
                  <a:lnTo>
                    <a:pt x="644" y="92"/>
                  </a:lnTo>
                  <a:lnTo>
                    <a:pt x="644" y="90"/>
                  </a:lnTo>
                  <a:lnTo>
                    <a:pt x="646" y="88"/>
                  </a:lnTo>
                  <a:lnTo>
                    <a:pt x="648" y="82"/>
                  </a:lnTo>
                  <a:lnTo>
                    <a:pt x="650" y="76"/>
                  </a:lnTo>
                  <a:lnTo>
                    <a:pt x="650" y="70"/>
                  </a:lnTo>
                  <a:lnTo>
                    <a:pt x="650" y="64"/>
                  </a:lnTo>
                  <a:lnTo>
                    <a:pt x="650" y="60"/>
                  </a:lnTo>
                  <a:lnTo>
                    <a:pt x="650" y="58"/>
                  </a:lnTo>
                  <a:lnTo>
                    <a:pt x="648" y="56"/>
                  </a:lnTo>
                  <a:lnTo>
                    <a:pt x="646" y="52"/>
                  </a:lnTo>
                  <a:lnTo>
                    <a:pt x="644" y="48"/>
                  </a:lnTo>
                  <a:lnTo>
                    <a:pt x="644" y="44"/>
                  </a:lnTo>
                  <a:lnTo>
                    <a:pt x="644" y="42"/>
                  </a:lnTo>
                  <a:lnTo>
                    <a:pt x="644" y="42"/>
                  </a:lnTo>
                  <a:lnTo>
                    <a:pt x="642" y="34"/>
                  </a:lnTo>
                  <a:lnTo>
                    <a:pt x="638" y="26"/>
                  </a:lnTo>
                  <a:lnTo>
                    <a:pt x="632" y="16"/>
                  </a:lnTo>
                  <a:lnTo>
                    <a:pt x="626" y="10"/>
                  </a:lnTo>
                  <a:lnTo>
                    <a:pt x="624" y="8"/>
                  </a:lnTo>
                  <a:lnTo>
                    <a:pt x="622" y="2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616" y="0"/>
                  </a:lnTo>
                  <a:lnTo>
                    <a:pt x="614" y="0"/>
                  </a:lnTo>
                  <a:lnTo>
                    <a:pt x="612" y="2"/>
                  </a:lnTo>
                  <a:lnTo>
                    <a:pt x="610" y="4"/>
                  </a:lnTo>
                  <a:lnTo>
                    <a:pt x="610" y="4"/>
                  </a:lnTo>
                  <a:lnTo>
                    <a:pt x="608" y="4"/>
                  </a:lnTo>
                  <a:lnTo>
                    <a:pt x="604" y="6"/>
                  </a:lnTo>
                  <a:lnTo>
                    <a:pt x="604" y="10"/>
                  </a:lnTo>
                  <a:lnTo>
                    <a:pt x="602" y="14"/>
                  </a:lnTo>
                  <a:lnTo>
                    <a:pt x="602" y="20"/>
                  </a:lnTo>
                  <a:lnTo>
                    <a:pt x="600" y="22"/>
                  </a:lnTo>
                  <a:lnTo>
                    <a:pt x="600" y="24"/>
                  </a:lnTo>
                  <a:lnTo>
                    <a:pt x="594" y="28"/>
                  </a:lnTo>
                  <a:lnTo>
                    <a:pt x="590" y="34"/>
                  </a:lnTo>
                  <a:lnTo>
                    <a:pt x="588" y="40"/>
                  </a:lnTo>
                  <a:lnTo>
                    <a:pt x="588" y="44"/>
                  </a:lnTo>
                  <a:lnTo>
                    <a:pt x="588" y="48"/>
                  </a:lnTo>
                  <a:lnTo>
                    <a:pt x="588" y="50"/>
                  </a:lnTo>
                  <a:lnTo>
                    <a:pt x="588" y="52"/>
                  </a:lnTo>
                  <a:lnTo>
                    <a:pt x="590" y="68"/>
                  </a:lnTo>
                  <a:lnTo>
                    <a:pt x="598" y="78"/>
                  </a:lnTo>
                  <a:lnTo>
                    <a:pt x="606" y="84"/>
                  </a:lnTo>
                  <a:lnTo>
                    <a:pt x="612" y="86"/>
                  </a:lnTo>
                  <a:lnTo>
                    <a:pt x="616" y="88"/>
                  </a:lnTo>
                  <a:lnTo>
                    <a:pt x="610" y="92"/>
                  </a:lnTo>
                  <a:lnTo>
                    <a:pt x="608" y="98"/>
                  </a:lnTo>
                  <a:lnTo>
                    <a:pt x="608" y="102"/>
                  </a:lnTo>
                  <a:lnTo>
                    <a:pt x="610" y="106"/>
                  </a:lnTo>
                  <a:lnTo>
                    <a:pt x="612" y="108"/>
                  </a:lnTo>
                  <a:lnTo>
                    <a:pt x="616" y="112"/>
                  </a:lnTo>
                  <a:lnTo>
                    <a:pt x="618" y="114"/>
                  </a:lnTo>
                  <a:lnTo>
                    <a:pt x="622" y="114"/>
                  </a:lnTo>
                  <a:lnTo>
                    <a:pt x="624" y="116"/>
                  </a:lnTo>
                  <a:lnTo>
                    <a:pt x="624" y="116"/>
                  </a:lnTo>
                  <a:lnTo>
                    <a:pt x="628" y="118"/>
                  </a:lnTo>
                  <a:lnTo>
                    <a:pt x="630" y="120"/>
                  </a:lnTo>
                  <a:lnTo>
                    <a:pt x="630" y="122"/>
                  </a:lnTo>
                  <a:lnTo>
                    <a:pt x="630" y="124"/>
                  </a:lnTo>
                  <a:lnTo>
                    <a:pt x="630" y="128"/>
                  </a:lnTo>
                  <a:lnTo>
                    <a:pt x="628" y="130"/>
                  </a:lnTo>
                  <a:lnTo>
                    <a:pt x="628" y="130"/>
                  </a:lnTo>
                  <a:lnTo>
                    <a:pt x="624" y="134"/>
                  </a:lnTo>
                  <a:lnTo>
                    <a:pt x="614" y="140"/>
                  </a:lnTo>
                  <a:lnTo>
                    <a:pt x="606" y="146"/>
                  </a:lnTo>
                  <a:lnTo>
                    <a:pt x="598" y="150"/>
                  </a:lnTo>
                  <a:lnTo>
                    <a:pt x="594" y="152"/>
                  </a:lnTo>
                  <a:lnTo>
                    <a:pt x="588" y="150"/>
                  </a:lnTo>
                  <a:lnTo>
                    <a:pt x="584" y="150"/>
                  </a:lnTo>
                  <a:lnTo>
                    <a:pt x="582" y="150"/>
                  </a:lnTo>
                  <a:lnTo>
                    <a:pt x="582" y="148"/>
                  </a:lnTo>
                  <a:lnTo>
                    <a:pt x="582" y="148"/>
                  </a:lnTo>
                  <a:lnTo>
                    <a:pt x="582" y="148"/>
                  </a:lnTo>
                  <a:lnTo>
                    <a:pt x="584" y="124"/>
                  </a:lnTo>
                  <a:lnTo>
                    <a:pt x="568" y="124"/>
                  </a:lnTo>
                  <a:lnTo>
                    <a:pt x="562" y="124"/>
                  </a:lnTo>
                  <a:lnTo>
                    <a:pt x="558" y="124"/>
                  </a:lnTo>
                  <a:lnTo>
                    <a:pt x="556" y="124"/>
                  </a:lnTo>
                  <a:lnTo>
                    <a:pt x="554" y="126"/>
                  </a:lnTo>
                  <a:lnTo>
                    <a:pt x="554" y="126"/>
                  </a:lnTo>
                  <a:lnTo>
                    <a:pt x="552" y="128"/>
                  </a:lnTo>
                  <a:lnTo>
                    <a:pt x="552" y="128"/>
                  </a:lnTo>
                  <a:lnTo>
                    <a:pt x="554" y="138"/>
                  </a:lnTo>
                  <a:lnTo>
                    <a:pt x="554" y="144"/>
                  </a:lnTo>
                  <a:lnTo>
                    <a:pt x="552" y="148"/>
                  </a:lnTo>
                  <a:lnTo>
                    <a:pt x="552" y="152"/>
                  </a:lnTo>
                  <a:lnTo>
                    <a:pt x="550" y="152"/>
                  </a:lnTo>
                  <a:lnTo>
                    <a:pt x="548" y="152"/>
                  </a:lnTo>
                  <a:lnTo>
                    <a:pt x="546" y="152"/>
                  </a:lnTo>
                  <a:lnTo>
                    <a:pt x="544" y="152"/>
                  </a:lnTo>
                  <a:lnTo>
                    <a:pt x="544" y="150"/>
                  </a:lnTo>
                  <a:lnTo>
                    <a:pt x="542" y="150"/>
                  </a:lnTo>
                  <a:lnTo>
                    <a:pt x="542" y="150"/>
                  </a:lnTo>
                  <a:lnTo>
                    <a:pt x="536" y="146"/>
                  </a:lnTo>
                  <a:lnTo>
                    <a:pt x="532" y="144"/>
                  </a:lnTo>
                  <a:lnTo>
                    <a:pt x="528" y="144"/>
                  </a:lnTo>
                  <a:lnTo>
                    <a:pt x="526" y="144"/>
                  </a:lnTo>
                  <a:lnTo>
                    <a:pt x="524" y="146"/>
                  </a:lnTo>
                  <a:lnTo>
                    <a:pt x="522" y="148"/>
                  </a:lnTo>
                  <a:lnTo>
                    <a:pt x="522" y="148"/>
                  </a:lnTo>
                  <a:lnTo>
                    <a:pt x="516" y="152"/>
                  </a:lnTo>
                  <a:lnTo>
                    <a:pt x="512" y="154"/>
                  </a:lnTo>
                  <a:lnTo>
                    <a:pt x="508" y="154"/>
                  </a:lnTo>
                  <a:lnTo>
                    <a:pt x="506" y="154"/>
                  </a:lnTo>
                  <a:lnTo>
                    <a:pt x="504" y="152"/>
                  </a:lnTo>
                  <a:lnTo>
                    <a:pt x="502" y="150"/>
                  </a:lnTo>
                  <a:lnTo>
                    <a:pt x="500" y="148"/>
                  </a:lnTo>
                  <a:lnTo>
                    <a:pt x="500" y="146"/>
                  </a:lnTo>
                  <a:lnTo>
                    <a:pt x="500" y="146"/>
                  </a:lnTo>
                  <a:lnTo>
                    <a:pt x="498" y="140"/>
                  </a:lnTo>
                  <a:lnTo>
                    <a:pt x="494" y="136"/>
                  </a:lnTo>
                  <a:lnTo>
                    <a:pt x="492" y="134"/>
                  </a:lnTo>
                  <a:lnTo>
                    <a:pt x="488" y="134"/>
                  </a:lnTo>
                  <a:lnTo>
                    <a:pt x="486" y="134"/>
                  </a:lnTo>
                  <a:lnTo>
                    <a:pt x="484" y="134"/>
                  </a:lnTo>
                  <a:lnTo>
                    <a:pt x="482" y="136"/>
                  </a:lnTo>
                  <a:lnTo>
                    <a:pt x="482" y="136"/>
                  </a:lnTo>
                  <a:lnTo>
                    <a:pt x="474" y="132"/>
                  </a:lnTo>
                  <a:lnTo>
                    <a:pt x="468" y="130"/>
                  </a:lnTo>
                  <a:lnTo>
                    <a:pt x="466" y="126"/>
                  </a:lnTo>
                  <a:lnTo>
                    <a:pt x="464" y="124"/>
                  </a:lnTo>
                  <a:lnTo>
                    <a:pt x="464" y="122"/>
                  </a:lnTo>
                  <a:lnTo>
                    <a:pt x="464" y="120"/>
                  </a:lnTo>
                  <a:lnTo>
                    <a:pt x="464" y="120"/>
                  </a:lnTo>
                  <a:lnTo>
                    <a:pt x="462" y="114"/>
                  </a:lnTo>
                  <a:lnTo>
                    <a:pt x="460" y="110"/>
                  </a:lnTo>
                  <a:lnTo>
                    <a:pt x="458" y="108"/>
                  </a:lnTo>
                  <a:lnTo>
                    <a:pt x="456" y="108"/>
                  </a:lnTo>
                  <a:lnTo>
                    <a:pt x="452" y="108"/>
                  </a:lnTo>
                  <a:lnTo>
                    <a:pt x="450" y="110"/>
                  </a:lnTo>
                  <a:lnTo>
                    <a:pt x="448" y="110"/>
                  </a:lnTo>
                  <a:lnTo>
                    <a:pt x="448" y="110"/>
                  </a:lnTo>
                  <a:lnTo>
                    <a:pt x="440" y="110"/>
                  </a:lnTo>
                  <a:lnTo>
                    <a:pt x="434" y="112"/>
                  </a:lnTo>
                  <a:lnTo>
                    <a:pt x="430" y="114"/>
                  </a:lnTo>
                  <a:lnTo>
                    <a:pt x="426" y="116"/>
                  </a:lnTo>
                  <a:lnTo>
                    <a:pt x="424" y="120"/>
                  </a:lnTo>
                  <a:lnTo>
                    <a:pt x="424" y="124"/>
                  </a:lnTo>
                  <a:lnTo>
                    <a:pt x="424" y="128"/>
                  </a:lnTo>
                  <a:lnTo>
                    <a:pt x="424" y="130"/>
                  </a:lnTo>
                  <a:lnTo>
                    <a:pt x="424" y="134"/>
                  </a:lnTo>
                  <a:lnTo>
                    <a:pt x="424" y="134"/>
                  </a:lnTo>
                  <a:lnTo>
                    <a:pt x="424" y="136"/>
                  </a:lnTo>
                  <a:lnTo>
                    <a:pt x="428" y="138"/>
                  </a:lnTo>
                  <a:lnTo>
                    <a:pt x="430" y="142"/>
                  </a:lnTo>
                  <a:lnTo>
                    <a:pt x="430" y="144"/>
                  </a:lnTo>
                  <a:lnTo>
                    <a:pt x="428" y="148"/>
                  </a:lnTo>
                  <a:lnTo>
                    <a:pt x="426" y="150"/>
                  </a:lnTo>
                  <a:lnTo>
                    <a:pt x="426" y="152"/>
                  </a:lnTo>
                  <a:lnTo>
                    <a:pt x="424" y="152"/>
                  </a:lnTo>
                  <a:lnTo>
                    <a:pt x="424" y="178"/>
                  </a:lnTo>
                  <a:lnTo>
                    <a:pt x="422" y="182"/>
                  </a:lnTo>
                  <a:lnTo>
                    <a:pt x="422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14" y="172"/>
                  </a:lnTo>
                  <a:lnTo>
                    <a:pt x="406" y="158"/>
                  </a:lnTo>
                  <a:lnTo>
                    <a:pt x="400" y="144"/>
                  </a:lnTo>
                  <a:lnTo>
                    <a:pt x="394" y="138"/>
                  </a:lnTo>
                  <a:lnTo>
                    <a:pt x="392" y="136"/>
                  </a:lnTo>
                  <a:lnTo>
                    <a:pt x="390" y="138"/>
                  </a:lnTo>
                  <a:lnTo>
                    <a:pt x="388" y="140"/>
                  </a:lnTo>
                  <a:lnTo>
                    <a:pt x="386" y="144"/>
                  </a:lnTo>
                  <a:lnTo>
                    <a:pt x="386" y="148"/>
                  </a:lnTo>
                  <a:lnTo>
                    <a:pt x="384" y="150"/>
                  </a:lnTo>
                  <a:lnTo>
                    <a:pt x="384" y="152"/>
                  </a:lnTo>
                  <a:lnTo>
                    <a:pt x="380" y="148"/>
                  </a:lnTo>
                  <a:lnTo>
                    <a:pt x="376" y="148"/>
                  </a:lnTo>
                  <a:lnTo>
                    <a:pt x="370" y="148"/>
                  </a:lnTo>
                  <a:lnTo>
                    <a:pt x="366" y="148"/>
                  </a:lnTo>
                  <a:lnTo>
                    <a:pt x="362" y="148"/>
                  </a:lnTo>
                  <a:lnTo>
                    <a:pt x="358" y="150"/>
                  </a:lnTo>
                  <a:lnTo>
                    <a:pt x="358" y="150"/>
                  </a:lnTo>
                  <a:lnTo>
                    <a:pt x="348" y="150"/>
                  </a:lnTo>
                  <a:lnTo>
                    <a:pt x="342" y="148"/>
                  </a:lnTo>
                  <a:lnTo>
                    <a:pt x="340" y="148"/>
                  </a:lnTo>
                  <a:lnTo>
                    <a:pt x="338" y="146"/>
                  </a:lnTo>
                  <a:lnTo>
                    <a:pt x="336" y="144"/>
                  </a:lnTo>
                  <a:lnTo>
                    <a:pt x="336" y="142"/>
                  </a:lnTo>
                  <a:lnTo>
                    <a:pt x="338" y="140"/>
                  </a:lnTo>
                  <a:lnTo>
                    <a:pt x="340" y="140"/>
                  </a:lnTo>
                  <a:lnTo>
                    <a:pt x="342" y="138"/>
                  </a:lnTo>
                  <a:lnTo>
                    <a:pt x="342" y="138"/>
                  </a:lnTo>
                  <a:lnTo>
                    <a:pt x="342" y="138"/>
                  </a:lnTo>
                  <a:lnTo>
                    <a:pt x="346" y="130"/>
                  </a:lnTo>
                  <a:lnTo>
                    <a:pt x="350" y="124"/>
                  </a:lnTo>
                  <a:lnTo>
                    <a:pt x="350" y="120"/>
                  </a:lnTo>
                  <a:lnTo>
                    <a:pt x="350" y="116"/>
                  </a:lnTo>
                  <a:lnTo>
                    <a:pt x="348" y="112"/>
                  </a:lnTo>
                  <a:lnTo>
                    <a:pt x="346" y="110"/>
                  </a:lnTo>
                  <a:lnTo>
                    <a:pt x="344" y="108"/>
                  </a:lnTo>
                  <a:lnTo>
                    <a:pt x="342" y="108"/>
                  </a:lnTo>
                  <a:lnTo>
                    <a:pt x="340" y="106"/>
                  </a:lnTo>
                  <a:lnTo>
                    <a:pt x="340" y="106"/>
                  </a:lnTo>
                  <a:lnTo>
                    <a:pt x="334" y="102"/>
                  </a:lnTo>
                  <a:lnTo>
                    <a:pt x="332" y="100"/>
                  </a:lnTo>
                  <a:lnTo>
                    <a:pt x="330" y="98"/>
                  </a:lnTo>
                  <a:lnTo>
                    <a:pt x="328" y="98"/>
                  </a:lnTo>
                  <a:lnTo>
                    <a:pt x="328" y="100"/>
                  </a:lnTo>
                  <a:lnTo>
                    <a:pt x="326" y="100"/>
                  </a:lnTo>
                  <a:lnTo>
                    <a:pt x="326" y="102"/>
                  </a:lnTo>
                  <a:lnTo>
                    <a:pt x="326" y="104"/>
                  </a:lnTo>
                  <a:lnTo>
                    <a:pt x="328" y="104"/>
                  </a:lnTo>
                  <a:lnTo>
                    <a:pt x="328" y="106"/>
                  </a:lnTo>
                  <a:lnTo>
                    <a:pt x="328" y="110"/>
                  </a:lnTo>
                  <a:lnTo>
                    <a:pt x="326" y="112"/>
                  </a:lnTo>
                  <a:lnTo>
                    <a:pt x="326" y="114"/>
                  </a:lnTo>
                  <a:lnTo>
                    <a:pt x="324" y="114"/>
                  </a:lnTo>
                  <a:lnTo>
                    <a:pt x="322" y="112"/>
                  </a:lnTo>
                  <a:lnTo>
                    <a:pt x="320" y="112"/>
                  </a:lnTo>
                  <a:lnTo>
                    <a:pt x="318" y="110"/>
                  </a:lnTo>
                  <a:lnTo>
                    <a:pt x="316" y="108"/>
                  </a:lnTo>
                  <a:lnTo>
                    <a:pt x="316" y="108"/>
                  </a:lnTo>
                  <a:lnTo>
                    <a:pt x="298" y="94"/>
                  </a:lnTo>
                  <a:lnTo>
                    <a:pt x="282" y="84"/>
                  </a:lnTo>
                  <a:lnTo>
                    <a:pt x="268" y="78"/>
                  </a:lnTo>
                  <a:lnTo>
                    <a:pt x="262" y="76"/>
                  </a:lnTo>
                  <a:lnTo>
                    <a:pt x="252" y="74"/>
                  </a:lnTo>
                  <a:lnTo>
                    <a:pt x="244" y="72"/>
                  </a:lnTo>
                  <a:lnTo>
                    <a:pt x="240" y="70"/>
                  </a:lnTo>
                  <a:lnTo>
                    <a:pt x="236" y="68"/>
                  </a:lnTo>
                  <a:lnTo>
                    <a:pt x="234" y="66"/>
                  </a:lnTo>
                  <a:lnTo>
                    <a:pt x="232" y="66"/>
                  </a:lnTo>
                  <a:lnTo>
                    <a:pt x="232" y="66"/>
                  </a:lnTo>
                  <a:lnTo>
                    <a:pt x="228" y="62"/>
                  </a:lnTo>
                  <a:lnTo>
                    <a:pt x="224" y="62"/>
                  </a:lnTo>
                  <a:lnTo>
                    <a:pt x="222" y="62"/>
                  </a:lnTo>
                  <a:lnTo>
                    <a:pt x="222" y="64"/>
                  </a:lnTo>
                  <a:lnTo>
                    <a:pt x="220" y="66"/>
                  </a:lnTo>
                  <a:lnTo>
                    <a:pt x="220" y="68"/>
                  </a:lnTo>
                  <a:lnTo>
                    <a:pt x="220" y="72"/>
                  </a:lnTo>
                  <a:lnTo>
                    <a:pt x="222" y="74"/>
                  </a:lnTo>
                  <a:lnTo>
                    <a:pt x="222" y="76"/>
                  </a:lnTo>
                  <a:lnTo>
                    <a:pt x="222" y="76"/>
                  </a:lnTo>
                  <a:lnTo>
                    <a:pt x="220" y="80"/>
                  </a:lnTo>
                  <a:lnTo>
                    <a:pt x="218" y="82"/>
                  </a:lnTo>
                  <a:lnTo>
                    <a:pt x="216" y="84"/>
                  </a:lnTo>
                  <a:lnTo>
                    <a:pt x="214" y="82"/>
                  </a:lnTo>
                  <a:lnTo>
                    <a:pt x="212" y="82"/>
                  </a:lnTo>
                  <a:lnTo>
                    <a:pt x="212" y="80"/>
                  </a:lnTo>
                  <a:lnTo>
                    <a:pt x="212" y="80"/>
                  </a:lnTo>
                  <a:lnTo>
                    <a:pt x="208" y="72"/>
                  </a:lnTo>
                  <a:lnTo>
                    <a:pt x="200" y="60"/>
                  </a:lnTo>
                  <a:lnTo>
                    <a:pt x="194" y="52"/>
                  </a:lnTo>
                  <a:lnTo>
                    <a:pt x="190" y="48"/>
                  </a:lnTo>
                  <a:lnTo>
                    <a:pt x="186" y="44"/>
                  </a:lnTo>
                  <a:lnTo>
                    <a:pt x="182" y="44"/>
                  </a:lnTo>
                  <a:lnTo>
                    <a:pt x="180" y="44"/>
                  </a:lnTo>
                  <a:lnTo>
                    <a:pt x="180" y="44"/>
                  </a:lnTo>
                  <a:lnTo>
                    <a:pt x="178" y="46"/>
                  </a:lnTo>
                  <a:lnTo>
                    <a:pt x="180" y="48"/>
                  </a:lnTo>
                  <a:lnTo>
                    <a:pt x="180" y="50"/>
                  </a:lnTo>
                  <a:lnTo>
                    <a:pt x="180" y="52"/>
                  </a:lnTo>
                  <a:lnTo>
                    <a:pt x="182" y="54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0" y="62"/>
                  </a:lnTo>
                  <a:lnTo>
                    <a:pt x="178" y="66"/>
                  </a:lnTo>
                  <a:lnTo>
                    <a:pt x="176" y="68"/>
                  </a:lnTo>
                  <a:lnTo>
                    <a:pt x="174" y="68"/>
                  </a:lnTo>
                  <a:lnTo>
                    <a:pt x="170" y="66"/>
                  </a:lnTo>
                  <a:lnTo>
                    <a:pt x="168" y="64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66" y="60"/>
                  </a:lnTo>
                  <a:lnTo>
                    <a:pt x="162" y="58"/>
                  </a:lnTo>
                  <a:lnTo>
                    <a:pt x="158" y="58"/>
                  </a:lnTo>
                  <a:lnTo>
                    <a:pt x="156" y="58"/>
                  </a:lnTo>
                  <a:lnTo>
                    <a:pt x="152" y="60"/>
                  </a:lnTo>
                  <a:lnTo>
                    <a:pt x="150" y="62"/>
                  </a:lnTo>
                  <a:lnTo>
                    <a:pt x="150" y="64"/>
                  </a:lnTo>
                  <a:lnTo>
                    <a:pt x="150" y="64"/>
                  </a:lnTo>
                  <a:lnTo>
                    <a:pt x="148" y="66"/>
                  </a:lnTo>
                  <a:lnTo>
                    <a:pt x="144" y="68"/>
                  </a:lnTo>
                  <a:lnTo>
                    <a:pt x="142" y="72"/>
                  </a:lnTo>
                  <a:lnTo>
                    <a:pt x="138" y="74"/>
                  </a:lnTo>
                  <a:lnTo>
                    <a:pt x="136" y="76"/>
                  </a:lnTo>
                  <a:lnTo>
                    <a:pt x="134" y="76"/>
                  </a:lnTo>
                  <a:lnTo>
                    <a:pt x="124" y="78"/>
                  </a:lnTo>
                  <a:lnTo>
                    <a:pt x="112" y="84"/>
                  </a:lnTo>
                  <a:lnTo>
                    <a:pt x="102" y="92"/>
                  </a:lnTo>
                  <a:lnTo>
                    <a:pt x="96" y="98"/>
                  </a:lnTo>
                  <a:lnTo>
                    <a:pt x="92" y="100"/>
                  </a:lnTo>
                  <a:lnTo>
                    <a:pt x="86" y="104"/>
                  </a:lnTo>
                  <a:lnTo>
                    <a:pt x="80" y="108"/>
                  </a:lnTo>
                  <a:lnTo>
                    <a:pt x="76" y="108"/>
                  </a:lnTo>
                  <a:lnTo>
                    <a:pt x="72" y="108"/>
                  </a:lnTo>
                  <a:lnTo>
                    <a:pt x="68" y="108"/>
                  </a:lnTo>
                  <a:lnTo>
                    <a:pt x="66" y="106"/>
                  </a:lnTo>
                  <a:lnTo>
                    <a:pt x="60" y="100"/>
                  </a:lnTo>
                  <a:lnTo>
                    <a:pt x="52" y="94"/>
                  </a:lnTo>
                  <a:lnTo>
                    <a:pt x="42" y="88"/>
                  </a:lnTo>
                  <a:lnTo>
                    <a:pt x="34" y="84"/>
                  </a:lnTo>
                  <a:lnTo>
                    <a:pt x="32" y="82"/>
                  </a:lnTo>
                  <a:lnTo>
                    <a:pt x="22" y="80"/>
                  </a:lnTo>
                  <a:lnTo>
                    <a:pt x="12" y="76"/>
                  </a:lnTo>
                  <a:lnTo>
                    <a:pt x="2" y="72"/>
                  </a:lnTo>
                  <a:lnTo>
                    <a:pt x="0" y="72"/>
                  </a:lnTo>
                  <a:lnTo>
                    <a:pt x="0" y="364"/>
                  </a:lnTo>
                  <a:lnTo>
                    <a:pt x="12" y="364"/>
                  </a:lnTo>
                  <a:lnTo>
                    <a:pt x="20" y="370"/>
                  </a:lnTo>
                  <a:lnTo>
                    <a:pt x="30" y="376"/>
                  </a:lnTo>
                  <a:lnTo>
                    <a:pt x="40" y="384"/>
                  </a:lnTo>
                  <a:lnTo>
                    <a:pt x="50" y="392"/>
                  </a:lnTo>
                  <a:lnTo>
                    <a:pt x="58" y="398"/>
                  </a:lnTo>
                  <a:lnTo>
                    <a:pt x="60" y="400"/>
                  </a:lnTo>
                  <a:lnTo>
                    <a:pt x="64" y="400"/>
                  </a:lnTo>
                  <a:lnTo>
                    <a:pt x="70" y="396"/>
                  </a:lnTo>
                  <a:lnTo>
                    <a:pt x="74" y="394"/>
                  </a:lnTo>
                  <a:lnTo>
                    <a:pt x="78" y="390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8" y="392"/>
                  </a:lnTo>
                  <a:lnTo>
                    <a:pt x="96" y="402"/>
                  </a:lnTo>
                  <a:lnTo>
                    <a:pt x="106" y="414"/>
                  </a:lnTo>
                  <a:lnTo>
                    <a:pt x="116" y="428"/>
                  </a:lnTo>
                  <a:lnTo>
                    <a:pt x="124" y="440"/>
                  </a:lnTo>
                  <a:lnTo>
                    <a:pt x="130" y="448"/>
                  </a:lnTo>
                  <a:lnTo>
                    <a:pt x="132" y="452"/>
                  </a:lnTo>
                  <a:lnTo>
                    <a:pt x="136" y="460"/>
                  </a:lnTo>
                  <a:lnTo>
                    <a:pt x="140" y="466"/>
                  </a:lnTo>
                  <a:lnTo>
                    <a:pt x="146" y="472"/>
                  </a:lnTo>
                  <a:lnTo>
                    <a:pt x="150" y="476"/>
                  </a:lnTo>
                  <a:lnTo>
                    <a:pt x="152" y="478"/>
                  </a:lnTo>
                  <a:lnTo>
                    <a:pt x="154" y="478"/>
                  </a:lnTo>
                  <a:lnTo>
                    <a:pt x="154" y="486"/>
                  </a:lnTo>
                  <a:lnTo>
                    <a:pt x="152" y="496"/>
                  </a:lnTo>
                  <a:lnTo>
                    <a:pt x="150" y="508"/>
                  </a:lnTo>
                  <a:lnTo>
                    <a:pt x="148" y="516"/>
                  </a:lnTo>
                  <a:lnTo>
                    <a:pt x="146" y="520"/>
                  </a:lnTo>
                  <a:lnTo>
                    <a:pt x="146" y="526"/>
                  </a:lnTo>
                  <a:lnTo>
                    <a:pt x="146" y="532"/>
                  </a:lnTo>
                  <a:lnTo>
                    <a:pt x="148" y="536"/>
                  </a:lnTo>
                  <a:lnTo>
                    <a:pt x="150" y="538"/>
                  </a:lnTo>
                  <a:lnTo>
                    <a:pt x="150" y="540"/>
                  </a:lnTo>
                  <a:lnTo>
                    <a:pt x="156" y="542"/>
                  </a:lnTo>
                  <a:lnTo>
                    <a:pt x="160" y="548"/>
                  </a:lnTo>
                  <a:lnTo>
                    <a:pt x="164" y="552"/>
                  </a:lnTo>
                  <a:lnTo>
                    <a:pt x="166" y="558"/>
                  </a:lnTo>
                  <a:lnTo>
                    <a:pt x="168" y="562"/>
                  </a:lnTo>
                  <a:lnTo>
                    <a:pt x="170" y="568"/>
                  </a:lnTo>
                  <a:lnTo>
                    <a:pt x="172" y="570"/>
                  </a:lnTo>
                  <a:lnTo>
                    <a:pt x="172" y="572"/>
                  </a:lnTo>
                  <a:lnTo>
                    <a:pt x="188" y="584"/>
                  </a:lnTo>
                  <a:lnTo>
                    <a:pt x="200" y="594"/>
                  </a:lnTo>
                  <a:lnTo>
                    <a:pt x="210" y="598"/>
                  </a:lnTo>
                  <a:lnTo>
                    <a:pt x="214" y="600"/>
                  </a:lnTo>
                  <a:lnTo>
                    <a:pt x="220" y="606"/>
                  </a:lnTo>
                  <a:lnTo>
                    <a:pt x="224" y="612"/>
                  </a:lnTo>
                  <a:lnTo>
                    <a:pt x="228" y="618"/>
                  </a:lnTo>
                  <a:lnTo>
                    <a:pt x="230" y="622"/>
                  </a:lnTo>
                  <a:lnTo>
                    <a:pt x="230" y="626"/>
                  </a:lnTo>
                  <a:lnTo>
                    <a:pt x="230" y="626"/>
                  </a:lnTo>
                  <a:lnTo>
                    <a:pt x="592" y="626"/>
                  </a:lnTo>
                  <a:lnTo>
                    <a:pt x="604" y="636"/>
                  </a:lnTo>
                  <a:lnTo>
                    <a:pt x="628" y="638"/>
                  </a:lnTo>
                  <a:lnTo>
                    <a:pt x="630" y="642"/>
                  </a:lnTo>
                  <a:lnTo>
                    <a:pt x="634" y="644"/>
                  </a:lnTo>
                  <a:lnTo>
                    <a:pt x="638" y="646"/>
                  </a:lnTo>
                  <a:lnTo>
                    <a:pt x="642" y="646"/>
                  </a:lnTo>
                  <a:lnTo>
                    <a:pt x="644" y="646"/>
                  </a:lnTo>
                  <a:lnTo>
                    <a:pt x="646" y="646"/>
                  </a:lnTo>
                  <a:lnTo>
                    <a:pt x="652" y="644"/>
                  </a:lnTo>
                  <a:lnTo>
                    <a:pt x="658" y="642"/>
                  </a:lnTo>
                  <a:lnTo>
                    <a:pt x="662" y="640"/>
                  </a:lnTo>
                  <a:lnTo>
                    <a:pt x="666" y="638"/>
                  </a:lnTo>
                  <a:lnTo>
                    <a:pt x="668" y="636"/>
                  </a:lnTo>
                  <a:lnTo>
                    <a:pt x="668" y="634"/>
                  </a:lnTo>
                  <a:lnTo>
                    <a:pt x="682" y="632"/>
                  </a:lnTo>
                  <a:lnTo>
                    <a:pt x="694" y="634"/>
                  </a:lnTo>
                  <a:lnTo>
                    <a:pt x="702" y="638"/>
                  </a:lnTo>
                  <a:lnTo>
                    <a:pt x="706" y="644"/>
                  </a:lnTo>
                  <a:lnTo>
                    <a:pt x="708" y="646"/>
                  </a:lnTo>
                  <a:lnTo>
                    <a:pt x="716" y="646"/>
                  </a:lnTo>
                  <a:lnTo>
                    <a:pt x="720" y="648"/>
                  </a:lnTo>
                  <a:lnTo>
                    <a:pt x="724" y="650"/>
                  </a:lnTo>
                  <a:lnTo>
                    <a:pt x="726" y="652"/>
                  </a:lnTo>
                  <a:lnTo>
                    <a:pt x="726" y="654"/>
                  </a:lnTo>
                  <a:lnTo>
                    <a:pt x="726" y="656"/>
                  </a:lnTo>
                  <a:lnTo>
                    <a:pt x="724" y="658"/>
                  </a:lnTo>
                  <a:lnTo>
                    <a:pt x="724" y="660"/>
                  </a:lnTo>
                  <a:lnTo>
                    <a:pt x="724" y="660"/>
                  </a:lnTo>
                  <a:lnTo>
                    <a:pt x="726" y="668"/>
                  </a:lnTo>
                  <a:lnTo>
                    <a:pt x="728" y="674"/>
                  </a:lnTo>
                  <a:lnTo>
                    <a:pt x="730" y="674"/>
                  </a:lnTo>
                  <a:lnTo>
                    <a:pt x="734" y="674"/>
                  </a:lnTo>
                  <a:lnTo>
                    <a:pt x="738" y="674"/>
                  </a:lnTo>
                  <a:lnTo>
                    <a:pt x="744" y="674"/>
                  </a:lnTo>
                  <a:lnTo>
                    <a:pt x="748" y="674"/>
                  </a:lnTo>
                  <a:lnTo>
                    <a:pt x="752" y="672"/>
                  </a:lnTo>
                  <a:lnTo>
                    <a:pt x="756" y="672"/>
                  </a:lnTo>
                  <a:lnTo>
                    <a:pt x="762" y="672"/>
                  </a:lnTo>
                  <a:lnTo>
                    <a:pt x="768" y="674"/>
                  </a:lnTo>
                  <a:lnTo>
                    <a:pt x="772" y="676"/>
                  </a:lnTo>
                  <a:lnTo>
                    <a:pt x="776" y="678"/>
                  </a:lnTo>
                  <a:lnTo>
                    <a:pt x="780" y="682"/>
                  </a:lnTo>
                  <a:lnTo>
                    <a:pt x="784" y="684"/>
                  </a:lnTo>
                  <a:lnTo>
                    <a:pt x="788" y="688"/>
                  </a:lnTo>
                  <a:lnTo>
                    <a:pt x="790" y="690"/>
                  </a:lnTo>
                  <a:lnTo>
                    <a:pt x="790" y="692"/>
                  </a:lnTo>
                  <a:lnTo>
                    <a:pt x="788" y="694"/>
                  </a:lnTo>
                  <a:lnTo>
                    <a:pt x="788" y="694"/>
                  </a:lnTo>
                  <a:lnTo>
                    <a:pt x="790" y="698"/>
                  </a:lnTo>
                  <a:lnTo>
                    <a:pt x="790" y="698"/>
                  </a:lnTo>
                  <a:lnTo>
                    <a:pt x="788" y="700"/>
                  </a:lnTo>
                  <a:lnTo>
                    <a:pt x="786" y="702"/>
                  </a:lnTo>
                  <a:lnTo>
                    <a:pt x="784" y="704"/>
                  </a:lnTo>
                  <a:lnTo>
                    <a:pt x="780" y="704"/>
                  </a:lnTo>
                  <a:lnTo>
                    <a:pt x="778" y="702"/>
                  </a:lnTo>
                  <a:lnTo>
                    <a:pt x="774" y="702"/>
                  </a:lnTo>
                  <a:lnTo>
                    <a:pt x="772" y="702"/>
                  </a:lnTo>
                  <a:lnTo>
                    <a:pt x="770" y="702"/>
                  </a:lnTo>
                  <a:lnTo>
                    <a:pt x="764" y="696"/>
                  </a:lnTo>
                  <a:lnTo>
                    <a:pt x="764" y="696"/>
                  </a:lnTo>
                  <a:lnTo>
                    <a:pt x="766" y="700"/>
                  </a:lnTo>
                  <a:lnTo>
                    <a:pt x="766" y="702"/>
                  </a:lnTo>
                  <a:lnTo>
                    <a:pt x="768" y="706"/>
                  </a:lnTo>
                  <a:lnTo>
                    <a:pt x="766" y="712"/>
                  </a:lnTo>
                  <a:lnTo>
                    <a:pt x="766" y="716"/>
                  </a:lnTo>
                  <a:lnTo>
                    <a:pt x="762" y="718"/>
                  </a:lnTo>
                  <a:lnTo>
                    <a:pt x="760" y="718"/>
                  </a:lnTo>
                  <a:lnTo>
                    <a:pt x="756" y="720"/>
                  </a:lnTo>
                  <a:lnTo>
                    <a:pt x="752" y="722"/>
                  </a:lnTo>
                  <a:lnTo>
                    <a:pt x="750" y="724"/>
                  </a:lnTo>
                  <a:lnTo>
                    <a:pt x="750" y="726"/>
                  </a:lnTo>
                  <a:lnTo>
                    <a:pt x="752" y="728"/>
                  </a:lnTo>
                  <a:lnTo>
                    <a:pt x="752" y="730"/>
                  </a:lnTo>
                  <a:lnTo>
                    <a:pt x="752" y="732"/>
                  </a:lnTo>
                  <a:lnTo>
                    <a:pt x="752" y="730"/>
                  </a:lnTo>
                  <a:lnTo>
                    <a:pt x="754" y="730"/>
                  </a:lnTo>
                  <a:lnTo>
                    <a:pt x="754" y="730"/>
                  </a:lnTo>
                  <a:lnTo>
                    <a:pt x="756" y="732"/>
                  </a:lnTo>
                  <a:lnTo>
                    <a:pt x="758" y="736"/>
                  </a:lnTo>
                  <a:lnTo>
                    <a:pt x="756" y="738"/>
                  </a:lnTo>
                  <a:lnTo>
                    <a:pt x="756" y="740"/>
                  </a:lnTo>
                  <a:lnTo>
                    <a:pt x="754" y="740"/>
                  </a:lnTo>
                  <a:lnTo>
                    <a:pt x="752" y="742"/>
                  </a:lnTo>
                  <a:lnTo>
                    <a:pt x="752" y="742"/>
                  </a:lnTo>
                  <a:lnTo>
                    <a:pt x="750" y="744"/>
                  </a:lnTo>
                  <a:lnTo>
                    <a:pt x="748" y="746"/>
                  </a:lnTo>
                  <a:lnTo>
                    <a:pt x="748" y="746"/>
                  </a:lnTo>
                  <a:lnTo>
                    <a:pt x="752" y="746"/>
                  </a:lnTo>
                  <a:lnTo>
                    <a:pt x="754" y="746"/>
                  </a:lnTo>
                  <a:lnTo>
                    <a:pt x="760" y="744"/>
                  </a:lnTo>
                  <a:lnTo>
                    <a:pt x="764" y="740"/>
                  </a:lnTo>
                  <a:lnTo>
                    <a:pt x="768" y="736"/>
                  </a:lnTo>
                  <a:lnTo>
                    <a:pt x="770" y="734"/>
                  </a:lnTo>
                  <a:lnTo>
                    <a:pt x="770" y="730"/>
                  </a:lnTo>
                  <a:lnTo>
                    <a:pt x="772" y="728"/>
                  </a:lnTo>
                  <a:lnTo>
                    <a:pt x="774" y="724"/>
                  </a:lnTo>
                  <a:lnTo>
                    <a:pt x="776" y="722"/>
                  </a:lnTo>
                  <a:lnTo>
                    <a:pt x="782" y="722"/>
                  </a:lnTo>
                  <a:lnTo>
                    <a:pt x="788" y="722"/>
                  </a:lnTo>
                  <a:lnTo>
                    <a:pt x="794" y="722"/>
                  </a:lnTo>
                  <a:lnTo>
                    <a:pt x="798" y="722"/>
                  </a:lnTo>
                  <a:lnTo>
                    <a:pt x="802" y="722"/>
                  </a:lnTo>
                  <a:lnTo>
                    <a:pt x="802" y="722"/>
                  </a:lnTo>
                  <a:lnTo>
                    <a:pt x="800" y="722"/>
                  </a:lnTo>
                  <a:lnTo>
                    <a:pt x="798" y="720"/>
                  </a:lnTo>
                  <a:lnTo>
                    <a:pt x="798" y="718"/>
                  </a:lnTo>
                  <a:lnTo>
                    <a:pt x="798" y="714"/>
                  </a:lnTo>
                  <a:lnTo>
                    <a:pt x="800" y="712"/>
                  </a:lnTo>
                  <a:lnTo>
                    <a:pt x="804" y="708"/>
                  </a:lnTo>
                  <a:lnTo>
                    <a:pt x="806" y="704"/>
                  </a:lnTo>
                  <a:lnTo>
                    <a:pt x="810" y="700"/>
                  </a:lnTo>
                  <a:lnTo>
                    <a:pt x="814" y="698"/>
                  </a:lnTo>
                  <a:lnTo>
                    <a:pt x="820" y="696"/>
                  </a:lnTo>
                  <a:lnTo>
                    <a:pt x="826" y="696"/>
                  </a:lnTo>
                  <a:lnTo>
                    <a:pt x="832" y="696"/>
                  </a:lnTo>
                  <a:lnTo>
                    <a:pt x="838" y="696"/>
                  </a:lnTo>
                  <a:lnTo>
                    <a:pt x="840" y="698"/>
                  </a:lnTo>
                  <a:lnTo>
                    <a:pt x="842" y="698"/>
                  </a:lnTo>
                  <a:lnTo>
                    <a:pt x="846" y="700"/>
                  </a:lnTo>
                  <a:lnTo>
                    <a:pt x="848" y="700"/>
                  </a:lnTo>
                  <a:lnTo>
                    <a:pt x="850" y="702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Freeform 557"/>
            <p:cNvSpPr>
              <a:spLocks/>
            </p:cNvSpPr>
            <p:nvPr/>
          </p:nvSpPr>
          <p:spPr bwMode="gray">
            <a:xfrm>
              <a:off x="5345160" y="2263782"/>
              <a:ext cx="910887" cy="921375"/>
            </a:xfrm>
            <a:custGeom>
              <a:avLst/>
              <a:gdLst>
                <a:gd name="T0" fmla="*/ 318 w 492"/>
                <a:gd name="T1" fmla="*/ 44 h 498"/>
                <a:gd name="T2" fmla="*/ 282 w 492"/>
                <a:gd name="T3" fmla="*/ 40 h 498"/>
                <a:gd name="T4" fmla="*/ 262 w 492"/>
                <a:gd name="T5" fmla="*/ 32 h 498"/>
                <a:gd name="T6" fmla="*/ 242 w 492"/>
                <a:gd name="T7" fmla="*/ 24 h 498"/>
                <a:gd name="T8" fmla="*/ 230 w 492"/>
                <a:gd name="T9" fmla="*/ 28 h 498"/>
                <a:gd name="T10" fmla="*/ 220 w 492"/>
                <a:gd name="T11" fmla="*/ 32 h 498"/>
                <a:gd name="T12" fmla="*/ 176 w 492"/>
                <a:gd name="T13" fmla="*/ 4 h 498"/>
                <a:gd name="T14" fmla="*/ 118 w 492"/>
                <a:gd name="T15" fmla="*/ 12 h 498"/>
                <a:gd name="T16" fmla="*/ 100 w 492"/>
                <a:gd name="T17" fmla="*/ 14 h 498"/>
                <a:gd name="T18" fmla="*/ 68 w 492"/>
                <a:gd name="T19" fmla="*/ 60 h 498"/>
                <a:gd name="T20" fmla="*/ 18 w 492"/>
                <a:gd name="T21" fmla="*/ 98 h 498"/>
                <a:gd name="T22" fmla="*/ 60 w 492"/>
                <a:gd name="T23" fmla="*/ 144 h 498"/>
                <a:gd name="T24" fmla="*/ 58 w 492"/>
                <a:gd name="T25" fmla="*/ 178 h 498"/>
                <a:gd name="T26" fmla="*/ 8 w 492"/>
                <a:gd name="T27" fmla="*/ 182 h 498"/>
                <a:gd name="T28" fmla="*/ 62 w 492"/>
                <a:gd name="T29" fmla="*/ 228 h 498"/>
                <a:gd name="T30" fmla="*/ 86 w 492"/>
                <a:gd name="T31" fmla="*/ 220 h 498"/>
                <a:gd name="T32" fmla="*/ 86 w 492"/>
                <a:gd name="T33" fmla="*/ 236 h 498"/>
                <a:gd name="T34" fmla="*/ 76 w 492"/>
                <a:gd name="T35" fmla="*/ 260 h 498"/>
                <a:gd name="T36" fmla="*/ 52 w 492"/>
                <a:gd name="T37" fmla="*/ 284 h 498"/>
                <a:gd name="T38" fmla="*/ 18 w 492"/>
                <a:gd name="T39" fmla="*/ 308 h 498"/>
                <a:gd name="T40" fmla="*/ 28 w 492"/>
                <a:gd name="T41" fmla="*/ 328 h 498"/>
                <a:gd name="T42" fmla="*/ 38 w 492"/>
                <a:gd name="T43" fmla="*/ 352 h 498"/>
                <a:gd name="T44" fmla="*/ 68 w 492"/>
                <a:gd name="T45" fmla="*/ 362 h 498"/>
                <a:gd name="T46" fmla="*/ 74 w 492"/>
                <a:gd name="T47" fmla="*/ 386 h 498"/>
                <a:gd name="T48" fmla="*/ 92 w 492"/>
                <a:gd name="T49" fmla="*/ 382 h 498"/>
                <a:gd name="T50" fmla="*/ 102 w 492"/>
                <a:gd name="T51" fmla="*/ 394 h 498"/>
                <a:gd name="T52" fmla="*/ 124 w 492"/>
                <a:gd name="T53" fmla="*/ 390 h 498"/>
                <a:gd name="T54" fmla="*/ 138 w 492"/>
                <a:gd name="T55" fmla="*/ 384 h 498"/>
                <a:gd name="T56" fmla="*/ 104 w 492"/>
                <a:gd name="T57" fmla="*/ 434 h 498"/>
                <a:gd name="T58" fmla="*/ 68 w 492"/>
                <a:gd name="T59" fmla="*/ 464 h 498"/>
                <a:gd name="T60" fmla="*/ 86 w 492"/>
                <a:gd name="T61" fmla="*/ 466 h 498"/>
                <a:gd name="T62" fmla="*/ 160 w 492"/>
                <a:gd name="T63" fmla="*/ 412 h 498"/>
                <a:gd name="T64" fmla="*/ 186 w 492"/>
                <a:gd name="T65" fmla="*/ 390 h 498"/>
                <a:gd name="T66" fmla="*/ 178 w 492"/>
                <a:gd name="T67" fmla="*/ 374 h 498"/>
                <a:gd name="T68" fmla="*/ 206 w 492"/>
                <a:gd name="T69" fmla="*/ 326 h 498"/>
                <a:gd name="T70" fmla="*/ 250 w 492"/>
                <a:gd name="T71" fmla="*/ 322 h 498"/>
                <a:gd name="T72" fmla="*/ 212 w 492"/>
                <a:gd name="T73" fmla="*/ 346 h 498"/>
                <a:gd name="T74" fmla="*/ 206 w 492"/>
                <a:gd name="T75" fmla="*/ 364 h 498"/>
                <a:gd name="T76" fmla="*/ 220 w 492"/>
                <a:gd name="T77" fmla="*/ 376 h 498"/>
                <a:gd name="T78" fmla="*/ 246 w 492"/>
                <a:gd name="T79" fmla="*/ 356 h 498"/>
                <a:gd name="T80" fmla="*/ 254 w 492"/>
                <a:gd name="T81" fmla="*/ 338 h 498"/>
                <a:gd name="T82" fmla="*/ 274 w 492"/>
                <a:gd name="T83" fmla="*/ 338 h 498"/>
                <a:gd name="T84" fmla="*/ 312 w 492"/>
                <a:gd name="T85" fmla="*/ 354 h 498"/>
                <a:gd name="T86" fmla="*/ 350 w 492"/>
                <a:gd name="T87" fmla="*/ 368 h 498"/>
                <a:gd name="T88" fmla="*/ 372 w 492"/>
                <a:gd name="T89" fmla="*/ 372 h 498"/>
                <a:gd name="T90" fmla="*/ 426 w 492"/>
                <a:gd name="T91" fmla="*/ 388 h 498"/>
                <a:gd name="T92" fmla="*/ 452 w 492"/>
                <a:gd name="T93" fmla="*/ 428 h 498"/>
                <a:gd name="T94" fmla="*/ 462 w 492"/>
                <a:gd name="T95" fmla="*/ 454 h 498"/>
                <a:gd name="T96" fmla="*/ 472 w 492"/>
                <a:gd name="T97" fmla="*/ 462 h 498"/>
                <a:gd name="T98" fmla="*/ 480 w 492"/>
                <a:gd name="T99" fmla="*/ 474 h 498"/>
                <a:gd name="T100" fmla="*/ 480 w 492"/>
                <a:gd name="T101" fmla="*/ 496 h 498"/>
                <a:gd name="T102" fmla="*/ 490 w 492"/>
                <a:gd name="T103" fmla="*/ 456 h 498"/>
                <a:gd name="T104" fmla="*/ 462 w 492"/>
                <a:gd name="T105" fmla="*/ 418 h 498"/>
                <a:gd name="T106" fmla="*/ 416 w 492"/>
                <a:gd name="T107" fmla="*/ 368 h 498"/>
                <a:gd name="T108" fmla="*/ 378 w 492"/>
                <a:gd name="T109" fmla="*/ 362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92" h="498">
                  <a:moveTo>
                    <a:pt x="338" y="50"/>
                  </a:moveTo>
                  <a:lnTo>
                    <a:pt x="336" y="48"/>
                  </a:lnTo>
                  <a:lnTo>
                    <a:pt x="334" y="46"/>
                  </a:lnTo>
                  <a:lnTo>
                    <a:pt x="332" y="46"/>
                  </a:lnTo>
                  <a:lnTo>
                    <a:pt x="328" y="44"/>
                  </a:lnTo>
                  <a:lnTo>
                    <a:pt x="324" y="44"/>
                  </a:lnTo>
                  <a:lnTo>
                    <a:pt x="318" y="44"/>
                  </a:lnTo>
                  <a:lnTo>
                    <a:pt x="310" y="48"/>
                  </a:lnTo>
                  <a:lnTo>
                    <a:pt x="310" y="48"/>
                  </a:lnTo>
                  <a:lnTo>
                    <a:pt x="306" y="48"/>
                  </a:lnTo>
                  <a:lnTo>
                    <a:pt x="300" y="48"/>
                  </a:lnTo>
                  <a:lnTo>
                    <a:pt x="294" y="46"/>
                  </a:lnTo>
                  <a:lnTo>
                    <a:pt x="288" y="44"/>
                  </a:lnTo>
                  <a:lnTo>
                    <a:pt x="282" y="40"/>
                  </a:lnTo>
                  <a:lnTo>
                    <a:pt x="282" y="40"/>
                  </a:lnTo>
                  <a:lnTo>
                    <a:pt x="280" y="40"/>
                  </a:lnTo>
                  <a:lnTo>
                    <a:pt x="276" y="40"/>
                  </a:lnTo>
                  <a:lnTo>
                    <a:pt x="272" y="40"/>
                  </a:lnTo>
                  <a:lnTo>
                    <a:pt x="268" y="38"/>
                  </a:lnTo>
                  <a:lnTo>
                    <a:pt x="264" y="36"/>
                  </a:lnTo>
                  <a:lnTo>
                    <a:pt x="262" y="32"/>
                  </a:lnTo>
                  <a:lnTo>
                    <a:pt x="260" y="30"/>
                  </a:lnTo>
                  <a:lnTo>
                    <a:pt x="258" y="30"/>
                  </a:lnTo>
                  <a:lnTo>
                    <a:pt x="254" y="28"/>
                  </a:lnTo>
                  <a:lnTo>
                    <a:pt x="250" y="26"/>
                  </a:lnTo>
                  <a:lnTo>
                    <a:pt x="246" y="26"/>
                  </a:lnTo>
                  <a:lnTo>
                    <a:pt x="244" y="26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6" y="22"/>
                  </a:lnTo>
                  <a:lnTo>
                    <a:pt x="234" y="20"/>
                  </a:lnTo>
                  <a:lnTo>
                    <a:pt x="230" y="22"/>
                  </a:lnTo>
                  <a:lnTo>
                    <a:pt x="230" y="22"/>
                  </a:lnTo>
                  <a:lnTo>
                    <a:pt x="228" y="26"/>
                  </a:lnTo>
                  <a:lnTo>
                    <a:pt x="230" y="28"/>
                  </a:lnTo>
                  <a:lnTo>
                    <a:pt x="230" y="30"/>
                  </a:lnTo>
                  <a:lnTo>
                    <a:pt x="230" y="34"/>
                  </a:lnTo>
                  <a:lnTo>
                    <a:pt x="230" y="36"/>
                  </a:lnTo>
                  <a:lnTo>
                    <a:pt x="230" y="36"/>
                  </a:lnTo>
                  <a:lnTo>
                    <a:pt x="228" y="36"/>
                  </a:lnTo>
                  <a:lnTo>
                    <a:pt x="224" y="36"/>
                  </a:lnTo>
                  <a:lnTo>
                    <a:pt x="220" y="32"/>
                  </a:lnTo>
                  <a:lnTo>
                    <a:pt x="216" y="28"/>
                  </a:lnTo>
                  <a:lnTo>
                    <a:pt x="212" y="24"/>
                  </a:lnTo>
                  <a:lnTo>
                    <a:pt x="208" y="20"/>
                  </a:lnTo>
                  <a:lnTo>
                    <a:pt x="198" y="16"/>
                  </a:lnTo>
                  <a:lnTo>
                    <a:pt x="188" y="10"/>
                  </a:lnTo>
                  <a:lnTo>
                    <a:pt x="180" y="6"/>
                  </a:lnTo>
                  <a:lnTo>
                    <a:pt x="176" y="4"/>
                  </a:lnTo>
                  <a:lnTo>
                    <a:pt x="172" y="4"/>
                  </a:lnTo>
                  <a:lnTo>
                    <a:pt x="164" y="0"/>
                  </a:lnTo>
                  <a:lnTo>
                    <a:pt x="150" y="0"/>
                  </a:lnTo>
                  <a:lnTo>
                    <a:pt x="134" y="4"/>
                  </a:lnTo>
                  <a:lnTo>
                    <a:pt x="128" y="8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2"/>
                  </a:lnTo>
                  <a:lnTo>
                    <a:pt x="110" y="12"/>
                  </a:lnTo>
                  <a:lnTo>
                    <a:pt x="108" y="12"/>
                  </a:lnTo>
                  <a:lnTo>
                    <a:pt x="104" y="12"/>
                  </a:lnTo>
                  <a:lnTo>
                    <a:pt x="100" y="14"/>
                  </a:lnTo>
                  <a:lnTo>
                    <a:pt x="94" y="16"/>
                  </a:lnTo>
                  <a:lnTo>
                    <a:pt x="88" y="20"/>
                  </a:lnTo>
                  <a:lnTo>
                    <a:pt x="86" y="22"/>
                  </a:lnTo>
                  <a:lnTo>
                    <a:pt x="84" y="28"/>
                  </a:lnTo>
                  <a:lnTo>
                    <a:pt x="80" y="36"/>
                  </a:lnTo>
                  <a:lnTo>
                    <a:pt x="74" y="48"/>
                  </a:lnTo>
                  <a:lnTo>
                    <a:pt x="68" y="60"/>
                  </a:lnTo>
                  <a:lnTo>
                    <a:pt x="58" y="70"/>
                  </a:lnTo>
                  <a:lnTo>
                    <a:pt x="50" y="74"/>
                  </a:lnTo>
                  <a:lnTo>
                    <a:pt x="38" y="76"/>
                  </a:lnTo>
                  <a:lnTo>
                    <a:pt x="28" y="78"/>
                  </a:lnTo>
                  <a:lnTo>
                    <a:pt x="20" y="84"/>
                  </a:lnTo>
                  <a:lnTo>
                    <a:pt x="18" y="92"/>
                  </a:lnTo>
                  <a:lnTo>
                    <a:pt x="18" y="98"/>
                  </a:lnTo>
                  <a:lnTo>
                    <a:pt x="20" y="102"/>
                  </a:lnTo>
                  <a:lnTo>
                    <a:pt x="22" y="106"/>
                  </a:lnTo>
                  <a:lnTo>
                    <a:pt x="26" y="110"/>
                  </a:lnTo>
                  <a:lnTo>
                    <a:pt x="32" y="114"/>
                  </a:lnTo>
                  <a:lnTo>
                    <a:pt x="38" y="120"/>
                  </a:lnTo>
                  <a:lnTo>
                    <a:pt x="48" y="130"/>
                  </a:lnTo>
                  <a:lnTo>
                    <a:pt x="60" y="144"/>
                  </a:lnTo>
                  <a:lnTo>
                    <a:pt x="70" y="156"/>
                  </a:lnTo>
                  <a:lnTo>
                    <a:pt x="76" y="168"/>
                  </a:lnTo>
                  <a:lnTo>
                    <a:pt x="72" y="178"/>
                  </a:lnTo>
                  <a:lnTo>
                    <a:pt x="68" y="180"/>
                  </a:lnTo>
                  <a:lnTo>
                    <a:pt x="64" y="180"/>
                  </a:lnTo>
                  <a:lnTo>
                    <a:pt x="62" y="180"/>
                  </a:lnTo>
                  <a:lnTo>
                    <a:pt x="58" y="178"/>
                  </a:lnTo>
                  <a:lnTo>
                    <a:pt x="54" y="176"/>
                  </a:lnTo>
                  <a:lnTo>
                    <a:pt x="52" y="172"/>
                  </a:lnTo>
                  <a:lnTo>
                    <a:pt x="50" y="170"/>
                  </a:lnTo>
                  <a:lnTo>
                    <a:pt x="46" y="168"/>
                  </a:lnTo>
                  <a:lnTo>
                    <a:pt x="34" y="168"/>
                  </a:lnTo>
                  <a:lnTo>
                    <a:pt x="20" y="172"/>
                  </a:lnTo>
                  <a:lnTo>
                    <a:pt x="8" y="182"/>
                  </a:lnTo>
                  <a:lnTo>
                    <a:pt x="2" y="192"/>
                  </a:lnTo>
                  <a:lnTo>
                    <a:pt x="0" y="200"/>
                  </a:lnTo>
                  <a:lnTo>
                    <a:pt x="0" y="208"/>
                  </a:lnTo>
                  <a:lnTo>
                    <a:pt x="8" y="216"/>
                  </a:lnTo>
                  <a:lnTo>
                    <a:pt x="26" y="226"/>
                  </a:lnTo>
                  <a:lnTo>
                    <a:pt x="44" y="232"/>
                  </a:lnTo>
                  <a:lnTo>
                    <a:pt x="62" y="228"/>
                  </a:lnTo>
                  <a:lnTo>
                    <a:pt x="64" y="228"/>
                  </a:lnTo>
                  <a:lnTo>
                    <a:pt x="66" y="226"/>
                  </a:lnTo>
                  <a:lnTo>
                    <a:pt x="70" y="224"/>
                  </a:lnTo>
                  <a:lnTo>
                    <a:pt x="74" y="222"/>
                  </a:lnTo>
                  <a:lnTo>
                    <a:pt x="78" y="222"/>
                  </a:lnTo>
                  <a:lnTo>
                    <a:pt x="82" y="220"/>
                  </a:lnTo>
                  <a:lnTo>
                    <a:pt x="86" y="220"/>
                  </a:lnTo>
                  <a:lnTo>
                    <a:pt x="88" y="222"/>
                  </a:lnTo>
                  <a:lnTo>
                    <a:pt x="90" y="224"/>
                  </a:lnTo>
                  <a:lnTo>
                    <a:pt x="88" y="226"/>
                  </a:lnTo>
                  <a:lnTo>
                    <a:pt x="86" y="228"/>
                  </a:lnTo>
                  <a:lnTo>
                    <a:pt x="86" y="230"/>
                  </a:lnTo>
                  <a:lnTo>
                    <a:pt x="84" y="234"/>
                  </a:lnTo>
                  <a:lnTo>
                    <a:pt x="86" y="236"/>
                  </a:lnTo>
                  <a:lnTo>
                    <a:pt x="88" y="240"/>
                  </a:lnTo>
                  <a:lnTo>
                    <a:pt x="90" y="242"/>
                  </a:lnTo>
                  <a:lnTo>
                    <a:pt x="92" y="246"/>
                  </a:lnTo>
                  <a:lnTo>
                    <a:pt x="92" y="248"/>
                  </a:lnTo>
                  <a:lnTo>
                    <a:pt x="90" y="252"/>
                  </a:lnTo>
                  <a:lnTo>
                    <a:pt x="86" y="256"/>
                  </a:lnTo>
                  <a:lnTo>
                    <a:pt x="76" y="260"/>
                  </a:lnTo>
                  <a:lnTo>
                    <a:pt x="64" y="266"/>
                  </a:lnTo>
                  <a:lnTo>
                    <a:pt x="56" y="274"/>
                  </a:lnTo>
                  <a:lnTo>
                    <a:pt x="52" y="284"/>
                  </a:lnTo>
                  <a:lnTo>
                    <a:pt x="54" y="284"/>
                  </a:lnTo>
                  <a:lnTo>
                    <a:pt x="54" y="284"/>
                  </a:lnTo>
                  <a:lnTo>
                    <a:pt x="54" y="284"/>
                  </a:lnTo>
                  <a:lnTo>
                    <a:pt x="52" y="284"/>
                  </a:lnTo>
                  <a:lnTo>
                    <a:pt x="52" y="286"/>
                  </a:lnTo>
                  <a:lnTo>
                    <a:pt x="48" y="288"/>
                  </a:lnTo>
                  <a:lnTo>
                    <a:pt x="44" y="290"/>
                  </a:lnTo>
                  <a:lnTo>
                    <a:pt x="36" y="296"/>
                  </a:lnTo>
                  <a:lnTo>
                    <a:pt x="28" y="300"/>
                  </a:lnTo>
                  <a:lnTo>
                    <a:pt x="22" y="304"/>
                  </a:lnTo>
                  <a:lnTo>
                    <a:pt x="18" y="308"/>
                  </a:lnTo>
                  <a:lnTo>
                    <a:pt x="16" y="312"/>
                  </a:lnTo>
                  <a:lnTo>
                    <a:pt x="14" y="316"/>
                  </a:lnTo>
                  <a:lnTo>
                    <a:pt x="16" y="320"/>
                  </a:lnTo>
                  <a:lnTo>
                    <a:pt x="22" y="324"/>
                  </a:lnTo>
                  <a:lnTo>
                    <a:pt x="22" y="326"/>
                  </a:lnTo>
                  <a:lnTo>
                    <a:pt x="24" y="326"/>
                  </a:lnTo>
                  <a:lnTo>
                    <a:pt x="28" y="328"/>
                  </a:lnTo>
                  <a:lnTo>
                    <a:pt x="34" y="330"/>
                  </a:lnTo>
                  <a:lnTo>
                    <a:pt x="38" y="332"/>
                  </a:lnTo>
                  <a:lnTo>
                    <a:pt x="38" y="332"/>
                  </a:lnTo>
                  <a:lnTo>
                    <a:pt x="38" y="336"/>
                  </a:lnTo>
                  <a:lnTo>
                    <a:pt x="38" y="340"/>
                  </a:lnTo>
                  <a:lnTo>
                    <a:pt x="38" y="346"/>
                  </a:lnTo>
                  <a:lnTo>
                    <a:pt x="38" y="352"/>
                  </a:lnTo>
                  <a:lnTo>
                    <a:pt x="42" y="358"/>
                  </a:lnTo>
                  <a:lnTo>
                    <a:pt x="48" y="362"/>
                  </a:lnTo>
                  <a:lnTo>
                    <a:pt x="50" y="362"/>
                  </a:lnTo>
                  <a:lnTo>
                    <a:pt x="54" y="362"/>
                  </a:lnTo>
                  <a:lnTo>
                    <a:pt x="58" y="362"/>
                  </a:lnTo>
                  <a:lnTo>
                    <a:pt x="64" y="362"/>
                  </a:lnTo>
                  <a:lnTo>
                    <a:pt x="68" y="362"/>
                  </a:lnTo>
                  <a:lnTo>
                    <a:pt x="68" y="364"/>
                  </a:lnTo>
                  <a:lnTo>
                    <a:pt x="70" y="366"/>
                  </a:lnTo>
                  <a:lnTo>
                    <a:pt x="70" y="370"/>
                  </a:lnTo>
                  <a:lnTo>
                    <a:pt x="72" y="374"/>
                  </a:lnTo>
                  <a:lnTo>
                    <a:pt x="74" y="380"/>
                  </a:lnTo>
                  <a:lnTo>
                    <a:pt x="74" y="386"/>
                  </a:lnTo>
                  <a:lnTo>
                    <a:pt x="74" y="386"/>
                  </a:lnTo>
                  <a:lnTo>
                    <a:pt x="76" y="388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6" y="386"/>
                  </a:lnTo>
                  <a:lnTo>
                    <a:pt x="90" y="382"/>
                  </a:lnTo>
                  <a:lnTo>
                    <a:pt x="90" y="382"/>
                  </a:lnTo>
                  <a:lnTo>
                    <a:pt x="92" y="382"/>
                  </a:lnTo>
                  <a:lnTo>
                    <a:pt x="94" y="382"/>
                  </a:lnTo>
                  <a:lnTo>
                    <a:pt x="96" y="382"/>
                  </a:lnTo>
                  <a:lnTo>
                    <a:pt x="98" y="384"/>
                  </a:lnTo>
                  <a:lnTo>
                    <a:pt x="98" y="388"/>
                  </a:lnTo>
                  <a:lnTo>
                    <a:pt x="100" y="390"/>
                  </a:lnTo>
                  <a:lnTo>
                    <a:pt x="100" y="392"/>
                  </a:lnTo>
                  <a:lnTo>
                    <a:pt x="102" y="394"/>
                  </a:lnTo>
                  <a:lnTo>
                    <a:pt x="104" y="396"/>
                  </a:lnTo>
                  <a:lnTo>
                    <a:pt x="106" y="398"/>
                  </a:lnTo>
                  <a:lnTo>
                    <a:pt x="110" y="398"/>
                  </a:lnTo>
                  <a:lnTo>
                    <a:pt x="116" y="396"/>
                  </a:lnTo>
                  <a:lnTo>
                    <a:pt x="120" y="392"/>
                  </a:lnTo>
                  <a:lnTo>
                    <a:pt x="122" y="392"/>
                  </a:lnTo>
                  <a:lnTo>
                    <a:pt x="124" y="390"/>
                  </a:lnTo>
                  <a:lnTo>
                    <a:pt x="126" y="388"/>
                  </a:lnTo>
                  <a:lnTo>
                    <a:pt x="128" y="384"/>
                  </a:lnTo>
                  <a:lnTo>
                    <a:pt x="130" y="382"/>
                  </a:lnTo>
                  <a:lnTo>
                    <a:pt x="134" y="380"/>
                  </a:lnTo>
                  <a:lnTo>
                    <a:pt x="136" y="380"/>
                  </a:lnTo>
                  <a:lnTo>
                    <a:pt x="138" y="380"/>
                  </a:lnTo>
                  <a:lnTo>
                    <a:pt x="138" y="384"/>
                  </a:lnTo>
                  <a:lnTo>
                    <a:pt x="138" y="388"/>
                  </a:lnTo>
                  <a:lnTo>
                    <a:pt x="136" y="396"/>
                  </a:lnTo>
                  <a:lnTo>
                    <a:pt x="132" y="408"/>
                  </a:lnTo>
                  <a:lnTo>
                    <a:pt x="126" y="418"/>
                  </a:lnTo>
                  <a:lnTo>
                    <a:pt x="122" y="420"/>
                  </a:lnTo>
                  <a:lnTo>
                    <a:pt x="114" y="426"/>
                  </a:lnTo>
                  <a:lnTo>
                    <a:pt x="104" y="434"/>
                  </a:lnTo>
                  <a:lnTo>
                    <a:pt x="94" y="444"/>
                  </a:lnTo>
                  <a:lnTo>
                    <a:pt x="86" y="454"/>
                  </a:lnTo>
                  <a:lnTo>
                    <a:pt x="84" y="456"/>
                  </a:lnTo>
                  <a:lnTo>
                    <a:pt x="82" y="456"/>
                  </a:lnTo>
                  <a:lnTo>
                    <a:pt x="78" y="458"/>
                  </a:lnTo>
                  <a:lnTo>
                    <a:pt x="74" y="462"/>
                  </a:lnTo>
                  <a:lnTo>
                    <a:pt x="68" y="464"/>
                  </a:lnTo>
                  <a:lnTo>
                    <a:pt x="64" y="470"/>
                  </a:lnTo>
                  <a:lnTo>
                    <a:pt x="62" y="474"/>
                  </a:lnTo>
                  <a:lnTo>
                    <a:pt x="64" y="474"/>
                  </a:lnTo>
                  <a:lnTo>
                    <a:pt x="66" y="472"/>
                  </a:lnTo>
                  <a:lnTo>
                    <a:pt x="72" y="470"/>
                  </a:lnTo>
                  <a:lnTo>
                    <a:pt x="78" y="468"/>
                  </a:lnTo>
                  <a:lnTo>
                    <a:pt x="86" y="466"/>
                  </a:lnTo>
                  <a:lnTo>
                    <a:pt x="94" y="464"/>
                  </a:lnTo>
                  <a:lnTo>
                    <a:pt x="106" y="458"/>
                  </a:lnTo>
                  <a:lnTo>
                    <a:pt x="120" y="450"/>
                  </a:lnTo>
                  <a:lnTo>
                    <a:pt x="134" y="436"/>
                  </a:lnTo>
                  <a:lnTo>
                    <a:pt x="148" y="424"/>
                  </a:lnTo>
                  <a:lnTo>
                    <a:pt x="160" y="412"/>
                  </a:lnTo>
                  <a:lnTo>
                    <a:pt x="160" y="412"/>
                  </a:lnTo>
                  <a:lnTo>
                    <a:pt x="164" y="410"/>
                  </a:lnTo>
                  <a:lnTo>
                    <a:pt x="168" y="408"/>
                  </a:lnTo>
                  <a:lnTo>
                    <a:pt x="172" y="404"/>
                  </a:lnTo>
                  <a:lnTo>
                    <a:pt x="176" y="402"/>
                  </a:lnTo>
                  <a:lnTo>
                    <a:pt x="180" y="398"/>
                  </a:lnTo>
                  <a:lnTo>
                    <a:pt x="184" y="394"/>
                  </a:lnTo>
                  <a:lnTo>
                    <a:pt x="186" y="390"/>
                  </a:lnTo>
                  <a:lnTo>
                    <a:pt x="184" y="386"/>
                  </a:lnTo>
                  <a:lnTo>
                    <a:pt x="182" y="382"/>
                  </a:lnTo>
                  <a:lnTo>
                    <a:pt x="180" y="382"/>
                  </a:lnTo>
                  <a:lnTo>
                    <a:pt x="178" y="380"/>
                  </a:lnTo>
                  <a:lnTo>
                    <a:pt x="178" y="378"/>
                  </a:lnTo>
                  <a:lnTo>
                    <a:pt x="176" y="376"/>
                  </a:lnTo>
                  <a:lnTo>
                    <a:pt x="178" y="374"/>
                  </a:lnTo>
                  <a:lnTo>
                    <a:pt x="182" y="372"/>
                  </a:lnTo>
                  <a:lnTo>
                    <a:pt x="184" y="368"/>
                  </a:lnTo>
                  <a:lnTo>
                    <a:pt x="188" y="360"/>
                  </a:lnTo>
                  <a:lnTo>
                    <a:pt x="194" y="350"/>
                  </a:lnTo>
                  <a:lnTo>
                    <a:pt x="200" y="340"/>
                  </a:lnTo>
                  <a:lnTo>
                    <a:pt x="204" y="328"/>
                  </a:lnTo>
                  <a:lnTo>
                    <a:pt x="206" y="326"/>
                  </a:lnTo>
                  <a:lnTo>
                    <a:pt x="214" y="322"/>
                  </a:lnTo>
                  <a:lnTo>
                    <a:pt x="226" y="318"/>
                  </a:lnTo>
                  <a:lnTo>
                    <a:pt x="244" y="318"/>
                  </a:lnTo>
                  <a:lnTo>
                    <a:pt x="244" y="318"/>
                  </a:lnTo>
                  <a:lnTo>
                    <a:pt x="246" y="320"/>
                  </a:lnTo>
                  <a:lnTo>
                    <a:pt x="248" y="322"/>
                  </a:lnTo>
                  <a:lnTo>
                    <a:pt x="250" y="322"/>
                  </a:lnTo>
                  <a:lnTo>
                    <a:pt x="252" y="324"/>
                  </a:lnTo>
                  <a:lnTo>
                    <a:pt x="252" y="326"/>
                  </a:lnTo>
                  <a:lnTo>
                    <a:pt x="248" y="328"/>
                  </a:lnTo>
                  <a:lnTo>
                    <a:pt x="244" y="328"/>
                  </a:lnTo>
                  <a:lnTo>
                    <a:pt x="232" y="332"/>
                  </a:lnTo>
                  <a:lnTo>
                    <a:pt x="220" y="336"/>
                  </a:lnTo>
                  <a:lnTo>
                    <a:pt x="212" y="346"/>
                  </a:lnTo>
                  <a:lnTo>
                    <a:pt x="212" y="348"/>
                  </a:lnTo>
                  <a:lnTo>
                    <a:pt x="212" y="350"/>
                  </a:lnTo>
                  <a:lnTo>
                    <a:pt x="210" y="354"/>
                  </a:lnTo>
                  <a:lnTo>
                    <a:pt x="208" y="358"/>
                  </a:lnTo>
                  <a:lnTo>
                    <a:pt x="206" y="360"/>
                  </a:lnTo>
                  <a:lnTo>
                    <a:pt x="206" y="362"/>
                  </a:lnTo>
                  <a:lnTo>
                    <a:pt x="206" y="364"/>
                  </a:lnTo>
                  <a:lnTo>
                    <a:pt x="206" y="366"/>
                  </a:lnTo>
                  <a:lnTo>
                    <a:pt x="206" y="370"/>
                  </a:lnTo>
                  <a:lnTo>
                    <a:pt x="208" y="372"/>
                  </a:lnTo>
                  <a:lnTo>
                    <a:pt x="208" y="376"/>
                  </a:lnTo>
                  <a:lnTo>
                    <a:pt x="212" y="376"/>
                  </a:lnTo>
                  <a:lnTo>
                    <a:pt x="214" y="376"/>
                  </a:lnTo>
                  <a:lnTo>
                    <a:pt x="220" y="376"/>
                  </a:lnTo>
                  <a:lnTo>
                    <a:pt x="220" y="374"/>
                  </a:lnTo>
                  <a:lnTo>
                    <a:pt x="224" y="372"/>
                  </a:lnTo>
                  <a:lnTo>
                    <a:pt x="228" y="370"/>
                  </a:lnTo>
                  <a:lnTo>
                    <a:pt x="232" y="368"/>
                  </a:lnTo>
                  <a:lnTo>
                    <a:pt x="236" y="364"/>
                  </a:lnTo>
                  <a:lnTo>
                    <a:pt x="242" y="360"/>
                  </a:lnTo>
                  <a:lnTo>
                    <a:pt x="246" y="356"/>
                  </a:lnTo>
                  <a:lnTo>
                    <a:pt x="248" y="354"/>
                  </a:lnTo>
                  <a:lnTo>
                    <a:pt x="250" y="350"/>
                  </a:lnTo>
                  <a:lnTo>
                    <a:pt x="250" y="348"/>
                  </a:lnTo>
                  <a:lnTo>
                    <a:pt x="250" y="346"/>
                  </a:lnTo>
                  <a:lnTo>
                    <a:pt x="252" y="344"/>
                  </a:lnTo>
                  <a:lnTo>
                    <a:pt x="252" y="340"/>
                  </a:lnTo>
                  <a:lnTo>
                    <a:pt x="254" y="338"/>
                  </a:lnTo>
                  <a:lnTo>
                    <a:pt x="256" y="334"/>
                  </a:lnTo>
                  <a:lnTo>
                    <a:pt x="258" y="334"/>
                  </a:lnTo>
                  <a:lnTo>
                    <a:pt x="262" y="332"/>
                  </a:lnTo>
                  <a:lnTo>
                    <a:pt x="266" y="334"/>
                  </a:lnTo>
                  <a:lnTo>
                    <a:pt x="270" y="338"/>
                  </a:lnTo>
                  <a:lnTo>
                    <a:pt x="272" y="338"/>
                  </a:lnTo>
                  <a:lnTo>
                    <a:pt x="274" y="338"/>
                  </a:lnTo>
                  <a:lnTo>
                    <a:pt x="280" y="338"/>
                  </a:lnTo>
                  <a:lnTo>
                    <a:pt x="284" y="340"/>
                  </a:lnTo>
                  <a:lnTo>
                    <a:pt x="290" y="342"/>
                  </a:lnTo>
                  <a:lnTo>
                    <a:pt x="294" y="346"/>
                  </a:lnTo>
                  <a:lnTo>
                    <a:pt x="296" y="350"/>
                  </a:lnTo>
                  <a:lnTo>
                    <a:pt x="300" y="352"/>
                  </a:lnTo>
                  <a:lnTo>
                    <a:pt x="312" y="354"/>
                  </a:lnTo>
                  <a:lnTo>
                    <a:pt x="330" y="358"/>
                  </a:lnTo>
                  <a:lnTo>
                    <a:pt x="332" y="358"/>
                  </a:lnTo>
                  <a:lnTo>
                    <a:pt x="336" y="358"/>
                  </a:lnTo>
                  <a:lnTo>
                    <a:pt x="340" y="362"/>
                  </a:lnTo>
                  <a:lnTo>
                    <a:pt x="344" y="364"/>
                  </a:lnTo>
                  <a:lnTo>
                    <a:pt x="348" y="370"/>
                  </a:lnTo>
                  <a:lnTo>
                    <a:pt x="350" y="368"/>
                  </a:lnTo>
                  <a:lnTo>
                    <a:pt x="350" y="366"/>
                  </a:lnTo>
                  <a:lnTo>
                    <a:pt x="354" y="364"/>
                  </a:lnTo>
                  <a:lnTo>
                    <a:pt x="356" y="362"/>
                  </a:lnTo>
                  <a:lnTo>
                    <a:pt x="360" y="362"/>
                  </a:lnTo>
                  <a:lnTo>
                    <a:pt x="364" y="362"/>
                  </a:lnTo>
                  <a:lnTo>
                    <a:pt x="366" y="366"/>
                  </a:lnTo>
                  <a:lnTo>
                    <a:pt x="372" y="372"/>
                  </a:lnTo>
                  <a:lnTo>
                    <a:pt x="380" y="382"/>
                  </a:lnTo>
                  <a:lnTo>
                    <a:pt x="390" y="392"/>
                  </a:lnTo>
                  <a:lnTo>
                    <a:pt x="398" y="402"/>
                  </a:lnTo>
                  <a:lnTo>
                    <a:pt x="406" y="408"/>
                  </a:lnTo>
                  <a:lnTo>
                    <a:pt x="408" y="410"/>
                  </a:lnTo>
                  <a:lnTo>
                    <a:pt x="424" y="386"/>
                  </a:lnTo>
                  <a:lnTo>
                    <a:pt x="426" y="388"/>
                  </a:lnTo>
                  <a:lnTo>
                    <a:pt x="432" y="398"/>
                  </a:lnTo>
                  <a:lnTo>
                    <a:pt x="438" y="408"/>
                  </a:lnTo>
                  <a:lnTo>
                    <a:pt x="442" y="418"/>
                  </a:lnTo>
                  <a:lnTo>
                    <a:pt x="444" y="418"/>
                  </a:lnTo>
                  <a:lnTo>
                    <a:pt x="446" y="420"/>
                  </a:lnTo>
                  <a:lnTo>
                    <a:pt x="448" y="424"/>
                  </a:lnTo>
                  <a:lnTo>
                    <a:pt x="452" y="428"/>
                  </a:lnTo>
                  <a:lnTo>
                    <a:pt x="456" y="432"/>
                  </a:lnTo>
                  <a:lnTo>
                    <a:pt x="458" y="436"/>
                  </a:lnTo>
                  <a:lnTo>
                    <a:pt x="458" y="436"/>
                  </a:lnTo>
                  <a:lnTo>
                    <a:pt x="458" y="440"/>
                  </a:lnTo>
                  <a:lnTo>
                    <a:pt x="458" y="444"/>
                  </a:lnTo>
                  <a:lnTo>
                    <a:pt x="460" y="450"/>
                  </a:lnTo>
                  <a:lnTo>
                    <a:pt x="462" y="45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0"/>
                  </a:lnTo>
                  <a:lnTo>
                    <a:pt x="466" y="462"/>
                  </a:lnTo>
                  <a:lnTo>
                    <a:pt x="468" y="462"/>
                  </a:lnTo>
                  <a:lnTo>
                    <a:pt x="470" y="462"/>
                  </a:lnTo>
                  <a:lnTo>
                    <a:pt x="472" y="462"/>
                  </a:lnTo>
                  <a:lnTo>
                    <a:pt x="476" y="458"/>
                  </a:lnTo>
                  <a:lnTo>
                    <a:pt x="476" y="458"/>
                  </a:lnTo>
                  <a:lnTo>
                    <a:pt x="476" y="460"/>
                  </a:lnTo>
                  <a:lnTo>
                    <a:pt x="478" y="460"/>
                  </a:lnTo>
                  <a:lnTo>
                    <a:pt x="478" y="464"/>
                  </a:lnTo>
                  <a:lnTo>
                    <a:pt x="478" y="468"/>
                  </a:lnTo>
                  <a:lnTo>
                    <a:pt x="480" y="474"/>
                  </a:lnTo>
                  <a:lnTo>
                    <a:pt x="478" y="474"/>
                  </a:lnTo>
                  <a:lnTo>
                    <a:pt x="478" y="476"/>
                  </a:lnTo>
                  <a:lnTo>
                    <a:pt x="476" y="480"/>
                  </a:lnTo>
                  <a:lnTo>
                    <a:pt x="476" y="484"/>
                  </a:lnTo>
                  <a:lnTo>
                    <a:pt x="476" y="488"/>
                  </a:lnTo>
                  <a:lnTo>
                    <a:pt x="478" y="494"/>
                  </a:lnTo>
                  <a:lnTo>
                    <a:pt x="480" y="496"/>
                  </a:lnTo>
                  <a:lnTo>
                    <a:pt x="484" y="498"/>
                  </a:lnTo>
                  <a:lnTo>
                    <a:pt x="486" y="494"/>
                  </a:lnTo>
                  <a:lnTo>
                    <a:pt x="488" y="486"/>
                  </a:lnTo>
                  <a:lnTo>
                    <a:pt x="490" y="474"/>
                  </a:lnTo>
                  <a:lnTo>
                    <a:pt x="492" y="464"/>
                  </a:lnTo>
                  <a:lnTo>
                    <a:pt x="492" y="456"/>
                  </a:lnTo>
                  <a:lnTo>
                    <a:pt x="490" y="456"/>
                  </a:lnTo>
                  <a:lnTo>
                    <a:pt x="488" y="454"/>
                  </a:lnTo>
                  <a:lnTo>
                    <a:pt x="484" y="450"/>
                  </a:lnTo>
                  <a:lnTo>
                    <a:pt x="478" y="444"/>
                  </a:lnTo>
                  <a:lnTo>
                    <a:pt x="474" y="438"/>
                  </a:lnTo>
                  <a:lnTo>
                    <a:pt x="470" y="430"/>
                  </a:lnTo>
                  <a:lnTo>
                    <a:pt x="468" y="426"/>
                  </a:lnTo>
                  <a:lnTo>
                    <a:pt x="462" y="418"/>
                  </a:lnTo>
                  <a:lnTo>
                    <a:pt x="454" y="406"/>
                  </a:lnTo>
                  <a:lnTo>
                    <a:pt x="444" y="392"/>
                  </a:lnTo>
                  <a:lnTo>
                    <a:pt x="434" y="380"/>
                  </a:lnTo>
                  <a:lnTo>
                    <a:pt x="426" y="370"/>
                  </a:lnTo>
                  <a:lnTo>
                    <a:pt x="420" y="366"/>
                  </a:lnTo>
                  <a:lnTo>
                    <a:pt x="418" y="366"/>
                  </a:lnTo>
                  <a:lnTo>
                    <a:pt x="416" y="368"/>
                  </a:lnTo>
                  <a:lnTo>
                    <a:pt x="412" y="372"/>
                  </a:lnTo>
                  <a:lnTo>
                    <a:pt x="408" y="374"/>
                  </a:lnTo>
                  <a:lnTo>
                    <a:pt x="402" y="378"/>
                  </a:lnTo>
                  <a:lnTo>
                    <a:pt x="398" y="378"/>
                  </a:lnTo>
                  <a:lnTo>
                    <a:pt x="396" y="376"/>
                  </a:lnTo>
                  <a:lnTo>
                    <a:pt x="388" y="370"/>
                  </a:lnTo>
                  <a:lnTo>
                    <a:pt x="378" y="362"/>
                  </a:lnTo>
                  <a:lnTo>
                    <a:pt x="368" y="354"/>
                  </a:lnTo>
                  <a:lnTo>
                    <a:pt x="358" y="348"/>
                  </a:lnTo>
                  <a:lnTo>
                    <a:pt x="350" y="342"/>
                  </a:lnTo>
                  <a:lnTo>
                    <a:pt x="338" y="342"/>
                  </a:lnTo>
                  <a:lnTo>
                    <a:pt x="338" y="50"/>
                  </a:lnTo>
                </a:path>
              </a:pathLst>
            </a:custGeom>
            <a:solidFill>
              <a:srgbClr val="8DD9D0"/>
            </a:solidFill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Freeform 558"/>
            <p:cNvSpPr>
              <a:spLocks/>
            </p:cNvSpPr>
            <p:nvPr/>
          </p:nvSpPr>
          <p:spPr bwMode="gray">
            <a:xfrm>
              <a:off x="6363428" y="3381272"/>
              <a:ext cx="1366331" cy="747460"/>
            </a:xfrm>
            <a:custGeom>
              <a:avLst/>
              <a:gdLst>
                <a:gd name="T0" fmla="*/ 704 w 738"/>
                <a:gd name="T1" fmla="*/ 42 h 404"/>
                <a:gd name="T2" fmla="*/ 724 w 738"/>
                <a:gd name="T3" fmla="*/ 30 h 404"/>
                <a:gd name="T4" fmla="*/ 724 w 738"/>
                <a:gd name="T5" fmla="*/ 64 h 404"/>
                <a:gd name="T6" fmla="*/ 738 w 738"/>
                <a:gd name="T7" fmla="*/ 74 h 404"/>
                <a:gd name="T8" fmla="*/ 726 w 738"/>
                <a:gd name="T9" fmla="*/ 82 h 404"/>
                <a:gd name="T10" fmla="*/ 702 w 738"/>
                <a:gd name="T11" fmla="*/ 96 h 404"/>
                <a:gd name="T12" fmla="*/ 684 w 738"/>
                <a:gd name="T13" fmla="*/ 114 h 404"/>
                <a:gd name="T14" fmla="*/ 688 w 738"/>
                <a:gd name="T15" fmla="*/ 126 h 404"/>
                <a:gd name="T16" fmla="*/ 696 w 738"/>
                <a:gd name="T17" fmla="*/ 136 h 404"/>
                <a:gd name="T18" fmla="*/ 668 w 738"/>
                <a:gd name="T19" fmla="*/ 140 h 404"/>
                <a:gd name="T20" fmla="*/ 644 w 738"/>
                <a:gd name="T21" fmla="*/ 142 h 404"/>
                <a:gd name="T22" fmla="*/ 646 w 738"/>
                <a:gd name="T23" fmla="*/ 162 h 404"/>
                <a:gd name="T24" fmla="*/ 642 w 738"/>
                <a:gd name="T25" fmla="*/ 192 h 404"/>
                <a:gd name="T26" fmla="*/ 630 w 738"/>
                <a:gd name="T27" fmla="*/ 184 h 404"/>
                <a:gd name="T28" fmla="*/ 622 w 738"/>
                <a:gd name="T29" fmla="*/ 186 h 404"/>
                <a:gd name="T30" fmla="*/ 626 w 738"/>
                <a:gd name="T31" fmla="*/ 204 h 404"/>
                <a:gd name="T32" fmla="*/ 616 w 738"/>
                <a:gd name="T33" fmla="*/ 218 h 404"/>
                <a:gd name="T34" fmla="*/ 624 w 738"/>
                <a:gd name="T35" fmla="*/ 234 h 404"/>
                <a:gd name="T36" fmla="*/ 610 w 738"/>
                <a:gd name="T37" fmla="*/ 240 h 404"/>
                <a:gd name="T38" fmla="*/ 556 w 738"/>
                <a:gd name="T39" fmla="*/ 296 h 404"/>
                <a:gd name="T40" fmla="*/ 550 w 738"/>
                <a:gd name="T41" fmla="*/ 320 h 404"/>
                <a:gd name="T42" fmla="*/ 572 w 738"/>
                <a:gd name="T43" fmla="*/ 368 h 404"/>
                <a:gd name="T44" fmla="*/ 566 w 738"/>
                <a:gd name="T45" fmla="*/ 404 h 404"/>
                <a:gd name="T46" fmla="*/ 528 w 738"/>
                <a:gd name="T47" fmla="*/ 348 h 404"/>
                <a:gd name="T48" fmla="*/ 516 w 738"/>
                <a:gd name="T49" fmla="*/ 326 h 404"/>
                <a:gd name="T50" fmla="*/ 446 w 738"/>
                <a:gd name="T51" fmla="*/ 324 h 404"/>
                <a:gd name="T52" fmla="*/ 382 w 738"/>
                <a:gd name="T53" fmla="*/ 334 h 404"/>
                <a:gd name="T54" fmla="*/ 344 w 738"/>
                <a:gd name="T55" fmla="*/ 376 h 404"/>
                <a:gd name="T56" fmla="*/ 308 w 738"/>
                <a:gd name="T57" fmla="*/ 350 h 404"/>
                <a:gd name="T58" fmla="*/ 288 w 738"/>
                <a:gd name="T59" fmla="*/ 336 h 404"/>
                <a:gd name="T60" fmla="*/ 262 w 738"/>
                <a:gd name="T61" fmla="*/ 334 h 404"/>
                <a:gd name="T62" fmla="*/ 228 w 738"/>
                <a:gd name="T63" fmla="*/ 296 h 404"/>
                <a:gd name="T64" fmla="*/ 176 w 738"/>
                <a:gd name="T65" fmla="*/ 306 h 404"/>
                <a:gd name="T66" fmla="*/ 112 w 738"/>
                <a:gd name="T67" fmla="*/ 288 h 404"/>
                <a:gd name="T68" fmla="*/ 84 w 738"/>
                <a:gd name="T69" fmla="*/ 272 h 404"/>
                <a:gd name="T70" fmla="*/ 52 w 738"/>
                <a:gd name="T71" fmla="*/ 252 h 404"/>
                <a:gd name="T72" fmla="*/ 2 w 738"/>
                <a:gd name="T73" fmla="*/ 156 h 404"/>
                <a:gd name="T74" fmla="*/ 6 w 738"/>
                <a:gd name="T75" fmla="*/ 102 h 404"/>
                <a:gd name="T76" fmla="*/ 6 w 738"/>
                <a:gd name="T77" fmla="*/ 62 h 404"/>
                <a:gd name="T78" fmla="*/ 14 w 738"/>
                <a:gd name="T79" fmla="*/ 22 h 404"/>
                <a:gd name="T80" fmla="*/ 416 w 738"/>
                <a:gd name="T81" fmla="*/ 12 h 404"/>
                <a:gd name="T82" fmla="*/ 432 w 738"/>
                <a:gd name="T83" fmla="*/ 22 h 404"/>
                <a:gd name="T84" fmla="*/ 416 w 738"/>
                <a:gd name="T85" fmla="*/ 40 h 404"/>
                <a:gd name="T86" fmla="*/ 454 w 738"/>
                <a:gd name="T87" fmla="*/ 42 h 404"/>
                <a:gd name="T88" fmla="*/ 484 w 738"/>
                <a:gd name="T89" fmla="*/ 42 h 404"/>
                <a:gd name="T90" fmla="*/ 502 w 738"/>
                <a:gd name="T91" fmla="*/ 44 h 404"/>
                <a:gd name="T92" fmla="*/ 490 w 738"/>
                <a:gd name="T93" fmla="*/ 60 h 404"/>
                <a:gd name="T94" fmla="*/ 472 w 738"/>
                <a:gd name="T95" fmla="*/ 66 h 404"/>
                <a:gd name="T96" fmla="*/ 476 w 738"/>
                <a:gd name="T97" fmla="*/ 84 h 404"/>
                <a:gd name="T98" fmla="*/ 472 w 738"/>
                <a:gd name="T99" fmla="*/ 134 h 404"/>
                <a:gd name="T100" fmla="*/ 490 w 738"/>
                <a:gd name="T101" fmla="*/ 108 h 404"/>
                <a:gd name="T102" fmla="*/ 504 w 738"/>
                <a:gd name="T103" fmla="*/ 64 h 404"/>
                <a:gd name="T104" fmla="*/ 520 w 738"/>
                <a:gd name="T105" fmla="*/ 64 h 404"/>
                <a:gd name="T106" fmla="*/ 518 w 738"/>
                <a:gd name="T107" fmla="*/ 90 h 404"/>
                <a:gd name="T108" fmla="*/ 530 w 738"/>
                <a:gd name="T109" fmla="*/ 92 h 404"/>
                <a:gd name="T110" fmla="*/ 536 w 738"/>
                <a:gd name="T111" fmla="*/ 120 h 404"/>
                <a:gd name="T112" fmla="*/ 546 w 738"/>
                <a:gd name="T113" fmla="*/ 128 h 404"/>
                <a:gd name="T114" fmla="*/ 586 w 738"/>
                <a:gd name="T115" fmla="*/ 114 h 404"/>
                <a:gd name="T116" fmla="*/ 596 w 738"/>
                <a:gd name="T117" fmla="*/ 94 h 404"/>
                <a:gd name="T118" fmla="*/ 634 w 738"/>
                <a:gd name="T119" fmla="*/ 82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8" h="404">
                  <a:moveTo>
                    <a:pt x="640" y="76"/>
                  </a:moveTo>
                  <a:lnTo>
                    <a:pt x="650" y="64"/>
                  </a:lnTo>
                  <a:lnTo>
                    <a:pt x="664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698" y="52"/>
                  </a:lnTo>
                  <a:lnTo>
                    <a:pt x="704" y="42"/>
                  </a:lnTo>
                  <a:lnTo>
                    <a:pt x="708" y="36"/>
                  </a:lnTo>
                  <a:lnTo>
                    <a:pt x="712" y="32"/>
                  </a:lnTo>
                  <a:lnTo>
                    <a:pt x="716" y="30"/>
                  </a:lnTo>
                  <a:lnTo>
                    <a:pt x="720" y="28"/>
                  </a:lnTo>
                  <a:lnTo>
                    <a:pt x="722" y="28"/>
                  </a:lnTo>
                  <a:lnTo>
                    <a:pt x="724" y="30"/>
                  </a:lnTo>
                  <a:lnTo>
                    <a:pt x="724" y="30"/>
                  </a:lnTo>
                  <a:lnTo>
                    <a:pt x="726" y="30"/>
                  </a:lnTo>
                  <a:lnTo>
                    <a:pt x="732" y="32"/>
                  </a:lnTo>
                  <a:lnTo>
                    <a:pt x="734" y="40"/>
                  </a:lnTo>
                  <a:lnTo>
                    <a:pt x="732" y="48"/>
                  </a:lnTo>
                  <a:lnTo>
                    <a:pt x="728" y="56"/>
                  </a:lnTo>
                  <a:lnTo>
                    <a:pt x="726" y="62"/>
                  </a:lnTo>
                  <a:lnTo>
                    <a:pt x="724" y="64"/>
                  </a:lnTo>
                  <a:lnTo>
                    <a:pt x="724" y="64"/>
                  </a:lnTo>
                  <a:lnTo>
                    <a:pt x="726" y="66"/>
                  </a:lnTo>
                  <a:lnTo>
                    <a:pt x="728" y="68"/>
                  </a:lnTo>
                  <a:lnTo>
                    <a:pt x="732" y="70"/>
                  </a:lnTo>
                  <a:lnTo>
                    <a:pt x="734" y="72"/>
                  </a:lnTo>
                  <a:lnTo>
                    <a:pt x="738" y="74"/>
                  </a:lnTo>
                  <a:lnTo>
                    <a:pt x="738" y="74"/>
                  </a:lnTo>
                  <a:lnTo>
                    <a:pt x="738" y="74"/>
                  </a:lnTo>
                  <a:lnTo>
                    <a:pt x="738" y="76"/>
                  </a:lnTo>
                  <a:lnTo>
                    <a:pt x="736" y="76"/>
                  </a:lnTo>
                  <a:lnTo>
                    <a:pt x="734" y="78"/>
                  </a:lnTo>
                  <a:lnTo>
                    <a:pt x="730" y="80"/>
                  </a:lnTo>
                  <a:lnTo>
                    <a:pt x="730" y="82"/>
                  </a:lnTo>
                  <a:lnTo>
                    <a:pt x="726" y="82"/>
                  </a:lnTo>
                  <a:lnTo>
                    <a:pt x="722" y="84"/>
                  </a:lnTo>
                  <a:lnTo>
                    <a:pt x="718" y="86"/>
                  </a:lnTo>
                  <a:lnTo>
                    <a:pt x="712" y="86"/>
                  </a:lnTo>
                  <a:lnTo>
                    <a:pt x="708" y="88"/>
                  </a:lnTo>
                  <a:lnTo>
                    <a:pt x="706" y="90"/>
                  </a:lnTo>
                  <a:lnTo>
                    <a:pt x="704" y="92"/>
                  </a:lnTo>
                  <a:lnTo>
                    <a:pt x="702" y="96"/>
                  </a:lnTo>
                  <a:lnTo>
                    <a:pt x="698" y="100"/>
                  </a:lnTo>
                  <a:lnTo>
                    <a:pt x="696" y="104"/>
                  </a:lnTo>
                  <a:lnTo>
                    <a:pt x="692" y="106"/>
                  </a:lnTo>
                  <a:lnTo>
                    <a:pt x="692" y="108"/>
                  </a:lnTo>
                  <a:lnTo>
                    <a:pt x="690" y="108"/>
                  </a:lnTo>
                  <a:lnTo>
                    <a:pt x="688" y="110"/>
                  </a:lnTo>
                  <a:lnTo>
                    <a:pt x="684" y="114"/>
                  </a:lnTo>
                  <a:lnTo>
                    <a:pt x="682" y="116"/>
                  </a:lnTo>
                  <a:lnTo>
                    <a:pt x="680" y="118"/>
                  </a:lnTo>
                  <a:lnTo>
                    <a:pt x="680" y="122"/>
                  </a:lnTo>
                  <a:lnTo>
                    <a:pt x="680" y="124"/>
                  </a:lnTo>
                  <a:lnTo>
                    <a:pt x="684" y="124"/>
                  </a:lnTo>
                  <a:lnTo>
                    <a:pt x="686" y="124"/>
                  </a:lnTo>
                  <a:lnTo>
                    <a:pt x="688" y="126"/>
                  </a:lnTo>
                  <a:lnTo>
                    <a:pt x="692" y="126"/>
                  </a:lnTo>
                  <a:lnTo>
                    <a:pt x="694" y="126"/>
                  </a:lnTo>
                  <a:lnTo>
                    <a:pt x="698" y="128"/>
                  </a:lnTo>
                  <a:lnTo>
                    <a:pt x="700" y="130"/>
                  </a:lnTo>
                  <a:lnTo>
                    <a:pt x="702" y="132"/>
                  </a:lnTo>
                  <a:lnTo>
                    <a:pt x="700" y="134"/>
                  </a:lnTo>
                  <a:lnTo>
                    <a:pt x="696" y="136"/>
                  </a:lnTo>
                  <a:lnTo>
                    <a:pt x="692" y="138"/>
                  </a:lnTo>
                  <a:lnTo>
                    <a:pt x="688" y="138"/>
                  </a:lnTo>
                  <a:lnTo>
                    <a:pt x="682" y="138"/>
                  </a:lnTo>
                  <a:lnTo>
                    <a:pt x="676" y="138"/>
                  </a:lnTo>
                  <a:lnTo>
                    <a:pt x="676" y="138"/>
                  </a:lnTo>
                  <a:lnTo>
                    <a:pt x="672" y="138"/>
                  </a:lnTo>
                  <a:lnTo>
                    <a:pt x="668" y="140"/>
                  </a:lnTo>
                  <a:lnTo>
                    <a:pt x="662" y="142"/>
                  </a:lnTo>
                  <a:lnTo>
                    <a:pt x="656" y="142"/>
                  </a:lnTo>
                  <a:lnTo>
                    <a:pt x="650" y="142"/>
                  </a:lnTo>
                  <a:lnTo>
                    <a:pt x="646" y="140"/>
                  </a:lnTo>
                  <a:lnTo>
                    <a:pt x="646" y="142"/>
                  </a:lnTo>
                  <a:lnTo>
                    <a:pt x="644" y="142"/>
                  </a:lnTo>
                  <a:lnTo>
                    <a:pt x="644" y="142"/>
                  </a:lnTo>
                  <a:lnTo>
                    <a:pt x="642" y="144"/>
                  </a:lnTo>
                  <a:lnTo>
                    <a:pt x="642" y="146"/>
                  </a:lnTo>
                  <a:lnTo>
                    <a:pt x="642" y="150"/>
                  </a:lnTo>
                  <a:lnTo>
                    <a:pt x="646" y="152"/>
                  </a:lnTo>
                  <a:lnTo>
                    <a:pt x="646" y="154"/>
                  </a:lnTo>
                  <a:lnTo>
                    <a:pt x="646" y="158"/>
                  </a:lnTo>
                  <a:lnTo>
                    <a:pt x="646" y="162"/>
                  </a:lnTo>
                  <a:lnTo>
                    <a:pt x="646" y="168"/>
                  </a:lnTo>
                  <a:lnTo>
                    <a:pt x="646" y="174"/>
                  </a:lnTo>
                  <a:lnTo>
                    <a:pt x="646" y="178"/>
                  </a:lnTo>
                  <a:lnTo>
                    <a:pt x="646" y="182"/>
                  </a:lnTo>
                  <a:lnTo>
                    <a:pt x="644" y="186"/>
                  </a:lnTo>
                  <a:lnTo>
                    <a:pt x="644" y="190"/>
                  </a:lnTo>
                  <a:lnTo>
                    <a:pt x="642" y="192"/>
                  </a:lnTo>
                  <a:lnTo>
                    <a:pt x="640" y="194"/>
                  </a:lnTo>
                  <a:lnTo>
                    <a:pt x="638" y="192"/>
                  </a:lnTo>
                  <a:lnTo>
                    <a:pt x="638" y="188"/>
                  </a:lnTo>
                  <a:lnTo>
                    <a:pt x="638" y="184"/>
                  </a:lnTo>
                  <a:lnTo>
                    <a:pt x="638" y="184"/>
                  </a:lnTo>
                  <a:lnTo>
                    <a:pt x="634" y="176"/>
                  </a:lnTo>
                  <a:lnTo>
                    <a:pt x="630" y="184"/>
                  </a:lnTo>
                  <a:lnTo>
                    <a:pt x="620" y="176"/>
                  </a:lnTo>
                  <a:lnTo>
                    <a:pt x="620" y="176"/>
                  </a:lnTo>
                  <a:lnTo>
                    <a:pt x="620" y="178"/>
                  </a:lnTo>
                  <a:lnTo>
                    <a:pt x="620" y="178"/>
                  </a:lnTo>
                  <a:lnTo>
                    <a:pt x="620" y="180"/>
                  </a:lnTo>
                  <a:lnTo>
                    <a:pt x="620" y="182"/>
                  </a:lnTo>
                  <a:lnTo>
                    <a:pt x="622" y="186"/>
                  </a:lnTo>
                  <a:lnTo>
                    <a:pt x="622" y="186"/>
                  </a:lnTo>
                  <a:lnTo>
                    <a:pt x="624" y="188"/>
                  </a:lnTo>
                  <a:lnTo>
                    <a:pt x="626" y="192"/>
                  </a:lnTo>
                  <a:lnTo>
                    <a:pt x="628" y="196"/>
                  </a:lnTo>
                  <a:lnTo>
                    <a:pt x="628" y="202"/>
                  </a:lnTo>
                  <a:lnTo>
                    <a:pt x="626" y="202"/>
                  </a:lnTo>
                  <a:lnTo>
                    <a:pt x="626" y="204"/>
                  </a:lnTo>
                  <a:lnTo>
                    <a:pt x="624" y="204"/>
                  </a:lnTo>
                  <a:lnTo>
                    <a:pt x="620" y="206"/>
                  </a:lnTo>
                  <a:lnTo>
                    <a:pt x="612" y="206"/>
                  </a:lnTo>
                  <a:lnTo>
                    <a:pt x="612" y="208"/>
                  </a:lnTo>
                  <a:lnTo>
                    <a:pt x="614" y="210"/>
                  </a:lnTo>
                  <a:lnTo>
                    <a:pt x="614" y="214"/>
                  </a:lnTo>
                  <a:lnTo>
                    <a:pt x="616" y="218"/>
                  </a:lnTo>
                  <a:lnTo>
                    <a:pt x="618" y="226"/>
                  </a:lnTo>
                  <a:lnTo>
                    <a:pt x="618" y="226"/>
                  </a:lnTo>
                  <a:lnTo>
                    <a:pt x="620" y="228"/>
                  </a:lnTo>
                  <a:lnTo>
                    <a:pt x="622" y="228"/>
                  </a:lnTo>
                  <a:lnTo>
                    <a:pt x="624" y="230"/>
                  </a:lnTo>
                  <a:lnTo>
                    <a:pt x="624" y="232"/>
                  </a:lnTo>
                  <a:lnTo>
                    <a:pt x="624" y="234"/>
                  </a:lnTo>
                  <a:lnTo>
                    <a:pt x="622" y="234"/>
                  </a:lnTo>
                  <a:lnTo>
                    <a:pt x="618" y="236"/>
                  </a:lnTo>
                  <a:lnTo>
                    <a:pt x="618" y="236"/>
                  </a:lnTo>
                  <a:lnTo>
                    <a:pt x="616" y="236"/>
                  </a:lnTo>
                  <a:lnTo>
                    <a:pt x="614" y="236"/>
                  </a:lnTo>
                  <a:lnTo>
                    <a:pt x="612" y="238"/>
                  </a:lnTo>
                  <a:lnTo>
                    <a:pt x="610" y="240"/>
                  </a:lnTo>
                  <a:lnTo>
                    <a:pt x="610" y="246"/>
                  </a:lnTo>
                  <a:lnTo>
                    <a:pt x="606" y="250"/>
                  </a:lnTo>
                  <a:lnTo>
                    <a:pt x="602" y="252"/>
                  </a:lnTo>
                  <a:lnTo>
                    <a:pt x="594" y="260"/>
                  </a:lnTo>
                  <a:lnTo>
                    <a:pt x="582" y="270"/>
                  </a:lnTo>
                  <a:lnTo>
                    <a:pt x="570" y="284"/>
                  </a:lnTo>
                  <a:lnTo>
                    <a:pt x="556" y="296"/>
                  </a:lnTo>
                  <a:lnTo>
                    <a:pt x="556" y="296"/>
                  </a:lnTo>
                  <a:lnTo>
                    <a:pt x="554" y="300"/>
                  </a:lnTo>
                  <a:lnTo>
                    <a:pt x="552" y="304"/>
                  </a:lnTo>
                  <a:lnTo>
                    <a:pt x="552" y="308"/>
                  </a:lnTo>
                  <a:lnTo>
                    <a:pt x="550" y="316"/>
                  </a:lnTo>
                  <a:lnTo>
                    <a:pt x="550" y="316"/>
                  </a:lnTo>
                  <a:lnTo>
                    <a:pt x="550" y="320"/>
                  </a:lnTo>
                  <a:lnTo>
                    <a:pt x="550" y="324"/>
                  </a:lnTo>
                  <a:lnTo>
                    <a:pt x="552" y="332"/>
                  </a:lnTo>
                  <a:lnTo>
                    <a:pt x="554" y="338"/>
                  </a:lnTo>
                  <a:lnTo>
                    <a:pt x="558" y="346"/>
                  </a:lnTo>
                  <a:lnTo>
                    <a:pt x="560" y="348"/>
                  </a:lnTo>
                  <a:lnTo>
                    <a:pt x="566" y="356"/>
                  </a:lnTo>
                  <a:lnTo>
                    <a:pt x="572" y="368"/>
                  </a:lnTo>
                  <a:lnTo>
                    <a:pt x="574" y="382"/>
                  </a:lnTo>
                  <a:lnTo>
                    <a:pt x="572" y="398"/>
                  </a:lnTo>
                  <a:lnTo>
                    <a:pt x="572" y="400"/>
                  </a:lnTo>
                  <a:lnTo>
                    <a:pt x="570" y="400"/>
                  </a:lnTo>
                  <a:lnTo>
                    <a:pt x="570" y="402"/>
                  </a:lnTo>
                  <a:lnTo>
                    <a:pt x="568" y="404"/>
                  </a:lnTo>
                  <a:lnTo>
                    <a:pt x="566" y="404"/>
                  </a:lnTo>
                  <a:lnTo>
                    <a:pt x="562" y="404"/>
                  </a:lnTo>
                  <a:lnTo>
                    <a:pt x="558" y="400"/>
                  </a:lnTo>
                  <a:lnTo>
                    <a:pt x="554" y="394"/>
                  </a:lnTo>
                  <a:lnTo>
                    <a:pt x="550" y="392"/>
                  </a:lnTo>
                  <a:lnTo>
                    <a:pt x="542" y="384"/>
                  </a:lnTo>
                  <a:lnTo>
                    <a:pt x="532" y="368"/>
                  </a:lnTo>
                  <a:lnTo>
                    <a:pt x="528" y="348"/>
                  </a:lnTo>
                  <a:lnTo>
                    <a:pt x="528" y="346"/>
                  </a:lnTo>
                  <a:lnTo>
                    <a:pt x="528" y="344"/>
                  </a:lnTo>
                  <a:lnTo>
                    <a:pt x="528" y="340"/>
                  </a:lnTo>
                  <a:lnTo>
                    <a:pt x="526" y="336"/>
                  </a:lnTo>
                  <a:lnTo>
                    <a:pt x="524" y="332"/>
                  </a:lnTo>
                  <a:lnTo>
                    <a:pt x="520" y="330"/>
                  </a:lnTo>
                  <a:lnTo>
                    <a:pt x="516" y="326"/>
                  </a:lnTo>
                  <a:lnTo>
                    <a:pt x="510" y="326"/>
                  </a:lnTo>
                  <a:lnTo>
                    <a:pt x="504" y="324"/>
                  </a:lnTo>
                  <a:lnTo>
                    <a:pt x="490" y="324"/>
                  </a:lnTo>
                  <a:lnTo>
                    <a:pt x="472" y="322"/>
                  </a:lnTo>
                  <a:lnTo>
                    <a:pt x="456" y="322"/>
                  </a:lnTo>
                  <a:lnTo>
                    <a:pt x="446" y="324"/>
                  </a:lnTo>
                  <a:lnTo>
                    <a:pt x="446" y="324"/>
                  </a:lnTo>
                  <a:lnTo>
                    <a:pt x="444" y="328"/>
                  </a:lnTo>
                  <a:lnTo>
                    <a:pt x="438" y="330"/>
                  </a:lnTo>
                  <a:lnTo>
                    <a:pt x="426" y="332"/>
                  </a:lnTo>
                  <a:lnTo>
                    <a:pt x="406" y="332"/>
                  </a:lnTo>
                  <a:lnTo>
                    <a:pt x="402" y="332"/>
                  </a:lnTo>
                  <a:lnTo>
                    <a:pt x="394" y="332"/>
                  </a:lnTo>
                  <a:lnTo>
                    <a:pt x="382" y="334"/>
                  </a:lnTo>
                  <a:lnTo>
                    <a:pt x="372" y="340"/>
                  </a:lnTo>
                  <a:lnTo>
                    <a:pt x="354" y="348"/>
                  </a:lnTo>
                  <a:lnTo>
                    <a:pt x="342" y="366"/>
                  </a:lnTo>
                  <a:lnTo>
                    <a:pt x="342" y="368"/>
                  </a:lnTo>
                  <a:lnTo>
                    <a:pt x="344" y="370"/>
                  </a:lnTo>
                  <a:lnTo>
                    <a:pt x="344" y="372"/>
                  </a:lnTo>
                  <a:lnTo>
                    <a:pt x="344" y="376"/>
                  </a:lnTo>
                  <a:lnTo>
                    <a:pt x="344" y="378"/>
                  </a:lnTo>
                  <a:lnTo>
                    <a:pt x="344" y="382"/>
                  </a:lnTo>
                  <a:lnTo>
                    <a:pt x="340" y="382"/>
                  </a:lnTo>
                  <a:lnTo>
                    <a:pt x="338" y="382"/>
                  </a:lnTo>
                  <a:lnTo>
                    <a:pt x="330" y="376"/>
                  </a:lnTo>
                  <a:lnTo>
                    <a:pt x="320" y="366"/>
                  </a:lnTo>
                  <a:lnTo>
                    <a:pt x="308" y="350"/>
                  </a:lnTo>
                  <a:lnTo>
                    <a:pt x="308" y="350"/>
                  </a:lnTo>
                  <a:lnTo>
                    <a:pt x="306" y="348"/>
                  </a:lnTo>
                  <a:lnTo>
                    <a:pt x="304" y="344"/>
                  </a:lnTo>
                  <a:lnTo>
                    <a:pt x="300" y="342"/>
                  </a:lnTo>
                  <a:lnTo>
                    <a:pt x="296" y="338"/>
                  </a:lnTo>
                  <a:lnTo>
                    <a:pt x="292" y="336"/>
                  </a:lnTo>
                  <a:lnTo>
                    <a:pt x="288" y="336"/>
                  </a:lnTo>
                  <a:lnTo>
                    <a:pt x="286" y="338"/>
                  </a:lnTo>
                  <a:lnTo>
                    <a:pt x="284" y="338"/>
                  </a:lnTo>
                  <a:lnTo>
                    <a:pt x="282" y="340"/>
                  </a:lnTo>
                  <a:lnTo>
                    <a:pt x="278" y="340"/>
                  </a:lnTo>
                  <a:lnTo>
                    <a:pt x="272" y="340"/>
                  </a:lnTo>
                  <a:lnTo>
                    <a:pt x="266" y="336"/>
                  </a:lnTo>
                  <a:lnTo>
                    <a:pt x="262" y="334"/>
                  </a:lnTo>
                  <a:lnTo>
                    <a:pt x="254" y="328"/>
                  </a:lnTo>
                  <a:lnTo>
                    <a:pt x="246" y="316"/>
                  </a:lnTo>
                  <a:lnTo>
                    <a:pt x="242" y="300"/>
                  </a:lnTo>
                  <a:lnTo>
                    <a:pt x="240" y="298"/>
                  </a:lnTo>
                  <a:lnTo>
                    <a:pt x="238" y="298"/>
                  </a:lnTo>
                  <a:lnTo>
                    <a:pt x="234" y="296"/>
                  </a:lnTo>
                  <a:lnTo>
                    <a:pt x="228" y="296"/>
                  </a:lnTo>
                  <a:lnTo>
                    <a:pt x="224" y="296"/>
                  </a:lnTo>
                  <a:lnTo>
                    <a:pt x="218" y="296"/>
                  </a:lnTo>
                  <a:lnTo>
                    <a:pt x="214" y="300"/>
                  </a:lnTo>
                  <a:lnTo>
                    <a:pt x="210" y="302"/>
                  </a:lnTo>
                  <a:lnTo>
                    <a:pt x="198" y="306"/>
                  </a:lnTo>
                  <a:lnTo>
                    <a:pt x="180" y="306"/>
                  </a:lnTo>
                  <a:lnTo>
                    <a:pt x="176" y="306"/>
                  </a:lnTo>
                  <a:lnTo>
                    <a:pt x="166" y="304"/>
                  </a:lnTo>
                  <a:lnTo>
                    <a:pt x="152" y="300"/>
                  </a:lnTo>
                  <a:lnTo>
                    <a:pt x="140" y="296"/>
                  </a:lnTo>
                  <a:lnTo>
                    <a:pt x="130" y="290"/>
                  </a:lnTo>
                  <a:lnTo>
                    <a:pt x="128" y="288"/>
                  </a:lnTo>
                  <a:lnTo>
                    <a:pt x="124" y="286"/>
                  </a:lnTo>
                  <a:lnTo>
                    <a:pt x="112" y="288"/>
                  </a:lnTo>
                  <a:lnTo>
                    <a:pt x="98" y="296"/>
                  </a:lnTo>
                  <a:lnTo>
                    <a:pt x="96" y="294"/>
                  </a:lnTo>
                  <a:lnTo>
                    <a:pt x="96" y="292"/>
                  </a:lnTo>
                  <a:lnTo>
                    <a:pt x="94" y="288"/>
                  </a:lnTo>
                  <a:lnTo>
                    <a:pt x="90" y="282"/>
                  </a:lnTo>
                  <a:lnTo>
                    <a:pt x="88" y="276"/>
                  </a:lnTo>
                  <a:lnTo>
                    <a:pt x="84" y="272"/>
                  </a:lnTo>
                  <a:lnTo>
                    <a:pt x="80" y="268"/>
                  </a:lnTo>
                  <a:lnTo>
                    <a:pt x="74" y="266"/>
                  </a:lnTo>
                  <a:lnTo>
                    <a:pt x="74" y="266"/>
                  </a:lnTo>
                  <a:lnTo>
                    <a:pt x="70" y="264"/>
                  </a:lnTo>
                  <a:lnTo>
                    <a:pt x="66" y="262"/>
                  </a:lnTo>
                  <a:lnTo>
                    <a:pt x="60" y="258"/>
                  </a:lnTo>
                  <a:lnTo>
                    <a:pt x="52" y="252"/>
                  </a:lnTo>
                  <a:lnTo>
                    <a:pt x="46" y="242"/>
                  </a:lnTo>
                  <a:lnTo>
                    <a:pt x="42" y="240"/>
                  </a:lnTo>
                  <a:lnTo>
                    <a:pt x="36" y="230"/>
                  </a:lnTo>
                  <a:lnTo>
                    <a:pt x="26" y="216"/>
                  </a:lnTo>
                  <a:lnTo>
                    <a:pt x="16" y="200"/>
                  </a:lnTo>
                  <a:lnTo>
                    <a:pt x="8" y="180"/>
                  </a:lnTo>
                  <a:lnTo>
                    <a:pt x="2" y="156"/>
                  </a:lnTo>
                  <a:lnTo>
                    <a:pt x="2" y="152"/>
                  </a:lnTo>
                  <a:lnTo>
                    <a:pt x="0" y="140"/>
                  </a:lnTo>
                  <a:lnTo>
                    <a:pt x="0" y="124"/>
                  </a:lnTo>
                  <a:lnTo>
                    <a:pt x="0" y="110"/>
                  </a:lnTo>
                  <a:lnTo>
                    <a:pt x="4" y="104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8" y="100"/>
                  </a:lnTo>
                  <a:lnTo>
                    <a:pt x="10" y="96"/>
                  </a:lnTo>
                  <a:lnTo>
                    <a:pt x="10" y="92"/>
                  </a:lnTo>
                  <a:lnTo>
                    <a:pt x="10" y="86"/>
                  </a:lnTo>
                  <a:lnTo>
                    <a:pt x="8" y="80"/>
                  </a:lnTo>
                  <a:lnTo>
                    <a:pt x="8" y="76"/>
                  </a:lnTo>
                  <a:lnTo>
                    <a:pt x="6" y="62"/>
                  </a:lnTo>
                  <a:lnTo>
                    <a:pt x="6" y="46"/>
                  </a:lnTo>
                  <a:lnTo>
                    <a:pt x="4" y="3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18" y="14"/>
                  </a:lnTo>
                  <a:lnTo>
                    <a:pt x="18" y="0"/>
                  </a:lnTo>
                  <a:lnTo>
                    <a:pt x="380" y="0"/>
                  </a:lnTo>
                  <a:lnTo>
                    <a:pt x="392" y="10"/>
                  </a:lnTo>
                  <a:lnTo>
                    <a:pt x="416" y="12"/>
                  </a:lnTo>
                  <a:lnTo>
                    <a:pt x="418" y="16"/>
                  </a:lnTo>
                  <a:lnTo>
                    <a:pt x="422" y="18"/>
                  </a:lnTo>
                  <a:lnTo>
                    <a:pt x="426" y="20"/>
                  </a:lnTo>
                  <a:lnTo>
                    <a:pt x="430" y="20"/>
                  </a:lnTo>
                  <a:lnTo>
                    <a:pt x="432" y="20"/>
                  </a:lnTo>
                  <a:lnTo>
                    <a:pt x="434" y="20"/>
                  </a:lnTo>
                  <a:lnTo>
                    <a:pt x="432" y="22"/>
                  </a:lnTo>
                  <a:lnTo>
                    <a:pt x="432" y="24"/>
                  </a:lnTo>
                  <a:lnTo>
                    <a:pt x="428" y="28"/>
                  </a:lnTo>
                  <a:lnTo>
                    <a:pt x="424" y="32"/>
                  </a:lnTo>
                  <a:lnTo>
                    <a:pt x="422" y="34"/>
                  </a:lnTo>
                  <a:lnTo>
                    <a:pt x="420" y="36"/>
                  </a:lnTo>
                  <a:lnTo>
                    <a:pt x="416" y="38"/>
                  </a:lnTo>
                  <a:lnTo>
                    <a:pt x="416" y="40"/>
                  </a:lnTo>
                  <a:lnTo>
                    <a:pt x="416" y="42"/>
                  </a:lnTo>
                  <a:lnTo>
                    <a:pt x="418" y="42"/>
                  </a:lnTo>
                  <a:lnTo>
                    <a:pt x="422" y="44"/>
                  </a:lnTo>
                  <a:lnTo>
                    <a:pt x="428" y="44"/>
                  </a:lnTo>
                  <a:lnTo>
                    <a:pt x="432" y="44"/>
                  </a:lnTo>
                  <a:lnTo>
                    <a:pt x="442" y="44"/>
                  </a:lnTo>
                  <a:lnTo>
                    <a:pt x="454" y="42"/>
                  </a:lnTo>
                  <a:lnTo>
                    <a:pt x="464" y="38"/>
                  </a:lnTo>
                  <a:lnTo>
                    <a:pt x="464" y="38"/>
                  </a:lnTo>
                  <a:lnTo>
                    <a:pt x="466" y="40"/>
                  </a:lnTo>
                  <a:lnTo>
                    <a:pt x="468" y="40"/>
                  </a:lnTo>
                  <a:lnTo>
                    <a:pt x="470" y="42"/>
                  </a:lnTo>
                  <a:lnTo>
                    <a:pt x="476" y="42"/>
                  </a:lnTo>
                  <a:lnTo>
                    <a:pt x="484" y="42"/>
                  </a:lnTo>
                  <a:lnTo>
                    <a:pt x="484" y="42"/>
                  </a:lnTo>
                  <a:lnTo>
                    <a:pt x="486" y="42"/>
                  </a:lnTo>
                  <a:lnTo>
                    <a:pt x="490" y="40"/>
                  </a:lnTo>
                  <a:lnTo>
                    <a:pt x="492" y="40"/>
                  </a:lnTo>
                  <a:lnTo>
                    <a:pt x="496" y="40"/>
                  </a:lnTo>
                  <a:lnTo>
                    <a:pt x="500" y="42"/>
                  </a:lnTo>
                  <a:lnTo>
                    <a:pt x="502" y="44"/>
                  </a:lnTo>
                  <a:lnTo>
                    <a:pt x="502" y="46"/>
                  </a:lnTo>
                  <a:lnTo>
                    <a:pt x="502" y="48"/>
                  </a:lnTo>
                  <a:lnTo>
                    <a:pt x="502" y="50"/>
                  </a:lnTo>
                  <a:lnTo>
                    <a:pt x="502" y="52"/>
                  </a:lnTo>
                  <a:lnTo>
                    <a:pt x="498" y="56"/>
                  </a:lnTo>
                  <a:lnTo>
                    <a:pt x="496" y="58"/>
                  </a:lnTo>
                  <a:lnTo>
                    <a:pt x="490" y="60"/>
                  </a:lnTo>
                  <a:lnTo>
                    <a:pt x="490" y="58"/>
                  </a:lnTo>
                  <a:lnTo>
                    <a:pt x="488" y="58"/>
                  </a:lnTo>
                  <a:lnTo>
                    <a:pt x="484" y="58"/>
                  </a:lnTo>
                  <a:lnTo>
                    <a:pt x="482" y="58"/>
                  </a:lnTo>
                  <a:lnTo>
                    <a:pt x="478" y="58"/>
                  </a:lnTo>
                  <a:lnTo>
                    <a:pt x="476" y="62"/>
                  </a:lnTo>
                  <a:lnTo>
                    <a:pt x="472" y="66"/>
                  </a:lnTo>
                  <a:lnTo>
                    <a:pt x="470" y="72"/>
                  </a:lnTo>
                  <a:lnTo>
                    <a:pt x="472" y="72"/>
                  </a:lnTo>
                  <a:lnTo>
                    <a:pt x="472" y="72"/>
                  </a:lnTo>
                  <a:lnTo>
                    <a:pt x="474" y="74"/>
                  </a:lnTo>
                  <a:lnTo>
                    <a:pt x="476" y="76"/>
                  </a:lnTo>
                  <a:lnTo>
                    <a:pt x="476" y="80"/>
                  </a:lnTo>
                  <a:lnTo>
                    <a:pt x="476" y="84"/>
                  </a:lnTo>
                  <a:lnTo>
                    <a:pt x="474" y="90"/>
                  </a:lnTo>
                  <a:lnTo>
                    <a:pt x="472" y="92"/>
                  </a:lnTo>
                  <a:lnTo>
                    <a:pt x="470" y="102"/>
                  </a:lnTo>
                  <a:lnTo>
                    <a:pt x="468" y="114"/>
                  </a:lnTo>
                  <a:lnTo>
                    <a:pt x="468" y="126"/>
                  </a:lnTo>
                  <a:lnTo>
                    <a:pt x="472" y="134"/>
                  </a:lnTo>
                  <a:lnTo>
                    <a:pt x="472" y="134"/>
                  </a:lnTo>
                  <a:lnTo>
                    <a:pt x="474" y="134"/>
                  </a:lnTo>
                  <a:lnTo>
                    <a:pt x="478" y="132"/>
                  </a:lnTo>
                  <a:lnTo>
                    <a:pt x="480" y="130"/>
                  </a:lnTo>
                  <a:lnTo>
                    <a:pt x="484" y="126"/>
                  </a:lnTo>
                  <a:lnTo>
                    <a:pt x="486" y="122"/>
                  </a:lnTo>
                  <a:lnTo>
                    <a:pt x="488" y="116"/>
                  </a:lnTo>
                  <a:lnTo>
                    <a:pt x="490" y="108"/>
                  </a:lnTo>
                  <a:lnTo>
                    <a:pt x="494" y="82"/>
                  </a:lnTo>
                  <a:lnTo>
                    <a:pt x="500" y="78"/>
                  </a:lnTo>
                  <a:lnTo>
                    <a:pt x="500" y="78"/>
                  </a:lnTo>
                  <a:lnTo>
                    <a:pt x="500" y="74"/>
                  </a:lnTo>
                  <a:lnTo>
                    <a:pt x="500" y="72"/>
                  </a:lnTo>
                  <a:lnTo>
                    <a:pt x="502" y="68"/>
                  </a:lnTo>
                  <a:lnTo>
                    <a:pt x="504" y="64"/>
                  </a:lnTo>
                  <a:lnTo>
                    <a:pt x="506" y="62"/>
                  </a:lnTo>
                  <a:lnTo>
                    <a:pt x="508" y="62"/>
                  </a:lnTo>
                  <a:lnTo>
                    <a:pt x="508" y="62"/>
                  </a:lnTo>
                  <a:lnTo>
                    <a:pt x="510" y="62"/>
                  </a:lnTo>
                  <a:lnTo>
                    <a:pt x="514" y="62"/>
                  </a:lnTo>
                  <a:lnTo>
                    <a:pt x="516" y="64"/>
                  </a:lnTo>
                  <a:lnTo>
                    <a:pt x="520" y="64"/>
                  </a:lnTo>
                  <a:lnTo>
                    <a:pt x="522" y="68"/>
                  </a:lnTo>
                  <a:lnTo>
                    <a:pt x="524" y="72"/>
                  </a:lnTo>
                  <a:lnTo>
                    <a:pt x="524" y="76"/>
                  </a:lnTo>
                  <a:lnTo>
                    <a:pt x="520" y="86"/>
                  </a:lnTo>
                  <a:lnTo>
                    <a:pt x="520" y="88"/>
                  </a:lnTo>
                  <a:lnTo>
                    <a:pt x="520" y="88"/>
                  </a:lnTo>
                  <a:lnTo>
                    <a:pt x="518" y="90"/>
                  </a:lnTo>
                  <a:lnTo>
                    <a:pt x="518" y="92"/>
                  </a:lnTo>
                  <a:lnTo>
                    <a:pt x="520" y="92"/>
                  </a:lnTo>
                  <a:lnTo>
                    <a:pt x="524" y="92"/>
                  </a:lnTo>
                  <a:lnTo>
                    <a:pt x="526" y="90"/>
                  </a:lnTo>
                  <a:lnTo>
                    <a:pt x="528" y="88"/>
                  </a:lnTo>
                  <a:lnTo>
                    <a:pt x="528" y="90"/>
                  </a:lnTo>
                  <a:lnTo>
                    <a:pt x="530" y="92"/>
                  </a:lnTo>
                  <a:lnTo>
                    <a:pt x="534" y="96"/>
                  </a:lnTo>
                  <a:lnTo>
                    <a:pt x="536" y="100"/>
                  </a:lnTo>
                  <a:lnTo>
                    <a:pt x="536" y="104"/>
                  </a:lnTo>
                  <a:lnTo>
                    <a:pt x="536" y="108"/>
                  </a:lnTo>
                  <a:lnTo>
                    <a:pt x="536" y="114"/>
                  </a:lnTo>
                  <a:lnTo>
                    <a:pt x="536" y="118"/>
                  </a:lnTo>
                  <a:lnTo>
                    <a:pt x="536" y="120"/>
                  </a:lnTo>
                  <a:lnTo>
                    <a:pt x="534" y="122"/>
                  </a:lnTo>
                  <a:lnTo>
                    <a:pt x="534" y="124"/>
                  </a:lnTo>
                  <a:lnTo>
                    <a:pt x="534" y="126"/>
                  </a:lnTo>
                  <a:lnTo>
                    <a:pt x="536" y="126"/>
                  </a:lnTo>
                  <a:lnTo>
                    <a:pt x="536" y="128"/>
                  </a:lnTo>
                  <a:lnTo>
                    <a:pt x="540" y="128"/>
                  </a:lnTo>
                  <a:lnTo>
                    <a:pt x="546" y="128"/>
                  </a:lnTo>
                  <a:lnTo>
                    <a:pt x="554" y="128"/>
                  </a:lnTo>
                  <a:lnTo>
                    <a:pt x="560" y="128"/>
                  </a:lnTo>
                  <a:lnTo>
                    <a:pt x="568" y="126"/>
                  </a:lnTo>
                  <a:lnTo>
                    <a:pt x="572" y="124"/>
                  </a:lnTo>
                  <a:lnTo>
                    <a:pt x="576" y="122"/>
                  </a:lnTo>
                  <a:lnTo>
                    <a:pt x="582" y="118"/>
                  </a:lnTo>
                  <a:lnTo>
                    <a:pt x="586" y="114"/>
                  </a:lnTo>
                  <a:lnTo>
                    <a:pt x="590" y="110"/>
                  </a:lnTo>
                  <a:lnTo>
                    <a:pt x="592" y="106"/>
                  </a:lnTo>
                  <a:lnTo>
                    <a:pt x="594" y="104"/>
                  </a:lnTo>
                  <a:lnTo>
                    <a:pt x="592" y="102"/>
                  </a:lnTo>
                  <a:lnTo>
                    <a:pt x="592" y="98"/>
                  </a:lnTo>
                  <a:lnTo>
                    <a:pt x="594" y="96"/>
                  </a:lnTo>
                  <a:lnTo>
                    <a:pt x="596" y="94"/>
                  </a:lnTo>
                  <a:lnTo>
                    <a:pt x="600" y="92"/>
                  </a:lnTo>
                  <a:lnTo>
                    <a:pt x="606" y="90"/>
                  </a:lnTo>
                  <a:lnTo>
                    <a:pt x="614" y="90"/>
                  </a:lnTo>
                  <a:lnTo>
                    <a:pt x="620" y="90"/>
                  </a:lnTo>
                  <a:lnTo>
                    <a:pt x="626" y="88"/>
                  </a:lnTo>
                  <a:lnTo>
                    <a:pt x="630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40" y="76"/>
                  </a:lnTo>
                </a:path>
              </a:pathLst>
            </a:custGeom>
            <a:solidFill>
              <a:srgbClr val="8DD9D0"/>
            </a:solidFill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Freeform 559"/>
            <p:cNvSpPr>
              <a:spLocks/>
            </p:cNvSpPr>
            <p:nvPr/>
          </p:nvSpPr>
          <p:spPr bwMode="gray">
            <a:xfrm>
              <a:off x="8490682" y="2670815"/>
              <a:ext cx="251790" cy="181315"/>
            </a:xfrm>
            <a:custGeom>
              <a:avLst/>
              <a:gdLst>
                <a:gd name="T0" fmla="*/ 0 w 136"/>
                <a:gd name="T1" fmla="*/ 32 h 98"/>
                <a:gd name="T2" fmla="*/ 22 w 136"/>
                <a:gd name="T3" fmla="*/ 48 h 98"/>
                <a:gd name="T4" fmla="*/ 6 w 136"/>
                <a:gd name="T5" fmla="*/ 54 h 98"/>
                <a:gd name="T6" fmla="*/ 2 w 136"/>
                <a:gd name="T7" fmla="*/ 54 h 98"/>
                <a:gd name="T8" fmla="*/ 0 w 136"/>
                <a:gd name="T9" fmla="*/ 58 h 98"/>
                <a:gd name="T10" fmla="*/ 2 w 136"/>
                <a:gd name="T11" fmla="*/ 64 h 98"/>
                <a:gd name="T12" fmla="*/ 20 w 136"/>
                <a:gd name="T13" fmla="*/ 68 h 98"/>
                <a:gd name="T14" fmla="*/ 56 w 136"/>
                <a:gd name="T15" fmla="*/ 98 h 98"/>
                <a:gd name="T16" fmla="*/ 60 w 136"/>
                <a:gd name="T17" fmla="*/ 96 h 98"/>
                <a:gd name="T18" fmla="*/ 70 w 136"/>
                <a:gd name="T19" fmla="*/ 92 h 98"/>
                <a:gd name="T20" fmla="*/ 76 w 136"/>
                <a:gd name="T21" fmla="*/ 88 h 98"/>
                <a:gd name="T22" fmla="*/ 86 w 136"/>
                <a:gd name="T23" fmla="*/ 86 h 98"/>
                <a:gd name="T24" fmla="*/ 94 w 136"/>
                <a:gd name="T25" fmla="*/ 88 h 98"/>
                <a:gd name="T26" fmla="*/ 100 w 136"/>
                <a:gd name="T27" fmla="*/ 86 h 98"/>
                <a:gd name="T28" fmla="*/ 122 w 136"/>
                <a:gd name="T29" fmla="*/ 72 h 98"/>
                <a:gd name="T30" fmla="*/ 136 w 136"/>
                <a:gd name="T31" fmla="*/ 44 h 98"/>
                <a:gd name="T32" fmla="*/ 134 w 136"/>
                <a:gd name="T33" fmla="*/ 40 h 98"/>
                <a:gd name="T34" fmla="*/ 130 w 136"/>
                <a:gd name="T35" fmla="*/ 32 h 98"/>
                <a:gd name="T36" fmla="*/ 124 w 136"/>
                <a:gd name="T37" fmla="*/ 24 h 98"/>
                <a:gd name="T38" fmla="*/ 118 w 136"/>
                <a:gd name="T39" fmla="*/ 22 h 98"/>
                <a:gd name="T40" fmla="*/ 118 w 136"/>
                <a:gd name="T41" fmla="*/ 20 h 98"/>
                <a:gd name="T42" fmla="*/ 118 w 136"/>
                <a:gd name="T43" fmla="*/ 16 h 98"/>
                <a:gd name="T44" fmla="*/ 114 w 136"/>
                <a:gd name="T45" fmla="*/ 10 h 98"/>
                <a:gd name="T46" fmla="*/ 106 w 136"/>
                <a:gd name="T47" fmla="*/ 8 h 98"/>
                <a:gd name="T48" fmla="*/ 102 w 136"/>
                <a:gd name="T49" fmla="*/ 10 h 98"/>
                <a:gd name="T50" fmla="*/ 94 w 136"/>
                <a:gd name="T51" fmla="*/ 14 h 98"/>
                <a:gd name="T52" fmla="*/ 86 w 136"/>
                <a:gd name="T53" fmla="*/ 18 h 98"/>
                <a:gd name="T54" fmla="*/ 82 w 136"/>
                <a:gd name="T55" fmla="*/ 22 h 98"/>
                <a:gd name="T56" fmla="*/ 76 w 136"/>
                <a:gd name="T57" fmla="*/ 20 h 98"/>
                <a:gd name="T58" fmla="*/ 70 w 136"/>
                <a:gd name="T59" fmla="*/ 16 h 98"/>
                <a:gd name="T60" fmla="*/ 68 w 136"/>
                <a:gd name="T61" fmla="*/ 12 h 98"/>
                <a:gd name="T62" fmla="*/ 60 w 136"/>
                <a:gd name="T63" fmla="*/ 6 h 98"/>
                <a:gd name="T64" fmla="*/ 50 w 136"/>
                <a:gd name="T65" fmla="*/ 8 h 98"/>
                <a:gd name="T66" fmla="*/ 44 w 136"/>
                <a:gd name="T67" fmla="*/ 16 h 98"/>
                <a:gd name="T68" fmla="*/ 44 w 136"/>
                <a:gd name="T69" fmla="*/ 24 h 98"/>
                <a:gd name="T70" fmla="*/ 44 w 136"/>
                <a:gd name="T71" fmla="*/ 28 h 98"/>
                <a:gd name="T72" fmla="*/ 40 w 136"/>
                <a:gd name="T73" fmla="*/ 28 h 98"/>
                <a:gd name="T74" fmla="*/ 34 w 136"/>
                <a:gd name="T75" fmla="*/ 22 h 98"/>
                <a:gd name="T76" fmla="*/ 32 w 136"/>
                <a:gd name="T77" fmla="*/ 16 h 98"/>
                <a:gd name="T78" fmla="*/ 26 w 136"/>
                <a:gd name="T79" fmla="*/ 8 h 98"/>
                <a:gd name="T80" fmla="*/ 18 w 136"/>
                <a:gd name="T81" fmla="*/ 0 h 98"/>
                <a:gd name="T82" fmla="*/ 14 w 136"/>
                <a:gd name="T8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6" h="98">
                  <a:moveTo>
                    <a:pt x="12" y="4"/>
                  </a:moveTo>
                  <a:lnTo>
                    <a:pt x="0" y="32"/>
                  </a:lnTo>
                  <a:lnTo>
                    <a:pt x="16" y="36"/>
                  </a:lnTo>
                  <a:lnTo>
                    <a:pt x="22" y="48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4" y="54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8"/>
                  </a:lnTo>
                  <a:lnTo>
                    <a:pt x="20" y="68"/>
                  </a:lnTo>
                  <a:lnTo>
                    <a:pt x="38" y="86"/>
                  </a:lnTo>
                  <a:lnTo>
                    <a:pt x="56" y="98"/>
                  </a:lnTo>
                  <a:lnTo>
                    <a:pt x="58" y="98"/>
                  </a:lnTo>
                  <a:lnTo>
                    <a:pt x="60" y="96"/>
                  </a:lnTo>
                  <a:lnTo>
                    <a:pt x="66" y="94"/>
                  </a:lnTo>
                  <a:lnTo>
                    <a:pt x="70" y="92"/>
                  </a:lnTo>
                  <a:lnTo>
                    <a:pt x="74" y="90"/>
                  </a:lnTo>
                  <a:lnTo>
                    <a:pt x="76" y="88"/>
                  </a:lnTo>
                  <a:lnTo>
                    <a:pt x="82" y="86"/>
                  </a:lnTo>
                  <a:lnTo>
                    <a:pt x="86" y="86"/>
                  </a:lnTo>
                  <a:lnTo>
                    <a:pt x="90" y="86"/>
                  </a:lnTo>
                  <a:lnTo>
                    <a:pt x="94" y="88"/>
                  </a:lnTo>
                  <a:lnTo>
                    <a:pt x="96" y="88"/>
                  </a:lnTo>
                  <a:lnTo>
                    <a:pt x="100" y="86"/>
                  </a:lnTo>
                  <a:lnTo>
                    <a:pt x="110" y="80"/>
                  </a:lnTo>
                  <a:lnTo>
                    <a:pt x="122" y="72"/>
                  </a:lnTo>
                  <a:lnTo>
                    <a:pt x="132" y="5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6" y="28"/>
                  </a:lnTo>
                  <a:lnTo>
                    <a:pt x="124" y="24"/>
                  </a:lnTo>
                  <a:lnTo>
                    <a:pt x="120" y="22"/>
                  </a:lnTo>
                  <a:lnTo>
                    <a:pt x="118" y="22"/>
                  </a:lnTo>
                  <a:lnTo>
                    <a:pt x="118" y="20"/>
                  </a:lnTo>
                  <a:lnTo>
                    <a:pt x="118" y="20"/>
                  </a:lnTo>
                  <a:lnTo>
                    <a:pt x="118" y="18"/>
                  </a:lnTo>
                  <a:lnTo>
                    <a:pt x="118" y="16"/>
                  </a:lnTo>
                  <a:lnTo>
                    <a:pt x="118" y="12"/>
                  </a:lnTo>
                  <a:lnTo>
                    <a:pt x="114" y="10"/>
                  </a:lnTo>
                  <a:lnTo>
                    <a:pt x="112" y="10"/>
                  </a:lnTo>
                  <a:lnTo>
                    <a:pt x="106" y="8"/>
                  </a:lnTo>
                  <a:lnTo>
                    <a:pt x="104" y="10"/>
                  </a:lnTo>
                  <a:lnTo>
                    <a:pt x="102" y="10"/>
                  </a:lnTo>
                  <a:lnTo>
                    <a:pt x="98" y="12"/>
                  </a:lnTo>
                  <a:lnTo>
                    <a:pt x="94" y="14"/>
                  </a:lnTo>
                  <a:lnTo>
                    <a:pt x="90" y="16"/>
                  </a:lnTo>
                  <a:lnTo>
                    <a:pt x="86" y="18"/>
                  </a:lnTo>
                  <a:lnTo>
                    <a:pt x="84" y="20"/>
                  </a:lnTo>
                  <a:lnTo>
                    <a:pt x="82" y="22"/>
                  </a:lnTo>
                  <a:lnTo>
                    <a:pt x="78" y="22"/>
                  </a:lnTo>
                  <a:lnTo>
                    <a:pt x="76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0" y="14"/>
                  </a:lnTo>
                  <a:lnTo>
                    <a:pt x="68" y="12"/>
                  </a:lnTo>
                  <a:lnTo>
                    <a:pt x="64" y="8"/>
                  </a:lnTo>
                  <a:lnTo>
                    <a:pt x="60" y="6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12"/>
                  </a:lnTo>
                  <a:lnTo>
                    <a:pt x="44" y="16"/>
                  </a:lnTo>
                  <a:lnTo>
                    <a:pt x="44" y="20"/>
                  </a:lnTo>
                  <a:lnTo>
                    <a:pt x="44" y="24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2" y="28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28" y="12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4"/>
                  </a:lnTo>
                </a:path>
              </a:pathLst>
            </a:custGeom>
            <a:grpFill/>
            <a:ln w="127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泪滴形 2"/>
          <p:cNvSpPr/>
          <p:nvPr/>
        </p:nvSpPr>
        <p:spPr>
          <a:xfrm rot="8100000">
            <a:off x="4411654" y="1921170"/>
            <a:ext cx="644286" cy="644286"/>
          </a:xfrm>
          <a:prstGeom prst="teardrop">
            <a:avLst>
              <a:gd name="adj" fmla="val 135948"/>
            </a:avLst>
          </a:prstGeom>
          <a:solidFill>
            <a:srgbClr val="FFB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0" name="泪滴形 229"/>
          <p:cNvSpPr/>
          <p:nvPr/>
        </p:nvSpPr>
        <p:spPr>
          <a:xfrm rot="8100000">
            <a:off x="5230799" y="3437146"/>
            <a:ext cx="644286" cy="644286"/>
          </a:xfrm>
          <a:prstGeom prst="teardrop">
            <a:avLst>
              <a:gd name="adj" fmla="val 135948"/>
            </a:avLst>
          </a:prstGeom>
          <a:solidFill>
            <a:srgbClr val="CAE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泪滴形 230"/>
          <p:cNvSpPr/>
          <p:nvPr/>
        </p:nvSpPr>
        <p:spPr>
          <a:xfrm rot="8100000">
            <a:off x="8099636" y="1738393"/>
            <a:ext cx="644286" cy="644286"/>
          </a:xfrm>
          <a:prstGeom prst="teardrop">
            <a:avLst>
              <a:gd name="adj" fmla="val 135948"/>
            </a:avLst>
          </a:prstGeom>
          <a:solidFill>
            <a:srgbClr val="CAE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75128" y="1973951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en-US" altLang="zh-CN" sz="12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1200" dirty="0">
              <a:solidFill>
                <a:srgbClr val="E05D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文本框 231"/>
          <p:cNvSpPr txBox="1"/>
          <p:nvPr/>
        </p:nvSpPr>
        <p:spPr>
          <a:xfrm>
            <a:off x="5189664" y="3476517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en-US" altLang="zh-CN" sz="12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1200" dirty="0">
              <a:solidFill>
                <a:srgbClr val="E05D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3" name="文本框 232"/>
          <p:cNvSpPr txBox="1"/>
          <p:nvPr/>
        </p:nvSpPr>
        <p:spPr>
          <a:xfrm>
            <a:off x="8070401" y="1766284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en-US" altLang="zh-CN" sz="12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1200" dirty="0">
              <a:solidFill>
                <a:srgbClr val="E05D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5" name="组合 244"/>
          <p:cNvGrpSpPr/>
          <p:nvPr/>
        </p:nvGrpSpPr>
        <p:grpSpPr>
          <a:xfrm>
            <a:off x="626021" y="5573013"/>
            <a:ext cx="576064" cy="576064"/>
            <a:chOff x="2915816" y="1254410"/>
            <a:chExt cx="576064" cy="576064"/>
          </a:xfrm>
        </p:grpSpPr>
        <p:sp>
          <p:nvSpPr>
            <p:cNvPr id="246" name="椭圆 245"/>
            <p:cNvSpPr/>
            <p:nvPr/>
          </p:nvSpPr>
          <p:spPr>
            <a:xfrm>
              <a:off x="2915816" y="1254410"/>
              <a:ext cx="576064" cy="576064"/>
            </a:xfrm>
            <a:prstGeom prst="ellipse">
              <a:avLst/>
            </a:prstGeom>
            <a:solidFill>
              <a:srgbClr val="74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yriad Pro Light" panose="020B0403030403020204" pitchFamily="34" charset="0"/>
              </a:endParaRPr>
            </a:p>
          </p:txBody>
        </p:sp>
        <p:sp>
          <p:nvSpPr>
            <p:cNvPr id="247" name="TextBox 6"/>
            <p:cNvSpPr txBox="1"/>
            <p:nvPr/>
          </p:nvSpPr>
          <p:spPr>
            <a:xfrm>
              <a:off x="3037880" y="1275606"/>
              <a:ext cx="2880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Myriad Pro Light" panose="020B0403030403020204" pitchFamily="34" charset="0"/>
                </a:rPr>
                <a:t>1</a:t>
              </a:r>
              <a:endParaRPr lang="zh-CN" altLang="en-US" sz="2800" b="1" dirty="0">
                <a:solidFill>
                  <a:schemeClr val="bg1"/>
                </a:solidFill>
                <a:latin typeface="Myriad Pro Light" panose="020B0403030403020204" pitchFamily="34" charset="0"/>
              </a:endParaRPr>
            </a:p>
          </p:txBody>
        </p:sp>
      </p:grpSp>
      <p:grpSp>
        <p:nvGrpSpPr>
          <p:cNvPr id="248" name="组合 247"/>
          <p:cNvGrpSpPr/>
          <p:nvPr/>
        </p:nvGrpSpPr>
        <p:grpSpPr>
          <a:xfrm>
            <a:off x="1346101" y="5471389"/>
            <a:ext cx="2892268" cy="889544"/>
            <a:chOff x="1475656" y="1347614"/>
            <a:chExt cx="2892268" cy="889544"/>
          </a:xfrm>
        </p:grpSpPr>
        <p:sp>
          <p:nvSpPr>
            <p:cNvPr id="249" name="TextBox 29"/>
            <p:cNvSpPr txBox="1"/>
            <p:nvPr/>
          </p:nvSpPr>
          <p:spPr>
            <a:xfrm>
              <a:off x="1475656" y="1652383"/>
              <a:ext cx="28922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485766"/>
                  </a:solidFill>
                  <a:latin typeface="Myriad Pro Light" panose="020B0403030403020204" pitchFamily="34" charset="0"/>
                </a:rPr>
                <a:t>Know a lot of sense, but still had bad in this life</a:t>
              </a:r>
              <a:endParaRPr lang="zh-CN" altLang="en-US" sz="1600" dirty="0">
                <a:solidFill>
                  <a:srgbClr val="485766"/>
                </a:solidFill>
                <a:latin typeface="Myriad Pro Light" panose="020B0403030403020204" pitchFamily="34" charset="0"/>
              </a:endParaRPr>
            </a:p>
          </p:txBody>
        </p:sp>
        <p:sp>
          <p:nvSpPr>
            <p:cNvPr id="250" name="TextBox 30"/>
            <p:cNvSpPr txBox="1"/>
            <p:nvPr/>
          </p:nvSpPr>
          <p:spPr>
            <a:xfrm>
              <a:off x="1487604" y="1347614"/>
              <a:ext cx="2088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74CEC4"/>
                  </a:solidFill>
                  <a:latin typeface="Myriad Pro Light" panose="020B0403030403020204" pitchFamily="34" charset="0"/>
                  <a:ea typeface="微软雅黑" pitchFamily="34" charset="-122"/>
                </a:rPr>
                <a:t>Add your title</a:t>
              </a:r>
              <a:endParaRPr lang="zh-CN" altLang="en-US" b="1" dirty="0">
                <a:solidFill>
                  <a:srgbClr val="74CEC4"/>
                </a:solidFill>
                <a:latin typeface="Myriad Pro Light" panose="020B0403030403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4383749" y="5650161"/>
            <a:ext cx="576064" cy="576064"/>
            <a:chOff x="2893864" y="2355726"/>
            <a:chExt cx="576064" cy="576064"/>
          </a:xfrm>
        </p:grpSpPr>
        <p:sp>
          <p:nvSpPr>
            <p:cNvPr id="252" name="椭圆 251"/>
            <p:cNvSpPr/>
            <p:nvPr/>
          </p:nvSpPr>
          <p:spPr>
            <a:xfrm>
              <a:off x="2893864" y="2355726"/>
              <a:ext cx="576064" cy="576064"/>
            </a:xfrm>
            <a:prstGeom prst="ellipse">
              <a:avLst/>
            </a:prstGeom>
            <a:solidFill>
              <a:srgbClr val="74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yriad Pro Light" panose="020B0403030403020204" pitchFamily="34" charset="0"/>
              </a:endParaRPr>
            </a:p>
          </p:txBody>
        </p:sp>
        <p:sp>
          <p:nvSpPr>
            <p:cNvPr id="253" name="TextBox 8"/>
            <p:cNvSpPr txBox="1"/>
            <p:nvPr/>
          </p:nvSpPr>
          <p:spPr>
            <a:xfrm>
              <a:off x="3015928" y="2376922"/>
              <a:ext cx="2880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Myriad Pro Light" panose="020B0403030403020204" pitchFamily="34" charset="0"/>
                </a:rPr>
                <a:t>2</a:t>
              </a:r>
              <a:endParaRPr lang="zh-CN" altLang="en-US" sz="2800" b="1" dirty="0">
                <a:solidFill>
                  <a:schemeClr val="bg1"/>
                </a:solidFill>
                <a:latin typeface="Myriad Pro Light" panose="020B0403030403020204" pitchFamily="34" charset="0"/>
              </a:endParaRPr>
            </a:p>
          </p:txBody>
        </p:sp>
      </p:grpSp>
      <p:grpSp>
        <p:nvGrpSpPr>
          <p:cNvPr id="254" name="组合 253"/>
          <p:cNvGrpSpPr/>
          <p:nvPr/>
        </p:nvGrpSpPr>
        <p:grpSpPr>
          <a:xfrm>
            <a:off x="5103829" y="5528212"/>
            <a:ext cx="2892268" cy="889544"/>
            <a:chOff x="1490451" y="2548306"/>
            <a:chExt cx="2892268" cy="889544"/>
          </a:xfrm>
        </p:grpSpPr>
        <p:sp>
          <p:nvSpPr>
            <p:cNvPr id="255" name="TextBox 33"/>
            <p:cNvSpPr txBox="1"/>
            <p:nvPr/>
          </p:nvSpPr>
          <p:spPr>
            <a:xfrm>
              <a:off x="1490451" y="2853075"/>
              <a:ext cx="28922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485766"/>
                  </a:solidFill>
                  <a:latin typeface="Myriad Pro Light" panose="020B0403030403020204" pitchFamily="34" charset="0"/>
                </a:rPr>
                <a:t>Know a lot of sense, but still had bad in this life</a:t>
              </a:r>
              <a:endParaRPr lang="zh-CN" altLang="en-US" sz="1600" dirty="0">
                <a:solidFill>
                  <a:srgbClr val="485766"/>
                </a:solidFill>
                <a:latin typeface="Myriad Pro Light" panose="020B0403030403020204" pitchFamily="34" charset="0"/>
              </a:endParaRPr>
            </a:p>
          </p:txBody>
        </p:sp>
        <p:sp>
          <p:nvSpPr>
            <p:cNvPr id="256" name="TextBox 34"/>
            <p:cNvSpPr txBox="1"/>
            <p:nvPr/>
          </p:nvSpPr>
          <p:spPr>
            <a:xfrm>
              <a:off x="1502399" y="2548306"/>
              <a:ext cx="2088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74CEC4"/>
                  </a:solidFill>
                  <a:latin typeface="Myriad Pro Light" panose="020B0403030403020204" pitchFamily="34" charset="0"/>
                  <a:ea typeface="微软雅黑" pitchFamily="34" charset="-122"/>
                </a:rPr>
                <a:t>Add your title</a:t>
              </a:r>
              <a:endParaRPr lang="zh-CN" altLang="en-US" b="1" dirty="0">
                <a:solidFill>
                  <a:srgbClr val="74CEC4"/>
                </a:solidFill>
                <a:latin typeface="Myriad Pro Light" panose="020B0403030403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263" name="组合 262"/>
          <p:cNvGrpSpPr/>
          <p:nvPr/>
        </p:nvGrpSpPr>
        <p:grpSpPr>
          <a:xfrm>
            <a:off x="8154055" y="5706987"/>
            <a:ext cx="576064" cy="576064"/>
            <a:chOff x="3015928" y="3723878"/>
            <a:chExt cx="576064" cy="576064"/>
          </a:xfrm>
        </p:grpSpPr>
        <p:sp>
          <p:nvSpPr>
            <p:cNvPr id="264" name="椭圆 263"/>
            <p:cNvSpPr/>
            <p:nvPr/>
          </p:nvSpPr>
          <p:spPr>
            <a:xfrm>
              <a:off x="3015928" y="3723878"/>
              <a:ext cx="576064" cy="576064"/>
            </a:xfrm>
            <a:prstGeom prst="ellipse">
              <a:avLst/>
            </a:prstGeom>
            <a:solidFill>
              <a:srgbClr val="74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yriad Pro Light" panose="020B0403030403020204" pitchFamily="34" charset="0"/>
              </a:endParaRPr>
            </a:p>
          </p:txBody>
        </p:sp>
        <p:sp>
          <p:nvSpPr>
            <p:cNvPr id="265" name="TextBox 10"/>
            <p:cNvSpPr txBox="1"/>
            <p:nvPr/>
          </p:nvSpPr>
          <p:spPr>
            <a:xfrm>
              <a:off x="3137992" y="3745074"/>
              <a:ext cx="2880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Myriad Pro Light" panose="020B0403030403020204" pitchFamily="34" charset="0"/>
                </a:rPr>
                <a:t>3</a:t>
              </a:r>
              <a:endParaRPr lang="zh-CN" altLang="en-US" sz="2800" b="1" dirty="0">
                <a:solidFill>
                  <a:schemeClr val="bg1"/>
                </a:solidFill>
                <a:latin typeface="Myriad Pro Light" panose="020B0403030403020204" pitchFamily="34" charset="0"/>
              </a:endParaRPr>
            </a:p>
          </p:txBody>
        </p:sp>
      </p:grpSp>
      <p:grpSp>
        <p:nvGrpSpPr>
          <p:cNvPr id="266" name="组合 265"/>
          <p:cNvGrpSpPr/>
          <p:nvPr/>
        </p:nvGrpSpPr>
        <p:grpSpPr>
          <a:xfrm>
            <a:off x="8874135" y="5564713"/>
            <a:ext cx="2892268" cy="889544"/>
            <a:chOff x="1490451" y="3776432"/>
            <a:chExt cx="2892268" cy="889544"/>
          </a:xfrm>
        </p:grpSpPr>
        <p:sp>
          <p:nvSpPr>
            <p:cNvPr id="267" name="TextBox 37"/>
            <p:cNvSpPr txBox="1"/>
            <p:nvPr/>
          </p:nvSpPr>
          <p:spPr>
            <a:xfrm>
              <a:off x="1490451" y="4081201"/>
              <a:ext cx="28922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485766"/>
                  </a:solidFill>
                  <a:latin typeface="Myriad Pro Light" panose="020B0403030403020204" pitchFamily="34" charset="0"/>
                </a:rPr>
                <a:t>Know a lot of sense, but still had bad in this life</a:t>
              </a:r>
              <a:endParaRPr lang="zh-CN" altLang="en-US" sz="1600" dirty="0">
                <a:solidFill>
                  <a:srgbClr val="485766"/>
                </a:solidFill>
                <a:latin typeface="Myriad Pro Light" panose="020B0403030403020204" pitchFamily="34" charset="0"/>
              </a:endParaRPr>
            </a:p>
          </p:txBody>
        </p:sp>
        <p:sp>
          <p:nvSpPr>
            <p:cNvPr id="268" name="TextBox 38"/>
            <p:cNvSpPr txBox="1"/>
            <p:nvPr/>
          </p:nvSpPr>
          <p:spPr>
            <a:xfrm>
              <a:off x="1502399" y="3776432"/>
              <a:ext cx="2088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74CEC4"/>
                  </a:solidFill>
                  <a:latin typeface="Myriad Pro Light" panose="020B0403030403020204" pitchFamily="34" charset="0"/>
                  <a:ea typeface="微软雅黑" pitchFamily="34" charset="-122"/>
                </a:rPr>
                <a:t>Add your title</a:t>
              </a:r>
              <a:endParaRPr lang="zh-CN" altLang="en-US" b="1" dirty="0">
                <a:solidFill>
                  <a:srgbClr val="74CEC4"/>
                </a:solidFill>
                <a:latin typeface="Myriad Pro Light" panose="020B0403030403020204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52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3042000" cy="6858000"/>
          </a:xfrm>
          <a:prstGeom prst="rect">
            <a:avLst/>
          </a:prstGeom>
          <a:solidFill>
            <a:srgbClr val="4857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85766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2001" y="0"/>
            <a:ext cx="3042000" cy="6858000"/>
          </a:xfrm>
          <a:prstGeom prst="rect">
            <a:avLst/>
          </a:prstGeom>
          <a:solidFill>
            <a:srgbClr val="8DD9D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85766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84001" y="0"/>
            <a:ext cx="3042000" cy="6858000"/>
          </a:xfrm>
          <a:prstGeom prst="rect">
            <a:avLst/>
          </a:prstGeom>
          <a:solidFill>
            <a:srgbClr val="FFD09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85766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26001" y="0"/>
            <a:ext cx="3096000" cy="6858000"/>
          </a:xfrm>
          <a:prstGeom prst="rect">
            <a:avLst/>
          </a:prstGeom>
          <a:solidFill>
            <a:srgbClr val="E05D3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85766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1077" y="1513563"/>
            <a:ext cx="14318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rgbClr val="485766"/>
                </a:solidFill>
                <a:latin typeface="Myriad Pro Light" panose="020B0403030403020204" pitchFamily="34" charset="0"/>
              </a:rPr>
              <a:t>01</a:t>
            </a:r>
            <a:endParaRPr lang="zh-CN" altLang="en-US" sz="9600" dirty="0">
              <a:solidFill>
                <a:srgbClr val="485766"/>
              </a:solidFill>
              <a:latin typeface="Myriad Pro Light" panose="020B0403030403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80919" y="-100217"/>
            <a:ext cx="13869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rgbClr val="485766"/>
                </a:solidFill>
                <a:latin typeface="Myriad Pro Light" panose="020B0403030403020204" pitchFamily="34" charset="0"/>
              </a:rPr>
              <a:t>02</a:t>
            </a:r>
            <a:endParaRPr lang="zh-CN" altLang="en-US" sz="9600" dirty="0">
              <a:solidFill>
                <a:srgbClr val="485766"/>
              </a:solidFill>
              <a:latin typeface="Myriad Pro Light" panose="020B0403030403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23685" y="4469117"/>
            <a:ext cx="13869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rgbClr val="485766"/>
                </a:solidFill>
                <a:latin typeface="Myriad Pro Light" panose="020B0403030403020204" pitchFamily="34" charset="0"/>
              </a:rPr>
              <a:t>03</a:t>
            </a:r>
            <a:endParaRPr lang="zh-CN" altLang="en-US" sz="9600" dirty="0">
              <a:solidFill>
                <a:srgbClr val="485766"/>
              </a:solidFill>
              <a:latin typeface="Myriad Pro Light" panose="020B0403030403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6167" y="644349"/>
            <a:ext cx="13869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rgbClr val="485766"/>
                </a:solidFill>
                <a:latin typeface="Myriad Pro Light" panose="020B0403030403020204" pitchFamily="34" charset="0"/>
              </a:rPr>
              <a:t>04</a:t>
            </a:r>
            <a:endParaRPr lang="zh-CN" altLang="en-US" sz="9600" dirty="0">
              <a:solidFill>
                <a:srgbClr val="485766"/>
              </a:solidFill>
              <a:latin typeface="Myriad Pro Light" panose="020B040303040302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372496" y="4719484"/>
            <a:ext cx="3186339" cy="1666568"/>
          </a:xfrm>
          <a:prstGeom prst="line">
            <a:avLst/>
          </a:prstGeom>
          <a:ln w="38100">
            <a:solidFill>
              <a:srgbClr val="4857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567167" y="4725815"/>
            <a:ext cx="3033668" cy="1969953"/>
          </a:xfrm>
          <a:prstGeom prst="line">
            <a:avLst/>
          </a:prstGeom>
          <a:ln w="38100">
            <a:solidFill>
              <a:srgbClr val="4857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7600835" y="4999703"/>
            <a:ext cx="3388630" cy="1696066"/>
          </a:xfrm>
          <a:prstGeom prst="line">
            <a:avLst/>
          </a:prstGeom>
          <a:ln w="38100">
            <a:solidFill>
              <a:srgbClr val="4857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09823" y="513569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将图像替换</a:t>
            </a:r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</a:t>
            </a:r>
            <a:endParaRPr lang="en-US" altLang="zh-CN" sz="1200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适合</a:t>
            </a:r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你主题的图形即可</a:t>
            </a:r>
            <a:endParaRPr lang="zh-CN" altLang="en-US" sz="12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18" y="2957185"/>
            <a:ext cx="1820704" cy="1651095"/>
          </a:xfrm>
          <a:prstGeom prst="rect">
            <a:avLst/>
          </a:prstGeom>
        </p:spPr>
      </p:pic>
      <p:grpSp>
        <p:nvGrpSpPr>
          <p:cNvPr id="208" name="Group 185"/>
          <p:cNvGrpSpPr>
            <a:grpSpLocks noChangeAspect="1"/>
          </p:cNvGrpSpPr>
          <p:nvPr/>
        </p:nvGrpSpPr>
        <p:grpSpPr bwMode="auto">
          <a:xfrm>
            <a:off x="3679201" y="1630135"/>
            <a:ext cx="1821600" cy="1752079"/>
            <a:chOff x="2083" y="1607"/>
            <a:chExt cx="2332" cy="2243"/>
          </a:xfrm>
        </p:grpSpPr>
        <p:sp>
          <p:nvSpPr>
            <p:cNvPr id="209" name="AutoShape 184"/>
            <p:cNvSpPr>
              <a:spLocks noChangeAspect="1" noChangeArrowheads="1" noTextEdit="1"/>
            </p:cNvSpPr>
            <p:nvPr/>
          </p:nvSpPr>
          <p:spPr bwMode="auto">
            <a:xfrm>
              <a:off x="2083" y="1607"/>
              <a:ext cx="2332" cy="2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10" name="Rectangle 186"/>
            <p:cNvSpPr>
              <a:spLocks noChangeArrowheads="1"/>
            </p:cNvSpPr>
            <p:nvPr/>
          </p:nvSpPr>
          <p:spPr bwMode="auto">
            <a:xfrm>
              <a:off x="3507" y="1986"/>
              <a:ext cx="402" cy="23"/>
            </a:xfrm>
            <a:prstGeom prst="rect">
              <a:avLst/>
            </a:pr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11" name="Freeform 187"/>
            <p:cNvSpPr>
              <a:spLocks noEditPoints="1"/>
            </p:cNvSpPr>
            <p:nvPr/>
          </p:nvSpPr>
          <p:spPr bwMode="auto">
            <a:xfrm>
              <a:off x="2432" y="1986"/>
              <a:ext cx="444" cy="444"/>
            </a:xfrm>
            <a:custGeom>
              <a:avLst/>
              <a:gdLst>
                <a:gd name="T0" fmla="*/ 22 w 444"/>
                <a:gd name="T1" fmla="*/ 39 h 444"/>
                <a:gd name="T2" fmla="*/ 22 w 444"/>
                <a:gd name="T3" fmla="*/ 23 h 444"/>
                <a:gd name="T4" fmla="*/ 40 w 444"/>
                <a:gd name="T5" fmla="*/ 23 h 444"/>
                <a:gd name="T6" fmla="*/ 402 w 444"/>
                <a:gd name="T7" fmla="*/ 23 h 444"/>
                <a:gd name="T8" fmla="*/ 420 w 444"/>
                <a:gd name="T9" fmla="*/ 23 h 444"/>
                <a:gd name="T10" fmla="*/ 420 w 444"/>
                <a:gd name="T11" fmla="*/ 40 h 444"/>
                <a:gd name="T12" fmla="*/ 420 w 444"/>
                <a:gd name="T13" fmla="*/ 402 h 444"/>
                <a:gd name="T14" fmla="*/ 420 w 444"/>
                <a:gd name="T15" fmla="*/ 422 h 444"/>
                <a:gd name="T16" fmla="*/ 403 w 444"/>
                <a:gd name="T17" fmla="*/ 422 h 444"/>
                <a:gd name="T18" fmla="*/ 39 w 444"/>
                <a:gd name="T19" fmla="*/ 422 h 444"/>
                <a:gd name="T20" fmla="*/ 22 w 444"/>
                <a:gd name="T21" fmla="*/ 422 h 444"/>
                <a:gd name="T22" fmla="*/ 22 w 444"/>
                <a:gd name="T23" fmla="*/ 405 h 444"/>
                <a:gd name="T24" fmla="*/ 22 w 444"/>
                <a:gd name="T25" fmla="*/ 39 h 444"/>
                <a:gd name="T26" fmla="*/ 444 w 444"/>
                <a:gd name="T27" fmla="*/ 444 h 444"/>
                <a:gd name="T28" fmla="*/ 444 w 444"/>
                <a:gd name="T29" fmla="*/ 0 h 444"/>
                <a:gd name="T30" fmla="*/ 0 w 444"/>
                <a:gd name="T31" fmla="*/ 0 h 444"/>
                <a:gd name="T32" fmla="*/ 0 w 444"/>
                <a:gd name="T33" fmla="*/ 444 h 444"/>
                <a:gd name="T34" fmla="*/ 444 w 444"/>
                <a:gd name="T35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4" h="444">
                  <a:moveTo>
                    <a:pt x="22" y="39"/>
                  </a:moveTo>
                  <a:lnTo>
                    <a:pt x="22" y="23"/>
                  </a:lnTo>
                  <a:lnTo>
                    <a:pt x="40" y="23"/>
                  </a:lnTo>
                  <a:lnTo>
                    <a:pt x="402" y="23"/>
                  </a:lnTo>
                  <a:lnTo>
                    <a:pt x="420" y="23"/>
                  </a:lnTo>
                  <a:lnTo>
                    <a:pt x="420" y="40"/>
                  </a:lnTo>
                  <a:lnTo>
                    <a:pt x="420" y="402"/>
                  </a:lnTo>
                  <a:lnTo>
                    <a:pt x="420" y="422"/>
                  </a:lnTo>
                  <a:lnTo>
                    <a:pt x="403" y="422"/>
                  </a:lnTo>
                  <a:lnTo>
                    <a:pt x="39" y="422"/>
                  </a:lnTo>
                  <a:lnTo>
                    <a:pt x="22" y="422"/>
                  </a:lnTo>
                  <a:lnTo>
                    <a:pt x="22" y="405"/>
                  </a:lnTo>
                  <a:lnTo>
                    <a:pt x="22" y="39"/>
                  </a:lnTo>
                  <a:close/>
                  <a:moveTo>
                    <a:pt x="444" y="444"/>
                  </a:moveTo>
                  <a:lnTo>
                    <a:pt x="444" y="0"/>
                  </a:lnTo>
                  <a:lnTo>
                    <a:pt x="0" y="0"/>
                  </a:lnTo>
                  <a:lnTo>
                    <a:pt x="0" y="444"/>
                  </a:lnTo>
                  <a:lnTo>
                    <a:pt x="444" y="444"/>
                  </a:lnTo>
                  <a:close/>
                </a:path>
              </a:pathLst>
            </a:cu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12" name="Freeform 188"/>
            <p:cNvSpPr>
              <a:spLocks/>
            </p:cNvSpPr>
            <p:nvPr/>
          </p:nvSpPr>
          <p:spPr bwMode="auto">
            <a:xfrm>
              <a:off x="2653" y="2207"/>
              <a:ext cx="199" cy="201"/>
            </a:xfrm>
            <a:custGeom>
              <a:avLst/>
              <a:gdLst>
                <a:gd name="T0" fmla="*/ 19 w 199"/>
                <a:gd name="T1" fmla="*/ 0 h 201"/>
                <a:gd name="T2" fmla="*/ 0 w 199"/>
                <a:gd name="T3" fmla="*/ 19 h 201"/>
                <a:gd name="T4" fmla="*/ 182 w 199"/>
                <a:gd name="T5" fmla="*/ 201 h 201"/>
                <a:gd name="T6" fmla="*/ 199 w 199"/>
                <a:gd name="T7" fmla="*/ 201 h 201"/>
                <a:gd name="T8" fmla="*/ 199 w 199"/>
                <a:gd name="T9" fmla="*/ 181 h 201"/>
                <a:gd name="T10" fmla="*/ 19 w 199"/>
                <a:gd name="T11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201">
                  <a:moveTo>
                    <a:pt x="19" y="0"/>
                  </a:moveTo>
                  <a:lnTo>
                    <a:pt x="0" y="19"/>
                  </a:lnTo>
                  <a:lnTo>
                    <a:pt x="182" y="201"/>
                  </a:lnTo>
                  <a:lnTo>
                    <a:pt x="199" y="201"/>
                  </a:lnTo>
                  <a:lnTo>
                    <a:pt x="199" y="18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13" name="Freeform 189"/>
            <p:cNvSpPr>
              <a:spLocks/>
            </p:cNvSpPr>
            <p:nvPr/>
          </p:nvSpPr>
          <p:spPr bwMode="auto">
            <a:xfrm>
              <a:off x="2454" y="2009"/>
              <a:ext cx="398" cy="399"/>
            </a:xfrm>
            <a:custGeom>
              <a:avLst/>
              <a:gdLst>
                <a:gd name="T0" fmla="*/ 199 w 398"/>
                <a:gd name="T1" fmla="*/ 217 h 399"/>
                <a:gd name="T2" fmla="*/ 218 w 398"/>
                <a:gd name="T3" fmla="*/ 198 h 399"/>
                <a:gd name="T4" fmla="*/ 398 w 398"/>
                <a:gd name="T5" fmla="*/ 17 h 399"/>
                <a:gd name="T6" fmla="*/ 398 w 398"/>
                <a:gd name="T7" fmla="*/ 0 h 399"/>
                <a:gd name="T8" fmla="*/ 380 w 398"/>
                <a:gd name="T9" fmla="*/ 0 h 399"/>
                <a:gd name="T10" fmla="*/ 199 w 398"/>
                <a:gd name="T11" fmla="*/ 179 h 399"/>
                <a:gd name="T12" fmla="*/ 182 w 398"/>
                <a:gd name="T13" fmla="*/ 198 h 399"/>
                <a:gd name="T14" fmla="*/ 0 w 398"/>
                <a:gd name="T15" fmla="*/ 382 h 399"/>
                <a:gd name="T16" fmla="*/ 0 w 398"/>
                <a:gd name="T17" fmla="*/ 399 h 399"/>
                <a:gd name="T18" fmla="*/ 17 w 398"/>
                <a:gd name="T19" fmla="*/ 399 h 399"/>
                <a:gd name="T20" fmla="*/ 199 w 398"/>
                <a:gd name="T21" fmla="*/ 217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8" h="399">
                  <a:moveTo>
                    <a:pt x="199" y="217"/>
                  </a:moveTo>
                  <a:lnTo>
                    <a:pt x="218" y="198"/>
                  </a:lnTo>
                  <a:lnTo>
                    <a:pt x="398" y="17"/>
                  </a:lnTo>
                  <a:lnTo>
                    <a:pt x="398" y="0"/>
                  </a:lnTo>
                  <a:lnTo>
                    <a:pt x="380" y="0"/>
                  </a:lnTo>
                  <a:lnTo>
                    <a:pt x="199" y="179"/>
                  </a:lnTo>
                  <a:lnTo>
                    <a:pt x="182" y="198"/>
                  </a:lnTo>
                  <a:lnTo>
                    <a:pt x="0" y="382"/>
                  </a:lnTo>
                  <a:lnTo>
                    <a:pt x="0" y="399"/>
                  </a:lnTo>
                  <a:lnTo>
                    <a:pt x="17" y="399"/>
                  </a:lnTo>
                  <a:lnTo>
                    <a:pt x="199" y="217"/>
                  </a:lnTo>
                  <a:close/>
                </a:path>
              </a:pathLst>
            </a:cu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14" name="Freeform 190"/>
            <p:cNvSpPr>
              <a:spLocks/>
            </p:cNvSpPr>
            <p:nvPr/>
          </p:nvSpPr>
          <p:spPr bwMode="auto">
            <a:xfrm>
              <a:off x="2454" y="2009"/>
              <a:ext cx="199" cy="198"/>
            </a:xfrm>
            <a:custGeom>
              <a:avLst/>
              <a:gdLst>
                <a:gd name="T0" fmla="*/ 182 w 199"/>
                <a:gd name="T1" fmla="*/ 198 h 198"/>
                <a:gd name="T2" fmla="*/ 199 w 199"/>
                <a:gd name="T3" fmla="*/ 179 h 198"/>
                <a:gd name="T4" fmla="*/ 18 w 199"/>
                <a:gd name="T5" fmla="*/ 0 h 198"/>
                <a:gd name="T6" fmla="*/ 0 w 199"/>
                <a:gd name="T7" fmla="*/ 0 h 198"/>
                <a:gd name="T8" fmla="*/ 0 w 199"/>
                <a:gd name="T9" fmla="*/ 16 h 198"/>
                <a:gd name="T10" fmla="*/ 182 w 199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98">
                  <a:moveTo>
                    <a:pt x="182" y="198"/>
                  </a:moveTo>
                  <a:lnTo>
                    <a:pt x="199" y="179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182" y="198"/>
                  </a:lnTo>
                  <a:close/>
                </a:path>
              </a:pathLst>
            </a:cu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15" name="Freeform 191"/>
            <p:cNvSpPr>
              <a:spLocks noEditPoints="1"/>
            </p:cNvSpPr>
            <p:nvPr/>
          </p:nvSpPr>
          <p:spPr bwMode="auto">
            <a:xfrm>
              <a:off x="2956" y="1986"/>
              <a:ext cx="445" cy="444"/>
            </a:xfrm>
            <a:custGeom>
              <a:avLst/>
              <a:gdLst>
                <a:gd name="T0" fmla="*/ 22 w 445"/>
                <a:gd name="T1" fmla="*/ 39 h 444"/>
                <a:gd name="T2" fmla="*/ 22 w 445"/>
                <a:gd name="T3" fmla="*/ 23 h 444"/>
                <a:gd name="T4" fmla="*/ 41 w 445"/>
                <a:gd name="T5" fmla="*/ 23 h 444"/>
                <a:gd name="T6" fmla="*/ 402 w 445"/>
                <a:gd name="T7" fmla="*/ 23 h 444"/>
                <a:gd name="T8" fmla="*/ 423 w 445"/>
                <a:gd name="T9" fmla="*/ 23 h 444"/>
                <a:gd name="T10" fmla="*/ 423 w 445"/>
                <a:gd name="T11" fmla="*/ 40 h 444"/>
                <a:gd name="T12" fmla="*/ 423 w 445"/>
                <a:gd name="T13" fmla="*/ 402 h 444"/>
                <a:gd name="T14" fmla="*/ 423 w 445"/>
                <a:gd name="T15" fmla="*/ 422 h 444"/>
                <a:gd name="T16" fmla="*/ 404 w 445"/>
                <a:gd name="T17" fmla="*/ 422 h 444"/>
                <a:gd name="T18" fmla="*/ 39 w 445"/>
                <a:gd name="T19" fmla="*/ 422 h 444"/>
                <a:gd name="T20" fmla="*/ 22 w 445"/>
                <a:gd name="T21" fmla="*/ 422 h 444"/>
                <a:gd name="T22" fmla="*/ 22 w 445"/>
                <a:gd name="T23" fmla="*/ 405 h 444"/>
                <a:gd name="T24" fmla="*/ 22 w 445"/>
                <a:gd name="T25" fmla="*/ 39 h 444"/>
                <a:gd name="T26" fmla="*/ 445 w 445"/>
                <a:gd name="T27" fmla="*/ 444 h 444"/>
                <a:gd name="T28" fmla="*/ 445 w 445"/>
                <a:gd name="T29" fmla="*/ 0 h 444"/>
                <a:gd name="T30" fmla="*/ 0 w 445"/>
                <a:gd name="T31" fmla="*/ 0 h 444"/>
                <a:gd name="T32" fmla="*/ 0 w 445"/>
                <a:gd name="T33" fmla="*/ 444 h 444"/>
                <a:gd name="T34" fmla="*/ 445 w 445"/>
                <a:gd name="T35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5" h="444">
                  <a:moveTo>
                    <a:pt x="22" y="39"/>
                  </a:moveTo>
                  <a:lnTo>
                    <a:pt x="22" y="23"/>
                  </a:lnTo>
                  <a:lnTo>
                    <a:pt x="41" y="23"/>
                  </a:lnTo>
                  <a:lnTo>
                    <a:pt x="402" y="23"/>
                  </a:lnTo>
                  <a:lnTo>
                    <a:pt x="423" y="23"/>
                  </a:lnTo>
                  <a:lnTo>
                    <a:pt x="423" y="40"/>
                  </a:lnTo>
                  <a:lnTo>
                    <a:pt x="423" y="402"/>
                  </a:lnTo>
                  <a:lnTo>
                    <a:pt x="423" y="422"/>
                  </a:lnTo>
                  <a:lnTo>
                    <a:pt x="404" y="422"/>
                  </a:lnTo>
                  <a:lnTo>
                    <a:pt x="39" y="422"/>
                  </a:lnTo>
                  <a:lnTo>
                    <a:pt x="22" y="422"/>
                  </a:lnTo>
                  <a:lnTo>
                    <a:pt x="22" y="405"/>
                  </a:lnTo>
                  <a:lnTo>
                    <a:pt x="22" y="39"/>
                  </a:lnTo>
                  <a:close/>
                  <a:moveTo>
                    <a:pt x="445" y="444"/>
                  </a:moveTo>
                  <a:lnTo>
                    <a:pt x="445" y="0"/>
                  </a:lnTo>
                  <a:lnTo>
                    <a:pt x="0" y="0"/>
                  </a:lnTo>
                  <a:lnTo>
                    <a:pt x="0" y="444"/>
                  </a:lnTo>
                  <a:lnTo>
                    <a:pt x="445" y="444"/>
                  </a:lnTo>
                  <a:close/>
                </a:path>
              </a:pathLst>
            </a:cu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16" name="Freeform 192"/>
            <p:cNvSpPr>
              <a:spLocks/>
            </p:cNvSpPr>
            <p:nvPr/>
          </p:nvSpPr>
          <p:spPr bwMode="auto">
            <a:xfrm>
              <a:off x="3179" y="2207"/>
              <a:ext cx="200" cy="201"/>
            </a:xfrm>
            <a:custGeom>
              <a:avLst/>
              <a:gdLst>
                <a:gd name="T0" fmla="*/ 17 w 200"/>
                <a:gd name="T1" fmla="*/ 0 h 201"/>
                <a:gd name="T2" fmla="*/ 0 w 200"/>
                <a:gd name="T3" fmla="*/ 19 h 201"/>
                <a:gd name="T4" fmla="*/ 181 w 200"/>
                <a:gd name="T5" fmla="*/ 201 h 201"/>
                <a:gd name="T6" fmla="*/ 200 w 200"/>
                <a:gd name="T7" fmla="*/ 201 h 201"/>
                <a:gd name="T8" fmla="*/ 200 w 200"/>
                <a:gd name="T9" fmla="*/ 181 h 201"/>
                <a:gd name="T10" fmla="*/ 17 w 200"/>
                <a:gd name="T11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201">
                  <a:moveTo>
                    <a:pt x="17" y="0"/>
                  </a:moveTo>
                  <a:lnTo>
                    <a:pt x="0" y="19"/>
                  </a:lnTo>
                  <a:lnTo>
                    <a:pt x="181" y="201"/>
                  </a:lnTo>
                  <a:lnTo>
                    <a:pt x="200" y="201"/>
                  </a:lnTo>
                  <a:lnTo>
                    <a:pt x="200" y="18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17" name="Freeform 193"/>
            <p:cNvSpPr>
              <a:spLocks/>
            </p:cNvSpPr>
            <p:nvPr/>
          </p:nvSpPr>
          <p:spPr bwMode="auto">
            <a:xfrm>
              <a:off x="2978" y="2009"/>
              <a:ext cx="401" cy="399"/>
            </a:xfrm>
            <a:custGeom>
              <a:avLst/>
              <a:gdLst>
                <a:gd name="T0" fmla="*/ 201 w 401"/>
                <a:gd name="T1" fmla="*/ 217 h 399"/>
                <a:gd name="T2" fmla="*/ 218 w 401"/>
                <a:gd name="T3" fmla="*/ 198 h 399"/>
                <a:gd name="T4" fmla="*/ 401 w 401"/>
                <a:gd name="T5" fmla="*/ 17 h 399"/>
                <a:gd name="T6" fmla="*/ 401 w 401"/>
                <a:gd name="T7" fmla="*/ 0 h 399"/>
                <a:gd name="T8" fmla="*/ 380 w 401"/>
                <a:gd name="T9" fmla="*/ 0 h 399"/>
                <a:gd name="T10" fmla="*/ 201 w 401"/>
                <a:gd name="T11" fmla="*/ 179 h 399"/>
                <a:gd name="T12" fmla="*/ 182 w 401"/>
                <a:gd name="T13" fmla="*/ 198 h 399"/>
                <a:gd name="T14" fmla="*/ 0 w 401"/>
                <a:gd name="T15" fmla="*/ 382 h 399"/>
                <a:gd name="T16" fmla="*/ 0 w 401"/>
                <a:gd name="T17" fmla="*/ 399 h 399"/>
                <a:gd name="T18" fmla="*/ 17 w 401"/>
                <a:gd name="T19" fmla="*/ 399 h 399"/>
                <a:gd name="T20" fmla="*/ 201 w 401"/>
                <a:gd name="T21" fmla="*/ 217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399">
                  <a:moveTo>
                    <a:pt x="201" y="217"/>
                  </a:moveTo>
                  <a:lnTo>
                    <a:pt x="218" y="198"/>
                  </a:lnTo>
                  <a:lnTo>
                    <a:pt x="401" y="17"/>
                  </a:lnTo>
                  <a:lnTo>
                    <a:pt x="401" y="0"/>
                  </a:lnTo>
                  <a:lnTo>
                    <a:pt x="380" y="0"/>
                  </a:lnTo>
                  <a:lnTo>
                    <a:pt x="201" y="179"/>
                  </a:lnTo>
                  <a:lnTo>
                    <a:pt x="182" y="198"/>
                  </a:lnTo>
                  <a:lnTo>
                    <a:pt x="0" y="382"/>
                  </a:lnTo>
                  <a:lnTo>
                    <a:pt x="0" y="399"/>
                  </a:lnTo>
                  <a:lnTo>
                    <a:pt x="17" y="399"/>
                  </a:lnTo>
                  <a:lnTo>
                    <a:pt x="201" y="217"/>
                  </a:lnTo>
                  <a:close/>
                </a:path>
              </a:pathLst>
            </a:cu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18" name="Freeform 194"/>
            <p:cNvSpPr>
              <a:spLocks/>
            </p:cNvSpPr>
            <p:nvPr/>
          </p:nvSpPr>
          <p:spPr bwMode="auto">
            <a:xfrm>
              <a:off x="2978" y="2009"/>
              <a:ext cx="201" cy="198"/>
            </a:xfrm>
            <a:custGeom>
              <a:avLst/>
              <a:gdLst>
                <a:gd name="T0" fmla="*/ 182 w 201"/>
                <a:gd name="T1" fmla="*/ 198 h 198"/>
                <a:gd name="T2" fmla="*/ 201 w 201"/>
                <a:gd name="T3" fmla="*/ 179 h 198"/>
                <a:gd name="T4" fmla="*/ 19 w 201"/>
                <a:gd name="T5" fmla="*/ 0 h 198"/>
                <a:gd name="T6" fmla="*/ 0 w 201"/>
                <a:gd name="T7" fmla="*/ 0 h 198"/>
                <a:gd name="T8" fmla="*/ 0 w 201"/>
                <a:gd name="T9" fmla="*/ 16 h 198"/>
                <a:gd name="T10" fmla="*/ 182 w 201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1" h="198">
                  <a:moveTo>
                    <a:pt x="182" y="198"/>
                  </a:moveTo>
                  <a:lnTo>
                    <a:pt x="201" y="17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182" y="198"/>
                  </a:lnTo>
                  <a:close/>
                </a:path>
              </a:pathLst>
            </a:cu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19" name="Rectangle 195"/>
            <p:cNvSpPr>
              <a:spLocks noChangeArrowheads="1"/>
            </p:cNvSpPr>
            <p:nvPr/>
          </p:nvSpPr>
          <p:spPr bwMode="auto">
            <a:xfrm>
              <a:off x="3507" y="2044"/>
              <a:ext cx="402" cy="22"/>
            </a:xfrm>
            <a:prstGeom prst="rect">
              <a:avLst/>
            </a:pr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20" name="Rectangle 196"/>
            <p:cNvSpPr>
              <a:spLocks noChangeArrowheads="1"/>
            </p:cNvSpPr>
            <p:nvPr/>
          </p:nvSpPr>
          <p:spPr bwMode="auto">
            <a:xfrm>
              <a:off x="3507" y="2113"/>
              <a:ext cx="402" cy="22"/>
            </a:xfrm>
            <a:prstGeom prst="rect">
              <a:avLst/>
            </a:pr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21" name="Rectangle 197"/>
            <p:cNvSpPr>
              <a:spLocks noChangeArrowheads="1"/>
            </p:cNvSpPr>
            <p:nvPr/>
          </p:nvSpPr>
          <p:spPr bwMode="auto">
            <a:xfrm>
              <a:off x="3507" y="2171"/>
              <a:ext cx="168" cy="23"/>
            </a:xfrm>
            <a:prstGeom prst="rect">
              <a:avLst/>
            </a:pr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22" name="Rectangle 198"/>
            <p:cNvSpPr>
              <a:spLocks noChangeArrowheads="1"/>
            </p:cNvSpPr>
            <p:nvPr/>
          </p:nvSpPr>
          <p:spPr bwMode="auto">
            <a:xfrm>
              <a:off x="4015" y="1986"/>
              <a:ext cx="402" cy="23"/>
            </a:xfrm>
            <a:prstGeom prst="rect">
              <a:avLst/>
            </a:pr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23" name="Rectangle 199"/>
            <p:cNvSpPr>
              <a:spLocks noChangeArrowheads="1"/>
            </p:cNvSpPr>
            <p:nvPr/>
          </p:nvSpPr>
          <p:spPr bwMode="auto">
            <a:xfrm>
              <a:off x="4015" y="2044"/>
              <a:ext cx="402" cy="22"/>
            </a:xfrm>
            <a:prstGeom prst="rect">
              <a:avLst/>
            </a:pr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24" name="Rectangle 200"/>
            <p:cNvSpPr>
              <a:spLocks noChangeArrowheads="1"/>
            </p:cNvSpPr>
            <p:nvPr/>
          </p:nvSpPr>
          <p:spPr bwMode="auto">
            <a:xfrm>
              <a:off x="4264" y="2113"/>
              <a:ext cx="153" cy="22"/>
            </a:xfrm>
            <a:prstGeom prst="rect">
              <a:avLst/>
            </a:pr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25" name="Rectangle 201"/>
            <p:cNvSpPr>
              <a:spLocks noChangeArrowheads="1"/>
            </p:cNvSpPr>
            <p:nvPr/>
          </p:nvSpPr>
          <p:spPr bwMode="auto">
            <a:xfrm>
              <a:off x="4015" y="2171"/>
              <a:ext cx="402" cy="23"/>
            </a:xfrm>
            <a:prstGeom prst="rect">
              <a:avLst/>
            </a:pr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26" name="Rectangle 202"/>
            <p:cNvSpPr>
              <a:spLocks noChangeArrowheads="1"/>
            </p:cNvSpPr>
            <p:nvPr/>
          </p:nvSpPr>
          <p:spPr bwMode="auto">
            <a:xfrm>
              <a:off x="4015" y="2232"/>
              <a:ext cx="402" cy="24"/>
            </a:xfrm>
            <a:prstGeom prst="rect">
              <a:avLst/>
            </a:pr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27" name="Rectangle 203"/>
            <p:cNvSpPr>
              <a:spLocks noChangeArrowheads="1"/>
            </p:cNvSpPr>
            <p:nvPr/>
          </p:nvSpPr>
          <p:spPr bwMode="auto">
            <a:xfrm>
              <a:off x="4015" y="2290"/>
              <a:ext cx="402" cy="22"/>
            </a:xfrm>
            <a:prstGeom prst="rect">
              <a:avLst/>
            </a:pr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28" name="Rectangle 204"/>
            <p:cNvSpPr>
              <a:spLocks noChangeArrowheads="1"/>
            </p:cNvSpPr>
            <p:nvPr/>
          </p:nvSpPr>
          <p:spPr bwMode="auto">
            <a:xfrm>
              <a:off x="3507" y="2240"/>
              <a:ext cx="168" cy="123"/>
            </a:xfrm>
            <a:prstGeom prst="rect">
              <a:avLst/>
            </a:pr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29" name="Rectangle 205"/>
            <p:cNvSpPr>
              <a:spLocks noChangeArrowheads="1"/>
            </p:cNvSpPr>
            <p:nvPr/>
          </p:nvSpPr>
          <p:spPr bwMode="auto">
            <a:xfrm>
              <a:off x="3507" y="2408"/>
              <a:ext cx="168" cy="24"/>
            </a:xfrm>
            <a:prstGeom prst="rect">
              <a:avLst/>
            </a:pr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30" name="Rectangle 206"/>
            <p:cNvSpPr>
              <a:spLocks noChangeArrowheads="1"/>
            </p:cNvSpPr>
            <p:nvPr/>
          </p:nvSpPr>
          <p:spPr bwMode="auto">
            <a:xfrm>
              <a:off x="3707" y="2240"/>
              <a:ext cx="202" cy="123"/>
            </a:xfrm>
            <a:prstGeom prst="rect">
              <a:avLst/>
            </a:pr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31" name="Rectangle 207"/>
            <p:cNvSpPr>
              <a:spLocks noChangeArrowheads="1"/>
            </p:cNvSpPr>
            <p:nvPr/>
          </p:nvSpPr>
          <p:spPr bwMode="auto">
            <a:xfrm>
              <a:off x="4015" y="2355"/>
              <a:ext cx="402" cy="22"/>
            </a:xfrm>
            <a:prstGeom prst="rect">
              <a:avLst/>
            </a:pr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32" name="Rectangle 208"/>
            <p:cNvSpPr>
              <a:spLocks noChangeArrowheads="1"/>
            </p:cNvSpPr>
            <p:nvPr/>
          </p:nvSpPr>
          <p:spPr bwMode="auto">
            <a:xfrm>
              <a:off x="4015" y="2411"/>
              <a:ext cx="402" cy="24"/>
            </a:xfrm>
            <a:prstGeom prst="rect">
              <a:avLst/>
            </a:pr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33" name="Rectangle 209"/>
            <p:cNvSpPr>
              <a:spLocks noChangeArrowheads="1"/>
            </p:cNvSpPr>
            <p:nvPr/>
          </p:nvSpPr>
          <p:spPr bwMode="auto">
            <a:xfrm>
              <a:off x="2215" y="2895"/>
              <a:ext cx="94" cy="459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34" name="Rectangle 210"/>
            <p:cNvSpPr>
              <a:spLocks noChangeArrowheads="1"/>
            </p:cNvSpPr>
            <p:nvPr/>
          </p:nvSpPr>
          <p:spPr bwMode="auto">
            <a:xfrm>
              <a:off x="2215" y="2895"/>
              <a:ext cx="94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35" name="Rectangle 211"/>
            <p:cNvSpPr>
              <a:spLocks noChangeArrowheads="1"/>
            </p:cNvSpPr>
            <p:nvPr/>
          </p:nvSpPr>
          <p:spPr bwMode="auto">
            <a:xfrm>
              <a:off x="2328" y="2738"/>
              <a:ext cx="94" cy="616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36" name="Rectangle 212"/>
            <p:cNvSpPr>
              <a:spLocks noChangeArrowheads="1"/>
            </p:cNvSpPr>
            <p:nvPr/>
          </p:nvSpPr>
          <p:spPr bwMode="auto">
            <a:xfrm>
              <a:off x="2328" y="2738"/>
              <a:ext cx="94" cy="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37" name="Rectangle 213"/>
            <p:cNvSpPr>
              <a:spLocks noChangeArrowheads="1"/>
            </p:cNvSpPr>
            <p:nvPr/>
          </p:nvSpPr>
          <p:spPr bwMode="auto">
            <a:xfrm>
              <a:off x="2452" y="2589"/>
              <a:ext cx="88" cy="765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38" name="Rectangle 214"/>
            <p:cNvSpPr>
              <a:spLocks noChangeArrowheads="1"/>
            </p:cNvSpPr>
            <p:nvPr/>
          </p:nvSpPr>
          <p:spPr bwMode="auto">
            <a:xfrm>
              <a:off x="2452" y="2589"/>
              <a:ext cx="88" cy="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39" name="Rectangle 215"/>
            <p:cNvSpPr>
              <a:spLocks noChangeArrowheads="1"/>
            </p:cNvSpPr>
            <p:nvPr/>
          </p:nvSpPr>
          <p:spPr bwMode="auto">
            <a:xfrm>
              <a:off x="2578" y="2895"/>
              <a:ext cx="94" cy="459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40" name="Rectangle 216"/>
            <p:cNvSpPr>
              <a:spLocks noChangeArrowheads="1"/>
            </p:cNvSpPr>
            <p:nvPr/>
          </p:nvSpPr>
          <p:spPr bwMode="auto">
            <a:xfrm>
              <a:off x="2578" y="2895"/>
              <a:ext cx="94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41" name="Rectangle 217"/>
            <p:cNvSpPr>
              <a:spLocks noChangeArrowheads="1"/>
            </p:cNvSpPr>
            <p:nvPr/>
          </p:nvSpPr>
          <p:spPr bwMode="auto">
            <a:xfrm>
              <a:off x="2716" y="2782"/>
              <a:ext cx="93" cy="572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42" name="Rectangle 218"/>
            <p:cNvSpPr>
              <a:spLocks noChangeArrowheads="1"/>
            </p:cNvSpPr>
            <p:nvPr/>
          </p:nvSpPr>
          <p:spPr bwMode="auto">
            <a:xfrm>
              <a:off x="2716" y="2782"/>
              <a:ext cx="93" cy="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43" name="Rectangle 219"/>
            <p:cNvSpPr>
              <a:spLocks noChangeArrowheads="1"/>
            </p:cNvSpPr>
            <p:nvPr/>
          </p:nvSpPr>
          <p:spPr bwMode="auto">
            <a:xfrm>
              <a:off x="2846" y="2520"/>
              <a:ext cx="94" cy="834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44" name="Rectangle 220"/>
            <p:cNvSpPr>
              <a:spLocks noChangeArrowheads="1"/>
            </p:cNvSpPr>
            <p:nvPr/>
          </p:nvSpPr>
          <p:spPr bwMode="auto">
            <a:xfrm>
              <a:off x="2846" y="2520"/>
              <a:ext cx="94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45" name="Rectangle 221"/>
            <p:cNvSpPr>
              <a:spLocks noChangeArrowheads="1"/>
            </p:cNvSpPr>
            <p:nvPr/>
          </p:nvSpPr>
          <p:spPr bwMode="auto">
            <a:xfrm>
              <a:off x="2978" y="3040"/>
              <a:ext cx="93" cy="314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46" name="Rectangle 222"/>
            <p:cNvSpPr>
              <a:spLocks noChangeArrowheads="1"/>
            </p:cNvSpPr>
            <p:nvPr/>
          </p:nvSpPr>
          <p:spPr bwMode="auto">
            <a:xfrm>
              <a:off x="2978" y="3040"/>
              <a:ext cx="93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47" name="Rectangle 223"/>
            <p:cNvSpPr>
              <a:spLocks noChangeArrowheads="1"/>
            </p:cNvSpPr>
            <p:nvPr/>
          </p:nvSpPr>
          <p:spPr bwMode="auto">
            <a:xfrm>
              <a:off x="2083" y="3040"/>
              <a:ext cx="94" cy="314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48" name="Rectangle 224"/>
            <p:cNvSpPr>
              <a:spLocks noChangeArrowheads="1"/>
            </p:cNvSpPr>
            <p:nvPr/>
          </p:nvSpPr>
          <p:spPr bwMode="auto">
            <a:xfrm>
              <a:off x="2083" y="3040"/>
              <a:ext cx="94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49" name="Rectangle 225"/>
            <p:cNvSpPr>
              <a:spLocks noChangeArrowheads="1"/>
            </p:cNvSpPr>
            <p:nvPr/>
          </p:nvSpPr>
          <p:spPr bwMode="auto">
            <a:xfrm>
              <a:off x="3264" y="2895"/>
              <a:ext cx="94" cy="459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50" name="Rectangle 226"/>
            <p:cNvSpPr>
              <a:spLocks noChangeArrowheads="1"/>
            </p:cNvSpPr>
            <p:nvPr/>
          </p:nvSpPr>
          <p:spPr bwMode="auto">
            <a:xfrm>
              <a:off x="3264" y="2895"/>
              <a:ext cx="94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51" name="Rectangle 227"/>
            <p:cNvSpPr>
              <a:spLocks noChangeArrowheads="1"/>
            </p:cNvSpPr>
            <p:nvPr/>
          </p:nvSpPr>
          <p:spPr bwMode="auto">
            <a:xfrm>
              <a:off x="3377" y="3030"/>
              <a:ext cx="94" cy="324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52" name="Rectangle 228"/>
            <p:cNvSpPr>
              <a:spLocks noChangeArrowheads="1"/>
            </p:cNvSpPr>
            <p:nvPr/>
          </p:nvSpPr>
          <p:spPr bwMode="auto">
            <a:xfrm>
              <a:off x="3377" y="3030"/>
              <a:ext cx="94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53" name="Rectangle 229"/>
            <p:cNvSpPr>
              <a:spLocks noChangeArrowheads="1"/>
            </p:cNvSpPr>
            <p:nvPr/>
          </p:nvSpPr>
          <p:spPr bwMode="auto">
            <a:xfrm>
              <a:off x="3503" y="3145"/>
              <a:ext cx="88" cy="209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54" name="Rectangle 230"/>
            <p:cNvSpPr>
              <a:spLocks noChangeArrowheads="1"/>
            </p:cNvSpPr>
            <p:nvPr/>
          </p:nvSpPr>
          <p:spPr bwMode="auto">
            <a:xfrm>
              <a:off x="3503" y="3145"/>
              <a:ext cx="88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55" name="Rectangle 231"/>
            <p:cNvSpPr>
              <a:spLocks noChangeArrowheads="1"/>
            </p:cNvSpPr>
            <p:nvPr/>
          </p:nvSpPr>
          <p:spPr bwMode="auto">
            <a:xfrm>
              <a:off x="3134" y="2845"/>
              <a:ext cx="92" cy="509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56" name="Rectangle 232"/>
            <p:cNvSpPr>
              <a:spLocks noChangeArrowheads="1"/>
            </p:cNvSpPr>
            <p:nvPr/>
          </p:nvSpPr>
          <p:spPr bwMode="auto">
            <a:xfrm>
              <a:off x="3134" y="2845"/>
              <a:ext cx="92" cy="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57" name="Freeform 233"/>
            <p:cNvSpPr>
              <a:spLocks/>
            </p:cNvSpPr>
            <p:nvPr/>
          </p:nvSpPr>
          <p:spPr bwMode="auto">
            <a:xfrm>
              <a:off x="2977" y="2086"/>
              <a:ext cx="424" cy="478"/>
            </a:xfrm>
            <a:custGeom>
              <a:avLst/>
              <a:gdLst>
                <a:gd name="T0" fmla="*/ 34 w 270"/>
                <a:gd name="T1" fmla="*/ 119 h 304"/>
                <a:gd name="T2" fmla="*/ 34 w 270"/>
                <a:gd name="T3" fmla="*/ 73 h 304"/>
                <a:gd name="T4" fmla="*/ 17 w 270"/>
                <a:gd name="T5" fmla="*/ 55 h 304"/>
                <a:gd name="T6" fmla="*/ 0 w 270"/>
                <a:gd name="T7" fmla="*/ 73 h 304"/>
                <a:gd name="T8" fmla="*/ 0 w 270"/>
                <a:gd name="T9" fmla="*/ 165 h 304"/>
                <a:gd name="T10" fmla="*/ 7 w 270"/>
                <a:gd name="T11" fmla="*/ 180 h 304"/>
                <a:gd name="T12" fmla="*/ 74 w 270"/>
                <a:gd name="T13" fmla="*/ 260 h 304"/>
                <a:gd name="T14" fmla="*/ 74 w 270"/>
                <a:gd name="T15" fmla="*/ 304 h 304"/>
                <a:gd name="T16" fmla="*/ 192 w 270"/>
                <a:gd name="T17" fmla="*/ 304 h 304"/>
                <a:gd name="T18" fmla="*/ 192 w 270"/>
                <a:gd name="T19" fmla="*/ 263 h 304"/>
                <a:gd name="T20" fmla="*/ 196 w 270"/>
                <a:gd name="T21" fmla="*/ 258 h 304"/>
                <a:gd name="T22" fmla="*/ 208 w 270"/>
                <a:gd name="T23" fmla="*/ 251 h 304"/>
                <a:gd name="T24" fmla="*/ 263 w 270"/>
                <a:gd name="T25" fmla="*/ 181 h 304"/>
                <a:gd name="T26" fmla="*/ 261 w 270"/>
                <a:gd name="T27" fmla="*/ 155 h 304"/>
                <a:gd name="T28" fmla="*/ 237 w 270"/>
                <a:gd name="T29" fmla="*/ 158 h 304"/>
                <a:gd name="T30" fmla="*/ 220 w 270"/>
                <a:gd name="T31" fmla="*/ 180 h 304"/>
                <a:gd name="T32" fmla="*/ 210 w 270"/>
                <a:gd name="T33" fmla="*/ 193 h 304"/>
                <a:gd name="T34" fmla="*/ 210 w 270"/>
                <a:gd name="T35" fmla="*/ 180 h 304"/>
                <a:gd name="T36" fmla="*/ 214 w 270"/>
                <a:gd name="T37" fmla="*/ 175 h 304"/>
                <a:gd name="T38" fmla="*/ 245 w 270"/>
                <a:gd name="T39" fmla="*/ 135 h 304"/>
                <a:gd name="T40" fmla="*/ 243 w 270"/>
                <a:gd name="T41" fmla="*/ 110 h 304"/>
                <a:gd name="T42" fmla="*/ 219 w 270"/>
                <a:gd name="T43" fmla="*/ 112 h 304"/>
                <a:gd name="T44" fmla="*/ 190 w 270"/>
                <a:gd name="T45" fmla="*/ 148 h 304"/>
                <a:gd name="T46" fmla="*/ 184 w 270"/>
                <a:gd name="T47" fmla="*/ 142 h 304"/>
                <a:gd name="T48" fmla="*/ 221 w 270"/>
                <a:gd name="T49" fmla="*/ 94 h 304"/>
                <a:gd name="T50" fmla="*/ 219 w 270"/>
                <a:gd name="T51" fmla="*/ 69 h 304"/>
                <a:gd name="T52" fmla="*/ 195 w 270"/>
                <a:gd name="T53" fmla="*/ 71 h 304"/>
                <a:gd name="T54" fmla="*/ 165 w 270"/>
                <a:gd name="T55" fmla="*/ 110 h 304"/>
                <a:gd name="T56" fmla="*/ 157 w 270"/>
                <a:gd name="T57" fmla="*/ 103 h 304"/>
                <a:gd name="T58" fmla="*/ 213 w 270"/>
                <a:gd name="T59" fmla="*/ 32 h 304"/>
                <a:gd name="T60" fmla="*/ 211 w 270"/>
                <a:gd name="T61" fmla="*/ 7 h 304"/>
                <a:gd name="T62" fmla="*/ 187 w 270"/>
                <a:gd name="T63" fmla="*/ 9 h 304"/>
                <a:gd name="T64" fmla="*/ 131 w 270"/>
                <a:gd name="T65" fmla="*/ 80 h 304"/>
                <a:gd name="T66" fmla="*/ 130 w 270"/>
                <a:gd name="T67" fmla="*/ 81 h 304"/>
                <a:gd name="T68" fmla="*/ 90 w 270"/>
                <a:gd name="T69" fmla="*/ 139 h 304"/>
                <a:gd name="T70" fmla="*/ 34 w 270"/>
                <a:gd name="T71" fmla="*/ 11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0" h="304">
                  <a:moveTo>
                    <a:pt x="34" y="119"/>
                  </a:moveTo>
                  <a:cubicBezTo>
                    <a:pt x="34" y="73"/>
                    <a:pt x="34" y="73"/>
                    <a:pt x="34" y="73"/>
                  </a:cubicBezTo>
                  <a:cubicBezTo>
                    <a:pt x="34" y="63"/>
                    <a:pt x="27" y="55"/>
                    <a:pt x="17" y="55"/>
                  </a:cubicBezTo>
                  <a:cubicBezTo>
                    <a:pt x="8" y="55"/>
                    <a:pt x="0" y="63"/>
                    <a:pt x="0" y="7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71"/>
                    <a:pt x="3" y="176"/>
                    <a:pt x="7" y="180"/>
                  </a:cubicBezTo>
                  <a:cubicBezTo>
                    <a:pt x="74" y="260"/>
                    <a:pt x="74" y="260"/>
                    <a:pt x="74" y="260"/>
                  </a:cubicBezTo>
                  <a:cubicBezTo>
                    <a:pt x="74" y="304"/>
                    <a:pt x="74" y="304"/>
                    <a:pt x="74" y="304"/>
                  </a:cubicBezTo>
                  <a:cubicBezTo>
                    <a:pt x="192" y="304"/>
                    <a:pt x="192" y="304"/>
                    <a:pt x="192" y="304"/>
                  </a:cubicBezTo>
                  <a:cubicBezTo>
                    <a:pt x="192" y="263"/>
                    <a:pt x="192" y="263"/>
                    <a:pt x="192" y="263"/>
                  </a:cubicBezTo>
                  <a:cubicBezTo>
                    <a:pt x="196" y="258"/>
                    <a:pt x="196" y="258"/>
                    <a:pt x="196" y="258"/>
                  </a:cubicBezTo>
                  <a:cubicBezTo>
                    <a:pt x="201" y="258"/>
                    <a:pt x="205" y="255"/>
                    <a:pt x="208" y="251"/>
                  </a:cubicBezTo>
                  <a:cubicBezTo>
                    <a:pt x="263" y="181"/>
                    <a:pt x="263" y="181"/>
                    <a:pt x="263" y="181"/>
                  </a:cubicBezTo>
                  <a:cubicBezTo>
                    <a:pt x="270" y="173"/>
                    <a:pt x="269" y="162"/>
                    <a:pt x="261" y="155"/>
                  </a:cubicBezTo>
                  <a:cubicBezTo>
                    <a:pt x="254" y="149"/>
                    <a:pt x="243" y="150"/>
                    <a:pt x="237" y="158"/>
                  </a:cubicBezTo>
                  <a:cubicBezTo>
                    <a:pt x="220" y="180"/>
                    <a:pt x="220" y="180"/>
                    <a:pt x="220" y="180"/>
                  </a:cubicBezTo>
                  <a:cubicBezTo>
                    <a:pt x="210" y="193"/>
                    <a:pt x="210" y="193"/>
                    <a:pt x="210" y="193"/>
                  </a:cubicBezTo>
                  <a:cubicBezTo>
                    <a:pt x="210" y="180"/>
                    <a:pt x="210" y="180"/>
                    <a:pt x="210" y="180"/>
                  </a:cubicBezTo>
                  <a:cubicBezTo>
                    <a:pt x="214" y="175"/>
                    <a:pt x="214" y="175"/>
                    <a:pt x="214" y="175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51" y="128"/>
                    <a:pt x="250" y="116"/>
                    <a:pt x="243" y="110"/>
                  </a:cubicBezTo>
                  <a:cubicBezTo>
                    <a:pt x="235" y="103"/>
                    <a:pt x="225" y="105"/>
                    <a:pt x="219" y="112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21" y="94"/>
                    <a:pt x="221" y="94"/>
                    <a:pt x="221" y="94"/>
                  </a:cubicBezTo>
                  <a:cubicBezTo>
                    <a:pt x="228" y="87"/>
                    <a:pt x="226" y="75"/>
                    <a:pt x="219" y="69"/>
                  </a:cubicBezTo>
                  <a:cubicBezTo>
                    <a:pt x="212" y="62"/>
                    <a:pt x="201" y="64"/>
                    <a:pt x="195" y="71"/>
                  </a:cubicBezTo>
                  <a:cubicBezTo>
                    <a:pt x="165" y="110"/>
                    <a:pt x="165" y="110"/>
                    <a:pt x="165" y="110"/>
                  </a:cubicBezTo>
                  <a:cubicBezTo>
                    <a:pt x="157" y="103"/>
                    <a:pt x="157" y="103"/>
                    <a:pt x="157" y="103"/>
                  </a:cubicBezTo>
                  <a:cubicBezTo>
                    <a:pt x="213" y="32"/>
                    <a:pt x="213" y="32"/>
                    <a:pt x="213" y="32"/>
                  </a:cubicBezTo>
                  <a:cubicBezTo>
                    <a:pt x="219" y="25"/>
                    <a:pt x="218" y="13"/>
                    <a:pt x="211" y="7"/>
                  </a:cubicBezTo>
                  <a:cubicBezTo>
                    <a:pt x="203" y="0"/>
                    <a:pt x="193" y="1"/>
                    <a:pt x="187" y="9"/>
                  </a:cubicBezTo>
                  <a:cubicBezTo>
                    <a:pt x="131" y="80"/>
                    <a:pt x="131" y="80"/>
                    <a:pt x="131" y="80"/>
                  </a:cubicBezTo>
                  <a:cubicBezTo>
                    <a:pt x="130" y="81"/>
                    <a:pt x="130" y="81"/>
                    <a:pt x="130" y="81"/>
                  </a:cubicBezTo>
                  <a:cubicBezTo>
                    <a:pt x="90" y="139"/>
                    <a:pt x="90" y="139"/>
                    <a:pt x="90" y="139"/>
                  </a:cubicBezTo>
                  <a:lnTo>
                    <a:pt x="34" y="119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58" name="Rectangle 234"/>
            <p:cNvSpPr>
              <a:spLocks noChangeArrowheads="1"/>
            </p:cNvSpPr>
            <p:nvPr/>
          </p:nvSpPr>
          <p:spPr bwMode="auto">
            <a:xfrm>
              <a:off x="3060" y="2564"/>
              <a:ext cx="251" cy="33"/>
            </a:xfrm>
            <a:prstGeom prst="rect">
              <a:avLst/>
            </a:prstGeom>
            <a:solidFill>
              <a:srgbClr val="007A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59" name="Rectangle 235"/>
            <p:cNvSpPr>
              <a:spLocks noChangeArrowheads="1"/>
            </p:cNvSpPr>
            <p:nvPr/>
          </p:nvSpPr>
          <p:spPr bwMode="auto">
            <a:xfrm>
              <a:off x="3060" y="2597"/>
              <a:ext cx="251" cy="1077"/>
            </a:xfrm>
            <a:prstGeom prst="rect">
              <a:avLst/>
            </a:prstGeom>
            <a:solidFill>
              <a:srgbClr val="F4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60" name="Rectangle 236"/>
            <p:cNvSpPr>
              <a:spLocks noChangeArrowheads="1"/>
            </p:cNvSpPr>
            <p:nvPr/>
          </p:nvSpPr>
          <p:spPr bwMode="auto">
            <a:xfrm>
              <a:off x="3185" y="2597"/>
              <a:ext cx="126" cy="1077"/>
            </a:xfrm>
            <a:prstGeom prst="rect">
              <a:avLst/>
            </a:prstGeom>
            <a:solidFill>
              <a:srgbClr val="EE83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61" name="Freeform 237"/>
            <p:cNvSpPr>
              <a:spLocks/>
            </p:cNvSpPr>
            <p:nvPr/>
          </p:nvSpPr>
          <p:spPr bwMode="auto">
            <a:xfrm>
              <a:off x="2926" y="1918"/>
              <a:ext cx="459" cy="588"/>
            </a:xfrm>
            <a:custGeom>
              <a:avLst/>
              <a:gdLst>
                <a:gd name="T0" fmla="*/ 288 w 292"/>
                <a:gd name="T1" fmla="*/ 288 h 374"/>
                <a:gd name="T2" fmla="*/ 277 w 292"/>
                <a:gd name="T3" fmla="*/ 314 h 374"/>
                <a:gd name="T4" fmla="*/ 147 w 292"/>
                <a:gd name="T5" fmla="*/ 370 h 374"/>
                <a:gd name="T6" fmla="*/ 121 w 292"/>
                <a:gd name="T7" fmla="*/ 359 h 374"/>
                <a:gd name="T8" fmla="*/ 4 w 292"/>
                <a:gd name="T9" fmla="*/ 86 h 374"/>
                <a:gd name="T10" fmla="*/ 15 w 292"/>
                <a:gd name="T11" fmla="*/ 60 h 374"/>
                <a:gd name="T12" fmla="*/ 145 w 292"/>
                <a:gd name="T13" fmla="*/ 4 h 374"/>
                <a:gd name="T14" fmla="*/ 171 w 292"/>
                <a:gd name="T15" fmla="*/ 15 h 374"/>
                <a:gd name="T16" fmla="*/ 288 w 292"/>
                <a:gd name="T17" fmla="*/ 288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" h="374">
                  <a:moveTo>
                    <a:pt x="288" y="288"/>
                  </a:moveTo>
                  <a:cubicBezTo>
                    <a:pt x="292" y="298"/>
                    <a:pt x="287" y="310"/>
                    <a:pt x="277" y="314"/>
                  </a:cubicBezTo>
                  <a:cubicBezTo>
                    <a:pt x="147" y="370"/>
                    <a:pt x="147" y="370"/>
                    <a:pt x="147" y="370"/>
                  </a:cubicBezTo>
                  <a:cubicBezTo>
                    <a:pt x="137" y="374"/>
                    <a:pt x="126" y="369"/>
                    <a:pt x="121" y="359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0" y="76"/>
                    <a:pt x="5" y="64"/>
                    <a:pt x="15" y="60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55" y="0"/>
                    <a:pt x="166" y="4"/>
                    <a:pt x="171" y="15"/>
                  </a:cubicBezTo>
                  <a:lnTo>
                    <a:pt x="288" y="288"/>
                  </a:lnTo>
                  <a:close/>
                </a:path>
              </a:pathLst>
            </a:custGeom>
            <a:solidFill>
              <a:srgbClr val="0054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62" name="Freeform 238"/>
            <p:cNvSpPr>
              <a:spLocks/>
            </p:cNvSpPr>
            <p:nvPr/>
          </p:nvSpPr>
          <p:spPr bwMode="auto">
            <a:xfrm>
              <a:off x="2966" y="1973"/>
              <a:ext cx="367" cy="452"/>
            </a:xfrm>
            <a:custGeom>
              <a:avLst/>
              <a:gdLst>
                <a:gd name="T0" fmla="*/ 367 w 367"/>
                <a:gd name="T1" fmla="*/ 361 h 452"/>
                <a:gd name="T2" fmla="*/ 155 w 367"/>
                <a:gd name="T3" fmla="*/ 452 h 452"/>
                <a:gd name="T4" fmla="*/ 0 w 367"/>
                <a:gd name="T5" fmla="*/ 90 h 452"/>
                <a:gd name="T6" fmla="*/ 212 w 367"/>
                <a:gd name="T7" fmla="*/ 0 h 452"/>
                <a:gd name="T8" fmla="*/ 367 w 367"/>
                <a:gd name="T9" fmla="*/ 36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7" h="452">
                  <a:moveTo>
                    <a:pt x="367" y="361"/>
                  </a:moveTo>
                  <a:lnTo>
                    <a:pt x="155" y="452"/>
                  </a:lnTo>
                  <a:lnTo>
                    <a:pt x="0" y="90"/>
                  </a:lnTo>
                  <a:lnTo>
                    <a:pt x="212" y="0"/>
                  </a:lnTo>
                  <a:lnTo>
                    <a:pt x="367" y="361"/>
                  </a:lnTo>
                  <a:close/>
                </a:path>
              </a:pathLst>
            </a:custGeom>
            <a:solidFill>
              <a:srgbClr val="F4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63" name="Freeform 239"/>
            <p:cNvSpPr>
              <a:spLocks/>
            </p:cNvSpPr>
            <p:nvPr/>
          </p:nvSpPr>
          <p:spPr bwMode="auto">
            <a:xfrm>
              <a:off x="3035" y="1979"/>
              <a:ext cx="56" cy="30"/>
            </a:xfrm>
            <a:custGeom>
              <a:avLst/>
              <a:gdLst>
                <a:gd name="T0" fmla="*/ 56 w 56"/>
                <a:gd name="T1" fmla="*/ 7 h 30"/>
                <a:gd name="T2" fmla="*/ 1 w 56"/>
                <a:gd name="T3" fmla="*/ 30 h 30"/>
                <a:gd name="T4" fmla="*/ 0 w 56"/>
                <a:gd name="T5" fmla="*/ 22 h 30"/>
                <a:gd name="T6" fmla="*/ 53 w 56"/>
                <a:gd name="T7" fmla="*/ 0 h 30"/>
                <a:gd name="T8" fmla="*/ 56 w 56"/>
                <a:gd name="T9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0">
                  <a:moveTo>
                    <a:pt x="56" y="7"/>
                  </a:moveTo>
                  <a:lnTo>
                    <a:pt x="1" y="30"/>
                  </a:lnTo>
                  <a:lnTo>
                    <a:pt x="0" y="22"/>
                  </a:lnTo>
                  <a:lnTo>
                    <a:pt x="53" y="0"/>
                  </a:lnTo>
                  <a:lnTo>
                    <a:pt x="56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64" name="Freeform 240"/>
            <p:cNvSpPr>
              <a:spLocks/>
            </p:cNvSpPr>
            <p:nvPr/>
          </p:nvSpPr>
          <p:spPr bwMode="auto">
            <a:xfrm>
              <a:off x="3017" y="2006"/>
              <a:ext cx="10" cy="9"/>
            </a:xfrm>
            <a:custGeom>
              <a:avLst/>
              <a:gdLst>
                <a:gd name="T0" fmla="*/ 5 w 6"/>
                <a:gd name="T1" fmla="*/ 2 h 6"/>
                <a:gd name="T2" fmla="*/ 4 w 6"/>
                <a:gd name="T3" fmla="*/ 5 h 6"/>
                <a:gd name="T4" fmla="*/ 1 w 6"/>
                <a:gd name="T5" fmla="*/ 4 h 6"/>
                <a:gd name="T6" fmla="*/ 2 w 6"/>
                <a:gd name="T7" fmla="*/ 1 h 6"/>
                <a:gd name="T8" fmla="*/ 5 w 6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6" y="3"/>
                    <a:pt x="5" y="5"/>
                    <a:pt x="4" y="5"/>
                  </a:cubicBezTo>
                  <a:cubicBezTo>
                    <a:pt x="3" y="6"/>
                    <a:pt x="1" y="5"/>
                    <a:pt x="1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1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65" name="Freeform 241"/>
            <p:cNvSpPr>
              <a:spLocks/>
            </p:cNvSpPr>
            <p:nvPr/>
          </p:nvSpPr>
          <p:spPr bwMode="auto">
            <a:xfrm>
              <a:off x="3086" y="2221"/>
              <a:ext cx="192" cy="94"/>
            </a:xfrm>
            <a:custGeom>
              <a:avLst/>
              <a:gdLst>
                <a:gd name="T0" fmla="*/ 1 w 122"/>
                <a:gd name="T1" fmla="*/ 50 h 60"/>
                <a:gd name="T2" fmla="*/ 116 w 122"/>
                <a:gd name="T3" fmla="*/ 1 h 60"/>
                <a:gd name="T4" fmla="*/ 119 w 122"/>
                <a:gd name="T5" fmla="*/ 2 h 60"/>
                <a:gd name="T6" fmla="*/ 122 w 122"/>
                <a:gd name="T7" fmla="*/ 9 h 60"/>
                <a:gd name="T8" fmla="*/ 120 w 122"/>
                <a:gd name="T9" fmla="*/ 11 h 60"/>
                <a:gd name="T10" fmla="*/ 6 w 122"/>
                <a:gd name="T11" fmla="*/ 60 h 60"/>
                <a:gd name="T12" fmla="*/ 4 w 122"/>
                <a:gd name="T13" fmla="*/ 60 h 60"/>
                <a:gd name="T14" fmla="*/ 0 w 122"/>
                <a:gd name="T15" fmla="*/ 52 h 60"/>
                <a:gd name="T16" fmla="*/ 1 w 122"/>
                <a:gd name="T17" fmla="*/ 5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60">
                  <a:moveTo>
                    <a:pt x="1" y="50"/>
                  </a:moveTo>
                  <a:cubicBezTo>
                    <a:pt x="116" y="1"/>
                    <a:pt x="116" y="1"/>
                    <a:pt x="116" y="1"/>
                  </a:cubicBezTo>
                  <a:cubicBezTo>
                    <a:pt x="117" y="0"/>
                    <a:pt x="118" y="1"/>
                    <a:pt x="119" y="2"/>
                  </a:cubicBezTo>
                  <a:cubicBezTo>
                    <a:pt x="122" y="9"/>
                    <a:pt x="122" y="9"/>
                    <a:pt x="122" y="9"/>
                  </a:cubicBezTo>
                  <a:cubicBezTo>
                    <a:pt x="122" y="10"/>
                    <a:pt x="121" y="10"/>
                    <a:pt x="120" y="11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5" y="60"/>
                    <a:pt x="4" y="60"/>
                    <a:pt x="4" y="6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" y="50"/>
                    <a:pt x="1" y="5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66" name="Freeform 242"/>
            <p:cNvSpPr>
              <a:spLocks/>
            </p:cNvSpPr>
            <p:nvPr/>
          </p:nvSpPr>
          <p:spPr bwMode="auto">
            <a:xfrm>
              <a:off x="3099" y="2213"/>
              <a:ext cx="152" cy="79"/>
            </a:xfrm>
            <a:custGeom>
              <a:avLst/>
              <a:gdLst>
                <a:gd name="T0" fmla="*/ 1 w 97"/>
                <a:gd name="T1" fmla="*/ 39 h 50"/>
                <a:gd name="T2" fmla="*/ 91 w 97"/>
                <a:gd name="T3" fmla="*/ 1 h 50"/>
                <a:gd name="T4" fmla="*/ 94 w 97"/>
                <a:gd name="T5" fmla="*/ 2 h 50"/>
                <a:gd name="T6" fmla="*/ 97 w 97"/>
                <a:gd name="T7" fmla="*/ 9 h 50"/>
                <a:gd name="T8" fmla="*/ 96 w 97"/>
                <a:gd name="T9" fmla="*/ 11 h 50"/>
                <a:gd name="T10" fmla="*/ 6 w 97"/>
                <a:gd name="T11" fmla="*/ 50 h 50"/>
                <a:gd name="T12" fmla="*/ 3 w 97"/>
                <a:gd name="T13" fmla="*/ 49 h 50"/>
                <a:gd name="T14" fmla="*/ 0 w 97"/>
                <a:gd name="T15" fmla="*/ 41 h 50"/>
                <a:gd name="T16" fmla="*/ 1 w 97"/>
                <a:gd name="T17" fmla="*/ 3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50">
                  <a:moveTo>
                    <a:pt x="1" y="39"/>
                  </a:moveTo>
                  <a:cubicBezTo>
                    <a:pt x="91" y="1"/>
                    <a:pt x="91" y="1"/>
                    <a:pt x="91" y="1"/>
                  </a:cubicBezTo>
                  <a:cubicBezTo>
                    <a:pt x="92" y="0"/>
                    <a:pt x="93" y="1"/>
                    <a:pt x="94" y="2"/>
                  </a:cubicBezTo>
                  <a:cubicBezTo>
                    <a:pt x="97" y="9"/>
                    <a:pt x="97" y="9"/>
                    <a:pt x="97" y="9"/>
                  </a:cubicBezTo>
                  <a:cubicBezTo>
                    <a:pt x="97" y="10"/>
                    <a:pt x="97" y="11"/>
                    <a:pt x="96" y="11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4" y="49"/>
                    <a:pt x="3" y="4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39"/>
                    <a:pt x="1" y="39"/>
                  </a:cubicBezTo>
                  <a:close/>
                </a:path>
              </a:pathLst>
            </a:custGeom>
            <a:solidFill>
              <a:srgbClr val="9986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67" name="Freeform 243"/>
            <p:cNvSpPr>
              <a:spLocks/>
            </p:cNvSpPr>
            <p:nvPr/>
          </p:nvSpPr>
          <p:spPr bwMode="auto">
            <a:xfrm>
              <a:off x="3113" y="2253"/>
              <a:ext cx="27" cy="15"/>
            </a:xfrm>
            <a:custGeom>
              <a:avLst/>
              <a:gdLst>
                <a:gd name="T0" fmla="*/ 1 w 17"/>
                <a:gd name="T1" fmla="*/ 10 h 10"/>
                <a:gd name="T2" fmla="*/ 17 w 17"/>
                <a:gd name="T3" fmla="*/ 3 h 10"/>
                <a:gd name="T4" fmla="*/ 16 w 17"/>
                <a:gd name="T5" fmla="*/ 2 h 10"/>
                <a:gd name="T6" fmla="*/ 14 w 17"/>
                <a:gd name="T7" fmla="*/ 1 h 10"/>
                <a:gd name="T8" fmla="*/ 1 w 17"/>
                <a:gd name="T9" fmla="*/ 6 h 10"/>
                <a:gd name="T10" fmla="*/ 0 w 17"/>
                <a:gd name="T11" fmla="*/ 8 h 10"/>
                <a:gd name="T12" fmla="*/ 1 w 17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">
                  <a:moveTo>
                    <a:pt x="1" y="10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0"/>
                    <a:pt x="15" y="0"/>
                    <a:pt x="14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0" y="7"/>
                    <a:pt x="0" y="8"/>
                  </a:cubicBezTo>
                  <a:lnTo>
                    <a:pt x="1" y="1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68" name="Freeform 244"/>
            <p:cNvSpPr>
              <a:spLocks/>
            </p:cNvSpPr>
            <p:nvPr/>
          </p:nvSpPr>
          <p:spPr bwMode="auto">
            <a:xfrm>
              <a:off x="3079" y="2174"/>
              <a:ext cx="28" cy="17"/>
            </a:xfrm>
            <a:custGeom>
              <a:avLst/>
              <a:gdLst>
                <a:gd name="T0" fmla="*/ 0 w 18"/>
                <a:gd name="T1" fmla="*/ 7 h 11"/>
                <a:gd name="T2" fmla="*/ 16 w 18"/>
                <a:gd name="T3" fmla="*/ 0 h 11"/>
                <a:gd name="T4" fmla="*/ 17 w 18"/>
                <a:gd name="T5" fmla="*/ 3 h 11"/>
                <a:gd name="T6" fmla="*/ 17 w 18"/>
                <a:gd name="T7" fmla="*/ 5 h 11"/>
                <a:gd name="T8" fmla="*/ 4 w 18"/>
                <a:gd name="T9" fmla="*/ 11 h 11"/>
                <a:gd name="T10" fmla="*/ 2 w 18"/>
                <a:gd name="T11" fmla="*/ 10 h 11"/>
                <a:gd name="T12" fmla="*/ 0 w 18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1">
                  <a:moveTo>
                    <a:pt x="0" y="7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4"/>
                    <a:pt x="17" y="5"/>
                    <a:pt x="17" y="5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69" name="Freeform 245"/>
            <p:cNvSpPr>
              <a:spLocks/>
            </p:cNvSpPr>
            <p:nvPr/>
          </p:nvSpPr>
          <p:spPr bwMode="auto">
            <a:xfrm>
              <a:off x="3086" y="2184"/>
              <a:ext cx="46" cy="76"/>
            </a:xfrm>
            <a:custGeom>
              <a:avLst/>
              <a:gdLst>
                <a:gd name="T0" fmla="*/ 30 w 46"/>
                <a:gd name="T1" fmla="*/ 76 h 76"/>
                <a:gd name="T2" fmla="*/ 46 w 46"/>
                <a:gd name="T3" fmla="*/ 70 h 76"/>
                <a:gd name="T4" fmla="*/ 16 w 46"/>
                <a:gd name="T5" fmla="*/ 0 h 76"/>
                <a:gd name="T6" fmla="*/ 0 w 46"/>
                <a:gd name="T7" fmla="*/ 6 h 76"/>
                <a:gd name="T8" fmla="*/ 30 w 46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6">
                  <a:moveTo>
                    <a:pt x="30" y="76"/>
                  </a:moveTo>
                  <a:lnTo>
                    <a:pt x="46" y="7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30" y="7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70" name="Freeform 246"/>
            <p:cNvSpPr>
              <a:spLocks/>
            </p:cNvSpPr>
            <p:nvPr/>
          </p:nvSpPr>
          <p:spPr bwMode="auto">
            <a:xfrm>
              <a:off x="3156" y="2234"/>
              <a:ext cx="29" cy="15"/>
            </a:xfrm>
            <a:custGeom>
              <a:avLst/>
              <a:gdLst>
                <a:gd name="T0" fmla="*/ 2 w 19"/>
                <a:gd name="T1" fmla="*/ 10 h 10"/>
                <a:gd name="T2" fmla="*/ 19 w 19"/>
                <a:gd name="T3" fmla="*/ 3 h 10"/>
                <a:gd name="T4" fmla="*/ 18 w 19"/>
                <a:gd name="T5" fmla="*/ 1 h 10"/>
                <a:gd name="T6" fmla="*/ 15 w 19"/>
                <a:gd name="T7" fmla="*/ 0 h 10"/>
                <a:gd name="T8" fmla="*/ 2 w 19"/>
                <a:gd name="T9" fmla="*/ 6 h 10"/>
                <a:gd name="T10" fmla="*/ 1 w 19"/>
                <a:gd name="T11" fmla="*/ 9 h 10"/>
                <a:gd name="T12" fmla="*/ 2 w 19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0">
                  <a:moveTo>
                    <a:pt x="2" y="10"/>
                  </a:moveTo>
                  <a:cubicBezTo>
                    <a:pt x="19" y="3"/>
                    <a:pt x="19" y="3"/>
                    <a:pt x="19" y="3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1" y="9"/>
                  </a:cubicBezTo>
                  <a:lnTo>
                    <a:pt x="2" y="1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71" name="Freeform 247"/>
            <p:cNvSpPr>
              <a:spLocks/>
            </p:cNvSpPr>
            <p:nvPr/>
          </p:nvSpPr>
          <p:spPr bwMode="auto">
            <a:xfrm>
              <a:off x="3123" y="2155"/>
              <a:ext cx="28" cy="18"/>
            </a:xfrm>
            <a:custGeom>
              <a:avLst/>
              <a:gdLst>
                <a:gd name="T0" fmla="*/ 0 w 18"/>
                <a:gd name="T1" fmla="*/ 7 h 11"/>
                <a:gd name="T2" fmla="*/ 17 w 18"/>
                <a:gd name="T3" fmla="*/ 0 h 11"/>
                <a:gd name="T4" fmla="*/ 18 w 18"/>
                <a:gd name="T5" fmla="*/ 2 h 11"/>
                <a:gd name="T6" fmla="*/ 17 w 18"/>
                <a:gd name="T7" fmla="*/ 5 h 11"/>
                <a:gd name="T8" fmla="*/ 4 w 18"/>
                <a:gd name="T9" fmla="*/ 11 h 11"/>
                <a:gd name="T10" fmla="*/ 1 w 18"/>
                <a:gd name="T11" fmla="*/ 10 h 11"/>
                <a:gd name="T12" fmla="*/ 0 w 18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1">
                  <a:moveTo>
                    <a:pt x="0" y="7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3"/>
                    <a:pt x="18" y="5"/>
                    <a:pt x="17" y="5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1" y="11"/>
                    <a:pt x="1" y="1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72" name="Freeform 248"/>
            <p:cNvSpPr>
              <a:spLocks/>
            </p:cNvSpPr>
            <p:nvPr/>
          </p:nvSpPr>
          <p:spPr bwMode="auto">
            <a:xfrm>
              <a:off x="3130" y="2165"/>
              <a:ext cx="48" cy="77"/>
            </a:xfrm>
            <a:custGeom>
              <a:avLst/>
              <a:gdLst>
                <a:gd name="T0" fmla="*/ 32 w 48"/>
                <a:gd name="T1" fmla="*/ 77 h 77"/>
                <a:gd name="T2" fmla="*/ 48 w 48"/>
                <a:gd name="T3" fmla="*/ 70 h 77"/>
                <a:gd name="T4" fmla="*/ 16 w 48"/>
                <a:gd name="T5" fmla="*/ 0 h 77"/>
                <a:gd name="T6" fmla="*/ 0 w 48"/>
                <a:gd name="T7" fmla="*/ 6 h 77"/>
                <a:gd name="T8" fmla="*/ 32 w 48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77">
                  <a:moveTo>
                    <a:pt x="32" y="77"/>
                  </a:moveTo>
                  <a:lnTo>
                    <a:pt x="48" y="7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32" y="77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73" name="Freeform 249"/>
            <p:cNvSpPr>
              <a:spLocks/>
            </p:cNvSpPr>
            <p:nvPr/>
          </p:nvSpPr>
          <p:spPr bwMode="auto">
            <a:xfrm>
              <a:off x="3201" y="2215"/>
              <a:ext cx="27" cy="16"/>
            </a:xfrm>
            <a:custGeom>
              <a:avLst/>
              <a:gdLst>
                <a:gd name="T0" fmla="*/ 1 w 17"/>
                <a:gd name="T1" fmla="*/ 10 h 10"/>
                <a:gd name="T2" fmla="*/ 17 w 17"/>
                <a:gd name="T3" fmla="*/ 3 h 10"/>
                <a:gd name="T4" fmla="*/ 16 w 17"/>
                <a:gd name="T5" fmla="*/ 2 h 10"/>
                <a:gd name="T6" fmla="*/ 14 w 17"/>
                <a:gd name="T7" fmla="*/ 1 h 10"/>
                <a:gd name="T8" fmla="*/ 1 w 17"/>
                <a:gd name="T9" fmla="*/ 6 h 10"/>
                <a:gd name="T10" fmla="*/ 0 w 17"/>
                <a:gd name="T11" fmla="*/ 8 h 10"/>
                <a:gd name="T12" fmla="*/ 1 w 17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">
                  <a:moveTo>
                    <a:pt x="1" y="10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0"/>
                    <a:pt x="15" y="0"/>
                    <a:pt x="14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0" y="7"/>
                    <a:pt x="0" y="8"/>
                  </a:cubicBezTo>
                  <a:lnTo>
                    <a:pt x="1" y="1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74" name="Freeform 250"/>
            <p:cNvSpPr>
              <a:spLocks/>
            </p:cNvSpPr>
            <p:nvPr/>
          </p:nvSpPr>
          <p:spPr bwMode="auto">
            <a:xfrm>
              <a:off x="3167" y="2136"/>
              <a:ext cx="28" cy="18"/>
            </a:xfrm>
            <a:custGeom>
              <a:avLst/>
              <a:gdLst>
                <a:gd name="T0" fmla="*/ 0 w 18"/>
                <a:gd name="T1" fmla="*/ 7 h 11"/>
                <a:gd name="T2" fmla="*/ 16 w 18"/>
                <a:gd name="T3" fmla="*/ 0 h 11"/>
                <a:gd name="T4" fmla="*/ 17 w 18"/>
                <a:gd name="T5" fmla="*/ 3 h 11"/>
                <a:gd name="T6" fmla="*/ 16 w 18"/>
                <a:gd name="T7" fmla="*/ 5 h 11"/>
                <a:gd name="T8" fmla="*/ 4 w 18"/>
                <a:gd name="T9" fmla="*/ 11 h 11"/>
                <a:gd name="T10" fmla="*/ 1 w 18"/>
                <a:gd name="T11" fmla="*/ 10 h 11"/>
                <a:gd name="T12" fmla="*/ 0 w 18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1">
                  <a:moveTo>
                    <a:pt x="0" y="7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4"/>
                    <a:pt x="17" y="5"/>
                    <a:pt x="16" y="5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2" y="10"/>
                    <a:pt x="1" y="1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75" name="Freeform 251"/>
            <p:cNvSpPr>
              <a:spLocks/>
            </p:cNvSpPr>
            <p:nvPr/>
          </p:nvSpPr>
          <p:spPr bwMode="auto">
            <a:xfrm>
              <a:off x="3176" y="2146"/>
              <a:ext cx="46" cy="77"/>
            </a:xfrm>
            <a:custGeom>
              <a:avLst/>
              <a:gdLst>
                <a:gd name="T0" fmla="*/ 30 w 46"/>
                <a:gd name="T1" fmla="*/ 77 h 77"/>
                <a:gd name="T2" fmla="*/ 46 w 46"/>
                <a:gd name="T3" fmla="*/ 70 h 77"/>
                <a:gd name="T4" fmla="*/ 16 w 46"/>
                <a:gd name="T5" fmla="*/ 0 h 77"/>
                <a:gd name="T6" fmla="*/ 0 w 46"/>
                <a:gd name="T7" fmla="*/ 6 h 77"/>
                <a:gd name="T8" fmla="*/ 30 w 46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7">
                  <a:moveTo>
                    <a:pt x="30" y="77"/>
                  </a:moveTo>
                  <a:lnTo>
                    <a:pt x="46" y="7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30" y="77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76" name="Freeform 252"/>
            <p:cNvSpPr>
              <a:spLocks/>
            </p:cNvSpPr>
            <p:nvPr/>
          </p:nvSpPr>
          <p:spPr bwMode="auto">
            <a:xfrm>
              <a:off x="3057" y="2116"/>
              <a:ext cx="152" cy="75"/>
            </a:xfrm>
            <a:custGeom>
              <a:avLst/>
              <a:gdLst>
                <a:gd name="T0" fmla="*/ 2 w 97"/>
                <a:gd name="T1" fmla="*/ 39 h 48"/>
                <a:gd name="T2" fmla="*/ 91 w 97"/>
                <a:gd name="T3" fmla="*/ 0 h 48"/>
                <a:gd name="T4" fmla="*/ 94 w 97"/>
                <a:gd name="T5" fmla="*/ 1 h 48"/>
                <a:gd name="T6" fmla="*/ 97 w 97"/>
                <a:gd name="T7" fmla="*/ 8 h 48"/>
                <a:gd name="T8" fmla="*/ 95 w 97"/>
                <a:gd name="T9" fmla="*/ 9 h 48"/>
                <a:gd name="T10" fmla="*/ 5 w 97"/>
                <a:gd name="T11" fmla="*/ 48 h 48"/>
                <a:gd name="T12" fmla="*/ 3 w 97"/>
                <a:gd name="T13" fmla="*/ 48 h 48"/>
                <a:gd name="T14" fmla="*/ 1 w 97"/>
                <a:gd name="T15" fmla="*/ 41 h 48"/>
                <a:gd name="T16" fmla="*/ 2 w 97"/>
                <a:gd name="T17" fmla="*/ 3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48">
                  <a:moveTo>
                    <a:pt x="2" y="39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2" y="0"/>
                    <a:pt x="94" y="0"/>
                    <a:pt x="94" y="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8"/>
                    <a:pt x="3" y="48"/>
                    <a:pt x="3" y="4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1" y="39"/>
                    <a:pt x="2" y="39"/>
                  </a:cubicBezTo>
                  <a:close/>
                </a:path>
              </a:pathLst>
            </a:custGeom>
            <a:solidFill>
              <a:srgbClr val="9986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77" name="Freeform 253"/>
            <p:cNvSpPr>
              <a:spLocks/>
            </p:cNvSpPr>
            <p:nvPr/>
          </p:nvSpPr>
          <p:spPr bwMode="auto">
            <a:xfrm>
              <a:off x="3068" y="2107"/>
              <a:ext cx="124" cy="66"/>
            </a:xfrm>
            <a:custGeom>
              <a:avLst/>
              <a:gdLst>
                <a:gd name="T0" fmla="*/ 44 w 124"/>
                <a:gd name="T1" fmla="*/ 0 h 66"/>
                <a:gd name="T2" fmla="*/ 0 w 124"/>
                <a:gd name="T3" fmla="*/ 66 h 66"/>
                <a:gd name="T4" fmla="*/ 61 w 124"/>
                <a:gd name="T5" fmla="*/ 40 h 66"/>
                <a:gd name="T6" fmla="*/ 124 w 124"/>
                <a:gd name="T7" fmla="*/ 14 h 66"/>
                <a:gd name="T8" fmla="*/ 44 w 124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6">
                  <a:moveTo>
                    <a:pt x="44" y="0"/>
                  </a:moveTo>
                  <a:lnTo>
                    <a:pt x="0" y="66"/>
                  </a:lnTo>
                  <a:lnTo>
                    <a:pt x="61" y="40"/>
                  </a:lnTo>
                  <a:lnTo>
                    <a:pt x="124" y="1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78" name="Freeform 254"/>
            <p:cNvSpPr>
              <a:spLocks noEditPoints="1"/>
            </p:cNvSpPr>
            <p:nvPr/>
          </p:nvSpPr>
          <p:spPr bwMode="auto">
            <a:xfrm>
              <a:off x="3108" y="2116"/>
              <a:ext cx="22" cy="30"/>
            </a:xfrm>
            <a:custGeom>
              <a:avLst/>
              <a:gdLst>
                <a:gd name="T0" fmla="*/ 9 w 14"/>
                <a:gd name="T1" fmla="*/ 15 h 19"/>
                <a:gd name="T2" fmla="*/ 7 w 14"/>
                <a:gd name="T3" fmla="*/ 10 h 19"/>
                <a:gd name="T4" fmla="*/ 3 w 14"/>
                <a:gd name="T5" fmla="*/ 10 h 19"/>
                <a:gd name="T6" fmla="*/ 1 w 14"/>
                <a:gd name="T7" fmla="*/ 7 h 19"/>
                <a:gd name="T8" fmla="*/ 1 w 14"/>
                <a:gd name="T9" fmla="*/ 4 h 19"/>
                <a:gd name="T10" fmla="*/ 3 w 14"/>
                <a:gd name="T11" fmla="*/ 2 h 19"/>
                <a:gd name="T12" fmla="*/ 2 w 14"/>
                <a:gd name="T13" fmla="*/ 1 h 19"/>
                <a:gd name="T14" fmla="*/ 4 w 14"/>
                <a:gd name="T15" fmla="*/ 0 h 19"/>
                <a:gd name="T16" fmla="*/ 4 w 14"/>
                <a:gd name="T17" fmla="*/ 1 h 19"/>
                <a:gd name="T18" fmla="*/ 8 w 14"/>
                <a:gd name="T19" fmla="*/ 1 h 19"/>
                <a:gd name="T20" fmla="*/ 10 w 14"/>
                <a:gd name="T21" fmla="*/ 3 h 19"/>
                <a:gd name="T22" fmla="*/ 7 w 14"/>
                <a:gd name="T23" fmla="*/ 4 h 19"/>
                <a:gd name="T24" fmla="*/ 5 w 14"/>
                <a:gd name="T25" fmla="*/ 3 h 19"/>
                <a:gd name="T26" fmla="*/ 7 w 14"/>
                <a:gd name="T27" fmla="*/ 7 h 19"/>
                <a:gd name="T28" fmla="*/ 11 w 14"/>
                <a:gd name="T29" fmla="*/ 8 h 19"/>
                <a:gd name="T30" fmla="*/ 13 w 14"/>
                <a:gd name="T31" fmla="*/ 10 h 19"/>
                <a:gd name="T32" fmla="*/ 14 w 14"/>
                <a:gd name="T33" fmla="*/ 14 h 19"/>
                <a:gd name="T34" fmla="*/ 11 w 14"/>
                <a:gd name="T35" fmla="*/ 17 h 19"/>
                <a:gd name="T36" fmla="*/ 12 w 14"/>
                <a:gd name="T37" fmla="*/ 19 h 19"/>
                <a:gd name="T38" fmla="*/ 10 w 14"/>
                <a:gd name="T39" fmla="*/ 19 h 19"/>
                <a:gd name="T40" fmla="*/ 10 w 14"/>
                <a:gd name="T41" fmla="*/ 17 h 19"/>
                <a:gd name="T42" fmla="*/ 6 w 14"/>
                <a:gd name="T43" fmla="*/ 17 h 19"/>
                <a:gd name="T44" fmla="*/ 3 w 14"/>
                <a:gd name="T45" fmla="*/ 15 h 19"/>
                <a:gd name="T46" fmla="*/ 6 w 14"/>
                <a:gd name="T47" fmla="*/ 13 h 19"/>
                <a:gd name="T48" fmla="*/ 7 w 14"/>
                <a:gd name="T49" fmla="*/ 14 h 19"/>
                <a:gd name="T50" fmla="*/ 9 w 14"/>
                <a:gd name="T51" fmla="*/ 15 h 19"/>
                <a:gd name="T52" fmla="*/ 4 w 14"/>
                <a:gd name="T53" fmla="*/ 4 h 19"/>
                <a:gd name="T54" fmla="*/ 3 w 14"/>
                <a:gd name="T55" fmla="*/ 5 h 19"/>
                <a:gd name="T56" fmla="*/ 3 w 14"/>
                <a:gd name="T57" fmla="*/ 6 h 19"/>
                <a:gd name="T58" fmla="*/ 4 w 14"/>
                <a:gd name="T59" fmla="*/ 7 h 19"/>
                <a:gd name="T60" fmla="*/ 5 w 14"/>
                <a:gd name="T61" fmla="*/ 7 h 19"/>
                <a:gd name="T62" fmla="*/ 4 w 14"/>
                <a:gd name="T63" fmla="*/ 4 h 19"/>
                <a:gd name="T64" fmla="*/ 10 w 14"/>
                <a:gd name="T65" fmla="*/ 14 h 19"/>
                <a:gd name="T66" fmla="*/ 11 w 14"/>
                <a:gd name="T67" fmla="*/ 13 h 19"/>
                <a:gd name="T68" fmla="*/ 11 w 14"/>
                <a:gd name="T69" fmla="*/ 11 h 19"/>
                <a:gd name="T70" fmla="*/ 10 w 14"/>
                <a:gd name="T71" fmla="*/ 10 h 19"/>
                <a:gd name="T72" fmla="*/ 8 w 14"/>
                <a:gd name="T73" fmla="*/ 10 h 19"/>
                <a:gd name="T74" fmla="*/ 10 w 14"/>
                <a:gd name="T75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" h="19">
                  <a:moveTo>
                    <a:pt x="9" y="15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5" y="11"/>
                    <a:pt x="4" y="10"/>
                    <a:pt x="3" y="10"/>
                  </a:cubicBezTo>
                  <a:cubicBezTo>
                    <a:pt x="2" y="9"/>
                    <a:pt x="1" y="9"/>
                    <a:pt x="1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1"/>
                    <a:pt x="7" y="1"/>
                    <a:pt x="8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6" y="3"/>
                    <a:pt x="5" y="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9" y="7"/>
                    <a:pt x="10" y="7"/>
                    <a:pt x="11" y="8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4" y="11"/>
                    <a:pt x="14" y="12"/>
                    <a:pt x="14" y="14"/>
                  </a:cubicBezTo>
                  <a:cubicBezTo>
                    <a:pt x="13" y="15"/>
                    <a:pt x="12" y="16"/>
                    <a:pt x="11" y="17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8" y="18"/>
                    <a:pt x="7" y="18"/>
                    <a:pt x="6" y="17"/>
                  </a:cubicBezTo>
                  <a:cubicBezTo>
                    <a:pt x="5" y="17"/>
                    <a:pt x="4" y="16"/>
                    <a:pt x="3" y="1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4"/>
                    <a:pt x="7" y="14"/>
                  </a:cubicBezTo>
                  <a:cubicBezTo>
                    <a:pt x="8" y="15"/>
                    <a:pt x="8" y="15"/>
                    <a:pt x="9" y="15"/>
                  </a:cubicBezTo>
                  <a:close/>
                  <a:moveTo>
                    <a:pt x="4" y="4"/>
                  </a:moveTo>
                  <a:cubicBezTo>
                    <a:pt x="4" y="4"/>
                    <a:pt x="3" y="5"/>
                    <a:pt x="3" y="5"/>
                  </a:cubicBezTo>
                  <a:cubicBezTo>
                    <a:pt x="3" y="5"/>
                    <a:pt x="3" y="6"/>
                    <a:pt x="3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5" y="7"/>
                    <a:pt x="5" y="7"/>
                  </a:cubicBezTo>
                  <a:lnTo>
                    <a:pt x="4" y="4"/>
                  </a:lnTo>
                  <a:close/>
                  <a:moveTo>
                    <a:pt x="10" y="14"/>
                  </a:moveTo>
                  <a:cubicBezTo>
                    <a:pt x="11" y="14"/>
                    <a:pt x="11" y="14"/>
                    <a:pt x="11" y="13"/>
                  </a:cubicBezTo>
                  <a:cubicBezTo>
                    <a:pt x="11" y="12"/>
                    <a:pt x="11" y="12"/>
                    <a:pt x="11" y="11"/>
                  </a:cubicBezTo>
                  <a:cubicBezTo>
                    <a:pt x="11" y="11"/>
                    <a:pt x="10" y="11"/>
                    <a:pt x="10" y="10"/>
                  </a:cubicBezTo>
                  <a:cubicBezTo>
                    <a:pt x="10" y="10"/>
                    <a:pt x="9" y="10"/>
                    <a:pt x="8" y="10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79" name="Oval 255"/>
            <p:cNvSpPr>
              <a:spLocks noChangeArrowheads="1"/>
            </p:cNvSpPr>
            <p:nvPr/>
          </p:nvSpPr>
          <p:spPr bwMode="auto">
            <a:xfrm>
              <a:off x="2570" y="3451"/>
              <a:ext cx="1525" cy="372"/>
            </a:xfrm>
            <a:prstGeom prst="ellipse">
              <a:avLst/>
            </a:prstGeom>
            <a:solidFill>
              <a:srgbClr val="00A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80" name="Freeform 256"/>
            <p:cNvSpPr>
              <a:spLocks/>
            </p:cNvSpPr>
            <p:nvPr/>
          </p:nvSpPr>
          <p:spPr bwMode="auto">
            <a:xfrm>
              <a:off x="2892" y="3033"/>
              <a:ext cx="909" cy="149"/>
            </a:xfrm>
            <a:custGeom>
              <a:avLst/>
              <a:gdLst>
                <a:gd name="T0" fmla="*/ 23 w 579"/>
                <a:gd name="T1" fmla="*/ 0 h 95"/>
                <a:gd name="T2" fmla="*/ 562 w 579"/>
                <a:gd name="T3" fmla="*/ 0 h 95"/>
                <a:gd name="T4" fmla="*/ 579 w 579"/>
                <a:gd name="T5" fmla="*/ 18 h 95"/>
                <a:gd name="T6" fmla="*/ 579 w 579"/>
                <a:gd name="T7" fmla="*/ 72 h 95"/>
                <a:gd name="T8" fmla="*/ 562 w 579"/>
                <a:gd name="T9" fmla="*/ 95 h 95"/>
                <a:gd name="T10" fmla="*/ 23 w 579"/>
                <a:gd name="T11" fmla="*/ 95 h 95"/>
                <a:gd name="T12" fmla="*/ 0 w 579"/>
                <a:gd name="T13" fmla="*/ 72 h 95"/>
                <a:gd name="T14" fmla="*/ 0 w 579"/>
                <a:gd name="T15" fmla="*/ 18 h 95"/>
                <a:gd name="T16" fmla="*/ 23 w 579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9" h="95">
                  <a:moveTo>
                    <a:pt x="23" y="0"/>
                  </a:moveTo>
                  <a:cubicBezTo>
                    <a:pt x="562" y="0"/>
                    <a:pt x="562" y="0"/>
                    <a:pt x="562" y="0"/>
                  </a:cubicBezTo>
                  <a:cubicBezTo>
                    <a:pt x="571" y="0"/>
                    <a:pt x="579" y="9"/>
                    <a:pt x="579" y="18"/>
                  </a:cubicBezTo>
                  <a:cubicBezTo>
                    <a:pt x="579" y="72"/>
                    <a:pt x="579" y="72"/>
                    <a:pt x="579" y="72"/>
                  </a:cubicBezTo>
                  <a:cubicBezTo>
                    <a:pt x="579" y="86"/>
                    <a:pt x="571" y="95"/>
                    <a:pt x="562" y="95"/>
                  </a:cubicBezTo>
                  <a:cubicBezTo>
                    <a:pt x="23" y="95"/>
                    <a:pt x="23" y="95"/>
                    <a:pt x="23" y="95"/>
                  </a:cubicBezTo>
                  <a:cubicBezTo>
                    <a:pt x="9" y="95"/>
                    <a:pt x="0" y="86"/>
                    <a:pt x="0" y="7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23" y="0"/>
                  </a:cubicBezTo>
                  <a:close/>
                </a:path>
              </a:pathLst>
            </a:custGeom>
            <a:solidFill>
              <a:srgbClr val="F4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81" name="Freeform 257"/>
            <p:cNvSpPr>
              <a:spLocks noEditPoints="1"/>
            </p:cNvSpPr>
            <p:nvPr/>
          </p:nvSpPr>
          <p:spPr bwMode="auto">
            <a:xfrm>
              <a:off x="2999" y="3217"/>
              <a:ext cx="697" cy="335"/>
            </a:xfrm>
            <a:custGeom>
              <a:avLst/>
              <a:gdLst>
                <a:gd name="T0" fmla="*/ 127 w 697"/>
                <a:gd name="T1" fmla="*/ 64 h 335"/>
                <a:gd name="T2" fmla="*/ 0 w 697"/>
                <a:gd name="T3" fmla="*/ 0 h 335"/>
                <a:gd name="T4" fmla="*/ 689 w 697"/>
                <a:gd name="T5" fmla="*/ 64 h 335"/>
                <a:gd name="T6" fmla="*/ 576 w 697"/>
                <a:gd name="T7" fmla="*/ 0 h 335"/>
                <a:gd name="T8" fmla="*/ 689 w 697"/>
                <a:gd name="T9" fmla="*/ 64 h 335"/>
                <a:gd name="T10" fmla="*/ 532 w 697"/>
                <a:gd name="T11" fmla="*/ 64 h 335"/>
                <a:gd name="T12" fmla="*/ 433 w 697"/>
                <a:gd name="T13" fmla="*/ 0 h 335"/>
                <a:gd name="T14" fmla="*/ 397 w 697"/>
                <a:gd name="T15" fmla="*/ 0 h 335"/>
                <a:gd name="T16" fmla="*/ 348 w 697"/>
                <a:gd name="T17" fmla="*/ 64 h 335"/>
                <a:gd name="T18" fmla="*/ 298 w 697"/>
                <a:gd name="T19" fmla="*/ 0 h 335"/>
                <a:gd name="T20" fmla="*/ 397 w 697"/>
                <a:gd name="T21" fmla="*/ 0 h 335"/>
                <a:gd name="T22" fmla="*/ 397 w 697"/>
                <a:gd name="T23" fmla="*/ 93 h 335"/>
                <a:gd name="T24" fmla="*/ 348 w 697"/>
                <a:gd name="T25" fmla="*/ 149 h 335"/>
                <a:gd name="T26" fmla="*/ 298 w 697"/>
                <a:gd name="T27" fmla="*/ 93 h 335"/>
                <a:gd name="T28" fmla="*/ 348 w 697"/>
                <a:gd name="T29" fmla="*/ 185 h 335"/>
                <a:gd name="T30" fmla="*/ 397 w 697"/>
                <a:gd name="T31" fmla="*/ 242 h 335"/>
                <a:gd name="T32" fmla="*/ 298 w 697"/>
                <a:gd name="T33" fmla="*/ 242 h 335"/>
                <a:gd name="T34" fmla="*/ 348 w 697"/>
                <a:gd name="T35" fmla="*/ 185 h 335"/>
                <a:gd name="T36" fmla="*/ 433 w 697"/>
                <a:gd name="T37" fmla="*/ 93 h 335"/>
                <a:gd name="T38" fmla="*/ 532 w 697"/>
                <a:gd name="T39" fmla="*/ 149 h 335"/>
                <a:gd name="T40" fmla="*/ 433 w 697"/>
                <a:gd name="T41" fmla="*/ 185 h 335"/>
                <a:gd name="T42" fmla="*/ 532 w 697"/>
                <a:gd name="T43" fmla="*/ 242 h 335"/>
                <a:gd name="T44" fmla="*/ 433 w 697"/>
                <a:gd name="T45" fmla="*/ 185 h 335"/>
                <a:gd name="T46" fmla="*/ 576 w 697"/>
                <a:gd name="T47" fmla="*/ 185 h 335"/>
                <a:gd name="T48" fmla="*/ 667 w 697"/>
                <a:gd name="T49" fmla="*/ 242 h 335"/>
                <a:gd name="T50" fmla="*/ 683 w 697"/>
                <a:gd name="T51" fmla="*/ 149 h 335"/>
                <a:gd name="T52" fmla="*/ 576 w 697"/>
                <a:gd name="T53" fmla="*/ 93 h 335"/>
                <a:gd name="T54" fmla="*/ 683 w 697"/>
                <a:gd name="T55" fmla="*/ 149 h 335"/>
                <a:gd name="T56" fmla="*/ 661 w 697"/>
                <a:gd name="T57" fmla="*/ 270 h 335"/>
                <a:gd name="T58" fmla="*/ 576 w 697"/>
                <a:gd name="T59" fmla="*/ 335 h 335"/>
                <a:gd name="T60" fmla="*/ 532 w 697"/>
                <a:gd name="T61" fmla="*/ 270 h 335"/>
                <a:gd name="T62" fmla="*/ 433 w 697"/>
                <a:gd name="T63" fmla="*/ 335 h 335"/>
                <a:gd name="T64" fmla="*/ 532 w 697"/>
                <a:gd name="T65" fmla="*/ 270 h 335"/>
                <a:gd name="T66" fmla="*/ 171 w 697"/>
                <a:gd name="T67" fmla="*/ 64 h 335"/>
                <a:gd name="T68" fmla="*/ 270 w 697"/>
                <a:gd name="T69" fmla="*/ 0 h 335"/>
                <a:gd name="T70" fmla="*/ 270 w 697"/>
                <a:gd name="T71" fmla="*/ 149 h 335"/>
                <a:gd name="T72" fmla="*/ 171 w 697"/>
                <a:gd name="T73" fmla="*/ 93 h 335"/>
                <a:gd name="T74" fmla="*/ 270 w 697"/>
                <a:gd name="T75" fmla="*/ 149 h 335"/>
                <a:gd name="T76" fmla="*/ 171 w 697"/>
                <a:gd name="T77" fmla="*/ 185 h 335"/>
                <a:gd name="T78" fmla="*/ 270 w 697"/>
                <a:gd name="T79" fmla="*/ 242 h 335"/>
                <a:gd name="T80" fmla="*/ 127 w 697"/>
                <a:gd name="T81" fmla="*/ 242 h 335"/>
                <a:gd name="T82" fmla="*/ 22 w 697"/>
                <a:gd name="T83" fmla="*/ 185 h 335"/>
                <a:gd name="T84" fmla="*/ 127 w 697"/>
                <a:gd name="T85" fmla="*/ 242 h 335"/>
                <a:gd name="T86" fmla="*/ 127 w 697"/>
                <a:gd name="T87" fmla="*/ 149 h 335"/>
                <a:gd name="T88" fmla="*/ 14 w 697"/>
                <a:gd name="T89" fmla="*/ 93 h 335"/>
                <a:gd name="T90" fmla="*/ 127 w 697"/>
                <a:gd name="T91" fmla="*/ 270 h 335"/>
                <a:gd name="T92" fmla="*/ 43 w 697"/>
                <a:gd name="T93" fmla="*/ 335 h 335"/>
                <a:gd name="T94" fmla="*/ 127 w 697"/>
                <a:gd name="T95" fmla="*/ 270 h 335"/>
                <a:gd name="T96" fmla="*/ 171 w 697"/>
                <a:gd name="T97" fmla="*/ 335 h 335"/>
                <a:gd name="T98" fmla="*/ 270 w 697"/>
                <a:gd name="T99" fmla="*/ 270 h 335"/>
                <a:gd name="T100" fmla="*/ 298 w 697"/>
                <a:gd name="T101" fmla="*/ 270 h 335"/>
                <a:gd name="T102" fmla="*/ 348 w 697"/>
                <a:gd name="T103" fmla="*/ 335 h 335"/>
                <a:gd name="T104" fmla="*/ 397 w 697"/>
                <a:gd name="T105" fmla="*/ 270 h 335"/>
                <a:gd name="T106" fmla="*/ 298 w 697"/>
                <a:gd name="T107" fmla="*/ 27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97" h="335">
                  <a:moveTo>
                    <a:pt x="7" y="64"/>
                  </a:moveTo>
                  <a:lnTo>
                    <a:pt x="127" y="64"/>
                  </a:lnTo>
                  <a:lnTo>
                    <a:pt x="127" y="0"/>
                  </a:lnTo>
                  <a:lnTo>
                    <a:pt x="0" y="0"/>
                  </a:lnTo>
                  <a:lnTo>
                    <a:pt x="7" y="64"/>
                  </a:lnTo>
                  <a:close/>
                  <a:moveTo>
                    <a:pt x="689" y="64"/>
                  </a:moveTo>
                  <a:lnTo>
                    <a:pt x="576" y="64"/>
                  </a:lnTo>
                  <a:lnTo>
                    <a:pt x="576" y="0"/>
                  </a:lnTo>
                  <a:lnTo>
                    <a:pt x="697" y="0"/>
                  </a:lnTo>
                  <a:lnTo>
                    <a:pt x="689" y="64"/>
                  </a:lnTo>
                  <a:close/>
                  <a:moveTo>
                    <a:pt x="532" y="0"/>
                  </a:moveTo>
                  <a:lnTo>
                    <a:pt x="532" y="64"/>
                  </a:lnTo>
                  <a:lnTo>
                    <a:pt x="433" y="64"/>
                  </a:lnTo>
                  <a:lnTo>
                    <a:pt x="433" y="0"/>
                  </a:lnTo>
                  <a:lnTo>
                    <a:pt x="532" y="0"/>
                  </a:lnTo>
                  <a:close/>
                  <a:moveTo>
                    <a:pt x="397" y="0"/>
                  </a:moveTo>
                  <a:lnTo>
                    <a:pt x="397" y="64"/>
                  </a:lnTo>
                  <a:lnTo>
                    <a:pt x="348" y="64"/>
                  </a:lnTo>
                  <a:lnTo>
                    <a:pt x="298" y="64"/>
                  </a:lnTo>
                  <a:lnTo>
                    <a:pt x="298" y="0"/>
                  </a:lnTo>
                  <a:lnTo>
                    <a:pt x="348" y="0"/>
                  </a:lnTo>
                  <a:lnTo>
                    <a:pt x="397" y="0"/>
                  </a:lnTo>
                  <a:close/>
                  <a:moveTo>
                    <a:pt x="348" y="93"/>
                  </a:moveTo>
                  <a:lnTo>
                    <a:pt x="397" y="93"/>
                  </a:lnTo>
                  <a:lnTo>
                    <a:pt x="397" y="149"/>
                  </a:lnTo>
                  <a:lnTo>
                    <a:pt x="348" y="149"/>
                  </a:lnTo>
                  <a:lnTo>
                    <a:pt x="298" y="149"/>
                  </a:lnTo>
                  <a:lnTo>
                    <a:pt x="298" y="93"/>
                  </a:lnTo>
                  <a:lnTo>
                    <a:pt x="348" y="93"/>
                  </a:lnTo>
                  <a:close/>
                  <a:moveTo>
                    <a:pt x="348" y="185"/>
                  </a:moveTo>
                  <a:lnTo>
                    <a:pt x="397" y="185"/>
                  </a:lnTo>
                  <a:lnTo>
                    <a:pt x="397" y="242"/>
                  </a:lnTo>
                  <a:lnTo>
                    <a:pt x="348" y="242"/>
                  </a:lnTo>
                  <a:lnTo>
                    <a:pt x="298" y="242"/>
                  </a:lnTo>
                  <a:lnTo>
                    <a:pt x="298" y="185"/>
                  </a:lnTo>
                  <a:lnTo>
                    <a:pt x="348" y="185"/>
                  </a:lnTo>
                  <a:close/>
                  <a:moveTo>
                    <a:pt x="433" y="149"/>
                  </a:moveTo>
                  <a:lnTo>
                    <a:pt x="433" y="93"/>
                  </a:lnTo>
                  <a:lnTo>
                    <a:pt x="532" y="93"/>
                  </a:lnTo>
                  <a:lnTo>
                    <a:pt x="532" y="149"/>
                  </a:lnTo>
                  <a:lnTo>
                    <a:pt x="433" y="149"/>
                  </a:lnTo>
                  <a:close/>
                  <a:moveTo>
                    <a:pt x="433" y="185"/>
                  </a:moveTo>
                  <a:lnTo>
                    <a:pt x="532" y="185"/>
                  </a:lnTo>
                  <a:lnTo>
                    <a:pt x="532" y="242"/>
                  </a:lnTo>
                  <a:lnTo>
                    <a:pt x="433" y="242"/>
                  </a:lnTo>
                  <a:lnTo>
                    <a:pt x="433" y="185"/>
                  </a:lnTo>
                  <a:close/>
                  <a:moveTo>
                    <a:pt x="576" y="242"/>
                  </a:moveTo>
                  <a:lnTo>
                    <a:pt x="576" y="185"/>
                  </a:lnTo>
                  <a:lnTo>
                    <a:pt x="675" y="185"/>
                  </a:lnTo>
                  <a:lnTo>
                    <a:pt x="667" y="242"/>
                  </a:lnTo>
                  <a:lnTo>
                    <a:pt x="576" y="242"/>
                  </a:lnTo>
                  <a:close/>
                  <a:moveTo>
                    <a:pt x="683" y="149"/>
                  </a:moveTo>
                  <a:lnTo>
                    <a:pt x="576" y="149"/>
                  </a:lnTo>
                  <a:lnTo>
                    <a:pt x="576" y="93"/>
                  </a:lnTo>
                  <a:lnTo>
                    <a:pt x="689" y="93"/>
                  </a:lnTo>
                  <a:lnTo>
                    <a:pt x="683" y="149"/>
                  </a:lnTo>
                  <a:close/>
                  <a:moveTo>
                    <a:pt x="576" y="270"/>
                  </a:moveTo>
                  <a:lnTo>
                    <a:pt x="661" y="270"/>
                  </a:lnTo>
                  <a:lnTo>
                    <a:pt x="654" y="335"/>
                  </a:lnTo>
                  <a:lnTo>
                    <a:pt x="576" y="335"/>
                  </a:lnTo>
                  <a:lnTo>
                    <a:pt x="576" y="270"/>
                  </a:lnTo>
                  <a:close/>
                  <a:moveTo>
                    <a:pt x="532" y="270"/>
                  </a:moveTo>
                  <a:lnTo>
                    <a:pt x="532" y="335"/>
                  </a:lnTo>
                  <a:lnTo>
                    <a:pt x="433" y="335"/>
                  </a:lnTo>
                  <a:lnTo>
                    <a:pt x="433" y="270"/>
                  </a:lnTo>
                  <a:lnTo>
                    <a:pt x="532" y="270"/>
                  </a:lnTo>
                  <a:close/>
                  <a:moveTo>
                    <a:pt x="171" y="0"/>
                  </a:moveTo>
                  <a:lnTo>
                    <a:pt x="171" y="64"/>
                  </a:lnTo>
                  <a:lnTo>
                    <a:pt x="270" y="64"/>
                  </a:lnTo>
                  <a:lnTo>
                    <a:pt x="270" y="0"/>
                  </a:lnTo>
                  <a:lnTo>
                    <a:pt x="171" y="0"/>
                  </a:lnTo>
                  <a:close/>
                  <a:moveTo>
                    <a:pt x="270" y="149"/>
                  </a:moveTo>
                  <a:lnTo>
                    <a:pt x="270" y="93"/>
                  </a:lnTo>
                  <a:lnTo>
                    <a:pt x="171" y="93"/>
                  </a:lnTo>
                  <a:lnTo>
                    <a:pt x="171" y="149"/>
                  </a:lnTo>
                  <a:lnTo>
                    <a:pt x="270" y="149"/>
                  </a:lnTo>
                  <a:close/>
                  <a:moveTo>
                    <a:pt x="270" y="185"/>
                  </a:moveTo>
                  <a:lnTo>
                    <a:pt x="171" y="185"/>
                  </a:lnTo>
                  <a:lnTo>
                    <a:pt x="171" y="242"/>
                  </a:lnTo>
                  <a:lnTo>
                    <a:pt x="270" y="242"/>
                  </a:lnTo>
                  <a:lnTo>
                    <a:pt x="270" y="185"/>
                  </a:lnTo>
                  <a:close/>
                  <a:moveTo>
                    <a:pt x="127" y="242"/>
                  </a:moveTo>
                  <a:lnTo>
                    <a:pt x="127" y="185"/>
                  </a:lnTo>
                  <a:lnTo>
                    <a:pt x="22" y="185"/>
                  </a:lnTo>
                  <a:lnTo>
                    <a:pt x="36" y="242"/>
                  </a:lnTo>
                  <a:lnTo>
                    <a:pt x="127" y="242"/>
                  </a:lnTo>
                  <a:close/>
                  <a:moveTo>
                    <a:pt x="22" y="149"/>
                  </a:moveTo>
                  <a:lnTo>
                    <a:pt x="127" y="149"/>
                  </a:lnTo>
                  <a:lnTo>
                    <a:pt x="127" y="93"/>
                  </a:lnTo>
                  <a:lnTo>
                    <a:pt x="14" y="93"/>
                  </a:lnTo>
                  <a:lnTo>
                    <a:pt x="22" y="149"/>
                  </a:lnTo>
                  <a:close/>
                  <a:moveTo>
                    <a:pt x="127" y="270"/>
                  </a:moveTo>
                  <a:lnTo>
                    <a:pt x="36" y="270"/>
                  </a:lnTo>
                  <a:lnTo>
                    <a:pt x="43" y="335"/>
                  </a:lnTo>
                  <a:lnTo>
                    <a:pt x="127" y="335"/>
                  </a:lnTo>
                  <a:lnTo>
                    <a:pt x="127" y="270"/>
                  </a:lnTo>
                  <a:close/>
                  <a:moveTo>
                    <a:pt x="171" y="270"/>
                  </a:moveTo>
                  <a:lnTo>
                    <a:pt x="171" y="335"/>
                  </a:lnTo>
                  <a:lnTo>
                    <a:pt x="270" y="335"/>
                  </a:lnTo>
                  <a:lnTo>
                    <a:pt x="270" y="270"/>
                  </a:lnTo>
                  <a:lnTo>
                    <a:pt x="171" y="270"/>
                  </a:lnTo>
                  <a:close/>
                  <a:moveTo>
                    <a:pt x="298" y="270"/>
                  </a:moveTo>
                  <a:lnTo>
                    <a:pt x="298" y="335"/>
                  </a:lnTo>
                  <a:lnTo>
                    <a:pt x="348" y="335"/>
                  </a:lnTo>
                  <a:lnTo>
                    <a:pt x="397" y="335"/>
                  </a:lnTo>
                  <a:lnTo>
                    <a:pt x="397" y="270"/>
                  </a:lnTo>
                  <a:lnTo>
                    <a:pt x="348" y="270"/>
                  </a:lnTo>
                  <a:lnTo>
                    <a:pt x="298" y="270"/>
                  </a:lnTo>
                  <a:close/>
                </a:path>
              </a:pathLst>
            </a:custGeom>
            <a:solidFill>
              <a:srgbClr val="00A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82" name="Freeform 258"/>
            <p:cNvSpPr>
              <a:spLocks noEditPoints="1"/>
            </p:cNvSpPr>
            <p:nvPr/>
          </p:nvSpPr>
          <p:spPr bwMode="auto">
            <a:xfrm>
              <a:off x="2956" y="3182"/>
              <a:ext cx="788" cy="398"/>
            </a:xfrm>
            <a:custGeom>
              <a:avLst/>
              <a:gdLst>
                <a:gd name="T0" fmla="*/ 43 w 788"/>
                <a:gd name="T1" fmla="*/ 35 h 398"/>
                <a:gd name="T2" fmla="*/ 170 w 788"/>
                <a:gd name="T3" fmla="*/ 99 h 398"/>
                <a:gd name="T4" fmla="*/ 732 w 788"/>
                <a:gd name="T5" fmla="*/ 99 h 398"/>
                <a:gd name="T6" fmla="*/ 619 w 788"/>
                <a:gd name="T7" fmla="*/ 35 h 398"/>
                <a:gd name="T8" fmla="*/ 732 w 788"/>
                <a:gd name="T9" fmla="*/ 99 h 398"/>
                <a:gd name="T10" fmla="*/ 575 w 788"/>
                <a:gd name="T11" fmla="*/ 35 h 398"/>
                <a:gd name="T12" fmla="*/ 476 w 788"/>
                <a:gd name="T13" fmla="*/ 99 h 398"/>
                <a:gd name="T14" fmla="*/ 440 w 788"/>
                <a:gd name="T15" fmla="*/ 99 h 398"/>
                <a:gd name="T16" fmla="*/ 391 w 788"/>
                <a:gd name="T17" fmla="*/ 35 h 398"/>
                <a:gd name="T18" fmla="*/ 341 w 788"/>
                <a:gd name="T19" fmla="*/ 99 h 398"/>
                <a:gd name="T20" fmla="*/ 440 w 788"/>
                <a:gd name="T21" fmla="*/ 99 h 398"/>
                <a:gd name="T22" fmla="*/ 788 w 788"/>
                <a:gd name="T23" fmla="*/ 0 h 398"/>
                <a:gd name="T24" fmla="*/ 391 w 788"/>
                <a:gd name="T25" fmla="*/ 398 h 398"/>
                <a:gd name="T26" fmla="*/ 0 w 788"/>
                <a:gd name="T27" fmla="*/ 0 h 398"/>
                <a:gd name="T28" fmla="*/ 391 w 788"/>
                <a:gd name="T29" fmla="*/ 370 h 398"/>
                <a:gd name="T30" fmla="*/ 440 w 788"/>
                <a:gd name="T31" fmla="*/ 305 h 398"/>
                <a:gd name="T32" fmla="*/ 341 w 788"/>
                <a:gd name="T33" fmla="*/ 305 h 398"/>
                <a:gd name="T34" fmla="*/ 391 w 788"/>
                <a:gd name="T35" fmla="*/ 370 h 398"/>
                <a:gd name="T36" fmla="*/ 440 w 788"/>
                <a:gd name="T37" fmla="*/ 277 h 398"/>
                <a:gd name="T38" fmla="*/ 391 w 788"/>
                <a:gd name="T39" fmla="*/ 220 h 398"/>
                <a:gd name="T40" fmla="*/ 341 w 788"/>
                <a:gd name="T41" fmla="*/ 277 h 398"/>
                <a:gd name="T42" fmla="*/ 391 w 788"/>
                <a:gd name="T43" fmla="*/ 184 h 398"/>
                <a:gd name="T44" fmla="*/ 440 w 788"/>
                <a:gd name="T45" fmla="*/ 128 h 398"/>
                <a:gd name="T46" fmla="*/ 341 w 788"/>
                <a:gd name="T47" fmla="*/ 128 h 398"/>
                <a:gd name="T48" fmla="*/ 391 w 788"/>
                <a:gd name="T49" fmla="*/ 184 h 398"/>
                <a:gd name="T50" fmla="*/ 476 w 788"/>
                <a:gd name="T51" fmla="*/ 128 h 398"/>
                <a:gd name="T52" fmla="*/ 575 w 788"/>
                <a:gd name="T53" fmla="*/ 184 h 398"/>
                <a:gd name="T54" fmla="*/ 732 w 788"/>
                <a:gd name="T55" fmla="*/ 128 h 398"/>
                <a:gd name="T56" fmla="*/ 619 w 788"/>
                <a:gd name="T57" fmla="*/ 184 h 398"/>
                <a:gd name="T58" fmla="*/ 732 w 788"/>
                <a:gd name="T59" fmla="*/ 128 h 398"/>
                <a:gd name="T60" fmla="*/ 476 w 788"/>
                <a:gd name="T61" fmla="*/ 220 h 398"/>
                <a:gd name="T62" fmla="*/ 575 w 788"/>
                <a:gd name="T63" fmla="*/ 277 h 398"/>
                <a:gd name="T64" fmla="*/ 718 w 788"/>
                <a:gd name="T65" fmla="*/ 220 h 398"/>
                <a:gd name="T66" fmla="*/ 619 w 788"/>
                <a:gd name="T67" fmla="*/ 277 h 398"/>
                <a:gd name="T68" fmla="*/ 718 w 788"/>
                <a:gd name="T69" fmla="*/ 220 h 398"/>
                <a:gd name="T70" fmla="*/ 619 w 788"/>
                <a:gd name="T71" fmla="*/ 305 h 398"/>
                <a:gd name="T72" fmla="*/ 697 w 788"/>
                <a:gd name="T73" fmla="*/ 370 h 398"/>
                <a:gd name="T74" fmla="*/ 575 w 788"/>
                <a:gd name="T75" fmla="*/ 370 h 398"/>
                <a:gd name="T76" fmla="*/ 476 w 788"/>
                <a:gd name="T77" fmla="*/ 305 h 398"/>
                <a:gd name="T78" fmla="*/ 575 w 788"/>
                <a:gd name="T79" fmla="*/ 370 h 398"/>
                <a:gd name="T80" fmla="*/ 214 w 788"/>
                <a:gd name="T81" fmla="*/ 35 h 398"/>
                <a:gd name="T82" fmla="*/ 313 w 788"/>
                <a:gd name="T83" fmla="*/ 99 h 398"/>
                <a:gd name="T84" fmla="*/ 214 w 788"/>
                <a:gd name="T85" fmla="*/ 128 h 398"/>
                <a:gd name="T86" fmla="*/ 313 w 788"/>
                <a:gd name="T87" fmla="*/ 184 h 398"/>
                <a:gd name="T88" fmla="*/ 214 w 788"/>
                <a:gd name="T89" fmla="*/ 128 h 398"/>
                <a:gd name="T90" fmla="*/ 170 w 788"/>
                <a:gd name="T91" fmla="*/ 128 h 398"/>
                <a:gd name="T92" fmla="*/ 65 w 788"/>
                <a:gd name="T93" fmla="*/ 184 h 398"/>
                <a:gd name="T94" fmla="*/ 214 w 788"/>
                <a:gd name="T95" fmla="*/ 220 h 398"/>
                <a:gd name="T96" fmla="*/ 313 w 788"/>
                <a:gd name="T97" fmla="*/ 277 h 398"/>
                <a:gd name="T98" fmla="*/ 214 w 788"/>
                <a:gd name="T99" fmla="*/ 220 h 398"/>
                <a:gd name="T100" fmla="*/ 170 w 788"/>
                <a:gd name="T101" fmla="*/ 220 h 398"/>
                <a:gd name="T102" fmla="*/ 79 w 788"/>
                <a:gd name="T103" fmla="*/ 277 h 398"/>
                <a:gd name="T104" fmla="*/ 79 w 788"/>
                <a:gd name="T105" fmla="*/ 305 h 398"/>
                <a:gd name="T106" fmla="*/ 170 w 788"/>
                <a:gd name="T107" fmla="*/ 370 h 398"/>
                <a:gd name="T108" fmla="*/ 79 w 788"/>
                <a:gd name="T109" fmla="*/ 305 h 398"/>
                <a:gd name="T110" fmla="*/ 214 w 788"/>
                <a:gd name="T111" fmla="*/ 305 h 398"/>
                <a:gd name="T112" fmla="*/ 313 w 788"/>
                <a:gd name="T113" fmla="*/ 37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8" h="398">
                  <a:moveTo>
                    <a:pt x="50" y="99"/>
                  </a:moveTo>
                  <a:lnTo>
                    <a:pt x="43" y="35"/>
                  </a:lnTo>
                  <a:lnTo>
                    <a:pt x="170" y="35"/>
                  </a:lnTo>
                  <a:lnTo>
                    <a:pt x="170" y="99"/>
                  </a:lnTo>
                  <a:lnTo>
                    <a:pt x="50" y="99"/>
                  </a:lnTo>
                  <a:close/>
                  <a:moveTo>
                    <a:pt x="732" y="99"/>
                  </a:moveTo>
                  <a:lnTo>
                    <a:pt x="740" y="35"/>
                  </a:lnTo>
                  <a:lnTo>
                    <a:pt x="619" y="35"/>
                  </a:lnTo>
                  <a:lnTo>
                    <a:pt x="619" y="99"/>
                  </a:lnTo>
                  <a:lnTo>
                    <a:pt x="732" y="99"/>
                  </a:lnTo>
                  <a:close/>
                  <a:moveTo>
                    <a:pt x="575" y="99"/>
                  </a:moveTo>
                  <a:lnTo>
                    <a:pt x="575" y="35"/>
                  </a:lnTo>
                  <a:lnTo>
                    <a:pt x="476" y="35"/>
                  </a:lnTo>
                  <a:lnTo>
                    <a:pt x="476" y="99"/>
                  </a:lnTo>
                  <a:lnTo>
                    <a:pt x="575" y="99"/>
                  </a:lnTo>
                  <a:close/>
                  <a:moveTo>
                    <a:pt x="440" y="99"/>
                  </a:moveTo>
                  <a:lnTo>
                    <a:pt x="440" y="35"/>
                  </a:lnTo>
                  <a:lnTo>
                    <a:pt x="391" y="35"/>
                  </a:lnTo>
                  <a:lnTo>
                    <a:pt x="341" y="35"/>
                  </a:lnTo>
                  <a:lnTo>
                    <a:pt x="341" y="99"/>
                  </a:lnTo>
                  <a:lnTo>
                    <a:pt x="391" y="99"/>
                  </a:lnTo>
                  <a:lnTo>
                    <a:pt x="440" y="99"/>
                  </a:lnTo>
                  <a:close/>
                  <a:moveTo>
                    <a:pt x="391" y="0"/>
                  </a:moveTo>
                  <a:lnTo>
                    <a:pt x="788" y="0"/>
                  </a:lnTo>
                  <a:lnTo>
                    <a:pt x="732" y="398"/>
                  </a:lnTo>
                  <a:lnTo>
                    <a:pt x="391" y="398"/>
                  </a:lnTo>
                  <a:lnTo>
                    <a:pt x="50" y="398"/>
                  </a:lnTo>
                  <a:lnTo>
                    <a:pt x="0" y="0"/>
                  </a:lnTo>
                  <a:lnTo>
                    <a:pt x="391" y="0"/>
                  </a:lnTo>
                  <a:close/>
                  <a:moveTo>
                    <a:pt x="391" y="370"/>
                  </a:moveTo>
                  <a:lnTo>
                    <a:pt x="440" y="370"/>
                  </a:lnTo>
                  <a:lnTo>
                    <a:pt x="440" y="305"/>
                  </a:lnTo>
                  <a:lnTo>
                    <a:pt x="391" y="305"/>
                  </a:lnTo>
                  <a:lnTo>
                    <a:pt x="341" y="305"/>
                  </a:lnTo>
                  <a:lnTo>
                    <a:pt x="341" y="370"/>
                  </a:lnTo>
                  <a:lnTo>
                    <a:pt x="391" y="370"/>
                  </a:lnTo>
                  <a:close/>
                  <a:moveTo>
                    <a:pt x="391" y="277"/>
                  </a:moveTo>
                  <a:lnTo>
                    <a:pt x="440" y="277"/>
                  </a:lnTo>
                  <a:lnTo>
                    <a:pt x="440" y="220"/>
                  </a:lnTo>
                  <a:lnTo>
                    <a:pt x="391" y="220"/>
                  </a:lnTo>
                  <a:lnTo>
                    <a:pt x="341" y="220"/>
                  </a:lnTo>
                  <a:lnTo>
                    <a:pt x="341" y="277"/>
                  </a:lnTo>
                  <a:lnTo>
                    <a:pt x="391" y="277"/>
                  </a:lnTo>
                  <a:close/>
                  <a:moveTo>
                    <a:pt x="391" y="184"/>
                  </a:moveTo>
                  <a:lnTo>
                    <a:pt x="440" y="184"/>
                  </a:lnTo>
                  <a:lnTo>
                    <a:pt x="440" y="128"/>
                  </a:lnTo>
                  <a:lnTo>
                    <a:pt x="391" y="128"/>
                  </a:lnTo>
                  <a:lnTo>
                    <a:pt x="341" y="128"/>
                  </a:lnTo>
                  <a:lnTo>
                    <a:pt x="341" y="184"/>
                  </a:lnTo>
                  <a:lnTo>
                    <a:pt x="391" y="184"/>
                  </a:lnTo>
                  <a:close/>
                  <a:moveTo>
                    <a:pt x="575" y="128"/>
                  </a:moveTo>
                  <a:lnTo>
                    <a:pt x="476" y="128"/>
                  </a:lnTo>
                  <a:lnTo>
                    <a:pt x="476" y="184"/>
                  </a:lnTo>
                  <a:lnTo>
                    <a:pt x="575" y="184"/>
                  </a:lnTo>
                  <a:lnTo>
                    <a:pt x="575" y="128"/>
                  </a:lnTo>
                  <a:close/>
                  <a:moveTo>
                    <a:pt x="732" y="128"/>
                  </a:moveTo>
                  <a:lnTo>
                    <a:pt x="619" y="128"/>
                  </a:lnTo>
                  <a:lnTo>
                    <a:pt x="619" y="184"/>
                  </a:lnTo>
                  <a:lnTo>
                    <a:pt x="726" y="184"/>
                  </a:lnTo>
                  <a:lnTo>
                    <a:pt x="732" y="128"/>
                  </a:lnTo>
                  <a:close/>
                  <a:moveTo>
                    <a:pt x="575" y="220"/>
                  </a:moveTo>
                  <a:lnTo>
                    <a:pt x="476" y="220"/>
                  </a:lnTo>
                  <a:lnTo>
                    <a:pt x="476" y="277"/>
                  </a:lnTo>
                  <a:lnTo>
                    <a:pt x="575" y="277"/>
                  </a:lnTo>
                  <a:lnTo>
                    <a:pt x="575" y="220"/>
                  </a:lnTo>
                  <a:close/>
                  <a:moveTo>
                    <a:pt x="718" y="220"/>
                  </a:moveTo>
                  <a:lnTo>
                    <a:pt x="619" y="220"/>
                  </a:lnTo>
                  <a:lnTo>
                    <a:pt x="619" y="277"/>
                  </a:lnTo>
                  <a:lnTo>
                    <a:pt x="710" y="277"/>
                  </a:lnTo>
                  <a:lnTo>
                    <a:pt x="718" y="220"/>
                  </a:lnTo>
                  <a:close/>
                  <a:moveTo>
                    <a:pt x="704" y="305"/>
                  </a:moveTo>
                  <a:lnTo>
                    <a:pt x="619" y="305"/>
                  </a:lnTo>
                  <a:lnTo>
                    <a:pt x="619" y="370"/>
                  </a:lnTo>
                  <a:lnTo>
                    <a:pt x="697" y="370"/>
                  </a:lnTo>
                  <a:lnTo>
                    <a:pt x="704" y="305"/>
                  </a:lnTo>
                  <a:close/>
                  <a:moveTo>
                    <a:pt x="575" y="370"/>
                  </a:moveTo>
                  <a:lnTo>
                    <a:pt x="575" y="305"/>
                  </a:lnTo>
                  <a:lnTo>
                    <a:pt x="476" y="305"/>
                  </a:lnTo>
                  <a:lnTo>
                    <a:pt x="476" y="370"/>
                  </a:lnTo>
                  <a:lnTo>
                    <a:pt x="575" y="370"/>
                  </a:lnTo>
                  <a:close/>
                  <a:moveTo>
                    <a:pt x="214" y="99"/>
                  </a:moveTo>
                  <a:lnTo>
                    <a:pt x="214" y="35"/>
                  </a:lnTo>
                  <a:lnTo>
                    <a:pt x="313" y="35"/>
                  </a:lnTo>
                  <a:lnTo>
                    <a:pt x="313" y="99"/>
                  </a:lnTo>
                  <a:lnTo>
                    <a:pt x="214" y="99"/>
                  </a:lnTo>
                  <a:close/>
                  <a:moveTo>
                    <a:pt x="214" y="128"/>
                  </a:moveTo>
                  <a:lnTo>
                    <a:pt x="313" y="128"/>
                  </a:lnTo>
                  <a:lnTo>
                    <a:pt x="313" y="184"/>
                  </a:lnTo>
                  <a:lnTo>
                    <a:pt x="214" y="184"/>
                  </a:lnTo>
                  <a:lnTo>
                    <a:pt x="214" y="128"/>
                  </a:lnTo>
                  <a:close/>
                  <a:moveTo>
                    <a:pt x="57" y="128"/>
                  </a:moveTo>
                  <a:lnTo>
                    <a:pt x="170" y="128"/>
                  </a:lnTo>
                  <a:lnTo>
                    <a:pt x="170" y="184"/>
                  </a:lnTo>
                  <a:lnTo>
                    <a:pt x="65" y="184"/>
                  </a:lnTo>
                  <a:lnTo>
                    <a:pt x="57" y="128"/>
                  </a:lnTo>
                  <a:close/>
                  <a:moveTo>
                    <a:pt x="214" y="220"/>
                  </a:moveTo>
                  <a:lnTo>
                    <a:pt x="313" y="220"/>
                  </a:lnTo>
                  <a:lnTo>
                    <a:pt x="313" y="277"/>
                  </a:lnTo>
                  <a:lnTo>
                    <a:pt x="214" y="277"/>
                  </a:lnTo>
                  <a:lnTo>
                    <a:pt x="214" y="220"/>
                  </a:lnTo>
                  <a:close/>
                  <a:moveTo>
                    <a:pt x="65" y="220"/>
                  </a:moveTo>
                  <a:lnTo>
                    <a:pt x="170" y="220"/>
                  </a:lnTo>
                  <a:lnTo>
                    <a:pt x="170" y="277"/>
                  </a:lnTo>
                  <a:lnTo>
                    <a:pt x="79" y="277"/>
                  </a:lnTo>
                  <a:lnTo>
                    <a:pt x="65" y="220"/>
                  </a:lnTo>
                  <a:close/>
                  <a:moveTo>
                    <a:pt x="79" y="305"/>
                  </a:moveTo>
                  <a:lnTo>
                    <a:pt x="170" y="305"/>
                  </a:lnTo>
                  <a:lnTo>
                    <a:pt x="170" y="370"/>
                  </a:lnTo>
                  <a:lnTo>
                    <a:pt x="86" y="370"/>
                  </a:lnTo>
                  <a:lnTo>
                    <a:pt x="79" y="305"/>
                  </a:lnTo>
                  <a:close/>
                  <a:moveTo>
                    <a:pt x="214" y="370"/>
                  </a:moveTo>
                  <a:lnTo>
                    <a:pt x="214" y="305"/>
                  </a:lnTo>
                  <a:lnTo>
                    <a:pt x="313" y="305"/>
                  </a:lnTo>
                  <a:lnTo>
                    <a:pt x="313" y="370"/>
                  </a:lnTo>
                  <a:lnTo>
                    <a:pt x="214" y="3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83" name="Freeform 259"/>
            <p:cNvSpPr>
              <a:spLocks/>
            </p:cNvSpPr>
            <p:nvPr/>
          </p:nvSpPr>
          <p:spPr bwMode="auto">
            <a:xfrm>
              <a:off x="3426" y="2741"/>
              <a:ext cx="284" cy="391"/>
            </a:xfrm>
            <a:custGeom>
              <a:avLst/>
              <a:gdLst>
                <a:gd name="T0" fmla="*/ 36 w 181"/>
                <a:gd name="T1" fmla="*/ 9 h 249"/>
                <a:gd name="T2" fmla="*/ 176 w 181"/>
                <a:gd name="T3" fmla="*/ 217 h 249"/>
                <a:gd name="T4" fmla="*/ 172 w 181"/>
                <a:gd name="T5" fmla="*/ 244 h 249"/>
                <a:gd name="T6" fmla="*/ 145 w 181"/>
                <a:gd name="T7" fmla="*/ 240 h 249"/>
                <a:gd name="T8" fmla="*/ 4 w 181"/>
                <a:gd name="T9" fmla="*/ 32 h 249"/>
                <a:gd name="T10" fmla="*/ 9 w 181"/>
                <a:gd name="T11" fmla="*/ 5 h 249"/>
                <a:gd name="T12" fmla="*/ 36 w 181"/>
                <a:gd name="T13" fmla="*/ 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249">
                  <a:moveTo>
                    <a:pt x="36" y="9"/>
                  </a:moveTo>
                  <a:cubicBezTo>
                    <a:pt x="176" y="217"/>
                    <a:pt x="176" y="217"/>
                    <a:pt x="176" y="217"/>
                  </a:cubicBezTo>
                  <a:cubicBezTo>
                    <a:pt x="181" y="226"/>
                    <a:pt x="181" y="240"/>
                    <a:pt x="172" y="244"/>
                  </a:cubicBezTo>
                  <a:cubicBezTo>
                    <a:pt x="163" y="249"/>
                    <a:pt x="149" y="249"/>
                    <a:pt x="145" y="240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0" y="23"/>
                    <a:pt x="0" y="9"/>
                    <a:pt x="9" y="5"/>
                  </a:cubicBezTo>
                  <a:cubicBezTo>
                    <a:pt x="18" y="0"/>
                    <a:pt x="27" y="0"/>
                    <a:pt x="36" y="9"/>
                  </a:cubicBezTo>
                  <a:close/>
                </a:path>
              </a:pathLst>
            </a:custGeom>
            <a:solidFill>
              <a:srgbClr val="007A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84" name="Freeform 260"/>
            <p:cNvSpPr>
              <a:spLocks/>
            </p:cNvSpPr>
            <p:nvPr/>
          </p:nvSpPr>
          <p:spPr bwMode="auto">
            <a:xfrm>
              <a:off x="2977" y="2741"/>
              <a:ext cx="292" cy="391"/>
            </a:xfrm>
            <a:custGeom>
              <a:avLst/>
              <a:gdLst>
                <a:gd name="T0" fmla="*/ 150 w 186"/>
                <a:gd name="T1" fmla="*/ 9 h 249"/>
                <a:gd name="T2" fmla="*/ 5 w 186"/>
                <a:gd name="T3" fmla="*/ 217 h 249"/>
                <a:gd name="T4" fmla="*/ 10 w 186"/>
                <a:gd name="T5" fmla="*/ 244 h 249"/>
                <a:gd name="T6" fmla="*/ 37 w 186"/>
                <a:gd name="T7" fmla="*/ 240 h 249"/>
                <a:gd name="T8" fmla="*/ 177 w 186"/>
                <a:gd name="T9" fmla="*/ 32 h 249"/>
                <a:gd name="T10" fmla="*/ 172 w 186"/>
                <a:gd name="T11" fmla="*/ 5 h 249"/>
                <a:gd name="T12" fmla="*/ 150 w 186"/>
                <a:gd name="T13" fmla="*/ 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249">
                  <a:moveTo>
                    <a:pt x="150" y="9"/>
                  </a:moveTo>
                  <a:cubicBezTo>
                    <a:pt x="5" y="217"/>
                    <a:pt x="5" y="217"/>
                    <a:pt x="5" y="217"/>
                  </a:cubicBezTo>
                  <a:cubicBezTo>
                    <a:pt x="0" y="226"/>
                    <a:pt x="5" y="240"/>
                    <a:pt x="10" y="244"/>
                  </a:cubicBezTo>
                  <a:cubicBezTo>
                    <a:pt x="19" y="249"/>
                    <a:pt x="32" y="249"/>
                    <a:pt x="37" y="240"/>
                  </a:cubicBezTo>
                  <a:cubicBezTo>
                    <a:pt x="177" y="32"/>
                    <a:pt x="177" y="32"/>
                    <a:pt x="177" y="32"/>
                  </a:cubicBezTo>
                  <a:cubicBezTo>
                    <a:pt x="186" y="23"/>
                    <a:pt x="182" y="9"/>
                    <a:pt x="172" y="5"/>
                  </a:cubicBezTo>
                  <a:cubicBezTo>
                    <a:pt x="163" y="0"/>
                    <a:pt x="154" y="0"/>
                    <a:pt x="150" y="9"/>
                  </a:cubicBezTo>
                  <a:close/>
                </a:path>
              </a:pathLst>
            </a:custGeom>
            <a:solidFill>
              <a:srgbClr val="007A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85" name="Freeform 261"/>
            <p:cNvSpPr>
              <a:spLocks/>
            </p:cNvSpPr>
            <p:nvPr/>
          </p:nvSpPr>
          <p:spPr bwMode="auto">
            <a:xfrm>
              <a:off x="2999" y="3090"/>
              <a:ext cx="22" cy="20"/>
            </a:xfrm>
            <a:custGeom>
              <a:avLst/>
              <a:gdLst>
                <a:gd name="T0" fmla="*/ 9 w 14"/>
                <a:gd name="T1" fmla="*/ 0 h 13"/>
                <a:gd name="T2" fmla="*/ 14 w 14"/>
                <a:gd name="T3" fmla="*/ 4 h 13"/>
                <a:gd name="T4" fmla="*/ 9 w 14"/>
                <a:gd name="T5" fmla="*/ 13 h 13"/>
                <a:gd name="T6" fmla="*/ 0 w 14"/>
                <a:gd name="T7" fmla="*/ 4 h 13"/>
                <a:gd name="T8" fmla="*/ 9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9" y="0"/>
                  </a:moveTo>
                  <a:cubicBezTo>
                    <a:pt x="14" y="0"/>
                    <a:pt x="14" y="4"/>
                    <a:pt x="14" y="4"/>
                  </a:cubicBezTo>
                  <a:cubicBezTo>
                    <a:pt x="14" y="9"/>
                    <a:pt x="14" y="13"/>
                    <a:pt x="9" y="13"/>
                  </a:cubicBezTo>
                  <a:cubicBezTo>
                    <a:pt x="5" y="13"/>
                    <a:pt x="0" y="9"/>
                    <a:pt x="0" y="4"/>
                  </a:cubicBezTo>
                  <a:cubicBezTo>
                    <a:pt x="0" y="4"/>
                    <a:pt x="5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86" name="Freeform 262"/>
            <p:cNvSpPr>
              <a:spLocks/>
            </p:cNvSpPr>
            <p:nvPr/>
          </p:nvSpPr>
          <p:spPr bwMode="auto">
            <a:xfrm>
              <a:off x="3666" y="3090"/>
              <a:ext cx="22" cy="20"/>
            </a:xfrm>
            <a:custGeom>
              <a:avLst/>
              <a:gdLst>
                <a:gd name="T0" fmla="*/ 5 w 14"/>
                <a:gd name="T1" fmla="*/ 0 h 13"/>
                <a:gd name="T2" fmla="*/ 14 w 14"/>
                <a:gd name="T3" fmla="*/ 4 h 13"/>
                <a:gd name="T4" fmla="*/ 5 w 14"/>
                <a:gd name="T5" fmla="*/ 13 h 13"/>
                <a:gd name="T6" fmla="*/ 0 w 14"/>
                <a:gd name="T7" fmla="*/ 4 h 13"/>
                <a:gd name="T8" fmla="*/ 5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5" y="0"/>
                  </a:moveTo>
                  <a:cubicBezTo>
                    <a:pt x="10" y="0"/>
                    <a:pt x="14" y="4"/>
                    <a:pt x="14" y="4"/>
                  </a:cubicBezTo>
                  <a:cubicBezTo>
                    <a:pt x="14" y="9"/>
                    <a:pt x="10" y="13"/>
                    <a:pt x="5" y="13"/>
                  </a:cubicBezTo>
                  <a:cubicBezTo>
                    <a:pt x="5" y="13"/>
                    <a:pt x="0" y="9"/>
                    <a:pt x="0" y="4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87" name="Freeform 263"/>
            <p:cNvSpPr>
              <a:spLocks/>
            </p:cNvSpPr>
            <p:nvPr/>
          </p:nvSpPr>
          <p:spPr bwMode="auto">
            <a:xfrm>
              <a:off x="3693" y="3501"/>
              <a:ext cx="595" cy="340"/>
            </a:xfrm>
            <a:custGeom>
              <a:avLst/>
              <a:gdLst>
                <a:gd name="T0" fmla="*/ 21 w 379"/>
                <a:gd name="T1" fmla="*/ 0 h 216"/>
                <a:gd name="T2" fmla="*/ 358 w 379"/>
                <a:gd name="T3" fmla="*/ 0 h 216"/>
                <a:gd name="T4" fmla="*/ 379 w 379"/>
                <a:gd name="T5" fmla="*/ 21 h 216"/>
                <a:gd name="T6" fmla="*/ 379 w 379"/>
                <a:gd name="T7" fmla="*/ 195 h 216"/>
                <a:gd name="T8" fmla="*/ 358 w 379"/>
                <a:gd name="T9" fmla="*/ 216 h 216"/>
                <a:gd name="T10" fmla="*/ 21 w 379"/>
                <a:gd name="T11" fmla="*/ 216 h 216"/>
                <a:gd name="T12" fmla="*/ 0 w 379"/>
                <a:gd name="T13" fmla="*/ 195 h 216"/>
                <a:gd name="T14" fmla="*/ 0 w 379"/>
                <a:gd name="T15" fmla="*/ 21 h 216"/>
                <a:gd name="T16" fmla="*/ 21 w 379"/>
                <a:gd name="T1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9" h="216">
                  <a:moveTo>
                    <a:pt x="21" y="0"/>
                  </a:moveTo>
                  <a:cubicBezTo>
                    <a:pt x="358" y="0"/>
                    <a:pt x="358" y="0"/>
                    <a:pt x="358" y="0"/>
                  </a:cubicBezTo>
                  <a:cubicBezTo>
                    <a:pt x="368" y="0"/>
                    <a:pt x="379" y="10"/>
                    <a:pt x="379" y="21"/>
                  </a:cubicBezTo>
                  <a:cubicBezTo>
                    <a:pt x="379" y="195"/>
                    <a:pt x="379" y="195"/>
                    <a:pt x="379" y="195"/>
                  </a:cubicBezTo>
                  <a:cubicBezTo>
                    <a:pt x="379" y="205"/>
                    <a:pt x="368" y="216"/>
                    <a:pt x="358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11" y="216"/>
                    <a:pt x="0" y="205"/>
                    <a:pt x="0" y="19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11" y="0"/>
                    <a:pt x="21" y="0"/>
                  </a:cubicBezTo>
                  <a:close/>
                </a:path>
              </a:pathLst>
            </a:custGeom>
            <a:solidFill>
              <a:srgbClr val="F2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88" name="Rectangle 264"/>
            <p:cNvSpPr>
              <a:spLocks noChangeArrowheads="1"/>
            </p:cNvSpPr>
            <p:nvPr/>
          </p:nvSpPr>
          <p:spPr bwMode="auto">
            <a:xfrm>
              <a:off x="3693" y="3534"/>
              <a:ext cx="595" cy="6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89" name="Freeform 265"/>
            <p:cNvSpPr>
              <a:spLocks/>
            </p:cNvSpPr>
            <p:nvPr/>
          </p:nvSpPr>
          <p:spPr bwMode="auto">
            <a:xfrm>
              <a:off x="4183" y="3729"/>
              <a:ext cx="72" cy="72"/>
            </a:xfrm>
            <a:custGeom>
              <a:avLst/>
              <a:gdLst>
                <a:gd name="T0" fmla="*/ 21 w 46"/>
                <a:gd name="T1" fmla="*/ 0 h 46"/>
                <a:gd name="T2" fmla="*/ 46 w 46"/>
                <a:gd name="T3" fmla="*/ 21 h 46"/>
                <a:gd name="T4" fmla="*/ 21 w 46"/>
                <a:gd name="T5" fmla="*/ 46 h 46"/>
                <a:gd name="T6" fmla="*/ 0 w 46"/>
                <a:gd name="T7" fmla="*/ 21 h 46"/>
                <a:gd name="T8" fmla="*/ 21 w 46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6">
                  <a:moveTo>
                    <a:pt x="21" y="0"/>
                  </a:moveTo>
                  <a:cubicBezTo>
                    <a:pt x="35" y="0"/>
                    <a:pt x="46" y="11"/>
                    <a:pt x="46" y="21"/>
                  </a:cubicBezTo>
                  <a:cubicBezTo>
                    <a:pt x="46" y="36"/>
                    <a:pt x="35" y="46"/>
                    <a:pt x="21" y="46"/>
                  </a:cubicBezTo>
                  <a:cubicBezTo>
                    <a:pt x="10" y="46"/>
                    <a:pt x="0" y="36"/>
                    <a:pt x="0" y="21"/>
                  </a:cubicBezTo>
                  <a:cubicBezTo>
                    <a:pt x="0" y="11"/>
                    <a:pt x="10" y="0"/>
                    <a:pt x="21" y="0"/>
                  </a:cubicBezTo>
                  <a:close/>
                </a:path>
              </a:pathLst>
            </a:custGeom>
            <a:solidFill>
              <a:srgbClr val="00A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90" name="Freeform 266"/>
            <p:cNvSpPr>
              <a:spLocks/>
            </p:cNvSpPr>
            <p:nvPr/>
          </p:nvSpPr>
          <p:spPr bwMode="auto">
            <a:xfrm>
              <a:off x="4143" y="3729"/>
              <a:ext cx="73" cy="72"/>
            </a:xfrm>
            <a:custGeom>
              <a:avLst/>
              <a:gdLst>
                <a:gd name="T0" fmla="*/ 25 w 46"/>
                <a:gd name="T1" fmla="*/ 0 h 46"/>
                <a:gd name="T2" fmla="*/ 46 w 46"/>
                <a:gd name="T3" fmla="*/ 21 h 46"/>
                <a:gd name="T4" fmla="*/ 25 w 46"/>
                <a:gd name="T5" fmla="*/ 46 h 46"/>
                <a:gd name="T6" fmla="*/ 0 w 46"/>
                <a:gd name="T7" fmla="*/ 21 h 46"/>
                <a:gd name="T8" fmla="*/ 25 w 46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6">
                  <a:moveTo>
                    <a:pt x="25" y="0"/>
                  </a:moveTo>
                  <a:cubicBezTo>
                    <a:pt x="35" y="0"/>
                    <a:pt x="46" y="11"/>
                    <a:pt x="46" y="21"/>
                  </a:cubicBezTo>
                  <a:cubicBezTo>
                    <a:pt x="46" y="36"/>
                    <a:pt x="35" y="46"/>
                    <a:pt x="25" y="46"/>
                  </a:cubicBezTo>
                  <a:cubicBezTo>
                    <a:pt x="11" y="46"/>
                    <a:pt x="0" y="36"/>
                    <a:pt x="0" y="21"/>
                  </a:cubicBezTo>
                  <a:cubicBezTo>
                    <a:pt x="0" y="11"/>
                    <a:pt x="11" y="0"/>
                    <a:pt x="25" y="0"/>
                  </a:cubicBezTo>
                  <a:close/>
                </a:path>
              </a:pathLst>
            </a:custGeom>
            <a:solidFill>
              <a:srgbClr val="E64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91" name="Rectangle 267"/>
            <p:cNvSpPr>
              <a:spLocks noChangeArrowheads="1"/>
            </p:cNvSpPr>
            <p:nvPr/>
          </p:nvSpPr>
          <p:spPr bwMode="auto">
            <a:xfrm>
              <a:off x="3737" y="3751"/>
              <a:ext cx="28" cy="39"/>
            </a:xfrm>
            <a:prstGeom prst="rect">
              <a:avLst/>
            </a:prstGeom>
            <a:solidFill>
              <a:srgbClr val="F19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92" name="Rectangle 268"/>
            <p:cNvSpPr>
              <a:spLocks noChangeArrowheads="1"/>
            </p:cNvSpPr>
            <p:nvPr/>
          </p:nvSpPr>
          <p:spPr bwMode="auto">
            <a:xfrm>
              <a:off x="3776" y="3751"/>
              <a:ext cx="22" cy="39"/>
            </a:xfrm>
            <a:prstGeom prst="rect">
              <a:avLst/>
            </a:prstGeom>
            <a:solidFill>
              <a:srgbClr val="F19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93" name="Rectangle 269"/>
            <p:cNvSpPr>
              <a:spLocks noChangeArrowheads="1"/>
            </p:cNvSpPr>
            <p:nvPr/>
          </p:nvSpPr>
          <p:spPr bwMode="auto">
            <a:xfrm>
              <a:off x="3809" y="3751"/>
              <a:ext cx="23" cy="39"/>
            </a:xfrm>
            <a:prstGeom prst="rect">
              <a:avLst/>
            </a:prstGeom>
            <a:solidFill>
              <a:srgbClr val="F19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94" name="Rectangle 270"/>
            <p:cNvSpPr>
              <a:spLocks noChangeArrowheads="1"/>
            </p:cNvSpPr>
            <p:nvPr/>
          </p:nvSpPr>
          <p:spPr bwMode="auto">
            <a:xfrm>
              <a:off x="3843" y="3751"/>
              <a:ext cx="22" cy="39"/>
            </a:xfrm>
            <a:prstGeom prst="rect">
              <a:avLst/>
            </a:prstGeom>
            <a:solidFill>
              <a:srgbClr val="F19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95" name="Rectangle 271"/>
            <p:cNvSpPr>
              <a:spLocks noChangeArrowheads="1"/>
            </p:cNvSpPr>
            <p:nvPr/>
          </p:nvSpPr>
          <p:spPr bwMode="auto">
            <a:xfrm>
              <a:off x="3881" y="3751"/>
              <a:ext cx="24" cy="39"/>
            </a:xfrm>
            <a:prstGeom prst="rect">
              <a:avLst/>
            </a:prstGeom>
            <a:solidFill>
              <a:srgbClr val="F19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96" name="Rectangle 272"/>
            <p:cNvSpPr>
              <a:spLocks noChangeArrowheads="1"/>
            </p:cNvSpPr>
            <p:nvPr/>
          </p:nvSpPr>
          <p:spPr bwMode="auto">
            <a:xfrm>
              <a:off x="3916" y="3751"/>
              <a:ext cx="26" cy="39"/>
            </a:xfrm>
            <a:prstGeom prst="rect">
              <a:avLst/>
            </a:prstGeom>
            <a:solidFill>
              <a:srgbClr val="F19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97" name="Rectangle 273"/>
            <p:cNvSpPr>
              <a:spLocks noChangeArrowheads="1"/>
            </p:cNvSpPr>
            <p:nvPr/>
          </p:nvSpPr>
          <p:spPr bwMode="auto">
            <a:xfrm>
              <a:off x="3953" y="3751"/>
              <a:ext cx="24" cy="39"/>
            </a:xfrm>
            <a:prstGeom prst="rect">
              <a:avLst/>
            </a:prstGeom>
            <a:solidFill>
              <a:srgbClr val="F19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98" name="Rectangle 274"/>
            <p:cNvSpPr>
              <a:spLocks noChangeArrowheads="1"/>
            </p:cNvSpPr>
            <p:nvPr/>
          </p:nvSpPr>
          <p:spPr bwMode="auto">
            <a:xfrm>
              <a:off x="3988" y="3751"/>
              <a:ext cx="22" cy="39"/>
            </a:xfrm>
            <a:prstGeom prst="rect">
              <a:avLst/>
            </a:prstGeom>
            <a:solidFill>
              <a:srgbClr val="F19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99" name="Rectangle 275"/>
            <p:cNvSpPr>
              <a:spLocks noChangeArrowheads="1"/>
            </p:cNvSpPr>
            <p:nvPr/>
          </p:nvSpPr>
          <p:spPr bwMode="auto">
            <a:xfrm>
              <a:off x="4021" y="3751"/>
              <a:ext cx="28" cy="39"/>
            </a:xfrm>
            <a:prstGeom prst="rect">
              <a:avLst/>
            </a:prstGeom>
            <a:solidFill>
              <a:srgbClr val="F19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00" name="Rectangle 276"/>
            <p:cNvSpPr>
              <a:spLocks noChangeArrowheads="1"/>
            </p:cNvSpPr>
            <p:nvPr/>
          </p:nvSpPr>
          <p:spPr bwMode="auto">
            <a:xfrm>
              <a:off x="4060" y="3751"/>
              <a:ext cx="22" cy="39"/>
            </a:xfrm>
            <a:prstGeom prst="rect">
              <a:avLst/>
            </a:prstGeom>
            <a:solidFill>
              <a:srgbClr val="F19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01" name="Rectangle 277"/>
            <p:cNvSpPr>
              <a:spLocks noChangeArrowheads="1"/>
            </p:cNvSpPr>
            <p:nvPr/>
          </p:nvSpPr>
          <p:spPr bwMode="auto">
            <a:xfrm>
              <a:off x="3737" y="3635"/>
              <a:ext cx="496" cy="11"/>
            </a:xfrm>
            <a:prstGeom prst="rect">
              <a:avLst/>
            </a:prstGeom>
            <a:solidFill>
              <a:srgbClr val="ED81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02" name="Rectangle 278"/>
            <p:cNvSpPr>
              <a:spLocks noChangeArrowheads="1"/>
            </p:cNvSpPr>
            <p:nvPr/>
          </p:nvSpPr>
          <p:spPr bwMode="auto">
            <a:xfrm>
              <a:off x="3737" y="3663"/>
              <a:ext cx="496" cy="11"/>
            </a:xfrm>
            <a:prstGeom prst="rect">
              <a:avLst/>
            </a:prstGeom>
            <a:solidFill>
              <a:srgbClr val="ED81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03" name="Rectangle 279"/>
            <p:cNvSpPr>
              <a:spLocks noChangeArrowheads="1"/>
            </p:cNvSpPr>
            <p:nvPr/>
          </p:nvSpPr>
          <p:spPr bwMode="auto">
            <a:xfrm>
              <a:off x="3737" y="3690"/>
              <a:ext cx="496" cy="11"/>
            </a:xfrm>
            <a:prstGeom prst="rect">
              <a:avLst/>
            </a:prstGeom>
            <a:solidFill>
              <a:srgbClr val="ED81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04" name="Freeform 280"/>
            <p:cNvSpPr>
              <a:spLocks/>
            </p:cNvSpPr>
            <p:nvPr/>
          </p:nvSpPr>
          <p:spPr bwMode="auto">
            <a:xfrm>
              <a:off x="3693" y="3501"/>
              <a:ext cx="595" cy="340"/>
            </a:xfrm>
            <a:custGeom>
              <a:avLst/>
              <a:gdLst>
                <a:gd name="T0" fmla="*/ 21 w 379"/>
                <a:gd name="T1" fmla="*/ 0 h 216"/>
                <a:gd name="T2" fmla="*/ 358 w 379"/>
                <a:gd name="T3" fmla="*/ 0 h 216"/>
                <a:gd name="T4" fmla="*/ 379 w 379"/>
                <a:gd name="T5" fmla="*/ 21 h 216"/>
                <a:gd name="T6" fmla="*/ 379 w 379"/>
                <a:gd name="T7" fmla="*/ 195 h 216"/>
                <a:gd name="T8" fmla="*/ 358 w 379"/>
                <a:gd name="T9" fmla="*/ 216 h 216"/>
                <a:gd name="T10" fmla="*/ 21 w 379"/>
                <a:gd name="T11" fmla="*/ 216 h 216"/>
                <a:gd name="T12" fmla="*/ 0 w 379"/>
                <a:gd name="T13" fmla="*/ 195 h 216"/>
                <a:gd name="T14" fmla="*/ 0 w 379"/>
                <a:gd name="T15" fmla="*/ 21 h 216"/>
                <a:gd name="T16" fmla="*/ 21 w 379"/>
                <a:gd name="T1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9" h="216">
                  <a:moveTo>
                    <a:pt x="21" y="0"/>
                  </a:moveTo>
                  <a:cubicBezTo>
                    <a:pt x="358" y="0"/>
                    <a:pt x="358" y="0"/>
                    <a:pt x="358" y="0"/>
                  </a:cubicBezTo>
                  <a:cubicBezTo>
                    <a:pt x="368" y="0"/>
                    <a:pt x="379" y="10"/>
                    <a:pt x="379" y="21"/>
                  </a:cubicBezTo>
                  <a:cubicBezTo>
                    <a:pt x="379" y="195"/>
                    <a:pt x="379" y="195"/>
                    <a:pt x="379" y="195"/>
                  </a:cubicBezTo>
                  <a:cubicBezTo>
                    <a:pt x="379" y="205"/>
                    <a:pt x="368" y="216"/>
                    <a:pt x="358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11" y="216"/>
                    <a:pt x="0" y="205"/>
                    <a:pt x="0" y="19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11" y="0"/>
                    <a:pt x="21" y="0"/>
                  </a:cubicBezTo>
                  <a:close/>
                </a:path>
              </a:pathLst>
            </a:custGeom>
            <a:solidFill>
              <a:srgbClr val="F4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05" name="Rectangle 281"/>
            <p:cNvSpPr>
              <a:spLocks noChangeArrowheads="1"/>
            </p:cNvSpPr>
            <p:nvPr/>
          </p:nvSpPr>
          <p:spPr bwMode="auto">
            <a:xfrm>
              <a:off x="3693" y="3534"/>
              <a:ext cx="595" cy="6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06" name="Rectangle 282"/>
            <p:cNvSpPr>
              <a:spLocks noChangeArrowheads="1"/>
            </p:cNvSpPr>
            <p:nvPr/>
          </p:nvSpPr>
          <p:spPr bwMode="auto">
            <a:xfrm>
              <a:off x="3737" y="3751"/>
              <a:ext cx="28" cy="39"/>
            </a:xfrm>
            <a:prstGeom prst="rect">
              <a:avLst/>
            </a:pr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07" name="Rectangle 283"/>
            <p:cNvSpPr>
              <a:spLocks noChangeArrowheads="1"/>
            </p:cNvSpPr>
            <p:nvPr/>
          </p:nvSpPr>
          <p:spPr bwMode="auto">
            <a:xfrm>
              <a:off x="3776" y="3751"/>
              <a:ext cx="22" cy="39"/>
            </a:xfrm>
            <a:prstGeom prst="rect">
              <a:avLst/>
            </a:pr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08" name="Rectangle 284"/>
            <p:cNvSpPr>
              <a:spLocks noChangeArrowheads="1"/>
            </p:cNvSpPr>
            <p:nvPr/>
          </p:nvSpPr>
          <p:spPr bwMode="auto">
            <a:xfrm>
              <a:off x="3809" y="3751"/>
              <a:ext cx="23" cy="39"/>
            </a:xfrm>
            <a:prstGeom prst="rect">
              <a:avLst/>
            </a:pr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09" name="Rectangle 285"/>
            <p:cNvSpPr>
              <a:spLocks noChangeArrowheads="1"/>
            </p:cNvSpPr>
            <p:nvPr/>
          </p:nvSpPr>
          <p:spPr bwMode="auto">
            <a:xfrm>
              <a:off x="3843" y="3751"/>
              <a:ext cx="22" cy="39"/>
            </a:xfrm>
            <a:prstGeom prst="rect">
              <a:avLst/>
            </a:pr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10" name="Rectangle 286"/>
            <p:cNvSpPr>
              <a:spLocks noChangeArrowheads="1"/>
            </p:cNvSpPr>
            <p:nvPr/>
          </p:nvSpPr>
          <p:spPr bwMode="auto">
            <a:xfrm>
              <a:off x="3881" y="3751"/>
              <a:ext cx="24" cy="39"/>
            </a:xfrm>
            <a:prstGeom prst="rect">
              <a:avLst/>
            </a:pr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11" name="Rectangle 287"/>
            <p:cNvSpPr>
              <a:spLocks noChangeArrowheads="1"/>
            </p:cNvSpPr>
            <p:nvPr/>
          </p:nvSpPr>
          <p:spPr bwMode="auto">
            <a:xfrm>
              <a:off x="3916" y="3751"/>
              <a:ext cx="26" cy="39"/>
            </a:xfrm>
            <a:prstGeom prst="rect">
              <a:avLst/>
            </a:pr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12" name="Rectangle 288"/>
            <p:cNvSpPr>
              <a:spLocks noChangeArrowheads="1"/>
            </p:cNvSpPr>
            <p:nvPr/>
          </p:nvSpPr>
          <p:spPr bwMode="auto">
            <a:xfrm>
              <a:off x="3953" y="3751"/>
              <a:ext cx="24" cy="39"/>
            </a:xfrm>
            <a:prstGeom prst="rect">
              <a:avLst/>
            </a:pr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13" name="Rectangle 289"/>
            <p:cNvSpPr>
              <a:spLocks noChangeArrowheads="1"/>
            </p:cNvSpPr>
            <p:nvPr/>
          </p:nvSpPr>
          <p:spPr bwMode="auto">
            <a:xfrm>
              <a:off x="3988" y="3751"/>
              <a:ext cx="22" cy="39"/>
            </a:xfrm>
            <a:prstGeom prst="rect">
              <a:avLst/>
            </a:pr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14" name="Rectangle 290"/>
            <p:cNvSpPr>
              <a:spLocks noChangeArrowheads="1"/>
            </p:cNvSpPr>
            <p:nvPr/>
          </p:nvSpPr>
          <p:spPr bwMode="auto">
            <a:xfrm>
              <a:off x="4021" y="3751"/>
              <a:ext cx="28" cy="39"/>
            </a:xfrm>
            <a:prstGeom prst="rect">
              <a:avLst/>
            </a:pr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15" name="Rectangle 291"/>
            <p:cNvSpPr>
              <a:spLocks noChangeArrowheads="1"/>
            </p:cNvSpPr>
            <p:nvPr/>
          </p:nvSpPr>
          <p:spPr bwMode="auto">
            <a:xfrm>
              <a:off x="4060" y="3751"/>
              <a:ext cx="22" cy="39"/>
            </a:xfrm>
            <a:prstGeom prst="rect">
              <a:avLst/>
            </a:pr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16" name="Rectangle 292"/>
            <p:cNvSpPr>
              <a:spLocks noChangeArrowheads="1"/>
            </p:cNvSpPr>
            <p:nvPr/>
          </p:nvSpPr>
          <p:spPr bwMode="auto">
            <a:xfrm>
              <a:off x="3737" y="3635"/>
              <a:ext cx="496" cy="11"/>
            </a:xfrm>
            <a:prstGeom prst="rect">
              <a:avLst/>
            </a:pr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17" name="Rectangle 293"/>
            <p:cNvSpPr>
              <a:spLocks noChangeArrowheads="1"/>
            </p:cNvSpPr>
            <p:nvPr/>
          </p:nvSpPr>
          <p:spPr bwMode="auto">
            <a:xfrm>
              <a:off x="3737" y="3663"/>
              <a:ext cx="496" cy="11"/>
            </a:xfrm>
            <a:prstGeom prst="rect">
              <a:avLst/>
            </a:pr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18" name="Rectangle 294"/>
            <p:cNvSpPr>
              <a:spLocks noChangeArrowheads="1"/>
            </p:cNvSpPr>
            <p:nvPr/>
          </p:nvSpPr>
          <p:spPr bwMode="auto">
            <a:xfrm>
              <a:off x="3737" y="3690"/>
              <a:ext cx="496" cy="11"/>
            </a:xfrm>
            <a:prstGeom prst="rect">
              <a:avLst/>
            </a:pr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19" name="Freeform 295"/>
            <p:cNvSpPr>
              <a:spLocks/>
            </p:cNvSpPr>
            <p:nvPr/>
          </p:nvSpPr>
          <p:spPr bwMode="auto">
            <a:xfrm>
              <a:off x="3437" y="3333"/>
              <a:ext cx="662" cy="519"/>
            </a:xfrm>
            <a:custGeom>
              <a:avLst/>
              <a:gdLst>
                <a:gd name="T0" fmla="*/ 18 w 422"/>
                <a:gd name="T1" fmla="*/ 128 h 330"/>
                <a:gd name="T2" fmla="*/ 329 w 422"/>
                <a:gd name="T3" fmla="*/ 4 h 330"/>
                <a:gd name="T4" fmla="*/ 354 w 422"/>
                <a:gd name="T5" fmla="*/ 18 h 330"/>
                <a:gd name="T6" fmla="*/ 418 w 422"/>
                <a:gd name="T7" fmla="*/ 178 h 330"/>
                <a:gd name="T8" fmla="*/ 407 w 422"/>
                <a:gd name="T9" fmla="*/ 203 h 330"/>
                <a:gd name="T10" fmla="*/ 96 w 422"/>
                <a:gd name="T11" fmla="*/ 327 h 330"/>
                <a:gd name="T12" fmla="*/ 67 w 422"/>
                <a:gd name="T13" fmla="*/ 312 h 330"/>
                <a:gd name="T14" fmla="*/ 3 w 422"/>
                <a:gd name="T15" fmla="*/ 153 h 330"/>
                <a:gd name="T16" fmla="*/ 18 w 422"/>
                <a:gd name="T17" fmla="*/ 128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2" h="330">
                  <a:moveTo>
                    <a:pt x="18" y="128"/>
                  </a:moveTo>
                  <a:cubicBezTo>
                    <a:pt x="329" y="4"/>
                    <a:pt x="329" y="4"/>
                    <a:pt x="329" y="4"/>
                  </a:cubicBezTo>
                  <a:cubicBezTo>
                    <a:pt x="340" y="0"/>
                    <a:pt x="351" y="8"/>
                    <a:pt x="354" y="18"/>
                  </a:cubicBezTo>
                  <a:cubicBezTo>
                    <a:pt x="418" y="178"/>
                    <a:pt x="418" y="178"/>
                    <a:pt x="418" y="178"/>
                  </a:cubicBezTo>
                  <a:cubicBezTo>
                    <a:pt x="422" y="188"/>
                    <a:pt x="418" y="199"/>
                    <a:pt x="407" y="203"/>
                  </a:cubicBezTo>
                  <a:cubicBezTo>
                    <a:pt x="96" y="327"/>
                    <a:pt x="96" y="327"/>
                    <a:pt x="96" y="327"/>
                  </a:cubicBezTo>
                  <a:cubicBezTo>
                    <a:pt x="85" y="330"/>
                    <a:pt x="71" y="323"/>
                    <a:pt x="67" y="312"/>
                  </a:cubicBezTo>
                  <a:cubicBezTo>
                    <a:pt x="3" y="153"/>
                    <a:pt x="3" y="153"/>
                    <a:pt x="3" y="153"/>
                  </a:cubicBezTo>
                  <a:cubicBezTo>
                    <a:pt x="0" y="142"/>
                    <a:pt x="7" y="132"/>
                    <a:pt x="18" y="128"/>
                  </a:cubicBezTo>
                  <a:close/>
                </a:path>
              </a:pathLst>
            </a:custGeom>
            <a:solidFill>
              <a:srgbClr val="EE83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20" name="Freeform 296"/>
            <p:cNvSpPr>
              <a:spLocks/>
            </p:cNvSpPr>
            <p:nvPr/>
          </p:nvSpPr>
          <p:spPr bwMode="auto">
            <a:xfrm>
              <a:off x="3441" y="3362"/>
              <a:ext cx="580" cy="273"/>
            </a:xfrm>
            <a:custGeom>
              <a:avLst/>
              <a:gdLst>
                <a:gd name="T0" fmla="*/ 0 w 580"/>
                <a:gd name="T1" fmla="*/ 212 h 273"/>
                <a:gd name="T2" fmla="*/ 552 w 580"/>
                <a:gd name="T3" fmla="*/ 0 h 273"/>
                <a:gd name="T4" fmla="*/ 580 w 580"/>
                <a:gd name="T5" fmla="*/ 61 h 273"/>
                <a:gd name="T6" fmla="*/ 29 w 580"/>
                <a:gd name="T7" fmla="*/ 273 h 273"/>
                <a:gd name="T8" fmla="*/ 0 w 580"/>
                <a:gd name="T9" fmla="*/ 21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273">
                  <a:moveTo>
                    <a:pt x="0" y="212"/>
                  </a:moveTo>
                  <a:lnTo>
                    <a:pt x="552" y="0"/>
                  </a:lnTo>
                  <a:lnTo>
                    <a:pt x="580" y="61"/>
                  </a:lnTo>
                  <a:lnTo>
                    <a:pt x="29" y="273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21" name="Freeform 297"/>
            <p:cNvSpPr>
              <a:spLocks/>
            </p:cNvSpPr>
            <p:nvPr/>
          </p:nvSpPr>
          <p:spPr bwMode="auto">
            <a:xfrm>
              <a:off x="3564" y="3751"/>
              <a:ext cx="34" cy="46"/>
            </a:xfrm>
            <a:custGeom>
              <a:avLst/>
              <a:gdLst>
                <a:gd name="T0" fmla="*/ 0 w 34"/>
                <a:gd name="T1" fmla="*/ 6 h 46"/>
                <a:gd name="T2" fmla="*/ 23 w 34"/>
                <a:gd name="T3" fmla="*/ 0 h 46"/>
                <a:gd name="T4" fmla="*/ 34 w 34"/>
                <a:gd name="T5" fmla="*/ 39 h 46"/>
                <a:gd name="T6" fmla="*/ 11 w 34"/>
                <a:gd name="T7" fmla="*/ 46 h 46"/>
                <a:gd name="T8" fmla="*/ 0 w 34"/>
                <a:gd name="T9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6">
                  <a:moveTo>
                    <a:pt x="0" y="6"/>
                  </a:moveTo>
                  <a:lnTo>
                    <a:pt x="23" y="0"/>
                  </a:lnTo>
                  <a:lnTo>
                    <a:pt x="34" y="39"/>
                  </a:lnTo>
                  <a:lnTo>
                    <a:pt x="11" y="4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22" name="Freeform 298"/>
            <p:cNvSpPr>
              <a:spLocks/>
            </p:cNvSpPr>
            <p:nvPr/>
          </p:nvSpPr>
          <p:spPr bwMode="auto">
            <a:xfrm>
              <a:off x="3598" y="3735"/>
              <a:ext cx="33" cy="51"/>
            </a:xfrm>
            <a:custGeom>
              <a:avLst/>
              <a:gdLst>
                <a:gd name="T0" fmla="*/ 0 w 33"/>
                <a:gd name="T1" fmla="*/ 11 h 51"/>
                <a:gd name="T2" fmla="*/ 16 w 33"/>
                <a:gd name="T3" fmla="*/ 0 h 51"/>
                <a:gd name="T4" fmla="*/ 33 w 33"/>
                <a:gd name="T5" fmla="*/ 40 h 51"/>
                <a:gd name="T6" fmla="*/ 11 w 33"/>
                <a:gd name="T7" fmla="*/ 51 h 51"/>
                <a:gd name="T8" fmla="*/ 0 w 33"/>
                <a:gd name="T9" fmla="*/ 1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51">
                  <a:moveTo>
                    <a:pt x="0" y="11"/>
                  </a:moveTo>
                  <a:lnTo>
                    <a:pt x="16" y="0"/>
                  </a:lnTo>
                  <a:lnTo>
                    <a:pt x="33" y="40"/>
                  </a:lnTo>
                  <a:lnTo>
                    <a:pt x="11" y="5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23" name="Freeform 299"/>
            <p:cNvSpPr>
              <a:spLocks/>
            </p:cNvSpPr>
            <p:nvPr/>
          </p:nvSpPr>
          <p:spPr bwMode="auto">
            <a:xfrm>
              <a:off x="3625" y="3724"/>
              <a:ext cx="39" cy="51"/>
            </a:xfrm>
            <a:custGeom>
              <a:avLst/>
              <a:gdLst>
                <a:gd name="T0" fmla="*/ 0 w 39"/>
                <a:gd name="T1" fmla="*/ 11 h 51"/>
                <a:gd name="T2" fmla="*/ 24 w 39"/>
                <a:gd name="T3" fmla="*/ 0 h 51"/>
                <a:gd name="T4" fmla="*/ 39 w 39"/>
                <a:gd name="T5" fmla="*/ 38 h 51"/>
                <a:gd name="T6" fmla="*/ 17 w 39"/>
                <a:gd name="T7" fmla="*/ 51 h 51"/>
                <a:gd name="T8" fmla="*/ 0 w 39"/>
                <a:gd name="T9" fmla="*/ 1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1">
                  <a:moveTo>
                    <a:pt x="0" y="11"/>
                  </a:moveTo>
                  <a:lnTo>
                    <a:pt x="24" y="0"/>
                  </a:lnTo>
                  <a:lnTo>
                    <a:pt x="39" y="38"/>
                  </a:lnTo>
                  <a:lnTo>
                    <a:pt x="17" y="5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24" name="Freeform 300"/>
            <p:cNvSpPr>
              <a:spLocks/>
            </p:cNvSpPr>
            <p:nvPr/>
          </p:nvSpPr>
          <p:spPr bwMode="auto">
            <a:xfrm>
              <a:off x="3660" y="3713"/>
              <a:ext cx="37" cy="44"/>
            </a:xfrm>
            <a:custGeom>
              <a:avLst/>
              <a:gdLst>
                <a:gd name="T0" fmla="*/ 0 w 37"/>
                <a:gd name="T1" fmla="*/ 5 h 44"/>
                <a:gd name="T2" fmla="*/ 22 w 37"/>
                <a:gd name="T3" fmla="*/ 0 h 44"/>
                <a:gd name="T4" fmla="*/ 37 w 37"/>
                <a:gd name="T5" fmla="*/ 38 h 44"/>
                <a:gd name="T6" fmla="*/ 15 w 37"/>
                <a:gd name="T7" fmla="*/ 44 h 44"/>
                <a:gd name="T8" fmla="*/ 0 w 37"/>
                <a:gd name="T9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4">
                  <a:moveTo>
                    <a:pt x="0" y="5"/>
                  </a:moveTo>
                  <a:lnTo>
                    <a:pt x="22" y="0"/>
                  </a:lnTo>
                  <a:lnTo>
                    <a:pt x="37" y="38"/>
                  </a:lnTo>
                  <a:lnTo>
                    <a:pt x="15" y="4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25" name="Freeform 301"/>
            <p:cNvSpPr>
              <a:spLocks/>
            </p:cNvSpPr>
            <p:nvPr/>
          </p:nvSpPr>
          <p:spPr bwMode="auto">
            <a:xfrm>
              <a:off x="3697" y="3696"/>
              <a:ext cx="35" cy="50"/>
            </a:xfrm>
            <a:custGeom>
              <a:avLst/>
              <a:gdLst>
                <a:gd name="T0" fmla="*/ 0 w 35"/>
                <a:gd name="T1" fmla="*/ 11 h 50"/>
                <a:gd name="T2" fmla="*/ 24 w 35"/>
                <a:gd name="T3" fmla="*/ 0 h 50"/>
                <a:gd name="T4" fmla="*/ 35 w 35"/>
                <a:gd name="T5" fmla="*/ 39 h 50"/>
                <a:gd name="T6" fmla="*/ 13 w 35"/>
                <a:gd name="T7" fmla="*/ 50 h 50"/>
                <a:gd name="T8" fmla="*/ 0 w 35"/>
                <a:gd name="T9" fmla="*/ 1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0">
                  <a:moveTo>
                    <a:pt x="0" y="11"/>
                  </a:moveTo>
                  <a:lnTo>
                    <a:pt x="24" y="0"/>
                  </a:lnTo>
                  <a:lnTo>
                    <a:pt x="35" y="39"/>
                  </a:lnTo>
                  <a:lnTo>
                    <a:pt x="13" y="5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26" name="Freeform 302"/>
            <p:cNvSpPr>
              <a:spLocks/>
            </p:cNvSpPr>
            <p:nvPr/>
          </p:nvSpPr>
          <p:spPr bwMode="auto">
            <a:xfrm>
              <a:off x="3726" y="3685"/>
              <a:ext cx="39" cy="50"/>
            </a:xfrm>
            <a:custGeom>
              <a:avLst/>
              <a:gdLst>
                <a:gd name="T0" fmla="*/ 0 w 39"/>
                <a:gd name="T1" fmla="*/ 11 h 50"/>
                <a:gd name="T2" fmla="*/ 22 w 39"/>
                <a:gd name="T3" fmla="*/ 0 h 50"/>
                <a:gd name="T4" fmla="*/ 39 w 39"/>
                <a:gd name="T5" fmla="*/ 39 h 50"/>
                <a:gd name="T6" fmla="*/ 17 w 39"/>
                <a:gd name="T7" fmla="*/ 50 h 50"/>
                <a:gd name="T8" fmla="*/ 0 w 39"/>
                <a:gd name="T9" fmla="*/ 1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0">
                  <a:moveTo>
                    <a:pt x="0" y="11"/>
                  </a:moveTo>
                  <a:lnTo>
                    <a:pt x="22" y="0"/>
                  </a:lnTo>
                  <a:lnTo>
                    <a:pt x="39" y="39"/>
                  </a:lnTo>
                  <a:lnTo>
                    <a:pt x="17" y="5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27" name="Freeform 303"/>
            <p:cNvSpPr>
              <a:spLocks/>
            </p:cNvSpPr>
            <p:nvPr/>
          </p:nvSpPr>
          <p:spPr bwMode="auto">
            <a:xfrm>
              <a:off x="3759" y="3674"/>
              <a:ext cx="39" cy="44"/>
            </a:xfrm>
            <a:custGeom>
              <a:avLst/>
              <a:gdLst>
                <a:gd name="T0" fmla="*/ 0 w 39"/>
                <a:gd name="T1" fmla="*/ 5 h 44"/>
                <a:gd name="T2" fmla="*/ 23 w 39"/>
                <a:gd name="T3" fmla="*/ 0 h 44"/>
                <a:gd name="T4" fmla="*/ 39 w 39"/>
                <a:gd name="T5" fmla="*/ 39 h 44"/>
                <a:gd name="T6" fmla="*/ 17 w 39"/>
                <a:gd name="T7" fmla="*/ 44 h 44"/>
                <a:gd name="T8" fmla="*/ 0 w 39"/>
                <a:gd name="T9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4">
                  <a:moveTo>
                    <a:pt x="0" y="5"/>
                  </a:moveTo>
                  <a:lnTo>
                    <a:pt x="23" y="0"/>
                  </a:lnTo>
                  <a:lnTo>
                    <a:pt x="39" y="39"/>
                  </a:lnTo>
                  <a:lnTo>
                    <a:pt x="17" y="4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28" name="Freeform 304"/>
            <p:cNvSpPr>
              <a:spLocks/>
            </p:cNvSpPr>
            <p:nvPr/>
          </p:nvSpPr>
          <p:spPr bwMode="auto">
            <a:xfrm>
              <a:off x="3793" y="3657"/>
              <a:ext cx="39" cy="50"/>
            </a:xfrm>
            <a:custGeom>
              <a:avLst/>
              <a:gdLst>
                <a:gd name="T0" fmla="*/ 0 w 39"/>
                <a:gd name="T1" fmla="*/ 11 h 50"/>
                <a:gd name="T2" fmla="*/ 22 w 39"/>
                <a:gd name="T3" fmla="*/ 0 h 50"/>
                <a:gd name="T4" fmla="*/ 39 w 39"/>
                <a:gd name="T5" fmla="*/ 39 h 50"/>
                <a:gd name="T6" fmla="*/ 16 w 39"/>
                <a:gd name="T7" fmla="*/ 50 h 50"/>
                <a:gd name="T8" fmla="*/ 0 w 39"/>
                <a:gd name="T9" fmla="*/ 1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0">
                  <a:moveTo>
                    <a:pt x="0" y="11"/>
                  </a:moveTo>
                  <a:lnTo>
                    <a:pt x="22" y="0"/>
                  </a:lnTo>
                  <a:lnTo>
                    <a:pt x="39" y="39"/>
                  </a:lnTo>
                  <a:lnTo>
                    <a:pt x="16" y="5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29" name="Freeform 305"/>
            <p:cNvSpPr>
              <a:spLocks/>
            </p:cNvSpPr>
            <p:nvPr/>
          </p:nvSpPr>
          <p:spPr bwMode="auto">
            <a:xfrm>
              <a:off x="3826" y="3646"/>
              <a:ext cx="39" cy="50"/>
            </a:xfrm>
            <a:custGeom>
              <a:avLst/>
              <a:gdLst>
                <a:gd name="T0" fmla="*/ 0 w 39"/>
                <a:gd name="T1" fmla="*/ 11 h 50"/>
                <a:gd name="T2" fmla="*/ 22 w 39"/>
                <a:gd name="T3" fmla="*/ 0 h 50"/>
                <a:gd name="T4" fmla="*/ 39 w 39"/>
                <a:gd name="T5" fmla="*/ 39 h 50"/>
                <a:gd name="T6" fmla="*/ 17 w 39"/>
                <a:gd name="T7" fmla="*/ 50 h 50"/>
                <a:gd name="T8" fmla="*/ 0 w 39"/>
                <a:gd name="T9" fmla="*/ 1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0">
                  <a:moveTo>
                    <a:pt x="0" y="11"/>
                  </a:moveTo>
                  <a:lnTo>
                    <a:pt x="22" y="0"/>
                  </a:lnTo>
                  <a:lnTo>
                    <a:pt x="39" y="39"/>
                  </a:lnTo>
                  <a:lnTo>
                    <a:pt x="17" y="5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30" name="Freeform 306"/>
            <p:cNvSpPr>
              <a:spLocks/>
            </p:cNvSpPr>
            <p:nvPr/>
          </p:nvSpPr>
          <p:spPr bwMode="auto">
            <a:xfrm>
              <a:off x="3859" y="3635"/>
              <a:ext cx="39" cy="44"/>
            </a:xfrm>
            <a:custGeom>
              <a:avLst/>
              <a:gdLst>
                <a:gd name="T0" fmla="*/ 0 w 39"/>
                <a:gd name="T1" fmla="*/ 5 h 44"/>
                <a:gd name="T2" fmla="*/ 22 w 39"/>
                <a:gd name="T3" fmla="*/ 0 h 44"/>
                <a:gd name="T4" fmla="*/ 39 w 39"/>
                <a:gd name="T5" fmla="*/ 39 h 44"/>
                <a:gd name="T6" fmla="*/ 17 w 39"/>
                <a:gd name="T7" fmla="*/ 44 h 44"/>
                <a:gd name="T8" fmla="*/ 0 w 39"/>
                <a:gd name="T9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4">
                  <a:moveTo>
                    <a:pt x="0" y="5"/>
                  </a:moveTo>
                  <a:lnTo>
                    <a:pt x="22" y="0"/>
                  </a:lnTo>
                  <a:lnTo>
                    <a:pt x="39" y="39"/>
                  </a:lnTo>
                  <a:lnTo>
                    <a:pt x="17" y="4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31" name="Freeform 307"/>
            <p:cNvSpPr>
              <a:spLocks/>
            </p:cNvSpPr>
            <p:nvPr/>
          </p:nvSpPr>
          <p:spPr bwMode="auto">
            <a:xfrm>
              <a:off x="3520" y="3473"/>
              <a:ext cx="462" cy="190"/>
            </a:xfrm>
            <a:custGeom>
              <a:avLst/>
              <a:gdLst>
                <a:gd name="T0" fmla="*/ 6 w 462"/>
                <a:gd name="T1" fmla="*/ 190 h 190"/>
                <a:gd name="T2" fmla="*/ 462 w 462"/>
                <a:gd name="T3" fmla="*/ 11 h 190"/>
                <a:gd name="T4" fmla="*/ 457 w 462"/>
                <a:gd name="T5" fmla="*/ 0 h 190"/>
                <a:gd name="T6" fmla="*/ 0 w 462"/>
                <a:gd name="T7" fmla="*/ 179 h 190"/>
                <a:gd name="T8" fmla="*/ 6 w 462"/>
                <a:gd name="T9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" h="190">
                  <a:moveTo>
                    <a:pt x="6" y="190"/>
                  </a:moveTo>
                  <a:lnTo>
                    <a:pt x="462" y="11"/>
                  </a:lnTo>
                  <a:lnTo>
                    <a:pt x="457" y="0"/>
                  </a:lnTo>
                  <a:lnTo>
                    <a:pt x="0" y="179"/>
                  </a:lnTo>
                  <a:lnTo>
                    <a:pt x="6" y="190"/>
                  </a:lnTo>
                  <a:close/>
                </a:path>
              </a:pathLst>
            </a:cu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32" name="Freeform 308"/>
            <p:cNvSpPr>
              <a:spLocks/>
            </p:cNvSpPr>
            <p:nvPr/>
          </p:nvSpPr>
          <p:spPr bwMode="auto">
            <a:xfrm>
              <a:off x="3531" y="3501"/>
              <a:ext cx="462" cy="189"/>
            </a:xfrm>
            <a:custGeom>
              <a:avLst/>
              <a:gdLst>
                <a:gd name="T0" fmla="*/ 6 w 462"/>
                <a:gd name="T1" fmla="*/ 189 h 189"/>
                <a:gd name="T2" fmla="*/ 462 w 462"/>
                <a:gd name="T3" fmla="*/ 11 h 189"/>
                <a:gd name="T4" fmla="*/ 457 w 462"/>
                <a:gd name="T5" fmla="*/ 0 h 189"/>
                <a:gd name="T6" fmla="*/ 0 w 462"/>
                <a:gd name="T7" fmla="*/ 178 h 189"/>
                <a:gd name="T8" fmla="*/ 6 w 462"/>
                <a:gd name="T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" h="189">
                  <a:moveTo>
                    <a:pt x="6" y="189"/>
                  </a:moveTo>
                  <a:lnTo>
                    <a:pt x="462" y="11"/>
                  </a:lnTo>
                  <a:lnTo>
                    <a:pt x="457" y="0"/>
                  </a:lnTo>
                  <a:lnTo>
                    <a:pt x="0" y="178"/>
                  </a:lnTo>
                  <a:lnTo>
                    <a:pt x="6" y="189"/>
                  </a:lnTo>
                  <a:close/>
                </a:path>
              </a:pathLst>
            </a:cu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33" name="Freeform 309"/>
            <p:cNvSpPr>
              <a:spLocks/>
            </p:cNvSpPr>
            <p:nvPr/>
          </p:nvSpPr>
          <p:spPr bwMode="auto">
            <a:xfrm>
              <a:off x="3542" y="3523"/>
              <a:ext cx="462" cy="195"/>
            </a:xfrm>
            <a:custGeom>
              <a:avLst/>
              <a:gdLst>
                <a:gd name="T0" fmla="*/ 6 w 462"/>
                <a:gd name="T1" fmla="*/ 195 h 195"/>
                <a:gd name="T2" fmla="*/ 462 w 462"/>
                <a:gd name="T3" fmla="*/ 11 h 195"/>
                <a:gd name="T4" fmla="*/ 457 w 462"/>
                <a:gd name="T5" fmla="*/ 0 h 195"/>
                <a:gd name="T6" fmla="*/ 0 w 462"/>
                <a:gd name="T7" fmla="*/ 184 h 195"/>
                <a:gd name="T8" fmla="*/ 6 w 462"/>
                <a:gd name="T9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" h="195">
                  <a:moveTo>
                    <a:pt x="6" y="195"/>
                  </a:moveTo>
                  <a:lnTo>
                    <a:pt x="462" y="11"/>
                  </a:lnTo>
                  <a:lnTo>
                    <a:pt x="457" y="0"/>
                  </a:lnTo>
                  <a:lnTo>
                    <a:pt x="0" y="184"/>
                  </a:lnTo>
                  <a:lnTo>
                    <a:pt x="6" y="195"/>
                  </a:lnTo>
                  <a:close/>
                </a:path>
              </a:pathLst>
            </a:cu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34" name="Oval 310"/>
            <p:cNvSpPr>
              <a:spLocks noChangeArrowheads="1"/>
            </p:cNvSpPr>
            <p:nvPr/>
          </p:nvSpPr>
          <p:spPr bwMode="auto">
            <a:xfrm>
              <a:off x="2439" y="3137"/>
              <a:ext cx="222" cy="220"/>
            </a:xfrm>
            <a:prstGeom prst="ellipse">
              <a:avLst/>
            </a:prstGeom>
            <a:solidFill>
              <a:srgbClr val="006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35" name="Freeform 311"/>
            <p:cNvSpPr>
              <a:spLocks noEditPoints="1"/>
            </p:cNvSpPr>
            <p:nvPr/>
          </p:nvSpPr>
          <p:spPr bwMode="auto">
            <a:xfrm>
              <a:off x="2276" y="2972"/>
              <a:ext cx="550" cy="550"/>
            </a:xfrm>
            <a:custGeom>
              <a:avLst/>
              <a:gdLst>
                <a:gd name="T0" fmla="*/ 173 w 350"/>
                <a:gd name="T1" fmla="*/ 23 h 350"/>
                <a:gd name="T2" fmla="*/ 327 w 350"/>
                <a:gd name="T3" fmla="*/ 176 h 350"/>
                <a:gd name="T4" fmla="*/ 173 w 350"/>
                <a:gd name="T5" fmla="*/ 327 h 350"/>
                <a:gd name="T6" fmla="*/ 23 w 350"/>
                <a:gd name="T7" fmla="*/ 176 h 350"/>
                <a:gd name="T8" fmla="*/ 173 w 350"/>
                <a:gd name="T9" fmla="*/ 23 h 350"/>
                <a:gd name="T10" fmla="*/ 350 w 350"/>
                <a:gd name="T11" fmla="*/ 176 h 350"/>
                <a:gd name="T12" fmla="*/ 173 w 350"/>
                <a:gd name="T13" fmla="*/ 0 h 350"/>
                <a:gd name="T14" fmla="*/ 0 w 350"/>
                <a:gd name="T15" fmla="*/ 176 h 350"/>
                <a:gd name="T16" fmla="*/ 173 w 350"/>
                <a:gd name="T17" fmla="*/ 350 h 350"/>
                <a:gd name="T18" fmla="*/ 350 w 350"/>
                <a:gd name="T19" fmla="*/ 176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0" h="350">
                  <a:moveTo>
                    <a:pt x="173" y="23"/>
                  </a:moveTo>
                  <a:cubicBezTo>
                    <a:pt x="258" y="23"/>
                    <a:pt x="327" y="91"/>
                    <a:pt x="327" y="176"/>
                  </a:cubicBezTo>
                  <a:cubicBezTo>
                    <a:pt x="327" y="258"/>
                    <a:pt x="258" y="327"/>
                    <a:pt x="173" y="327"/>
                  </a:cubicBezTo>
                  <a:cubicBezTo>
                    <a:pt x="91" y="327"/>
                    <a:pt x="23" y="258"/>
                    <a:pt x="23" y="176"/>
                  </a:cubicBezTo>
                  <a:cubicBezTo>
                    <a:pt x="23" y="91"/>
                    <a:pt x="91" y="23"/>
                    <a:pt x="173" y="23"/>
                  </a:cubicBezTo>
                  <a:close/>
                  <a:moveTo>
                    <a:pt x="350" y="176"/>
                  </a:moveTo>
                  <a:cubicBezTo>
                    <a:pt x="350" y="78"/>
                    <a:pt x="271" y="0"/>
                    <a:pt x="173" y="0"/>
                  </a:cubicBezTo>
                  <a:cubicBezTo>
                    <a:pt x="78" y="0"/>
                    <a:pt x="0" y="78"/>
                    <a:pt x="0" y="176"/>
                  </a:cubicBezTo>
                  <a:cubicBezTo>
                    <a:pt x="0" y="271"/>
                    <a:pt x="78" y="350"/>
                    <a:pt x="173" y="350"/>
                  </a:cubicBezTo>
                  <a:cubicBezTo>
                    <a:pt x="271" y="350"/>
                    <a:pt x="350" y="271"/>
                    <a:pt x="350" y="176"/>
                  </a:cubicBezTo>
                  <a:close/>
                </a:path>
              </a:pathLst>
            </a:custGeom>
            <a:solidFill>
              <a:srgbClr val="006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36" name="Freeform 312"/>
            <p:cNvSpPr>
              <a:spLocks noEditPoints="1"/>
            </p:cNvSpPr>
            <p:nvPr/>
          </p:nvSpPr>
          <p:spPr bwMode="auto">
            <a:xfrm>
              <a:off x="2312" y="3008"/>
              <a:ext cx="478" cy="478"/>
            </a:xfrm>
            <a:custGeom>
              <a:avLst/>
              <a:gdLst>
                <a:gd name="T0" fmla="*/ 304 w 304"/>
                <a:gd name="T1" fmla="*/ 153 h 304"/>
                <a:gd name="T2" fmla="*/ 150 w 304"/>
                <a:gd name="T3" fmla="*/ 0 h 304"/>
                <a:gd name="T4" fmla="*/ 0 w 304"/>
                <a:gd name="T5" fmla="*/ 153 h 304"/>
                <a:gd name="T6" fmla="*/ 150 w 304"/>
                <a:gd name="T7" fmla="*/ 304 h 304"/>
                <a:gd name="T8" fmla="*/ 304 w 304"/>
                <a:gd name="T9" fmla="*/ 153 h 304"/>
                <a:gd name="T10" fmla="*/ 150 w 304"/>
                <a:gd name="T11" fmla="*/ 82 h 304"/>
                <a:gd name="T12" fmla="*/ 222 w 304"/>
                <a:gd name="T13" fmla="*/ 153 h 304"/>
                <a:gd name="T14" fmla="*/ 150 w 304"/>
                <a:gd name="T15" fmla="*/ 222 h 304"/>
                <a:gd name="T16" fmla="*/ 81 w 304"/>
                <a:gd name="T17" fmla="*/ 153 h 304"/>
                <a:gd name="T18" fmla="*/ 150 w 304"/>
                <a:gd name="T19" fmla="*/ 8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304">
                  <a:moveTo>
                    <a:pt x="304" y="153"/>
                  </a:moveTo>
                  <a:cubicBezTo>
                    <a:pt x="304" y="68"/>
                    <a:pt x="235" y="0"/>
                    <a:pt x="150" y="0"/>
                  </a:cubicBezTo>
                  <a:cubicBezTo>
                    <a:pt x="68" y="0"/>
                    <a:pt x="0" y="68"/>
                    <a:pt x="0" y="153"/>
                  </a:cubicBezTo>
                  <a:cubicBezTo>
                    <a:pt x="0" y="235"/>
                    <a:pt x="68" y="304"/>
                    <a:pt x="150" y="304"/>
                  </a:cubicBezTo>
                  <a:cubicBezTo>
                    <a:pt x="235" y="304"/>
                    <a:pt x="304" y="235"/>
                    <a:pt x="304" y="153"/>
                  </a:cubicBezTo>
                  <a:close/>
                  <a:moveTo>
                    <a:pt x="150" y="82"/>
                  </a:moveTo>
                  <a:cubicBezTo>
                    <a:pt x="189" y="82"/>
                    <a:pt x="222" y="114"/>
                    <a:pt x="222" y="153"/>
                  </a:cubicBezTo>
                  <a:cubicBezTo>
                    <a:pt x="222" y="193"/>
                    <a:pt x="189" y="222"/>
                    <a:pt x="150" y="222"/>
                  </a:cubicBezTo>
                  <a:cubicBezTo>
                    <a:pt x="111" y="222"/>
                    <a:pt x="81" y="193"/>
                    <a:pt x="81" y="153"/>
                  </a:cubicBezTo>
                  <a:cubicBezTo>
                    <a:pt x="81" y="114"/>
                    <a:pt x="111" y="82"/>
                    <a:pt x="150" y="82"/>
                  </a:cubicBezTo>
                  <a:close/>
                </a:path>
              </a:pathLst>
            </a:custGeom>
            <a:solidFill>
              <a:srgbClr val="F4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37" name="Freeform 313"/>
            <p:cNvSpPr>
              <a:spLocks/>
            </p:cNvSpPr>
            <p:nvPr/>
          </p:nvSpPr>
          <p:spPr bwMode="auto">
            <a:xfrm>
              <a:off x="3831" y="2788"/>
              <a:ext cx="171" cy="377"/>
            </a:xfrm>
            <a:custGeom>
              <a:avLst/>
              <a:gdLst>
                <a:gd name="T0" fmla="*/ 44 w 109"/>
                <a:gd name="T1" fmla="*/ 240 h 240"/>
                <a:gd name="T2" fmla="*/ 44 w 109"/>
                <a:gd name="T3" fmla="*/ 211 h 240"/>
                <a:gd name="T4" fmla="*/ 0 w 109"/>
                <a:gd name="T5" fmla="*/ 198 h 240"/>
                <a:gd name="T6" fmla="*/ 7 w 109"/>
                <a:gd name="T7" fmla="*/ 179 h 240"/>
                <a:gd name="T8" fmla="*/ 49 w 109"/>
                <a:gd name="T9" fmla="*/ 191 h 240"/>
                <a:gd name="T10" fmla="*/ 84 w 109"/>
                <a:gd name="T11" fmla="*/ 162 h 240"/>
                <a:gd name="T12" fmla="*/ 51 w 109"/>
                <a:gd name="T13" fmla="*/ 127 h 240"/>
                <a:gd name="T14" fmla="*/ 2 w 109"/>
                <a:gd name="T15" fmla="*/ 76 h 240"/>
                <a:gd name="T16" fmla="*/ 46 w 109"/>
                <a:gd name="T17" fmla="*/ 29 h 240"/>
                <a:gd name="T18" fmla="*/ 46 w 109"/>
                <a:gd name="T19" fmla="*/ 0 h 240"/>
                <a:gd name="T20" fmla="*/ 65 w 109"/>
                <a:gd name="T21" fmla="*/ 0 h 240"/>
                <a:gd name="T22" fmla="*/ 65 w 109"/>
                <a:gd name="T23" fmla="*/ 28 h 240"/>
                <a:gd name="T24" fmla="*/ 103 w 109"/>
                <a:gd name="T25" fmla="*/ 38 h 240"/>
                <a:gd name="T26" fmla="*/ 95 w 109"/>
                <a:gd name="T27" fmla="*/ 58 h 240"/>
                <a:gd name="T28" fmla="*/ 58 w 109"/>
                <a:gd name="T29" fmla="*/ 48 h 240"/>
                <a:gd name="T30" fmla="*/ 27 w 109"/>
                <a:gd name="T31" fmla="*/ 73 h 240"/>
                <a:gd name="T32" fmla="*/ 64 w 109"/>
                <a:gd name="T33" fmla="*/ 107 h 240"/>
                <a:gd name="T34" fmla="*/ 109 w 109"/>
                <a:gd name="T35" fmla="*/ 160 h 240"/>
                <a:gd name="T36" fmla="*/ 63 w 109"/>
                <a:gd name="T37" fmla="*/ 210 h 240"/>
                <a:gd name="T38" fmla="*/ 63 w 109"/>
                <a:gd name="T39" fmla="*/ 240 h 240"/>
                <a:gd name="T40" fmla="*/ 44 w 109"/>
                <a:gd name="T4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9" h="240">
                  <a:moveTo>
                    <a:pt x="44" y="240"/>
                  </a:moveTo>
                  <a:cubicBezTo>
                    <a:pt x="44" y="211"/>
                    <a:pt x="44" y="211"/>
                    <a:pt x="44" y="211"/>
                  </a:cubicBezTo>
                  <a:cubicBezTo>
                    <a:pt x="27" y="211"/>
                    <a:pt x="10" y="206"/>
                    <a:pt x="0" y="198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17" y="185"/>
                    <a:pt x="32" y="191"/>
                    <a:pt x="49" y="191"/>
                  </a:cubicBezTo>
                  <a:cubicBezTo>
                    <a:pt x="70" y="191"/>
                    <a:pt x="84" y="179"/>
                    <a:pt x="84" y="162"/>
                  </a:cubicBezTo>
                  <a:cubicBezTo>
                    <a:pt x="84" y="146"/>
                    <a:pt x="72" y="136"/>
                    <a:pt x="51" y="127"/>
                  </a:cubicBezTo>
                  <a:cubicBezTo>
                    <a:pt x="21" y="116"/>
                    <a:pt x="2" y="102"/>
                    <a:pt x="2" y="76"/>
                  </a:cubicBezTo>
                  <a:cubicBezTo>
                    <a:pt x="2" y="52"/>
                    <a:pt x="19" y="33"/>
                    <a:pt x="46" y="29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82" y="29"/>
                    <a:pt x="94" y="33"/>
                    <a:pt x="103" y="38"/>
                  </a:cubicBezTo>
                  <a:cubicBezTo>
                    <a:pt x="95" y="58"/>
                    <a:pt x="95" y="58"/>
                    <a:pt x="95" y="58"/>
                  </a:cubicBezTo>
                  <a:cubicBezTo>
                    <a:pt x="89" y="54"/>
                    <a:pt x="77" y="48"/>
                    <a:pt x="58" y="48"/>
                  </a:cubicBezTo>
                  <a:cubicBezTo>
                    <a:pt x="36" y="48"/>
                    <a:pt x="27" y="61"/>
                    <a:pt x="27" y="73"/>
                  </a:cubicBezTo>
                  <a:cubicBezTo>
                    <a:pt x="27" y="88"/>
                    <a:pt x="38" y="96"/>
                    <a:pt x="64" y="107"/>
                  </a:cubicBezTo>
                  <a:cubicBezTo>
                    <a:pt x="94" y="119"/>
                    <a:pt x="109" y="134"/>
                    <a:pt x="109" y="160"/>
                  </a:cubicBezTo>
                  <a:cubicBezTo>
                    <a:pt x="109" y="184"/>
                    <a:pt x="93" y="205"/>
                    <a:pt x="63" y="210"/>
                  </a:cubicBezTo>
                  <a:cubicBezTo>
                    <a:pt x="63" y="240"/>
                    <a:pt x="63" y="240"/>
                    <a:pt x="63" y="240"/>
                  </a:cubicBezTo>
                  <a:lnTo>
                    <a:pt x="44" y="2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38" name="Freeform 314"/>
            <p:cNvSpPr>
              <a:spLocks/>
            </p:cNvSpPr>
            <p:nvPr/>
          </p:nvSpPr>
          <p:spPr bwMode="auto">
            <a:xfrm>
              <a:off x="4066" y="2788"/>
              <a:ext cx="173" cy="377"/>
            </a:xfrm>
            <a:custGeom>
              <a:avLst/>
              <a:gdLst>
                <a:gd name="T0" fmla="*/ 45 w 110"/>
                <a:gd name="T1" fmla="*/ 240 h 240"/>
                <a:gd name="T2" fmla="*/ 45 w 110"/>
                <a:gd name="T3" fmla="*/ 211 h 240"/>
                <a:gd name="T4" fmla="*/ 0 w 110"/>
                <a:gd name="T5" fmla="*/ 198 h 240"/>
                <a:gd name="T6" fmla="*/ 7 w 110"/>
                <a:gd name="T7" fmla="*/ 179 h 240"/>
                <a:gd name="T8" fmla="*/ 49 w 110"/>
                <a:gd name="T9" fmla="*/ 191 h 240"/>
                <a:gd name="T10" fmla="*/ 84 w 110"/>
                <a:gd name="T11" fmla="*/ 162 h 240"/>
                <a:gd name="T12" fmla="*/ 51 w 110"/>
                <a:gd name="T13" fmla="*/ 127 h 240"/>
                <a:gd name="T14" fmla="*/ 3 w 110"/>
                <a:gd name="T15" fmla="*/ 76 h 240"/>
                <a:gd name="T16" fmla="*/ 47 w 110"/>
                <a:gd name="T17" fmla="*/ 29 h 240"/>
                <a:gd name="T18" fmla="*/ 47 w 110"/>
                <a:gd name="T19" fmla="*/ 0 h 240"/>
                <a:gd name="T20" fmla="*/ 65 w 110"/>
                <a:gd name="T21" fmla="*/ 0 h 240"/>
                <a:gd name="T22" fmla="*/ 65 w 110"/>
                <a:gd name="T23" fmla="*/ 28 h 240"/>
                <a:gd name="T24" fmla="*/ 103 w 110"/>
                <a:gd name="T25" fmla="*/ 38 h 240"/>
                <a:gd name="T26" fmla="*/ 96 w 110"/>
                <a:gd name="T27" fmla="*/ 58 h 240"/>
                <a:gd name="T28" fmla="*/ 59 w 110"/>
                <a:gd name="T29" fmla="*/ 48 h 240"/>
                <a:gd name="T30" fmla="*/ 28 w 110"/>
                <a:gd name="T31" fmla="*/ 73 h 240"/>
                <a:gd name="T32" fmla="*/ 64 w 110"/>
                <a:gd name="T33" fmla="*/ 107 h 240"/>
                <a:gd name="T34" fmla="*/ 110 w 110"/>
                <a:gd name="T35" fmla="*/ 160 h 240"/>
                <a:gd name="T36" fmla="*/ 63 w 110"/>
                <a:gd name="T37" fmla="*/ 210 h 240"/>
                <a:gd name="T38" fmla="*/ 63 w 110"/>
                <a:gd name="T39" fmla="*/ 240 h 240"/>
                <a:gd name="T40" fmla="*/ 45 w 110"/>
                <a:gd name="T4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240">
                  <a:moveTo>
                    <a:pt x="45" y="240"/>
                  </a:moveTo>
                  <a:cubicBezTo>
                    <a:pt x="45" y="211"/>
                    <a:pt x="45" y="211"/>
                    <a:pt x="45" y="211"/>
                  </a:cubicBezTo>
                  <a:cubicBezTo>
                    <a:pt x="28" y="211"/>
                    <a:pt x="11" y="206"/>
                    <a:pt x="0" y="198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18" y="185"/>
                    <a:pt x="33" y="191"/>
                    <a:pt x="49" y="191"/>
                  </a:cubicBezTo>
                  <a:cubicBezTo>
                    <a:pt x="70" y="191"/>
                    <a:pt x="84" y="179"/>
                    <a:pt x="84" y="162"/>
                  </a:cubicBezTo>
                  <a:cubicBezTo>
                    <a:pt x="84" y="146"/>
                    <a:pt x="73" y="136"/>
                    <a:pt x="51" y="127"/>
                  </a:cubicBezTo>
                  <a:cubicBezTo>
                    <a:pt x="21" y="116"/>
                    <a:pt x="3" y="102"/>
                    <a:pt x="3" y="76"/>
                  </a:cubicBezTo>
                  <a:cubicBezTo>
                    <a:pt x="3" y="52"/>
                    <a:pt x="20" y="33"/>
                    <a:pt x="47" y="2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83" y="29"/>
                    <a:pt x="95" y="33"/>
                    <a:pt x="103" y="3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0" y="54"/>
                    <a:pt x="78" y="48"/>
                    <a:pt x="59" y="48"/>
                  </a:cubicBezTo>
                  <a:cubicBezTo>
                    <a:pt x="36" y="48"/>
                    <a:pt x="28" y="61"/>
                    <a:pt x="28" y="73"/>
                  </a:cubicBezTo>
                  <a:cubicBezTo>
                    <a:pt x="28" y="88"/>
                    <a:pt x="39" y="96"/>
                    <a:pt x="64" y="107"/>
                  </a:cubicBezTo>
                  <a:cubicBezTo>
                    <a:pt x="95" y="119"/>
                    <a:pt x="110" y="134"/>
                    <a:pt x="110" y="160"/>
                  </a:cubicBezTo>
                  <a:cubicBezTo>
                    <a:pt x="110" y="184"/>
                    <a:pt x="94" y="205"/>
                    <a:pt x="63" y="210"/>
                  </a:cubicBezTo>
                  <a:cubicBezTo>
                    <a:pt x="63" y="240"/>
                    <a:pt x="63" y="240"/>
                    <a:pt x="63" y="240"/>
                  </a:cubicBezTo>
                  <a:lnTo>
                    <a:pt x="45" y="2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39" name="Rectangle 315"/>
            <p:cNvSpPr>
              <a:spLocks noChangeArrowheads="1"/>
            </p:cNvSpPr>
            <p:nvPr/>
          </p:nvSpPr>
          <p:spPr bwMode="auto">
            <a:xfrm>
              <a:off x="3576" y="2074"/>
              <a:ext cx="472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40" name="Rectangle 316"/>
            <p:cNvSpPr>
              <a:spLocks noChangeArrowheads="1"/>
            </p:cNvSpPr>
            <p:nvPr/>
          </p:nvSpPr>
          <p:spPr bwMode="auto">
            <a:xfrm>
              <a:off x="3638" y="2397"/>
              <a:ext cx="348" cy="27"/>
            </a:xfrm>
            <a:prstGeom prst="rect">
              <a:avLst/>
            </a:prstGeom>
            <a:solidFill>
              <a:srgbClr val="4CB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41" name="Rectangle 317"/>
            <p:cNvSpPr>
              <a:spLocks noChangeArrowheads="1"/>
            </p:cNvSpPr>
            <p:nvPr/>
          </p:nvSpPr>
          <p:spPr bwMode="auto">
            <a:xfrm>
              <a:off x="3638" y="2122"/>
              <a:ext cx="348" cy="27"/>
            </a:xfrm>
            <a:prstGeom prst="rect">
              <a:avLst/>
            </a:prstGeom>
            <a:solidFill>
              <a:srgbClr val="4CB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42" name="Rectangle 318"/>
            <p:cNvSpPr>
              <a:spLocks noChangeArrowheads="1"/>
            </p:cNvSpPr>
            <p:nvPr/>
          </p:nvSpPr>
          <p:spPr bwMode="auto">
            <a:xfrm>
              <a:off x="3638" y="2171"/>
              <a:ext cx="348" cy="25"/>
            </a:xfrm>
            <a:prstGeom prst="rect">
              <a:avLst/>
            </a:prstGeom>
            <a:solidFill>
              <a:srgbClr val="4CB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43" name="Rectangle 319"/>
            <p:cNvSpPr>
              <a:spLocks noChangeArrowheads="1"/>
            </p:cNvSpPr>
            <p:nvPr/>
          </p:nvSpPr>
          <p:spPr bwMode="auto">
            <a:xfrm>
              <a:off x="3638" y="2218"/>
              <a:ext cx="147" cy="24"/>
            </a:xfrm>
            <a:prstGeom prst="rect">
              <a:avLst/>
            </a:prstGeom>
            <a:solidFill>
              <a:srgbClr val="4CB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44" name="Rectangle 320"/>
            <p:cNvSpPr>
              <a:spLocks noChangeArrowheads="1"/>
            </p:cNvSpPr>
            <p:nvPr/>
          </p:nvSpPr>
          <p:spPr bwMode="auto">
            <a:xfrm>
              <a:off x="3638" y="2273"/>
              <a:ext cx="73" cy="88"/>
            </a:xfrm>
            <a:prstGeom prst="rect">
              <a:avLst/>
            </a:prstGeom>
            <a:solidFill>
              <a:srgbClr val="4CB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45" name="Rectangle 321"/>
            <p:cNvSpPr>
              <a:spLocks noChangeArrowheads="1"/>
            </p:cNvSpPr>
            <p:nvPr/>
          </p:nvSpPr>
          <p:spPr bwMode="auto">
            <a:xfrm>
              <a:off x="3737" y="2273"/>
              <a:ext cx="249" cy="88"/>
            </a:xfrm>
            <a:prstGeom prst="rect">
              <a:avLst/>
            </a:prstGeom>
            <a:solidFill>
              <a:srgbClr val="00C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46" name="Rectangle 322"/>
            <p:cNvSpPr>
              <a:spLocks noChangeArrowheads="1"/>
            </p:cNvSpPr>
            <p:nvPr/>
          </p:nvSpPr>
          <p:spPr bwMode="auto">
            <a:xfrm>
              <a:off x="3638" y="2614"/>
              <a:ext cx="348" cy="22"/>
            </a:xfrm>
            <a:prstGeom prst="rect">
              <a:avLst/>
            </a:prstGeom>
            <a:solidFill>
              <a:srgbClr val="4CB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47" name="Rectangle 323"/>
            <p:cNvSpPr>
              <a:spLocks noChangeArrowheads="1"/>
            </p:cNvSpPr>
            <p:nvPr/>
          </p:nvSpPr>
          <p:spPr bwMode="auto">
            <a:xfrm>
              <a:off x="3638" y="2339"/>
              <a:ext cx="348" cy="22"/>
            </a:xfrm>
            <a:prstGeom prst="rect">
              <a:avLst/>
            </a:prstGeom>
            <a:solidFill>
              <a:srgbClr val="4CB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48" name="Rectangle 324"/>
            <p:cNvSpPr>
              <a:spLocks noChangeArrowheads="1"/>
            </p:cNvSpPr>
            <p:nvPr/>
          </p:nvSpPr>
          <p:spPr bwMode="auto">
            <a:xfrm>
              <a:off x="3638" y="2388"/>
              <a:ext cx="348" cy="25"/>
            </a:xfrm>
            <a:prstGeom prst="rect">
              <a:avLst/>
            </a:prstGeom>
            <a:solidFill>
              <a:srgbClr val="4CB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49" name="Rectangle 325"/>
            <p:cNvSpPr>
              <a:spLocks noChangeArrowheads="1"/>
            </p:cNvSpPr>
            <p:nvPr/>
          </p:nvSpPr>
          <p:spPr bwMode="auto">
            <a:xfrm>
              <a:off x="3638" y="2433"/>
              <a:ext cx="147" cy="24"/>
            </a:xfrm>
            <a:prstGeom prst="rect">
              <a:avLst/>
            </a:prstGeom>
            <a:solidFill>
              <a:srgbClr val="4CB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50" name="Rectangle 326"/>
            <p:cNvSpPr>
              <a:spLocks noChangeArrowheads="1"/>
            </p:cNvSpPr>
            <p:nvPr/>
          </p:nvSpPr>
          <p:spPr bwMode="auto">
            <a:xfrm>
              <a:off x="3638" y="2488"/>
              <a:ext cx="73" cy="87"/>
            </a:xfrm>
            <a:prstGeom prst="rect">
              <a:avLst/>
            </a:prstGeom>
            <a:solidFill>
              <a:srgbClr val="4CB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51" name="Rectangle 327"/>
            <p:cNvSpPr>
              <a:spLocks noChangeArrowheads="1"/>
            </p:cNvSpPr>
            <p:nvPr/>
          </p:nvSpPr>
          <p:spPr bwMode="auto">
            <a:xfrm>
              <a:off x="3737" y="2488"/>
              <a:ext cx="249" cy="87"/>
            </a:xfrm>
            <a:prstGeom prst="rect">
              <a:avLst/>
            </a:prstGeom>
            <a:solidFill>
              <a:srgbClr val="00C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52" name="Freeform 328"/>
            <p:cNvSpPr>
              <a:spLocks/>
            </p:cNvSpPr>
            <p:nvPr/>
          </p:nvSpPr>
          <p:spPr bwMode="auto">
            <a:xfrm>
              <a:off x="3688" y="2042"/>
              <a:ext cx="248" cy="65"/>
            </a:xfrm>
            <a:custGeom>
              <a:avLst/>
              <a:gdLst>
                <a:gd name="T0" fmla="*/ 20 w 158"/>
                <a:gd name="T1" fmla="*/ 0 h 41"/>
                <a:gd name="T2" fmla="*/ 138 w 158"/>
                <a:gd name="T3" fmla="*/ 0 h 41"/>
                <a:gd name="T4" fmla="*/ 158 w 158"/>
                <a:gd name="T5" fmla="*/ 20 h 41"/>
                <a:gd name="T6" fmla="*/ 138 w 158"/>
                <a:gd name="T7" fmla="*/ 41 h 41"/>
                <a:gd name="T8" fmla="*/ 20 w 158"/>
                <a:gd name="T9" fmla="*/ 41 h 41"/>
                <a:gd name="T10" fmla="*/ 0 w 158"/>
                <a:gd name="T11" fmla="*/ 20 h 41"/>
                <a:gd name="T12" fmla="*/ 20 w 158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41">
                  <a:moveTo>
                    <a:pt x="20" y="0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148" y="0"/>
                    <a:pt x="158" y="10"/>
                    <a:pt x="158" y="20"/>
                  </a:cubicBezTo>
                  <a:cubicBezTo>
                    <a:pt x="158" y="31"/>
                    <a:pt x="148" y="41"/>
                    <a:pt x="138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8" y="41"/>
                    <a:pt x="0" y="31"/>
                    <a:pt x="0" y="20"/>
                  </a:cubicBezTo>
                  <a:cubicBezTo>
                    <a:pt x="0" y="10"/>
                    <a:pt x="8" y="0"/>
                    <a:pt x="20" y="0"/>
                  </a:cubicBezTo>
                  <a:close/>
                </a:path>
              </a:pathLst>
            </a:custGeom>
            <a:solidFill>
              <a:srgbClr val="F4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53" name="Freeform 329"/>
            <p:cNvSpPr>
              <a:spLocks/>
            </p:cNvSpPr>
            <p:nvPr/>
          </p:nvSpPr>
          <p:spPr bwMode="auto">
            <a:xfrm>
              <a:off x="3688" y="2042"/>
              <a:ext cx="248" cy="32"/>
            </a:xfrm>
            <a:custGeom>
              <a:avLst/>
              <a:gdLst>
                <a:gd name="T0" fmla="*/ 0 w 158"/>
                <a:gd name="T1" fmla="*/ 20 h 20"/>
                <a:gd name="T2" fmla="*/ 158 w 158"/>
                <a:gd name="T3" fmla="*/ 20 h 20"/>
                <a:gd name="T4" fmla="*/ 138 w 158"/>
                <a:gd name="T5" fmla="*/ 0 h 20"/>
                <a:gd name="T6" fmla="*/ 20 w 158"/>
                <a:gd name="T7" fmla="*/ 0 h 20"/>
                <a:gd name="T8" fmla="*/ 0 w 158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0">
                  <a:moveTo>
                    <a:pt x="0" y="20"/>
                  </a:moveTo>
                  <a:cubicBezTo>
                    <a:pt x="158" y="20"/>
                    <a:pt x="158" y="20"/>
                    <a:pt x="158" y="20"/>
                  </a:cubicBezTo>
                  <a:cubicBezTo>
                    <a:pt x="158" y="10"/>
                    <a:pt x="148" y="0"/>
                    <a:pt x="13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8" y="0"/>
                    <a:pt x="0" y="10"/>
                    <a:pt x="0" y="20"/>
                  </a:cubicBezTo>
                  <a:close/>
                </a:path>
              </a:pathLst>
            </a:custGeom>
            <a:solidFill>
              <a:srgbClr val="EE83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54" name="Freeform 330"/>
            <p:cNvSpPr>
              <a:spLocks/>
            </p:cNvSpPr>
            <p:nvPr/>
          </p:nvSpPr>
          <p:spPr bwMode="auto">
            <a:xfrm>
              <a:off x="3611" y="1588"/>
              <a:ext cx="443" cy="374"/>
            </a:xfrm>
            <a:custGeom>
              <a:avLst/>
              <a:gdLst>
                <a:gd name="T0" fmla="*/ 72 w 282"/>
                <a:gd name="T1" fmla="*/ 25 h 238"/>
                <a:gd name="T2" fmla="*/ 202 w 282"/>
                <a:gd name="T3" fmla="*/ 54 h 238"/>
                <a:gd name="T4" fmla="*/ 253 w 282"/>
                <a:gd name="T5" fmla="*/ 25 h 238"/>
                <a:gd name="T6" fmla="*/ 278 w 282"/>
                <a:gd name="T7" fmla="*/ 32 h 238"/>
                <a:gd name="T8" fmla="*/ 271 w 282"/>
                <a:gd name="T9" fmla="*/ 58 h 238"/>
                <a:gd name="T10" fmla="*/ 220 w 282"/>
                <a:gd name="T11" fmla="*/ 83 h 238"/>
                <a:gd name="T12" fmla="*/ 170 w 282"/>
                <a:gd name="T13" fmla="*/ 209 h 238"/>
                <a:gd name="T14" fmla="*/ 29 w 282"/>
                <a:gd name="T15" fmla="*/ 166 h 238"/>
                <a:gd name="T16" fmla="*/ 72 w 282"/>
                <a:gd name="T17" fmla="*/ 2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38">
                  <a:moveTo>
                    <a:pt x="72" y="25"/>
                  </a:moveTo>
                  <a:cubicBezTo>
                    <a:pt x="115" y="0"/>
                    <a:pt x="173" y="14"/>
                    <a:pt x="202" y="54"/>
                  </a:cubicBezTo>
                  <a:cubicBezTo>
                    <a:pt x="253" y="25"/>
                    <a:pt x="253" y="25"/>
                    <a:pt x="253" y="25"/>
                  </a:cubicBezTo>
                  <a:cubicBezTo>
                    <a:pt x="263" y="21"/>
                    <a:pt x="274" y="25"/>
                    <a:pt x="278" y="32"/>
                  </a:cubicBezTo>
                  <a:cubicBezTo>
                    <a:pt x="282" y="43"/>
                    <a:pt x="278" y="54"/>
                    <a:pt x="271" y="58"/>
                  </a:cubicBezTo>
                  <a:cubicBezTo>
                    <a:pt x="220" y="83"/>
                    <a:pt x="220" y="83"/>
                    <a:pt x="220" y="83"/>
                  </a:cubicBezTo>
                  <a:cubicBezTo>
                    <a:pt x="235" y="134"/>
                    <a:pt x="217" y="184"/>
                    <a:pt x="170" y="209"/>
                  </a:cubicBezTo>
                  <a:cubicBezTo>
                    <a:pt x="119" y="238"/>
                    <a:pt x="58" y="217"/>
                    <a:pt x="29" y="166"/>
                  </a:cubicBezTo>
                  <a:cubicBezTo>
                    <a:pt x="0" y="115"/>
                    <a:pt x="22" y="54"/>
                    <a:pt x="72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55" name="Freeform 331"/>
            <p:cNvSpPr>
              <a:spLocks/>
            </p:cNvSpPr>
            <p:nvPr/>
          </p:nvSpPr>
          <p:spPr bwMode="auto">
            <a:xfrm>
              <a:off x="3661" y="1634"/>
              <a:ext cx="278" cy="278"/>
            </a:xfrm>
            <a:custGeom>
              <a:avLst/>
              <a:gdLst>
                <a:gd name="T0" fmla="*/ 51 w 177"/>
                <a:gd name="T1" fmla="*/ 18 h 177"/>
                <a:gd name="T2" fmla="*/ 159 w 177"/>
                <a:gd name="T3" fmla="*/ 50 h 177"/>
                <a:gd name="T4" fmla="*/ 127 w 177"/>
                <a:gd name="T5" fmla="*/ 159 h 177"/>
                <a:gd name="T6" fmla="*/ 18 w 177"/>
                <a:gd name="T7" fmla="*/ 126 h 177"/>
                <a:gd name="T8" fmla="*/ 51 w 177"/>
                <a:gd name="T9" fmla="*/ 1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77">
                  <a:moveTo>
                    <a:pt x="51" y="18"/>
                  </a:moveTo>
                  <a:cubicBezTo>
                    <a:pt x="91" y="0"/>
                    <a:pt x="138" y="14"/>
                    <a:pt x="159" y="50"/>
                  </a:cubicBezTo>
                  <a:cubicBezTo>
                    <a:pt x="177" y="90"/>
                    <a:pt x="163" y="137"/>
                    <a:pt x="127" y="159"/>
                  </a:cubicBezTo>
                  <a:cubicBezTo>
                    <a:pt x="87" y="177"/>
                    <a:pt x="40" y="162"/>
                    <a:pt x="18" y="126"/>
                  </a:cubicBezTo>
                  <a:cubicBezTo>
                    <a:pt x="0" y="86"/>
                    <a:pt x="15" y="39"/>
                    <a:pt x="51" y="18"/>
                  </a:cubicBezTo>
                  <a:close/>
                </a:path>
              </a:pathLst>
            </a:custGeom>
            <a:solidFill>
              <a:srgbClr val="F4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56" name="Freeform 332"/>
            <p:cNvSpPr>
              <a:spLocks/>
            </p:cNvSpPr>
            <p:nvPr/>
          </p:nvSpPr>
          <p:spPr bwMode="auto">
            <a:xfrm>
              <a:off x="3678" y="1634"/>
              <a:ext cx="256" cy="215"/>
            </a:xfrm>
            <a:custGeom>
              <a:avLst/>
              <a:gdLst>
                <a:gd name="T0" fmla="*/ 29 w 163"/>
                <a:gd name="T1" fmla="*/ 61 h 137"/>
                <a:gd name="T2" fmla="*/ 134 w 163"/>
                <a:gd name="T3" fmla="*/ 86 h 137"/>
                <a:gd name="T4" fmla="*/ 141 w 163"/>
                <a:gd name="T5" fmla="*/ 137 h 137"/>
                <a:gd name="T6" fmla="*/ 148 w 163"/>
                <a:gd name="T7" fmla="*/ 50 h 137"/>
                <a:gd name="T8" fmla="*/ 40 w 163"/>
                <a:gd name="T9" fmla="*/ 18 h 137"/>
                <a:gd name="T10" fmla="*/ 0 w 163"/>
                <a:gd name="T11" fmla="*/ 90 h 137"/>
                <a:gd name="T12" fmla="*/ 29 w 163"/>
                <a:gd name="T13" fmla="*/ 6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137">
                  <a:moveTo>
                    <a:pt x="29" y="61"/>
                  </a:moveTo>
                  <a:cubicBezTo>
                    <a:pt x="69" y="39"/>
                    <a:pt x="116" y="54"/>
                    <a:pt x="134" y="86"/>
                  </a:cubicBezTo>
                  <a:cubicBezTo>
                    <a:pt x="145" y="105"/>
                    <a:pt x="145" y="119"/>
                    <a:pt x="141" y="137"/>
                  </a:cubicBezTo>
                  <a:cubicBezTo>
                    <a:pt x="159" y="112"/>
                    <a:pt x="163" y="79"/>
                    <a:pt x="148" y="50"/>
                  </a:cubicBezTo>
                  <a:cubicBezTo>
                    <a:pt x="127" y="14"/>
                    <a:pt x="80" y="0"/>
                    <a:pt x="40" y="18"/>
                  </a:cubicBezTo>
                  <a:cubicBezTo>
                    <a:pt x="15" y="32"/>
                    <a:pt x="0" y="61"/>
                    <a:pt x="0" y="90"/>
                  </a:cubicBezTo>
                  <a:cubicBezTo>
                    <a:pt x="7" y="79"/>
                    <a:pt x="18" y="68"/>
                    <a:pt x="29" y="61"/>
                  </a:cubicBezTo>
                  <a:close/>
                </a:path>
              </a:pathLst>
            </a:custGeom>
            <a:solidFill>
              <a:srgbClr val="EE83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57" name="Freeform 333"/>
            <p:cNvSpPr>
              <a:spLocks/>
            </p:cNvSpPr>
            <p:nvPr/>
          </p:nvSpPr>
          <p:spPr bwMode="auto">
            <a:xfrm>
              <a:off x="3730" y="1708"/>
              <a:ext cx="33" cy="28"/>
            </a:xfrm>
            <a:custGeom>
              <a:avLst/>
              <a:gdLst>
                <a:gd name="T0" fmla="*/ 7 w 21"/>
                <a:gd name="T1" fmla="*/ 3 h 18"/>
                <a:gd name="T2" fmla="*/ 21 w 21"/>
                <a:gd name="T3" fmla="*/ 3 h 18"/>
                <a:gd name="T4" fmla="*/ 14 w 21"/>
                <a:gd name="T5" fmla="*/ 14 h 18"/>
                <a:gd name="T6" fmla="*/ 0 w 21"/>
                <a:gd name="T7" fmla="*/ 14 h 18"/>
                <a:gd name="T8" fmla="*/ 7 w 21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8">
                  <a:moveTo>
                    <a:pt x="7" y="3"/>
                  </a:moveTo>
                  <a:cubicBezTo>
                    <a:pt x="14" y="0"/>
                    <a:pt x="18" y="0"/>
                    <a:pt x="21" y="3"/>
                  </a:cubicBezTo>
                  <a:cubicBezTo>
                    <a:pt x="21" y="7"/>
                    <a:pt x="18" y="11"/>
                    <a:pt x="14" y="14"/>
                  </a:cubicBezTo>
                  <a:cubicBezTo>
                    <a:pt x="7" y="18"/>
                    <a:pt x="3" y="18"/>
                    <a:pt x="0" y="14"/>
                  </a:cubicBezTo>
                  <a:cubicBezTo>
                    <a:pt x="0" y="11"/>
                    <a:pt x="0" y="7"/>
                    <a:pt x="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58" name="Freeform 334"/>
            <p:cNvSpPr>
              <a:spLocks/>
            </p:cNvSpPr>
            <p:nvPr/>
          </p:nvSpPr>
          <p:spPr bwMode="auto">
            <a:xfrm>
              <a:off x="3702" y="1736"/>
              <a:ext cx="16" cy="11"/>
            </a:xfrm>
            <a:custGeom>
              <a:avLst/>
              <a:gdLst>
                <a:gd name="T0" fmla="*/ 3 w 10"/>
                <a:gd name="T1" fmla="*/ 0 h 7"/>
                <a:gd name="T2" fmla="*/ 10 w 10"/>
                <a:gd name="T3" fmla="*/ 0 h 7"/>
                <a:gd name="T4" fmla="*/ 7 w 10"/>
                <a:gd name="T5" fmla="*/ 7 h 7"/>
                <a:gd name="T6" fmla="*/ 0 w 10"/>
                <a:gd name="T7" fmla="*/ 7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cubicBezTo>
                    <a:pt x="7" y="0"/>
                    <a:pt x="7" y="0"/>
                    <a:pt x="10" y="0"/>
                  </a:cubicBezTo>
                  <a:cubicBezTo>
                    <a:pt x="10" y="3"/>
                    <a:pt x="10" y="3"/>
                    <a:pt x="7" y="7"/>
                  </a:cubicBezTo>
                  <a:cubicBezTo>
                    <a:pt x="3" y="7"/>
                    <a:pt x="3" y="7"/>
                    <a:pt x="0" y="7"/>
                  </a:cubicBezTo>
                  <a:cubicBezTo>
                    <a:pt x="0" y="3"/>
                    <a:pt x="0" y="3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59" name="Freeform 335"/>
            <p:cNvSpPr>
              <a:spLocks/>
            </p:cNvSpPr>
            <p:nvPr/>
          </p:nvSpPr>
          <p:spPr bwMode="auto">
            <a:xfrm>
              <a:off x="2966" y="1648"/>
              <a:ext cx="155" cy="162"/>
            </a:xfrm>
            <a:custGeom>
              <a:avLst/>
              <a:gdLst>
                <a:gd name="T0" fmla="*/ 155 w 155"/>
                <a:gd name="T1" fmla="*/ 162 h 162"/>
                <a:gd name="T2" fmla="*/ 155 w 155"/>
                <a:gd name="T3" fmla="*/ 0 h 162"/>
                <a:gd name="T4" fmla="*/ 0 w 155"/>
                <a:gd name="T5" fmla="*/ 0 h 162"/>
                <a:gd name="T6" fmla="*/ 155 w 155"/>
                <a:gd name="T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162">
                  <a:moveTo>
                    <a:pt x="155" y="162"/>
                  </a:moveTo>
                  <a:lnTo>
                    <a:pt x="155" y="0"/>
                  </a:lnTo>
                  <a:lnTo>
                    <a:pt x="0" y="0"/>
                  </a:lnTo>
                  <a:lnTo>
                    <a:pt x="155" y="162"/>
                  </a:lnTo>
                  <a:close/>
                </a:path>
              </a:pathLst>
            </a:custGeom>
            <a:solidFill>
              <a:srgbClr val="EE83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60" name="Freeform 336"/>
            <p:cNvSpPr>
              <a:spLocks/>
            </p:cNvSpPr>
            <p:nvPr/>
          </p:nvSpPr>
          <p:spPr bwMode="auto">
            <a:xfrm>
              <a:off x="2966" y="1648"/>
              <a:ext cx="155" cy="162"/>
            </a:xfrm>
            <a:custGeom>
              <a:avLst/>
              <a:gdLst>
                <a:gd name="T0" fmla="*/ 155 w 155"/>
                <a:gd name="T1" fmla="*/ 162 h 162"/>
                <a:gd name="T2" fmla="*/ 0 w 155"/>
                <a:gd name="T3" fmla="*/ 0 h 162"/>
                <a:gd name="T4" fmla="*/ 0 w 155"/>
                <a:gd name="T5" fmla="*/ 162 h 162"/>
                <a:gd name="T6" fmla="*/ 155 w 155"/>
                <a:gd name="T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162">
                  <a:moveTo>
                    <a:pt x="155" y="162"/>
                  </a:moveTo>
                  <a:lnTo>
                    <a:pt x="0" y="0"/>
                  </a:lnTo>
                  <a:lnTo>
                    <a:pt x="0" y="162"/>
                  </a:lnTo>
                  <a:lnTo>
                    <a:pt x="155" y="162"/>
                  </a:lnTo>
                  <a:close/>
                </a:path>
              </a:pathLst>
            </a:custGeom>
            <a:solidFill>
              <a:srgbClr val="F4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61" name="Freeform 337"/>
            <p:cNvSpPr>
              <a:spLocks/>
            </p:cNvSpPr>
            <p:nvPr/>
          </p:nvSpPr>
          <p:spPr bwMode="auto">
            <a:xfrm>
              <a:off x="3163" y="1648"/>
              <a:ext cx="156" cy="162"/>
            </a:xfrm>
            <a:custGeom>
              <a:avLst/>
              <a:gdLst>
                <a:gd name="T0" fmla="*/ 156 w 156"/>
                <a:gd name="T1" fmla="*/ 162 h 162"/>
                <a:gd name="T2" fmla="*/ 156 w 156"/>
                <a:gd name="T3" fmla="*/ 0 h 162"/>
                <a:gd name="T4" fmla="*/ 0 w 156"/>
                <a:gd name="T5" fmla="*/ 0 h 162"/>
                <a:gd name="T6" fmla="*/ 156 w 156"/>
                <a:gd name="T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162">
                  <a:moveTo>
                    <a:pt x="156" y="162"/>
                  </a:moveTo>
                  <a:lnTo>
                    <a:pt x="156" y="0"/>
                  </a:lnTo>
                  <a:lnTo>
                    <a:pt x="0" y="0"/>
                  </a:lnTo>
                  <a:lnTo>
                    <a:pt x="156" y="162"/>
                  </a:lnTo>
                  <a:close/>
                </a:path>
              </a:pathLst>
            </a:custGeom>
            <a:solidFill>
              <a:srgbClr val="F4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62" name="Freeform 338"/>
            <p:cNvSpPr>
              <a:spLocks/>
            </p:cNvSpPr>
            <p:nvPr/>
          </p:nvSpPr>
          <p:spPr bwMode="auto">
            <a:xfrm>
              <a:off x="3163" y="1648"/>
              <a:ext cx="156" cy="162"/>
            </a:xfrm>
            <a:custGeom>
              <a:avLst/>
              <a:gdLst>
                <a:gd name="T0" fmla="*/ 156 w 156"/>
                <a:gd name="T1" fmla="*/ 162 h 162"/>
                <a:gd name="T2" fmla="*/ 0 w 156"/>
                <a:gd name="T3" fmla="*/ 0 h 162"/>
                <a:gd name="T4" fmla="*/ 0 w 156"/>
                <a:gd name="T5" fmla="*/ 162 h 162"/>
                <a:gd name="T6" fmla="*/ 156 w 156"/>
                <a:gd name="T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162">
                  <a:moveTo>
                    <a:pt x="156" y="162"/>
                  </a:moveTo>
                  <a:lnTo>
                    <a:pt x="0" y="0"/>
                  </a:lnTo>
                  <a:lnTo>
                    <a:pt x="0" y="162"/>
                  </a:lnTo>
                  <a:lnTo>
                    <a:pt x="156" y="162"/>
                  </a:lnTo>
                  <a:close/>
                </a:path>
              </a:pathLst>
            </a:custGeom>
            <a:solidFill>
              <a:srgbClr val="EE83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63" name="Freeform 339"/>
            <p:cNvSpPr>
              <a:spLocks/>
            </p:cNvSpPr>
            <p:nvPr/>
          </p:nvSpPr>
          <p:spPr bwMode="auto">
            <a:xfrm>
              <a:off x="3380" y="1648"/>
              <a:ext cx="157" cy="162"/>
            </a:xfrm>
            <a:custGeom>
              <a:avLst/>
              <a:gdLst>
                <a:gd name="T0" fmla="*/ 157 w 157"/>
                <a:gd name="T1" fmla="*/ 162 h 162"/>
                <a:gd name="T2" fmla="*/ 157 w 157"/>
                <a:gd name="T3" fmla="*/ 0 h 162"/>
                <a:gd name="T4" fmla="*/ 0 w 157"/>
                <a:gd name="T5" fmla="*/ 0 h 162"/>
                <a:gd name="T6" fmla="*/ 157 w 157"/>
                <a:gd name="T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162">
                  <a:moveTo>
                    <a:pt x="157" y="162"/>
                  </a:moveTo>
                  <a:lnTo>
                    <a:pt x="157" y="0"/>
                  </a:lnTo>
                  <a:lnTo>
                    <a:pt x="0" y="0"/>
                  </a:lnTo>
                  <a:lnTo>
                    <a:pt x="157" y="162"/>
                  </a:lnTo>
                  <a:close/>
                </a:path>
              </a:pathLst>
            </a:custGeom>
            <a:solidFill>
              <a:srgbClr val="F4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364" name="Freeform 340"/>
            <p:cNvSpPr>
              <a:spLocks/>
            </p:cNvSpPr>
            <p:nvPr/>
          </p:nvSpPr>
          <p:spPr bwMode="auto">
            <a:xfrm>
              <a:off x="3380" y="1648"/>
              <a:ext cx="157" cy="162"/>
            </a:xfrm>
            <a:custGeom>
              <a:avLst/>
              <a:gdLst>
                <a:gd name="T0" fmla="*/ 157 w 157"/>
                <a:gd name="T1" fmla="*/ 162 h 162"/>
                <a:gd name="T2" fmla="*/ 0 w 157"/>
                <a:gd name="T3" fmla="*/ 0 h 162"/>
                <a:gd name="T4" fmla="*/ 0 w 157"/>
                <a:gd name="T5" fmla="*/ 162 h 162"/>
                <a:gd name="T6" fmla="*/ 157 w 157"/>
                <a:gd name="T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162">
                  <a:moveTo>
                    <a:pt x="157" y="162"/>
                  </a:moveTo>
                  <a:lnTo>
                    <a:pt x="0" y="0"/>
                  </a:lnTo>
                  <a:lnTo>
                    <a:pt x="0" y="162"/>
                  </a:lnTo>
                  <a:lnTo>
                    <a:pt x="157" y="162"/>
                  </a:lnTo>
                  <a:close/>
                </a:path>
              </a:pathLst>
            </a:custGeom>
            <a:solidFill>
              <a:srgbClr val="EE83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</p:grpSp>
      <p:pic>
        <p:nvPicPr>
          <p:cNvPr id="365" name="图片 3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25" y="2749497"/>
            <a:ext cx="1925420" cy="1753200"/>
          </a:xfrm>
          <a:prstGeom prst="rect">
            <a:avLst/>
          </a:prstGeom>
        </p:spPr>
      </p:pic>
      <p:pic>
        <p:nvPicPr>
          <p:cNvPr id="366" name="图片 3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6836" y="2029533"/>
            <a:ext cx="2005580" cy="1753200"/>
          </a:xfrm>
          <a:prstGeom prst="rect">
            <a:avLst/>
          </a:prstGeom>
        </p:spPr>
      </p:pic>
      <p:sp>
        <p:nvSpPr>
          <p:cNvPr id="367" name="文本框 366"/>
          <p:cNvSpPr txBox="1"/>
          <p:nvPr/>
        </p:nvSpPr>
        <p:spPr>
          <a:xfrm>
            <a:off x="3686045" y="392433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将图像替换</a:t>
            </a:r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</a:t>
            </a:r>
            <a:endParaRPr lang="en-US" altLang="zh-CN" sz="1200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适合</a:t>
            </a:r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你主题的图形即可</a:t>
            </a:r>
            <a:endParaRPr lang="zh-CN" altLang="en-US" sz="12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9" name="文本框 368"/>
          <p:cNvSpPr txBox="1"/>
          <p:nvPr/>
        </p:nvSpPr>
        <p:spPr>
          <a:xfrm>
            <a:off x="6833715" y="195512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将图像替换</a:t>
            </a:r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</a:t>
            </a:r>
            <a:endParaRPr lang="en-US" altLang="zh-CN" sz="1200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适合</a:t>
            </a:r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你主题的图形即可</a:t>
            </a:r>
            <a:endParaRPr lang="zh-CN" altLang="en-US" sz="12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1" name="文本框 370"/>
          <p:cNvSpPr txBox="1"/>
          <p:nvPr/>
        </p:nvSpPr>
        <p:spPr>
          <a:xfrm>
            <a:off x="10065685" y="429085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将图像替换</a:t>
            </a:r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</a:t>
            </a:r>
            <a:endParaRPr lang="en-US" altLang="zh-CN" sz="1200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适合</a:t>
            </a:r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你主题的图形即可</a:t>
            </a:r>
            <a:endParaRPr lang="zh-CN" altLang="en-US" sz="12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4" name="椭圆 373"/>
          <p:cNvSpPr/>
          <p:nvPr/>
        </p:nvSpPr>
        <p:spPr>
          <a:xfrm>
            <a:off x="778424" y="5976653"/>
            <a:ext cx="881347" cy="881347"/>
          </a:xfrm>
          <a:prstGeom prst="ellipse">
            <a:avLst/>
          </a:prstGeom>
          <a:solidFill>
            <a:srgbClr val="143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85766"/>
              </a:solidFill>
            </a:endParaRPr>
          </a:p>
        </p:txBody>
      </p:sp>
      <p:sp>
        <p:nvSpPr>
          <p:cNvPr id="378" name="椭圆 377"/>
          <p:cNvSpPr/>
          <p:nvPr/>
        </p:nvSpPr>
        <p:spPr>
          <a:xfrm>
            <a:off x="4091523" y="4336810"/>
            <a:ext cx="881347" cy="881347"/>
          </a:xfrm>
          <a:prstGeom prst="ellipse">
            <a:avLst/>
          </a:prstGeom>
          <a:solidFill>
            <a:srgbClr val="143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85766"/>
              </a:solidFill>
            </a:endParaRPr>
          </a:p>
        </p:txBody>
      </p:sp>
      <p:sp>
        <p:nvSpPr>
          <p:cNvPr id="379" name="椭圆 378"/>
          <p:cNvSpPr/>
          <p:nvPr/>
        </p:nvSpPr>
        <p:spPr>
          <a:xfrm>
            <a:off x="7176928" y="5976652"/>
            <a:ext cx="881347" cy="881347"/>
          </a:xfrm>
          <a:prstGeom prst="ellipse">
            <a:avLst/>
          </a:prstGeom>
          <a:solidFill>
            <a:srgbClr val="143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85766"/>
              </a:solidFill>
            </a:endParaRPr>
          </a:p>
        </p:txBody>
      </p:sp>
      <p:sp>
        <p:nvSpPr>
          <p:cNvPr id="380" name="椭圆 379"/>
          <p:cNvSpPr/>
          <p:nvPr/>
        </p:nvSpPr>
        <p:spPr>
          <a:xfrm>
            <a:off x="10412854" y="4731591"/>
            <a:ext cx="881347" cy="881347"/>
          </a:xfrm>
          <a:prstGeom prst="ellipse">
            <a:avLst/>
          </a:prstGeom>
          <a:solidFill>
            <a:srgbClr val="143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85766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80866" y="6128772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" name="文本框 367"/>
          <p:cNvSpPr txBox="1"/>
          <p:nvPr/>
        </p:nvSpPr>
        <p:spPr>
          <a:xfrm>
            <a:off x="4188302" y="4488420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0" name="文本框 369"/>
          <p:cNvSpPr txBox="1"/>
          <p:nvPr/>
        </p:nvSpPr>
        <p:spPr>
          <a:xfrm>
            <a:off x="7375460" y="6147822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2" name="文本框 371"/>
          <p:cNvSpPr txBox="1"/>
          <p:nvPr/>
        </p:nvSpPr>
        <p:spPr>
          <a:xfrm>
            <a:off x="10526150" y="4874080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11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42613" y="809625"/>
            <a:ext cx="3486150" cy="1066800"/>
          </a:xfrm>
          <a:prstGeom prst="rect">
            <a:avLst/>
          </a:prstGeom>
          <a:solidFill>
            <a:srgbClr val="74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85766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42613" y="2200275"/>
            <a:ext cx="5200650" cy="1066800"/>
          </a:xfrm>
          <a:prstGeom prst="rect">
            <a:avLst/>
          </a:prstGeom>
          <a:solidFill>
            <a:srgbClr val="FFC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85766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42613" y="3590925"/>
            <a:ext cx="3829050" cy="1066800"/>
          </a:xfrm>
          <a:prstGeom prst="rect">
            <a:avLst/>
          </a:prstGeom>
          <a:solidFill>
            <a:srgbClr val="FFD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85766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42613" y="4981575"/>
            <a:ext cx="4572000" cy="1066800"/>
          </a:xfrm>
          <a:prstGeom prst="rect">
            <a:avLst/>
          </a:prstGeom>
          <a:solidFill>
            <a:srgbClr val="E05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85766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932813" y="1314450"/>
            <a:ext cx="2209800" cy="4343400"/>
            <a:chOff x="2095500" y="1314450"/>
            <a:chExt cx="4591050" cy="4343400"/>
          </a:xfrm>
        </p:grpSpPr>
        <p:sp>
          <p:nvSpPr>
            <p:cNvPr id="16" name="任意多边形 15"/>
            <p:cNvSpPr/>
            <p:nvPr/>
          </p:nvSpPr>
          <p:spPr>
            <a:xfrm>
              <a:off x="2095500" y="1314450"/>
              <a:ext cx="4591050" cy="2276475"/>
            </a:xfrm>
            <a:custGeom>
              <a:avLst/>
              <a:gdLst>
                <a:gd name="connsiteX0" fmla="*/ 4591050 w 4591050"/>
                <a:gd name="connsiteY0" fmla="*/ 0 h 2647950"/>
                <a:gd name="connsiteX1" fmla="*/ 2571750 w 4591050"/>
                <a:gd name="connsiteY1" fmla="*/ 647700 h 2647950"/>
                <a:gd name="connsiteX2" fmla="*/ 1295400 w 4591050"/>
                <a:gd name="connsiteY2" fmla="*/ 2266950 h 2647950"/>
                <a:gd name="connsiteX3" fmla="*/ 0 w 4591050"/>
                <a:gd name="connsiteY3" fmla="*/ 2647950 h 264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1050" h="2647950">
                  <a:moveTo>
                    <a:pt x="4591050" y="0"/>
                  </a:moveTo>
                  <a:cubicBezTo>
                    <a:pt x="3856037" y="134937"/>
                    <a:pt x="3121025" y="269875"/>
                    <a:pt x="2571750" y="647700"/>
                  </a:cubicBezTo>
                  <a:cubicBezTo>
                    <a:pt x="2022475" y="1025525"/>
                    <a:pt x="1724025" y="1933575"/>
                    <a:pt x="1295400" y="2266950"/>
                  </a:cubicBezTo>
                  <a:cubicBezTo>
                    <a:pt x="866775" y="2600325"/>
                    <a:pt x="155575" y="2555875"/>
                    <a:pt x="0" y="2647950"/>
                  </a:cubicBezTo>
                </a:path>
              </a:pathLst>
            </a:custGeom>
            <a:noFill/>
            <a:ln>
              <a:solidFill>
                <a:srgbClr val="74CE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2095500" y="3619500"/>
              <a:ext cx="4591050" cy="2038350"/>
            </a:xfrm>
            <a:custGeom>
              <a:avLst/>
              <a:gdLst>
                <a:gd name="connsiteX0" fmla="*/ 4591050 w 4591050"/>
                <a:gd name="connsiteY0" fmla="*/ 0 h 2647950"/>
                <a:gd name="connsiteX1" fmla="*/ 2571750 w 4591050"/>
                <a:gd name="connsiteY1" fmla="*/ 647700 h 2647950"/>
                <a:gd name="connsiteX2" fmla="*/ 1295400 w 4591050"/>
                <a:gd name="connsiteY2" fmla="*/ 2266950 h 2647950"/>
                <a:gd name="connsiteX3" fmla="*/ 0 w 4591050"/>
                <a:gd name="connsiteY3" fmla="*/ 2647950 h 264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1050" h="2647950">
                  <a:moveTo>
                    <a:pt x="4591050" y="0"/>
                  </a:moveTo>
                  <a:cubicBezTo>
                    <a:pt x="3856037" y="134937"/>
                    <a:pt x="3121025" y="269875"/>
                    <a:pt x="2571750" y="647700"/>
                  </a:cubicBezTo>
                  <a:cubicBezTo>
                    <a:pt x="2022475" y="1025525"/>
                    <a:pt x="1724025" y="1933575"/>
                    <a:pt x="1295400" y="2266950"/>
                  </a:cubicBezTo>
                  <a:cubicBezTo>
                    <a:pt x="866775" y="2600325"/>
                    <a:pt x="155575" y="2555875"/>
                    <a:pt x="0" y="2647950"/>
                  </a:cubicBezTo>
                </a:path>
              </a:pathLst>
            </a:custGeom>
            <a:noFill/>
            <a:ln>
              <a:solidFill>
                <a:srgbClr val="E05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2095500" y="2724150"/>
              <a:ext cx="4533900" cy="899653"/>
            </a:xfrm>
            <a:custGeom>
              <a:avLst/>
              <a:gdLst>
                <a:gd name="connsiteX0" fmla="*/ 4495800 w 4495800"/>
                <a:gd name="connsiteY0" fmla="*/ 0 h 923494"/>
                <a:gd name="connsiteX1" fmla="*/ 2647950 w 4495800"/>
                <a:gd name="connsiteY1" fmla="*/ 323850 h 923494"/>
                <a:gd name="connsiteX2" fmla="*/ 1466850 w 4495800"/>
                <a:gd name="connsiteY2" fmla="*/ 895350 h 923494"/>
                <a:gd name="connsiteX3" fmla="*/ 0 w 4495800"/>
                <a:gd name="connsiteY3" fmla="*/ 876300 h 923494"/>
                <a:gd name="connsiteX0" fmla="*/ 4533900 w 4533900"/>
                <a:gd name="connsiteY0" fmla="*/ 0 h 980063"/>
                <a:gd name="connsiteX1" fmla="*/ 2686050 w 4533900"/>
                <a:gd name="connsiteY1" fmla="*/ 323850 h 980063"/>
                <a:gd name="connsiteX2" fmla="*/ 1504950 w 4533900"/>
                <a:gd name="connsiteY2" fmla="*/ 895350 h 980063"/>
                <a:gd name="connsiteX3" fmla="*/ 0 w 4533900"/>
                <a:gd name="connsiteY3" fmla="*/ 980063 h 98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3900" h="980063">
                  <a:moveTo>
                    <a:pt x="4533900" y="0"/>
                  </a:moveTo>
                  <a:cubicBezTo>
                    <a:pt x="3862387" y="87312"/>
                    <a:pt x="3190875" y="174625"/>
                    <a:pt x="2686050" y="323850"/>
                  </a:cubicBezTo>
                  <a:cubicBezTo>
                    <a:pt x="2181225" y="473075"/>
                    <a:pt x="1952625" y="785981"/>
                    <a:pt x="1504950" y="895350"/>
                  </a:cubicBezTo>
                  <a:cubicBezTo>
                    <a:pt x="1057275" y="1004719"/>
                    <a:pt x="127000" y="922913"/>
                    <a:pt x="0" y="980063"/>
                  </a:cubicBezTo>
                </a:path>
              </a:pathLst>
            </a:custGeom>
            <a:noFill/>
            <a:ln>
              <a:solidFill>
                <a:srgbClr val="4857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 flipV="1">
              <a:off x="2095500" y="3590925"/>
              <a:ext cx="4533900" cy="676275"/>
            </a:xfrm>
            <a:custGeom>
              <a:avLst/>
              <a:gdLst>
                <a:gd name="connsiteX0" fmla="*/ 4495800 w 4495800"/>
                <a:gd name="connsiteY0" fmla="*/ 0 h 923494"/>
                <a:gd name="connsiteX1" fmla="*/ 2647950 w 4495800"/>
                <a:gd name="connsiteY1" fmla="*/ 323850 h 923494"/>
                <a:gd name="connsiteX2" fmla="*/ 1466850 w 4495800"/>
                <a:gd name="connsiteY2" fmla="*/ 895350 h 923494"/>
                <a:gd name="connsiteX3" fmla="*/ 0 w 4495800"/>
                <a:gd name="connsiteY3" fmla="*/ 876300 h 923494"/>
                <a:gd name="connsiteX0" fmla="*/ 4533900 w 4533900"/>
                <a:gd name="connsiteY0" fmla="*/ 0 h 980063"/>
                <a:gd name="connsiteX1" fmla="*/ 2686050 w 4533900"/>
                <a:gd name="connsiteY1" fmla="*/ 323850 h 980063"/>
                <a:gd name="connsiteX2" fmla="*/ 1504950 w 4533900"/>
                <a:gd name="connsiteY2" fmla="*/ 895350 h 980063"/>
                <a:gd name="connsiteX3" fmla="*/ 0 w 4533900"/>
                <a:gd name="connsiteY3" fmla="*/ 980063 h 98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3900" h="980063">
                  <a:moveTo>
                    <a:pt x="4533900" y="0"/>
                  </a:moveTo>
                  <a:cubicBezTo>
                    <a:pt x="3862387" y="87312"/>
                    <a:pt x="3190875" y="174625"/>
                    <a:pt x="2686050" y="323850"/>
                  </a:cubicBezTo>
                  <a:cubicBezTo>
                    <a:pt x="2181225" y="473075"/>
                    <a:pt x="1952625" y="785981"/>
                    <a:pt x="1504950" y="895350"/>
                  </a:cubicBezTo>
                  <a:cubicBezTo>
                    <a:pt x="1057275" y="1004719"/>
                    <a:pt x="127000" y="922913"/>
                    <a:pt x="0" y="980063"/>
                  </a:cubicBezTo>
                </a:path>
              </a:pathLst>
            </a:custGeom>
            <a:noFill/>
            <a:ln>
              <a:solidFill>
                <a:srgbClr val="FFD0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85766"/>
                </a:solidFill>
              </a:endParaRPr>
            </a:p>
          </p:txBody>
        </p:sp>
      </p:grpSp>
      <p:sp>
        <p:nvSpPr>
          <p:cNvPr id="20" name="等腰三角形 19"/>
          <p:cNvSpPr/>
          <p:nvPr/>
        </p:nvSpPr>
        <p:spPr>
          <a:xfrm rot="16200000">
            <a:off x="3459244" y="3336430"/>
            <a:ext cx="409573" cy="53756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85766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2792" y="4150578"/>
            <a:ext cx="2647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485766"/>
                </a:solidFill>
                <a:latin typeface="Myriad Pro Light" panose="020B0403030403020204" pitchFamily="34" charset="0"/>
              </a:rPr>
              <a:t>Your   text</a:t>
            </a:r>
            <a:endParaRPr lang="zh-CN" altLang="en-US" sz="4800" dirty="0">
              <a:solidFill>
                <a:srgbClr val="485766"/>
              </a:solidFill>
              <a:latin typeface="Myriad Pro Light" panose="020B0403030403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41043" y="4827686"/>
            <a:ext cx="274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你也可以放个图</a:t>
            </a:r>
            <a:r>
              <a:rPr lang="en-US" altLang="zh-CN" sz="14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</a:t>
            </a:r>
            <a:r>
              <a:rPr lang="zh-CN" altLang="en-US" sz="14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这样会更美观！</a:t>
            </a:r>
            <a:endParaRPr lang="zh-CN" altLang="en-US" sz="1400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978" y="931875"/>
            <a:ext cx="860400" cy="8604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686" y="2313000"/>
            <a:ext cx="860400" cy="8604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686" y="5084775"/>
            <a:ext cx="860400" cy="8604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686" y="3694125"/>
            <a:ext cx="860400" cy="86040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7105086" y="809625"/>
            <a:ext cx="23778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485766"/>
                </a:solidFill>
                <a:latin typeface="Myriad Pro Light" panose="020B0403030403020204" pitchFamily="34" charset="0"/>
              </a:rPr>
              <a:t>Your text</a:t>
            </a:r>
            <a:endParaRPr lang="zh-CN" altLang="en-US" sz="4800" dirty="0">
              <a:solidFill>
                <a:srgbClr val="485766"/>
              </a:solidFill>
              <a:latin typeface="Myriad Pro Light" panose="020B0403030403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105086" y="1526573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输入适当文字，尽量精简</a:t>
            </a:r>
            <a:endParaRPr lang="zh-CN" altLang="en-US" sz="1400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165208" y="2187521"/>
            <a:ext cx="23778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485766"/>
                </a:solidFill>
                <a:latin typeface="Myriad Pro Light" panose="020B0403030403020204" pitchFamily="34" charset="0"/>
              </a:rPr>
              <a:t>Your text</a:t>
            </a:r>
            <a:endParaRPr lang="zh-CN" altLang="en-US" sz="4800" dirty="0">
              <a:solidFill>
                <a:srgbClr val="485766"/>
              </a:solidFill>
              <a:latin typeface="Myriad Pro Light" panose="020B0403030403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165208" y="2904469"/>
            <a:ext cx="4314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输入适当文字，尽量精简，</a:t>
            </a:r>
            <a:r>
              <a:rPr lang="zh-CN" altLang="en-US" sz="14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输入适当文字，尽量</a:t>
            </a:r>
            <a:r>
              <a:rPr lang="zh-CN" altLang="en-US" sz="14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精简</a:t>
            </a:r>
            <a:endParaRPr lang="zh-CN" altLang="en-US" sz="1400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165208" y="3611635"/>
            <a:ext cx="23778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485766"/>
                </a:solidFill>
                <a:latin typeface="Myriad Pro Light" panose="020B0403030403020204" pitchFamily="34" charset="0"/>
              </a:rPr>
              <a:t>Your text</a:t>
            </a:r>
            <a:endParaRPr lang="zh-CN" altLang="en-US" sz="4800" dirty="0">
              <a:solidFill>
                <a:srgbClr val="485766"/>
              </a:solidFill>
              <a:latin typeface="Myriad Pro Light" panose="020B0403030403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165208" y="4328583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输入适当文字，尽量精简</a:t>
            </a:r>
            <a:endParaRPr lang="zh-CN" altLang="en-US" sz="1400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170364" y="4926092"/>
            <a:ext cx="23778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485766"/>
                </a:solidFill>
                <a:latin typeface="Myriad Pro Light" panose="020B0403030403020204" pitchFamily="34" charset="0"/>
              </a:rPr>
              <a:t>Your text</a:t>
            </a:r>
            <a:endParaRPr lang="zh-CN" altLang="en-US" sz="4800" dirty="0">
              <a:solidFill>
                <a:srgbClr val="485766"/>
              </a:solidFill>
              <a:latin typeface="Myriad Pro Light" panose="020B0403030403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170364" y="5643040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输入适当文字，尽量精简</a:t>
            </a:r>
            <a:endParaRPr lang="zh-CN" altLang="en-US" sz="1400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8" name="Group 12"/>
          <p:cNvGrpSpPr>
            <a:grpSpLocks noChangeAspect="1"/>
          </p:cNvGrpSpPr>
          <p:nvPr/>
        </p:nvGrpSpPr>
        <p:grpSpPr bwMode="auto">
          <a:xfrm>
            <a:off x="1631546" y="2096583"/>
            <a:ext cx="809625" cy="2160587"/>
            <a:chOff x="3975" y="1421"/>
            <a:chExt cx="510" cy="1361"/>
          </a:xfrm>
        </p:grpSpPr>
        <p:sp>
          <p:nvSpPr>
            <p:cNvPr id="39" name="AutoShape 11"/>
            <p:cNvSpPr>
              <a:spLocks noChangeAspect="1" noChangeArrowheads="1" noTextEdit="1"/>
            </p:cNvSpPr>
            <p:nvPr/>
          </p:nvSpPr>
          <p:spPr bwMode="auto">
            <a:xfrm>
              <a:off x="3975" y="1421"/>
              <a:ext cx="510" cy="1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4188" y="2459"/>
              <a:ext cx="122" cy="140"/>
            </a:xfrm>
            <a:custGeom>
              <a:avLst/>
              <a:gdLst>
                <a:gd name="T0" fmla="*/ 41 w 51"/>
                <a:gd name="T1" fmla="*/ 29 h 59"/>
                <a:gd name="T2" fmla="*/ 27 w 51"/>
                <a:gd name="T3" fmla="*/ 48 h 59"/>
                <a:gd name="T4" fmla="*/ 9 w 51"/>
                <a:gd name="T5" fmla="*/ 57 h 59"/>
                <a:gd name="T6" fmla="*/ 0 w 51"/>
                <a:gd name="T7" fmla="*/ 48 h 59"/>
                <a:gd name="T8" fmla="*/ 17 w 51"/>
                <a:gd name="T9" fmla="*/ 7 h 59"/>
                <a:gd name="T10" fmla="*/ 39 w 51"/>
                <a:gd name="T11" fmla="*/ 1 h 59"/>
                <a:gd name="T12" fmla="*/ 45 w 51"/>
                <a:gd name="T13" fmla="*/ 4 h 59"/>
                <a:gd name="T14" fmla="*/ 45 w 51"/>
                <a:gd name="T15" fmla="*/ 3 h 59"/>
                <a:gd name="T16" fmla="*/ 41 w 51"/>
                <a:gd name="T17" fmla="*/ 2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59">
                  <a:moveTo>
                    <a:pt x="41" y="29"/>
                  </a:moveTo>
                  <a:cubicBezTo>
                    <a:pt x="37" y="36"/>
                    <a:pt x="33" y="42"/>
                    <a:pt x="27" y="48"/>
                  </a:cubicBezTo>
                  <a:cubicBezTo>
                    <a:pt x="23" y="52"/>
                    <a:pt x="16" y="59"/>
                    <a:pt x="9" y="57"/>
                  </a:cubicBezTo>
                  <a:cubicBezTo>
                    <a:pt x="3" y="56"/>
                    <a:pt x="0" y="54"/>
                    <a:pt x="0" y="48"/>
                  </a:cubicBezTo>
                  <a:cubicBezTo>
                    <a:pt x="0" y="36"/>
                    <a:pt x="9" y="15"/>
                    <a:pt x="17" y="7"/>
                  </a:cubicBezTo>
                  <a:cubicBezTo>
                    <a:pt x="24" y="1"/>
                    <a:pt x="30" y="0"/>
                    <a:pt x="39" y="1"/>
                  </a:cubicBezTo>
                  <a:cubicBezTo>
                    <a:pt x="41" y="2"/>
                    <a:pt x="44" y="3"/>
                    <a:pt x="45" y="4"/>
                  </a:cubicBezTo>
                  <a:cubicBezTo>
                    <a:pt x="45" y="4"/>
                    <a:pt x="45" y="3"/>
                    <a:pt x="45" y="3"/>
                  </a:cubicBezTo>
                  <a:cubicBezTo>
                    <a:pt x="51" y="11"/>
                    <a:pt x="45" y="22"/>
                    <a:pt x="41" y="29"/>
                  </a:cubicBezTo>
                </a:path>
              </a:pathLst>
            </a:custGeom>
            <a:solidFill>
              <a:srgbClr val="32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auto">
            <a:xfrm>
              <a:off x="4164" y="2065"/>
              <a:ext cx="134" cy="444"/>
            </a:xfrm>
            <a:custGeom>
              <a:avLst/>
              <a:gdLst>
                <a:gd name="T0" fmla="*/ 39 w 56"/>
                <a:gd name="T1" fmla="*/ 187 h 187"/>
                <a:gd name="T2" fmla="*/ 25 w 56"/>
                <a:gd name="T3" fmla="*/ 177 h 187"/>
                <a:gd name="T4" fmla="*/ 2 w 56"/>
                <a:gd name="T5" fmla="*/ 109 h 187"/>
                <a:gd name="T6" fmla="*/ 1 w 56"/>
                <a:gd name="T7" fmla="*/ 101 h 187"/>
                <a:gd name="T8" fmla="*/ 20 w 56"/>
                <a:gd name="T9" fmla="*/ 13 h 187"/>
                <a:gd name="T10" fmla="*/ 38 w 56"/>
                <a:gd name="T11" fmla="*/ 2 h 187"/>
                <a:gd name="T12" fmla="*/ 49 w 56"/>
                <a:gd name="T13" fmla="*/ 19 h 187"/>
                <a:gd name="T14" fmla="*/ 31 w 56"/>
                <a:gd name="T15" fmla="*/ 103 h 187"/>
                <a:gd name="T16" fmla="*/ 53 w 56"/>
                <a:gd name="T17" fmla="*/ 167 h 187"/>
                <a:gd name="T18" fmla="*/ 44 w 56"/>
                <a:gd name="T19" fmla="*/ 186 h 187"/>
                <a:gd name="T20" fmla="*/ 39 w 56"/>
                <a:gd name="T21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87">
                  <a:moveTo>
                    <a:pt x="39" y="187"/>
                  </a:moveTo>
                  <a:cubicBezTo>
                    <a:pt x="33" y="187"/>
                    <a:pt x="28" y="183"/>
                    <a:pt x="25" y="177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1" y="106"/>
                    <a:pt x="0" y="104"/>
                    <a:pt x="1" y="101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2" y="5"/>
                    <a:pt x="29" y="0"/>
                    <a:pt x="38" y="2"/>
                  </a:cubicBezTo>
                  <a:cubicBezTo>
                    <a:pt x="46" y="3"/>
                    <a:pt x="51" y="11"/>
                    <a:pt x="49" y="19"/>
                  </a:cubicBezTo>
                  <a:cubicBezTo>
                    <a:pt x="31" y="103"/>
                    <a:pt x="31" y="103"/>
                    <a:pt x="31" y="103"/>
                  </a:cubicBezTo>
                  <a:cubicBezTo>
                    <a:pt x="53" y="167"/>
                    <a:pt x="53" y="167"/>
                    <a:pt x="53" y="167"/>
                  </a:cubicBezTo>
                  <a:cubicBezTo>
                    <a:pt x="56" y="175"/>
                    <a:pt x="52" y="183"/>
                    <a:pt x="44" y="186"/>
                  </a:cubicBezTo>
                  <a:cubicBezTo>
                    <a:pt x="43" y="186"/>
                    <a:pt x="41" y="187"/>
                    <a:pt x="39" y="187"/>
                  </a:cubicBezTo>
                  <a:close/>
                </a:path>
              </a:pathLst>
            </a:custGeom>
            <a:solidFill>
              <a:srgbClr val="FD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4217" y="2426"/>
              <a:ext cx="67" cy="90"/>
            </a:xfrm>
            <a:custGeom>
              <a:avLst/>
              <a:gdLst>
                <a:gd name="T0" fmla="*/ 25 w 28"/>
                <a:gd name="T1" fmla="*/ 2 h 38"/>
                <a:gd name="T2" fmla="*/ 0 w 28"/>
                <a:gd name="T3" fmla="*/ 17 h 38"/>
                <a:gd name="T4" fmla="*/ 5 w 28"/>
                <a:gd name="T5" fmla="*/ 32 h 38"/>
                <a:gd name="T6" fmla="*/ 18 w 28"/>
                <a:gd name="T7" fmla="*/ 37 h 38"/>
                <a:gd name="T8" fmla="*/ 24 w 28"/>
                <a:gd name="T9" fmla="*/ 16 h 38"/>
                <a:gd name="T10" fmla="*/ 28 w 28"/>
                <a:gd name="T11" fmla="*/ 6 h 38"/>
                <a:gd name="T12" fmla="*/ 28 w 28"/>
                <a:gd name="T13" fmla="*/ 1 h 38"/>
                <a:gd name="T14" fmla="*/ 25 w 28"/>
                <a:gd name="T15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8">
                  <a:moveTo>
                    <a:pt x="25" y="2"/>
                  </a:moveTo>
                  <a:cubicBezTo>
                    <a:pt x="23" y="12"/>
                    <a:pt x="10" y="20"/>
                    <a:pt x="0" y="17"/>
                  </a:cubicBezTo>
                  <a:cubicBezTo>
                    <a:pt x="0" y="19"/>
                    <a:pt x="3" y="31"/>
                    <a:pt x="5" y="32"/>
                  </a:cubicBezTo>
                  <a:cubicBezTo>
                    <a:pt x="8" y="34"/>
                    <a:pt x="14" y="38"/>
                    <a:pt x="18" y="37"/>
                  </a:cubicBezTo>
                  <a:cubicBezTo>
                    <a:pt x="23" y="36"/>
                    <a:pt x="22" y="21"/>
                    <a:pt x="24" y="16"/>
                  </a:cubicBezTo>
                  <a:cubicBezTo>
                    <a:pt x="25" y="13"/>
                    <a:pt x="28" y="10"/>
                    <a:pt x="28" y="6"/>
                  </a:cubicBezTo>
                  <a:cubicBezTo>
                    <a:pt x="28" y="4"/>
                    <a:pt x="28" y="3"/>
                    <a:pt x="28" y="1"/>
                  </a:cubicBezTo>
                  <a:cubicBezTo>
                    <a:pt x="28" y="1"/>
                    <a:pt x="26" y="0"/>
                    <a:pt x="25" y="2"/>
                  </a:cubicBezTo>
                  <a:close/>
                </a:path>
              </a:pathLst>
            </a:custGeom>
            <a:solidFill>
              <a:srgbClr val="32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auto">
            <a:xfrm>
              <a:off x="4190" y="2478"/>
              <a:ext cx="113" cy="121"/>
            </a:xfrm>
            <a:custGeom>
              <a:avLst/>
              <a:gdLst>
                <a:gd name="T0" fmla="*/ 40 w 47"/>
                <a:gd name="T1" fmla="*/ 21 h 51"/>
                <a:gd name="T2" fmla="*/ 46 w 47"/>
                <a:gd name="T3" fmla="*/ 0 h 51"/>
                <a:gd name="T4" fmla="*/ 40 w 47"/>
                <a:gd name="T5" fmla="*/ 16 h 51"/>
                <a:gd name="T6" fmla="*/ 25 w 47"/>
                <a:gd name="T7" fmla="*/ 36 h 51"/>
                <a:gd name="T8" fmla="*/ 5 w 47"/>
                <a:gd name="T9" fmla="*/ 46 h 51"/>
                <a:gd name="T10" fmla="*/ 0 w 47"/>
                <a:gd name="T11" fmla="*/ 44 h 51"/>
                <a:gd name="T12" fmla="*/ 8 w 47"/>
                <a:gd name="T13" fmla="*/ 49 h 51"/>
                <a:gd name="T14" fmla="*/ 26 w 47"/>
                <a:gd name="T15" fmla="*/ 40 h 51"/>
                <a:gd name="T16" fmla="*/ 40 w 47"/>
                <a:gd name="T17" fmla="*/ 2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51">
                  <a:moveTo>
                    <a:pt x="40" y="21"/>
                  </a:moveTo>
                  <a:cubicBezTo>
                    <a:pt x="43" y="15"/>
                    <a:pt x="47" y="7"/>
                    <a:pt x="46" y="0"/>
                  </a:cubicBezTo>
                  <a:cubicBezTo>
                    <a:pt x="45" y="6"/>
                    <a:pt x="42" y="12"/>
                    <a:pt x="40" y="16"/>
                  </a:cubicBezTo>
                  <a:cubicBezTo>
                    <a:pt x="36" y="23"/>
                    <a:pt x="31" y="30"/>
                    <a:pt x="25" y="36"/>
                  </a:cubicBezTo>
                  <a:cubicBezTo>
                    <a:pt x="20" y="41"/>
                    <a:pt x="13" y="49"/>
                    <a:pt x="5" y="46"/>
                  </a:cubicBezTo>
                  <a:cubicBezTo>
                    <a:pt x="3" y="46"/>
                    <a:pt x="1" y="45"/>
                    <a:pt x="0" y="44"/>
                  </a:cubicBezTo>
                  <a:cubicBezTo>
                    <a:pt x="1" y="47"/>
                    <a:pt x="4" y="48"/>
                    <a:pt x="8" y="49"/>
                  </a:cubicBezTo>
                  <a:cubicBezTo>
                    <a:pt x="15" y="51"/>
                    <a:pt x="22" y="44"/>
                    <a:pt x="26" y="40"/>
                  </a:cubicBezTo>
                  <a:cubicBezTo>
                    <a:pt x="32" y="34"/>
                    <a:pt x="36" y="28"/>
                    <a:pt x="40" y="21"/>
                  </a:cubicBezTo>
                </a:path>
              </a:pathLst>
            </a:custGeom>
            <a:solidFill>
              <a:srgbClr val="1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4217" y="2507"/>
              <a:ext cx="33" cy="23"/>
            </a:xfrm>
            <a:custGeom>
              <a:avLst/>
              <a:gdLst>
                <a:gd name="T0" fmla="*/ 13 w 14"/>
                <a:gd name="T1" fmla="*/ 10 h 10"/>
                <a:gd name="T2" fmla="*/ 13 w 14"/>
                <a:gd name="T3" fmla="*/ 10 h 10"/>
                <a:gd name="T4" fmla="*/ 12 w 14"/>
                <a:gd name="T5" fmla="*/ 9 h 10"/>
                <a:gd name="T6" fmla="*/ 9 w 14"/>
                <a:gd name="T7" fmla="*/ 5 h 10"/>
                <a:gd name="T8" fmla="*/ 1 w 14"/>
                <a:gd name="T9" fmla="*/ 4 h 10"/>
                <a:gd name="T10" fmla="*/ 0 w 14"/>
                <a:gd name="T11" fmla="*/ 3 h 10"/>
                <a:gd name="T12" fmla="*/ 0 w 14"/>
                <a:gd name="T13" fmla="*/ 2 h 10"/>
                <a:gd name="T14" fmla="*/ 11 w 14"/>
                <a:gd name="T15" fmla="*/ 3 h 10"/>
                <a:gd name="T16" fmla="*/ 14 w 14"/>
                <a:gd name="T17" fmla="*/ 9 h 10"/>
                <a:gd name="T18" fmla="*/ 13 w 14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0">
                  <a:moveTo>
                    <a:pt x="13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2" y="10"/>
                    <a:pt x="12" y="9"/>
                  </a:cubicBezTo>
                  <a:cubicBezTo>
                    <a:pt x="12" y="7"/>
                    <a:pt x="11" y="5"/>
                    <a:pt x="9" y="5"/>
                  </a:cubicBezTo>
                  <a:cubicBezTo>
                    <a:pt x="7" y="3"/>
                    <a:pt x="3" y="3"/>
                    <a:pt x="1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3" y="0"/>
                    <a:pt x="7" y="1"/>
                    <a:pt x="11" y="3"/>
                  </a:cubicBezTo>
                  <a:cubicBezTo>
                    <a:pt x="13" y="5"/>
                    <a:pt x="14" y="7"/>
                    <a:pt x="14" y="9"/>
                  </a:cubicBezTo>
                  <a:cubicBezTo>
                    <a:pt x="14" y="10"/>
                    <a:pt x="14" y="10"/>
                    <a:pt x="13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4210" y="2521"/>
              <a:ext cx="36" cy="24"/>
            </a:xfrm>
            <a:custGeom>
              <a:avLst/>
              <a:gdLst>
                <a:gd name="T0" fmla="*/ 14 w 15"/>
                <a:gd name="T1" fmla="*/ 10 h 10"/>
                <a:gd name="T2" fmla="*/ 14 w 15"/>
                <a:gd name="T3" fmla="*/ 10 h 10"/>
                <a:gd name="T4" fmla="*/ 13 w 15"/>
                <a:gd name="T5" fmla="*/ 9 h 10"/>
                <a:gd name="T6" fmla="*/ 10 w 15"/>
                <a:gd name="T7" fmla="*/ 4 h 10"/>
                <a:gd name="T8" fmla="*/ 1 w 15"/>
                <a:gd name="T9" fmla="*/ 3 h 10"/>
                <a:gd name="T10" fmla="*/ 0 w 15"/>
                <a:gd name="T11" fmla="*/ 3 h 10"/>
                <a:gd name="T12" fmla="*/ 1 w 15"/>
                <a:gd name="T13" fmla="*/ 1 h 10"/>
                <a:gd name="T14" fmla="*/ 11 w 15"/>
                <a:gd name="T15" fmla="*/ 3 h 10"/>
                <a:gd name="T16" fmla="*/ 15 w 15"/>
                <a:gd name="T17" fmla="*/ 9 h 10"/>
                <a:gd name="T18" fmla="*/ 14 w 15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0">
                  <a:moveTo>
                    <a:pt x="14" y="10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3" y="10"/>
                    <a:pt x="13" y="9"/>
                    <a:pt x="13" y="9"/>
                  </a:cubicBezTo>
                  <a:cubicBezTo>
                    <a:pt x="13" y="7"/>
                    <a:pt x="11" y="5"/>
                    <a:pt x="10" y="4"/>
                  </a:cubicBezTo>
                  <a:cubicBezTo>
                    <a:pt x="7" y="3"/>
                    <a:pt x="4" y="2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3" y="0"/>
                    <a:pt x="8" y="1"/>
                    <a:pt x="11" y="3"/>
                  </a:cubicBezTo>
                  <a:cubicBezTo>
                    <a:pt x="13" y="4"/>
                    <a:pt x="15" y="6"/>
                    <a:pt x="15" y="9"/>
                  </a:cubicBezTo>
                  <a:cubicBezTo>
                    <a:pt x="15" y="9"/>
                    <a:pt x="14" y="10"/>
                    <a:pt x="14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4202" y="2535"/>
              <a:ext cx="36" cy="21"/>
            </a:xfrm>
            <a:custGeom>
              <a:avLst/>
              <a:gdLst>
                <a:gd name="T0" fmla="*/ 14 w 15"/>
                <a:gd name="T1" fmla="*/ 9 h 9"/>
                <a:gd name="T2" fmla="*/ 14 w 15"/>
                <a:gd name="T3" fmla="*/ 9 h 9"/>
                <a:gd name="T4" fmla="*/ 13 w 15"/>
                <a:gd name="T5" fmla="*/ 8 h 9"/>
                <a:gd name="T6" fmla="*/ 10 w 15"/>
                <a:gd name="T7" fmla="*/ 4 h 9"/>
                <a:gd name="T8" fmla="*/ 2 w 15"/>
                <a:gd name="T9" fmla="*/ 3 h 9"/>
                <a:gd name="T10" fmla="*/ 0 w 15"/>
                <a:gd name="T11" fmla="*/ 2 h 9"/>
                <a:gd name="T12" fmla="*/ 1 w 15"/>
                <a:gd name="T13" fmla="*/ 1 h 9"/>
                <a:gd name="T14" fmla="*/ 11 w 15"/>
                <a:gd name="T15" fmla="*/ 2 h 9"/>
                <a:gd name="T16" fmla="*/ 15 w 15"/>
                <a:gd name="T17" fmla="*/ 8 h 9"/>
                <a:gd name="T18" fmla="*/ 14 w 15"/>
                <a:gd name="T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9">
                  <a:moveTo>
                    <a:pt x="14" y="9"/>
                  </a:move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3" y="8"/>
                  </a:cubicBezTo>
                  <a:cubicBezTo>
                    <a:pt x="13" y="6"/>
                    <a:pt x="11" y="5"/>
                    <a:pt x="10" y="4"/>
                  </a:cubicBezTo>
                  <a:cubicBezTo>
                    <a:pt x="7" y="2"/>
                    <a:pt x="4" y="2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13" y="4"/>
                    <a:pt x="15" y="6"/>
                    <a:pt x="15" y="8"/>
                  </a:cubicBezTo>
                  <a:cubicBezTo>
                    <a:pt x="15" y="9"/>
                    <a:pt x="14" y="9"/>
                    <a:pt x="1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0"/>
            <p:cNvSpPr>
              <a:spLocks/>
            </p:cNvSpPr>
            <p:nvPr/>
          </p:nvSpPr>
          <p:spPr bwMode="auto">
            <a:xfrm>
              <a:off x="4195" y="2547"/>
              <a:ext cx="36" cy="24"/>
            </a:xfrm>
            <a:custGeom>
              <a:avLst/>
              <a:gdLst>
                <a:gd name="T0" fmla="*/ 14 w 15"/>
                <a:gd name="T1" fmla="*/ 10 h 10"/>
                <a:gd name="T2" fmla="*/ 14 w 15"/>
                <a:gd name="T3" fmla="*/ 10 h 10"/>
                <a:gd name="T4" fmla="*/ 13 w 15"/>
                <a:gd name="T5" fmla="*/ 9 h 10"/>
                <a:gd name="T6" fmla="*/ 10 w 15"/>
                <a:gd name="T7" fmla="*/ 4 h 10"/>
                <a:gd name="T8" fmla="*/ 2 w 15"/>
                <a:gd name="T9" fmla="*/ 3 h 10"/>
                <a:gd name="T10" fmla="*/ 0 w 15"/>
                <a:gd name="T11" fmla="*/ 3 h 10"/>
                <a:gd name="T12" fmla="*/ 1 w 15"/>
                <a:gd name="T13" fmla="*/ 1 h 10"/>
                <a:gd name="T14" fmla="*/ 11 w 15"/>
                <a:gd name="T15" fmla="*/ 3 h 10"/>
                <a:gd name="T16" fmla="*/ 15 w 15"/>
                <a:gd name="T17" fmla="*/ 9 h 10"/>
                <a:gd name="T18" fmla="*/ 14 w 15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0">
                  <a:moveTo>
                    <a:pt x="14" y="10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3" y="10"/>
                    <a:pt x="13" y="10"/>
                    <a:pt x="13" y="9"/>
                  </a:cubicBezTo>
                  <a:cubicBezTo>
                    <a:pt x="13" y="7"/>
                    <a:pt x="11" y="5"/>
                    <a:pt x="10" y="4"/>
                  </a:cubicBezTo>
                  <a:cubicBezTo>
                    <a:pt x="7" y="3"/>
                    <a:pt x="4" y="2"/>
                    <a:pt x="2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4" y="0"/>
                    <a:pt x="8" y="1"/>
                    <a:pt x="11" y="3"/>
                  </a:cubicBezTo>
                  <a:cubicBezTo>
                    <a:pt x="13" y="4"/>
                    <a:pt x="15" y="7"/>
                    <a:pt x="15" y="9"/>
                  </a:cubicBezTo>
                  <a:cubicBezTo>
                    <a:pt x="15" y="10"/>
                    <a:pt x="14" y="10"/>
                    <a:pt x="14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1"/>
            <p:cNvSpPr>
              <a:spLocks/>
            </p:cNvSpPr>
            <p:nvPr/>
          </p:nvSpPr>
          <p:spPr bwMode="auto">
            <a:xfrm>
              <a:off x="3973" y="2200"/>
              <a:ext cx="74" cy="233"/>
            </a:xfrm>
            <a:custGeom>
              <a:avLst/>
              <a:gdLst>
                <a:gd name="T0" fmla="*/ 26 w 31"/>
                <a:gd name="T1" fmla="*/ 98 h 98"/>
                <a:gd name="T2" fmla="*/ 7 w 31"/>
                <a:gd name="T3" fmla="*/ 96 h 98"/>
                <a:gd name="T4" fmla="*/ 0 w 31"/>
                <a:gd name="T5" fmla="*/ 88 h 98"/>
                <a:gd name="T6" fmla="*/ 13 w 31"/>
                <a:gd name="T7" fmla="*/ 0 h 98"/>
                <a:gd name="T8" fmla="*/ 31 w 31"/>
                <a:gd name="T9" fmla="*/ 2 h 98"/>
                <a:gd name="T10" fmla="*/ 26 w 31"/>
                <a:gd name="T1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98">
                  <a:moveTo>
                    <a:pt x="26" y="98"/>
                  </a:moveTo>
                  <a:cubicBezTo>
                    <a:pt x="7" y="96"/>
                    <a:pt x="7" y="96"/>
                    <a:pt x="7" y="96"/>
                  </a:cubicBezTo>
                  <a:cubicBezTo>
                    <a:pt x="3" y="96"/>
                    <a:pt x="0" y="92"/>
                    <a:pt x="0" y="8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26" y="98"/>
                  </a:lnTo>
                  <a:close/>
                </a:path>
              </a:pathLst>
            </a:custGeom>
            <a:solidFill>
              <a:srgbClr val="A81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2"/>
            <p:cNvSpPr>
              <a:spLocks/>
            </p:cNvSpPr>
            <p:nvPr/>
          </p:nvSpPr>
          <p:spPr bwMode="auto">
            <a:xfrm>
              <a:off x="4035" y="2160"/>
              <a:ext cx="91" cy="273"/>
            </a:xfrm>
            <a:custGeom>
              <a:avLst/>
              <a:gdLst>
                <a:gd name="T0" fmla="*/ 0 w 38"/>
                <a:gd name="T1" fmla="*/ 115 h 115"/>
                <a:gd name="T2" fmla="*/ 29 w 38"/>
                <a:gd name="T3" fmla="*/ 98 h 115"/>
                <a:gd name="T4" fmla="*/ 33 w 38"/>
                <a:gd name="T5" fmla="*/ 92 h 115"/>
                <a:gd name="T6" fmla="*/ 38 w 38"/>
                <a:gd name="T7" fmla="*/ 0 h 115"/>
                <a:gd name="T8" fmla="*/ 5 w 38"/>
                <a:gd name="T9" fmla="*/ 19 h 115"/>
                <a:gd name="T10" fmla="*/ 0 w 38"/>
                <a:gd name="T1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15">
                  <a:moveTo>
                    <a:pt x="0" y="115"/>
                  </a:moveTo>
                  <a:cubicBezTo>
                    <a:pt x="29" y="98"/>
                    <a:pt x="29" y="98"/>
                    <a:pt x="29" y="98"/>
                  </a:cubicBezTo>
                  <a:cubicBezTo>
                    <a:pt x="31" y="97"/>
                    <a:pt x="33" y="95"/>
                    <a:pt x="33" y="92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" y="19"/>
                    <a:pt x="5" y="19"/>
                    <a:pt x="5" y="19"/>
                  </a:cubicBezTo>
                  <a:lnTo>
                    <a:pt x="0" y="115"/>
                  </a:lnTo>
                  <a:close/>
                </a:path>
              </a:pathLst>
            </a:custGeom>
            <a:solidFill>
              <a:srgbClr val="941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3"/>
            <p:cNvSpPr>
              <a:spLocks/>
            </p:cNvSpPr>
            <p:nvPr/>
          </p:nvSpPr>
          <p:spPr bwMode="auto">
            <a:xfrm>
              <a:off x="4004" y="2160"/>
              <a:ext cx="122" cy="45"/>
            </a:xfrm>
            <a:custGeom>
              <a:avLst/>
              <a:gdLst>
                <a:gd name="T0" fmla="*/ 0 w 122"/>
                <a:gd name="T1" fmla="*/ 40 h 45"/>
                <a:gd name="T2" fmla="*/ 62 w 122"/>
                <a:gd name="T3" fmla="*/ 4 h 45"/>
                <a:gd name="T4" fmla="*/ 122 w 122"/>
                <a:gd name="T5" fmla="*/ 0 h 45"/>
                <a:gd name="T6" fmla="*/ 43 w 122"/>
                <a:gd name="T7" fmla="*/ 45 h 45"/>
                <a:gd name="T8" fmla="*/ 0 w 122"/>
                <a:gd name="T9" fmla="*/ 4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45">
                  <a:moveTo>
                    <a:pt x="0" y="40"/>
                  </a:moveTo>
                  <a:lnTo>
                    <a:pt x="62" y="4"/>
                  </a:lnTo>
                  <a:lnTo>
                    <a:pt x="122" y="0"/>
                  </a:lnTo>
                  <a:lnTo>
                    <a:pt x="43" y="4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DE6A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4073" y="2141"/>
              <a:ext cx="22" cy="38"/>
            </a:xfrm>
            <a:custGeom>
              <a:avLst/>
              <a:gdLst>
                <a:gd name="T0" fmla="*/ 1 w 9"/>
                <a:gd name="T1" fmla="*/ 0 h 16"/>
                <a:gd name="T2" fmla="*/ 8 w 9"/>
                <a:gd name="T3" fmla="*/ 13 h 16"/>
                <a:gd name="T4" fmla="*/ 2 w 9"/>
                <a:gd name="T5" fmla="*/ 15 h 16"/>
                <a:gd name="T6" fmla="*/ 0 w 9"/>
                <a:gd name="T7" fmla="*/ 3 h 16"/>
                <a:gd name="T8" fmla="*/ 1 w 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1" y="0"/>
                  </a:moveTo>
                  <a:cubicBezTo>
                    <a:pt x="1" y="0"/>
                    <a:pt x="9" y="3"/>
                    <a:pt x="8" y="13"/>
                  </a:cubicBezTo>
                  <a:cubicBezTo>
                    <a:pt x="8" y="13"/>
                    <a:pt x="6" y="16"/>
                    <a:pt x="2" y="15"/>
                  </a:cubicBezTo>
                  <a:cubicBezTo>
                    <a:pt x="2" y="15"/>
                    <a:pt x="5" y="7"/>
                    <a:pt x="0" y="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41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4042" y="1882"/>
              <a:ext cx="144" cy="233"/>
            </a:xfrm>
            <a:custGeom>
              <a:avLst/>
              <a:gdLst>
                <a:gd name="T0" fmla="*/ 38 w 144"/>
                <a:gd name="T1" fmla="*/ 233 h 233"/>
                <a:gd name="T2" fmla="*/ 0 w 144"/>
                <a:gd name="T3" fmla="*/ 204 h 233"/>
                <a:gd name="T4" fmla="*/ 101 w 144"/>
                <a:gd name="T5" fmla="*/ 0 h 233"/>
                <a:gd name="T6" fmla="*/ 144 w 144"/>
                <a:gd name="T7" fmla="*/ 33 h 233"/>
                <a:gd name="T8" fmla="*/ 38 w 144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233">
                  <a:moveTo>
                    <a:pt x="38" y="233"/>
                  </a:moveTo>
                  <a:lnTo>
                    <a:pt x="0" y="204"/>
                  </a:lnTo>
                  <a:lnTo>
                    <a:pt x="101" y="0"/>
                  </a:lnTo>
                  <a:lnTo>
                    <a:pt x="144" y="33"/>
                  </a:lnTo>
                  <a:lnTo>
                    <a:pt x="38" y="233"/>
                  </a:lnTo>
                  <a:close/>
                </a:path>
              </a:pathLst>
            </a:custGeom>
            <a:solidFill>
              <a:srgbClr val="FD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26"/>
            <p:cNvSpPr>
              <a:spLocks noChangeArrowheads="1"/>
            </p:cNvSpPr>
            <p:nvPr/>
          </p:nvSpPr>
          <p:spPr bwMode="auto">
            <a:xfrm>
              <a:off x="4265" y="1773"/>
              <a:ext cx="57" cy="73"/>
            </a:xfrm>
            <a:prstGeom prst="rect">
              <a:avLst/>
            </a:prstGeom>
            <a:solidFill>
              <a:srgbClr val="FD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4155" y="1449"/>
              <a:ext cx="265" cy="321"/>
            </a:xfrm>
            <a:custGeom>
              <a:avLst/>
              <a:gdLst>
                <a:gd name="T0" fmla="*/ 61 w 111"/>
                <a:gd name="T1" fmla="*/ 135 h 135"/>
                <a:gd name="T2" fmla="*/ 54 w 111"/>
                <a:gd name="T3" fmla="*/ 135 h 135"/>
                <a:gd name="T4" fmla="*/ 10 w 111"/>
                <a:gd name="T5" fmla="*/ 101 h 135"/>
                <a:gd name="T6" fmla="*/ 1 w 111"/>
                <a:gd name="T7" fmla="*/ 42 h 135"/>
                <a:gd name="T8" fmla="*/ 15 w 111"/>
                <a:gd name="T9" fmla="*/ 26 h 135"/>
                <a:gd name="T10" fmla="*/ 52 w 111"/>
                <a:gd name="T11" fmla="*/ 0 h 135"/>
                <a:gd name="T12" fmla="*/ 110 w 111"/>
                <a:gd name="T13" fmla="*/ 55 h 135"/>
                <a:gd name="T14" fmla="*/ 106 w 111"/>
                <a:gd name="T15" fmla="*/ 80 h 135"/>
                <a:gd name="T16" fmla="*/ 100 w 111"/>
                <a:gd name="T17" fmla="*/ 112 h 135"/>
                <a:gd name="T18" fmla="*/ 61 w 111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35">
                  <a:moveTo>
                    <a:pt x="61" y="135"/>
                  </a:moveTo>
                  <a:cubicBezTo>
                    <a:pt x="54" y="135"/>
                    <a:pt x="54" y="135"/>
                    <a:pt x="54" y="135"/>
                  </a:cubicBezTo>
                  <a:cubicBezTo>
                    <a:pt x="40" y="125"/>
                    <a:pt x="10" y="131"/>
                    <a:pt x="10" y="10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33"/>
                    <a:pt x="6" y="26"/>
                    <a:pt x="15" y="26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9" y="0"/>
                    <a:pt x="111" y="48"/>
                    <a:pt x="110" y="55"/>
                  </a:cubicBezTo>
                  <a:cubicBezTo>
                    <a:pt x="106" y="80"/>
                    <a:pt x="106" y="80"/>
                    <a:pt x="106" y="80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0" y="112"/>
                    <a:pt x="76" y="130"/>
                    <a:pt x="61" y="135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4171" y="1492"/>
              <a:ext cx="209" cy="302"/>
            </a:xfrm>
            <a:custGeom>
              <a:avLst/>
              <a:gdLst>
                <a:gd name="T0" fmla="*/ 0 w 87"/>
                <a:gd name="T1" fmla="*/ 40 h 127"/>
                <a:gd name="T2" fmla="*/ 0 w 87"/>
                <a:gd name="T3" fmla="*/ 81 h 127"/>
                <a:gd name="T4" fmla="*/ 41 w 87"/>
                <a:gd name="T5" fmla="*/ 126 h 127"/>
                <a:gd name="T6" fmla="*/ 87 w 87"/>
                <a:gd name="T7" fmla="*/ 82 h 127"/>
                <a:gd name="T8" fmla="*/ 87 w 87"/>
                <a:gd name="T9" fmla="*/ 32 h 127"/>
                <a:gd name="T10" fmla="*/ 5 w 87"/>
                <a:gd name="T11" fmla="*/ 20 h 127"/>
                <a:gd name="T12" fmla="*/ 0 w 87"/>
                <a:gd name="T13" fmla="*/ 4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7">
                  <a:moveTo>
                    <a:pt x="0" y="40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104"/>
                    <a:pt x="18" y="125"/>
                    <a:pt x="41" y="126"/>
                  </a:cubicBezTo>
                  <a:cubicBezTo>
                    <a:pt x="66" y="127"/>
                    <a:pt x="87" y="107"/>
                    <a:pt x="87" y="82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75" y="3"/>
                    <a:pt x="20" y="0"/>
                    <a:pt x="5" y="20"/>
                  </a:cubicBezTo>
                  <a:cubicBezTo>
                    <a:pt x="1" y="26"/>
                    <a:pt x="0" y="33"/>
                    <a:pt x="0" y="40"/>
                  </a:cubicBezTo>
                  <a:close/>
                </a:path>
              </a:pathLst>
            </a:custGeom>
            <a:solidFill>
              <a:srgbClr val="FD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9"/>
            <p:cNvSpPr>
              <a:spLocks/>
            </p:cNvSpPr>
            <p:nvPr/>
          </p:nvSpPr>
          <p:spPr bwMode="auto">
            <a:xfrm>
              <a:off x="4370" y="1616"/>
              <a:ext cx="38" cy="73"/>
            </a:xfrm>
            <a:custGeom>
              <a:avLst/>
              <a:gdLst>
                <a:gd name="T0" fmla="*/ 0 w 16"/>
                <a:gd name="T1" fmla="*/ 3 h 31"/>
                <a:gd name="T2" fmla="*/ 0 w 16"/>
                <a:gd name="T3" fmla="*/ 29 h 31"/>
                <a:gd name="T4" fmla="*/ 11 w 16"/>
                <a:gd name="T5" fmla="*/ 25 h 31"/>
                <a:gd name="T6" fmla="*/ 15 w 16"/>
                <a:gd name="T7" fmla="*/ 8 h 31"/>
                <a:gd name="T8" fmla="*/ 5 w 16"/>
                <a:gd name="T9" fmla="*/ 2 h 31"/>
                <a:gd name="T10" fmla="*/ 0 w 16"/>
                <a:gd name="T11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1">
                  <a:moveTo>
                    <a:pt x="0" y="3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9" y="31"/>
                    <a:pt x="11" y="25"/>
                  </a:cubicBezTo>
                  <a:cubicBezTo>
                    <a:pt x="13" y="22"/>
                    <a:pt x="14" y="14"/>
                    <a:pt x="15" y="8"/>
                  </a:cubicBezTo>
                  <a:cubicBezTo>
                    <a:pt x="16" y="3"/>
                    <a:pt x="10" y="0"/>
                    <a:pt x="5" y="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D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4207" y="1704"/>
              <a:ext cx="106" cy="52"/>
            </a:xfrm>
            <a:custGeom>
              <a:avLst/>
              <a:gdLst>
                <a:gd name="T0" fmla="*/ 0 w 44"/>
                <a:gd name="T1" fmla="*/ 3 h 22"/>
                <a:gd name="T2" fmla="*/ 44 w 44"/>
                <a:gd name="T3" fmla="*/ 0 h 22"/>
                <a:gd name="T4" fmla="*/ 23 w 44"/>
                <a:gd name="T5" fmla="*/ 21 h 22"/>
                <a:gd name="T6" fmla="*/ 0 w 44"/>
                <a:gd name="T7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">
                  <a:moveTo>
                    <a:pt x="0" y="3"/>
                  </a:moveTo>
                  <a:cubicBezTo>
                    <a:pt x="0" y="3"/>
                    <a:pt x="22" y="2"/>
                    <a:pt x="44" y="0"/>
                  </a:cubicBezTo>
                  <a:cubicBezTo>
                    <a:pt x="44" y="0"/>
                    <a:pt x="43" y="18"/>
                    <a:pt x="23" y="21"/>
                  </a:cubicBezTo>
                  <a:cubicBezTo>
                    <a:pt x="23" y="21"/>
                    <a:pt x="1" y="22"/>
                    <a:pt x="0" y="3"/>
                  </a:cubicBezTo>
                  <a:close/>
                </a:path>
              </a:pathLst>
            </a:custGeom>
            <a:solidFill>
              <a:srgbClr val="C17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1"/>
            <p:cNvSpPr>
              <a:spLocks/>
            </p:cNvSpPr>
            <p:nvPr/>
          </p:nvSpPr>
          <p:spPr bwMode="auto">
            <a:xfrm>
              <a:off x="4353" y="1590"/>
              <a:ext cx="34" cy="76"/>
            </a:xfrm>
            <a:custGeom>
              <a:avLst/>
              <a:gdLst>
                <a:gd name="T0" fmla="*/ 34 w 34"/>
                <a:gd name="T1" fmla="*/ 0 h 76"/>
                <a:gd name="T2" fmla="*/ 27 w 34"/>
                <a:gd name="T3" fmla="*/ 76 h 76"/>
                <a:gd name="T4" fmla="*/ 10 w 34"/>
                <a:gd name="T5" fmla="*/ 73 h 76"/>
                <a:gd name="T6" fmla="*/ 0 w 34"/>
                <a:gd name="T7" fmla="*/ 0 h 76"/>
                <a:gd name="T8" fmla="*/ 34 w 34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76">
                  <a:moveTo>
                    <a:pt x="34" y="0"/>
                  </a:moveTo>
                  <a:lnTo>
                    <a:pt x="27" y="76"/>
                  </a:lnTo>
                  <a:lnTo>
                    <a:pt x="10" y="73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4152" y="1421"/>
              <a:ext cx="266" cy="166"/>
            </a:xfrm>
            <a:custGeom>
              <a:avLst/>
              <a:gdLst>
                <a:gd name="T0" fmla="*/ 65 w 111"/>
                <a:gd name="T1" fmla="*/ 6 h 70"/>
                <a:gd name="T2" fmla="*/ 59 w 111"/>
                <a:gd name="T3" fmla="*/ 6 h 70"/>
                <a:gd name="T4" fmla="*/ 59 w 111"/>
                <a:gd name="T5" fmla="*/ 5 h 70"/>
                <a:gd name="T6" fmla="*/ 54 w 111"/>
                <a:gd name="T7" fmla="*/ 0 h 70"/>
                <a:gd name="T8" fmla="*/ 50 w 111"/>
                <a:gd name="T9" fmla="*/ 5 h 70"/>
                <a:gd name="T10" fmla="*/ 50 w 111"/>
                <a:gd name="T11" fmla="*/ 6 h 70"/>
                <a:gd name="T12" fmla="*/ 46 w 111"/>
                <a:gd name="T13" fmla="*/ 6 h 70"/>
                <a:gd name="T14" fmla="*/ 0 w 111"/>
                <a:gd name="T15" fmla="*/ 56 h 70"/>
                <a:gd name="T16" fmla="*/ 0 w 111"/>
                <a:gd name="T17" fmla="*/ 70 h 70"/>
                <a:gd name="T18" fmla="*/ 111 w 111"/>
                <a:gd name="T19" fmla="*/ 70 h 70"/>
                <a:gd name="T20" fmla="*/ 111 w 111"/>
                <a:gd name="T21" fmla="*/ 56 h 70"/>
                <a:gd name="T22" fmla="*/ 65 w 111"/>
                <a:gd name="T23" fmla="*/ 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70">
                  <a:moveTo>
                    <a:pt x="65" y="6"/>
                  </a:moveTo>
                  <a:cubicBezTo>
                    <a:pt x="59" y="6"/>
                    <a:pt x="59" y="6"/>
                    <a:pt x="59" y="6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3"/>
                    <a:pt x="57" y="0"/>
                    <a:pt x="54" y="0"/>
                  </a:cubicBezTo>
                  <a:cubicBezTo>
                    <a:pt x="52" y="0"/>
                    <a:pt x="50" y="3"/>
                    <a:pt x="50" y="5"/>
                  </a:cubicBezTo>
                  <a:cubicBezTo>
                    <a:pt x="50" y="5"/>
                    <a:pt x="50" y="5"/>
                    <a:pt x="50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21" y="6"/>
                    <a:pt x="0" y="28"/>
                    <a:pt x="0" y="56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111" y="70"/>
                    <a:pt x="111" y="70"/>
                    <a:pt x="111" y="70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28"/>
                    <a:pt x="91" y="6"/>
                    <a:pt x="65" y="6"/>
                  </a:cubicBezTo>
                  <a:close/>
                </a:path>
              </a:pathLst>
            </a:custGeom>
            <a:solidFill>
              <a:srgbClr val="5184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3"/>
            <p:cNvSpPr>
              <a:spLocks/>
            </p:cNvSpPr>
            <p:nvPr/>
          </p:nvSpPr>
          <p:spPr bwMode="auto">
            <a:xfrm>
              <a:off x="4138" y="1549"/>
              <a:ext cx="280" cy="62"/>
            </a:xfrm>
            <a:custGeom>
              <a:avLst/>
              <a:gdLst>
                <a:gd name="T0" fmla="*/ 78 w 117"/>
                <a:gd name="T1" fmla="*/ 26 h 26"/>
                <a:gd name="T2" fmla="*/ 7 w 117"/>
                <a:gd name="T3" fmla="*/ 26 h 26"/>
                <a:gd name="T4" fmla="*/ 5 w 117"/>
                <a:gd name="T5" fmla="*/ 17 h 26"/>
                <a:gd name="T6" fmla="*/ 6 w 117"/>
                <a:gd name="T7" fmla="*/ 16 h 26"/>
                <a:gd name="T8" fmla="*/ 117 w 117"/>
                <a:gd name="T9" fmla="*/ 16 h 26"/>
                <a:gd name="T10" fmla="*/ 117 w 117"/>
                <a:gd name="T11" fmla="*/ 16 h 26"/>
                <a:gd name="T12" fmla="*/ 78 w 11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26">
                  <a:moveTo>
                    <a:pt x="78" y="26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2" y="26"/>
                    <a:pt x="0" y="19"/>
                    <a:pt x="5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27" y="0"/>
                    <a:pt x="79" y="5"/>
                    <a:pt x="117" y="16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05" y="23"/>
                    <a:pt x="92" y="26"/>
                    <a:pt x="78" y="26"/>
                  </a:cubicBezTo>
                  <a:close/>
                </a:path>
              </a:pathLst>
            </a:custGeom>
            <a:solidFill>
              <a:srgbClr val="5F9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4"/>
            <p:cNvSpPr>
              <a:spLocks/>
            </p:cNvSpPr>
            <p:nvPr/>
          </p:nvSpPr>
          <p:spPr bwMode="auto">
            <a:xfrm>
              <a:off x="4222" y="2112"/>
              <a:ext cx="198" cy="580"/>
            </a:xfrm>
            <a:custGeom>
              <a:avLst/>
              <a:gdLst>
                <a:gd name="T0" fmla="*/ 17 w 83"/>
                <a:gd name="T1" fmla="*/ 244 h 244"/>
                <a:gd name="T2" fmla="*/ 13 w 83"/>
                <a:gd name="T3" fmla="*/ 244 h 244"/>
                <a:gd name="T4" fmla="*/ 2 w 83"/>
                <a:gd name="T5" fmla="*/ 226 h 244"/>
                <a:gd name="T6" fmla="*/ 52 w 83"/>
                <a:gd name="T7" fmla="*/ 13 h 244"/>
                <a:gd name="T8" fmla="*/ 70 w 83"/>
                <a:gd name="T9" fmla="*/ 2 h 244"/>
                <a:gd name="T10" fmla="*/ 81 w 83"/>
                <a:gd name="T11" fmla="*/ 20 h 244"/>
                <a:gd name="T12" fmla="*/ 31 w 83"/>
                <a:gd name="T13" fmla="*/ 233 h 244"/>
                <a:gd name="T14" fmla="*/ 17 w 83"/>
                <a:gd name="T15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244">
                  <a:moveTo>
                    <a:pt x="17" y="244"/>
                  </a:moveTo>
                  <a:cubicBezTo>
                    <a:pt x="16" y="244"/>
                    <a:pt x="14" y="244"/>
                    <a:pt x="13" y="244"/>
                  </a:cubicBezTo>
                  <a:cubicBezTo>
                    <a:pt x="5" y="242"/>
                    <a:pt x="0" y="234"/>
                    <a:pt x="2" y="226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4" y="5"/>
                    <a:pt x="62" y="0"/>
                    <a:pt x="70" y="2"/>
                  </a:cubicBezTo>
                  <a:cubicBezTo>
                    <a:pt x="78" y="4"/>
                    <a:pt x="83" y="12"/>
                    <a:pt x="81" y="20"/>
                  </a:cubicBezTo>
                  <a:cubicBezTo>
                    <a:pt x="31" y="233"/>
                    <a:pt x="31" y="233"/>
                    <a:pt x="31" y="233"/>
                  </a:cubicBezTo>
                  <a:cubicBezTo>
                    <a:pt x="30" y="240"/>
                    <a:pt x="23" y="244"/>
                    <a:pt x="17" y="244"/>
                  </a:cubicBezTo>
                  <a:close/>
                </a:path>
              </a:pathLst>
            </a:custGeom>
            <a:solidFill>
              <a:srgbClr val="FD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35"/>
            <p:cNvSpPr>
              <a:spLocks/>
            </p:cNvSpPr>
            <p:nvPr/>
          </p:nvSpPr>
          <p:spPr bwMode="auto">
            <a:xfrm>
              <a:off x="4171" y="2202"/>
              <a:ext cx="87" cy="100"/>
            </a:xfrm>
            <a:custGeom>
              <a:avLst/>
              <a:gdLst>
                <a:gd name="T0" fmla="*/ 87 w 87"/>
                <a:gd name="T1" fmla="*/ 17 h 100"/>
                <a:gd name="T2" fmla="*/ 17 w 87"/>
                <a:gd name="T3" fmla="*/ 0 h 100"/>
                <a:gd name="T4" fmla="*/ 0 w 87"/>
                <a:gd name="T5" fmla="*/ 86 h 100"/>
                <a:gd name="T6" fmla="*/ 70 w 87"/>
                <a:gd name="T7" fmla="*/ 100 h 100"/>
                <a:gd name="T8" fmla="*/ 87 w 87"/>
                <a:gd name="T9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00">
                  <a:moveTo>
                    <a:pt x="87" y="17"/>
                  </a:moveTo>
                  <a:lnTo>
                    <a:pt x="17" y="0"/>
                  </a:lnTo>
                  <a:lnTo>
                    <a:pt x="0" y="86"/>
                  </a:lnTo>
                  <a:lnTo>
                    <a:pt x="70" y="10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FBBA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6"/>
            <p:cNvSpPr>
              <a:spLocks/>
            </p:cNvSpPr>
            <p:nvPr/>
          </p:nvSpPr>
          <p:spPr bwMode="auto">
            <a:xfrm>
              <a:off x="4308" y="2233"/>
              <a:ext cx="86" cy="107"/>
            </a:xfrm>
            <a:custGeom>
              <a:avLst/>
              <a:gdLst>
                <a:gd name="T0" fmla="*/ 17 w 86"/>
                <a:gd name="T1" fmla="*/ 0 h 107"/>
                <a:gd name="T2" fmla="*/ 0 w 86"/>
                <a:gd name="T3" fmla="*/ 79 h 107"/>
                <a:gd name="T4" fmla="*/ 65 w 86"/>
                <a:gd name="T5" fmla="*/ 107 h 107"/>
                <a:gd name="T6" fmla="*/ 86 w 86"/>
                <a:gd name="T7" fmla="*/ 17 h 107"/>
                <a:gd name="T8" fmla="*/ 17 w 86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07">
                  <a:moveTo>
                    <a:pt x="17" y="0"/>
                  </a:moveTo>
                  <a:lnTo>
                    <a:pt x="0" y="79"/>
                  </a:lnTo>
                  <a:lnTo>
                    <a:pt x="65" y="107"/>
                  </a:lnTo>
                  <a:lnTo>
                    <a:pt x="86" y="1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BBA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37"/>
            <p:cNvSpPr>
              <a:spLocks/>
            </p:cNvSpPr>
            <p:nvPr/>
          </p:nvSpPr>
          <p:spPr bwMode="auto">
            <a:xfrm>
              <a:off x="4131" y="1801"/>
              <a:ext cx="321" cy="356"/>
            </a:xfrm>
            <a:custGeom>
              <a:avLst/>
              <a:gdLst>
                <a:gd name="T0" fmla="*/ 134 w 134"/>
                <a:gd name="T1" fmla="*/ 40 h 150"/>
                <a:gd name="T2" fmla="*/ 122 w 134"/>
                <a:gd name="T3" fmla="*/ 13 h 150"/>
                <a:gd name="T4" fmla="*/ 103 w 134"/>
                <a:gd name="T5" fmla="*/ 0 h 150"/>
                <a:gd name="T6" fmla="*/ 31 w 134"/>
                <a:gd name="T7" fmla="*/ 0 h 150"/>
                <a:gd name="T8" fmla="*/ 16 w 134"/>
                <a:gd name="T9" fmla="*/ 9 h 150"/>
                <a:gd name="T10" fmla="*/ 0 w 134"/>
                <a:gd name="T11" fmla="*/ 42 h 150"/>
                <a:gd name="T12" fmla="*/ 19 w 134"/>
                <a:gd name="T13" fmla="*/ 59 h 150"/>
                <a:gd name="T14" fmla="*/ 22 w 134"/>
                <a:gd name="T15" fmla="*/ 54 h 150"/>
                <a:gd name="T16" fmla="*/ 29 w 134"/>
                <a:gd name="T17" fmla="*/ 117 h 150"/>
                <a:gd name="T18" fmla="*/ 23 w 134"/>
                <a:gd name="T19" fmla="*/ 147 h 150"/>
                <a:gd name="T20" fmla="*/ 124 w 134"/>
                <a:gd name="T21" fmla="*/ 150 h 150"/>
                <a:gd name="T22" fmla="*/ 114 w 134"/>
                <a:gd name="T23" fmla="*/ 61 h 150"/>
                <a:gd name="T24" fmla="*/ 120 w 134"/>
                <a:gd name="T25" fmla="*/ 47 h 150"/>
                <a:gd name="T26" fmla="*/ 134 w 134"/>
                <a:gd name="T27" fmla="*/ 4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" h="150">
                  <a:moveTo>
                    <a:pt x="134" y="40"/>
                  </a:moveTo>
                  <a:cubicBezTo>
                    <a:pt x="122" y="13"/>
                    <a:pt x="122" y="13"/>
                    <a:pt x="122" y="13"/>
                  </a:cubicBezTo>
                  <a:cubicBezTo>
                    <a:pt x="119" y="5"/>
                    <a:pt x="112" y="0"/>
                    <a:pt x="10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5" y="0"/>
                    <a:pt x="19" y="3"/>
                    <a:pt x="16" y="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124" y="150"/>
                    <a:pt x="124" y="150"/>
                    <a:pt x="124" y="150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34" y="40"/>
                  </a:lnTo>
                  <a:close/>
                </a:path>
              </a:pathLst>
            </a:custGeom>
            <a:solidFill>
              <a:srgbClr val="32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38"/>
            <p:cNvSpPr>
              <a:spLocks/>
            </p:cNvSpPr>
            <p:nvPr/>
          </p:nvSpPr>
          <p:spPr bwMode="auto">
            <a:xfrm>
              <a:off x="4176" y="2640"/>
              <a:ext cx="127" cy="161"/>
            </a:xfrm>
            <a:custGeom>
              <a:avLst/>
              <a:gdLst>
                <a:gd name="T0" fmla="*/ 21 w 53"/>
                <a:gd name="T1" fmla="*/ 0 h 68"/>
                <a:gd name="T2" fmla="*/ 4 w 53"/>
                <a:gd name="T3" fmla="*/ 45 h 68"/>
                <a:gd name="T4" fmla="*/ 34 w 53"/>
                <a:gd name="T5" fmla="*/ 56 h 68"/>
                <a:gd name="T6" fmla="*/ 49 w 53"/>
                <a:gd name="T7" fmla="*/ 34 h 68"/>
                <a:gd name="T8" fmla="*/ 53 w 53"/>
                <a:gd name="T9" fmla="*/ 5 h 68"/>
                <a:gd name="T10" fmla="*/ 21 w 53"/>
                <a:gd name="T1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68">
                  <a:moveTo>
                    <a:pt x="21" y="0"/>
                  </a:moveTo>
                  <a:cubicBezTo>
                    <a:pt x="21" y="0"/>
                    <a:pt x="0" y="36"/>
                    <a:pt x="4" y="45"/>
                  </a:cubicBezTo>
                  <a:cubicBezTo>
                    <a:pt x="6" y="52"/>
                    <a:pt x="14" y="68"/>
                    <a:pt x="34" y="56"/>
                  </a:cubicBezTo>
                  <a:cubicBezTo>
                    <a:pt x="43" y="52"/>
                    <a:pt x="48" y="43"/>
                    <a:pt x="49" y="34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41" y="8"/>
                    <a:pt x="30" y="7"/>
                    <a:pt x="21" y="0"/>
                  </a:cubicBezTo>
                  <a:close/>
                </a:path>
              </a:pathLst>
            </a:custGeom>
            <a:solidFill>
              <a:srgbClr val="32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39"/>
            <p:cNvSpPr>
              <a:spLocks/>
            </p:cNvSpPr>
            <p:nvPr/>
          </p:nvSpPr>
          <p:spPr bwMode="auto">
            <a:xfrm>
              <a:off x="4226" y="2656"/>
              <a:ext cx="55" cy="24"/>
            </a:xfrm>
            <a:custGeom>
              <a:avLst/>
              <a:gdLst>
                <a:gd name="T0" fmla="*/ 22 w 23"/>
                <a:gd name="T1" fmla="*/ 10 h 10"/>
                <a:gd name="T2" fmla="*/ 21 w 23"/>
                <a:gd name="T3" fmla="*/ 9 h 10"/>
                <a:gd name="T4" fmla="*/ 2 w 23"/>
                <a:gd name="T5" fmla="*/ 5 h 10"/>
                <a:gd name="T6" fmla="*/ 0 w 23"/>
                <a:gd name="T7" fmla="*/ 4 h 10"/>
                <a:gd name="T8" fmla="*/ 1 w 23"/>
                <a:gd name="T9" fmla="*/ 3 h 10"/>
                <a:gd name="T10" fmla="*/ 23 w 23"/>
                <a:gd name="T11" fmla="*/ 8 h 10"/>
                <a:gd name="T12" fmla="*/ 23 w 23"/>
                <a:gd name="T13" fmla="*/ 9 h 10"/>
                <a:gd name="T14" fmla="*/ 22 w 23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0">
                  <a:moveTo>
                    <a:pt x="22" y="10"/>
                  </a:moveTo>
                  <a:cubicBezTo>
                    <a:pt x="22" y="10"/>
                    <a:pt x="21" y="10"/>
                    <a:pt x="21" y="9"/>
                  </a:cubicBezTo>
                  <a:cubicBezTo>
                    <a:pt x="12" y="2"/>
                    <a:pt x="2" y="5"/>
                    <a:pt x="2" y="5"/>
                  </a:cubicBezTo>
                  <a:cubicBezTo>
                    <a:pt x="1" y="5"/>
                    <a:pt x="0" y="5"/>
                    <a:pt x="0" y="4"/>
                  </a:cubicBezTo>
                  <a:cubicBezTo>
                    <a:pt x="0" y="4"/>
                    <a:pt x="0" y="3"/>
                    <a:pt x="1" y="3"/>
                  </a:cubicBezTo>
                  <a:cubicBezTo>
                    <a:pt x="1" y="3"/>
                    <a:pt x="12" y="0"/>
                    <a:pt x="23" y="8"/>
                  </a:cubicBezTo>
                  <a:cubicBezTo>
                    <a:pt x="23" y="8"/>
                    <a:pt x="23" y="9"/>
                    <a:pt x="23" y="9"/>
                  </a:cubicBezTo>
                  <a:cubicBezTo>
                    <a:pt x="22" y="9"/>
                    <a:pt x="22" y="10"/>
                    <a:pt x="2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0"/>
            <p:cNvSpPr>
              <a:spLocks/>
            </p:cNvSpPr>
            <p:nvPr/>
          </p:nvSpPr>
          <p:spPr bwMode="auto">
            <a:xfrm>
              <a:off x="4222" y="2670"/>
              <a:ext cx="55" cy="22"/>
            </a:xfrm>
            <a:custGeom>
              <a:avLst/>
              <a:gdLst>
                <a:gd name="T0" fmla="*/ 22 w 23"/>
                <a:gd name="T1" fmla="*/ 9 h 9"/>
                <a:gd name="T2" fmla="*/ 21 w 23"/>
                <a:gd name="T3" fmla="*/ 9 h 9"/>
                <a:gd name="T4" fmla="*/ 2 w 23"/>
                <a:gd name="T5" fmla="*/ 5 h 9"/>
                <a:gd name="T6" fmla="*/ 0 w 23"/>
                <a:gd name="T7" fmla="*/ 4 h 9"/>
                <a:gd name="T8" fmla="*/ 1 w 23"/>
                <a:gd name="T9" fmla="*/ 3 h 9"/>
                <a:gd name="T10" fmla="*/ 23 w 23"/>
                <a:gd name="T11" fmla="*/ 8 h 9"/>
                <a:gd name="T12" fmla="*/ 23 w 23"/>
                <a:gd name="T13" fmla="*/ 9 h 9"/>
                <a:gd name="T14" fmla="*/ 22 w 2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9">
                  <a:moveTo>
                    <a:pt x="22" y="9"/>
                  </a:moveTo>
                  <a:cubicBezTo>
                    <a:pt x="22" y="9"/>
                    <a:pt x="22" y="9"/>
                    <a:pt x="21" y="9"/>
                  </a:cubicBezTo>
                  <a:cubicBezTo>
                    <a:pt x="12" y="2"/>
                    <a:pt x="2" y="5"/>
                    <a:pt x="2" y="5"/>
                  </a:cubicBezTo>
                  <a:cubicBezTo>
                    <a:pt x="1" y="5"/>
                    <a:pt x="1" y="5"/>
                    <a:pt x="0" y="4"/>
                  </a:cubicBezTo>
                  <a:cubicBezTo>
                    <a:pt x="0" y="4"/>
                    <a:pt x="1" y="3"/>
                    <a:pt x="1" y="3"/>
                  </a:cubicBezTo>
                  <a:cubicBezTo>
                    <a:pt x="2" y="3"/>
                    <a:pt x="13" y="0"/>
                    <a:pt x="23" y="8"/>
                  </a:cubicBezTo>
                  <a:cubicBezTo>
                    <a:pt x="23" y="8"/>
                    <a:pt x="23" y="9"/>
                    <a:pt x="23" y="9"/>
                  </a:cubicBezTo>
                  <a:cubicBezTo>
                    <a:pt x="23" y="9"/>
                    <a:pt x="22" y="9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1"/>
            <p:cNvSpPr>
              <a:spLocks/>
            </p:cNvSpPr>
            <p:nvPr/>
          </p:nvSpPr>
          <p:spPr bwMode="auto">
            <a:xfrm>
              <a:off x="4217" y="2685"/>
              <a:ext cx="55" cy="21"/>
            </a:xfrm>
            <a:custGeom>
              <a:avLst/>
              <a:gdLst>
                <a:gd name="T0" fmla="*/ 22 w 23"/>
                <a:gd name="T1" fmla="*/ 9 h 9"/>
                <a:gd name="T2" fmla="*/ 21 w 23"/>
                <a:gd name="T3" fmla="*/ 9 h 9"/>
                <a:gd name="T4" fmla="*/ 2 w 23"/>
                <a:gd name="T5" fmla="*/ 5 h 9"/>
                <a:gd name="T6" fmla="*/ 1 w 23"/>
                <a:gd name="T7" fmla="*/ 4 h 9"/>
                <a:gd name="T8" fmla="*/ 1 w 23"/>
                <a:gd name="T9" fmla="*/ 3 h 9"/>
                <a:gd name="T10" fmla="*/ 23 w 23"/>
                <a:gd name="T11" fmla="*/ 7 h 9"/>
                <a:gd name="T12" fmla="*/ 23 w 23"/>
                <a:gd name="T13" fmla="*/ 9 h 9"/>
                <a:gd name="T14" fmla="*/ 22 w 2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9">
                  <a:moveTo>
                    <a:pt x="22" y="9"/>
                  </a:moveTo>
                  <a:cubicBezTo>
                    <a:pt x="22" y="9"/>
                    <a:pt x="22" y="9"/>
                    <a:pt x="21" y="9"/>
                  </a:cubicBezTo>
                  <a:cubicBezTo>
                    <a:pt x="12" y="2"/>
                    <a:pt x="2" y="5"/>
                    <a:pt x="2" y="5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0" y="4"/>
                    <a:pt x="1" y="3"/>
                    <a:pt x="1" y="3"/>
                  </a:cubicBezTo>
                  <a:cubicBezTo>
                    <a:pt x="2" y="3"/>
                    <a:pt x="13" y="0"/>
                    <a:pt x="23" y="7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23" y="9"/>
                    <a:pt x="22" y="9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2"/>
            <p:cNvSpPr>
              <a:spLocks/>
            </p:cNvSpPr>
            <p:nvPr/>
          </p:nvSpPr>
          <p:spPr bwMode="auto">
            <a:xfrm>
              <a:off x="4212" y="2699"/>
              <a:ext cx="55" cy="21"/>
            </a:xfrm>
            <a:custGeom>
              <a:avLst/>
              <a:gdLst>
                <a:gd name="T0" fmla="*/ 22 w 23"/>
                <a:gd name="T1" fmla="*/ 9 h 9"/>
                <a:gd name="T2" fmla="*/ 21 w 23"/>
                <a:gd name="T3" fmla="*/ 9 h 9"/>
                <a:gd name="T4" fmla="*/ 2 w 23"/>
                <a:gd name="T5" fmla="*/ 5 h 9"/>
                <a:gd name="T6" fmla="*/ 1 w 23"/>
                <a:gd name="T7" fmla="*/ 4 h 9"/>
                <a:gd name="T8" fmla="*/ 1 w 23"/>
                <a:gd name="T9" fmla="*/ 3 h 9"/>
                <a:gd name="T10" fmla="*/ 23 w 23"/>
                <a:gd name="T11" fmla="*/ 7 h 9"/>
                <a:gd name="T12" fmla="*/ 23 w 23"/>
                <a:gd name="T13" fmla="*/ 9 h 9"/>
                <a:gd name="T14" fmla="*/ 22 w 2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9">
                  <a:moveTo>
                    <a:pt x="22" y="9"/>
                  </a:moveTo>
                  <a:cubicBezTo>
                    <a:pt x="22" y="9"/>
                    <a:pt x="22" y="9"/>
                    <a:pt x="21" y="9"/>
                  </a:cubicBezTo>
                  <a:cubicBezTo>
                    <a:pt x="12" y="2"/>
                    <a:pt x="2" y="5"/>
                    <a:pt x="2" y="5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13" y="0"/>
                    <a:pt x="23" y="7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23" y="9"/>
                    <a:pt x="22" y="9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3"/>
            <p:cNvSpPr>
              <a:spLocks/>
            </p:cNvSpPr>
            <p:nvPr/>
          </p:nvSpPr>
          <p:spPr bwMode="auto">
            <a:xfrm>
              <a:off x="4210" y="2711"/>
              <a:ext cx="52" cy="24"/>
            </a:xfrm>
            <a:custGeom>
              <a:avLst/>
              <a:gdLst>
                <a:gd name="T0" fmla="*/ 21 w 22"/>
                <a:gd name="T1" fmla="*/ 10 h 10"/>
                <a:gd name="T2" fmla="*/ 21 w 22"/>
                <a:gd name="T3" fmla="*/ 10 h 10"/>
                <a:gd name="T4" fmla="*/ 1 w 22"/>
                <a:gd name="T5" fmla="*/ 6 h 10"/>
                <a:gd name="T6" fmla="*/ 0 w 22"/>
                <a:gd name="T7" fmla="*/ 5 h 10"/>
                <a:gd name="T8" fmla="*/ 0 w 22"/>
                <a:gd name="T9" fmla="*/ 4 h 10"/>
                <a:gd name="T10" fmla="*/ 22 w 22"/>
                <a:gd name="T11" fmla="*/ 8 h 10"/>
                <a:gd name="T12" fmla="*/ 22 w 22"/>
                <a:gd name="T13" fmla="*/ 10 h 10"/>
                <a:gd name="T14" fmla="*/ 21 w 22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0"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  <a:cubicBezTo>
                    <a:pt x="11" y="3"/>
                    <a:pt x="1" y="6"/>
                    <a:pt x="1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12" y="0"/>
                    <a:pt x="22" y="8"/>
                  </a:cubicBezTo>
                  <a:cubicBezTo>
                    <a:pt x="22" y="9"/>
                    <a:pt x="22" y="9"/>
                    <a:pt x="22" y="10"/>
                  </a:cubicBezTo>
                  <a:cubicBezTo>
                    <a:pt x="22" y="10"/>
                    <a:pt x="22" y="10"/>
                    <a:pt x="2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4"/>
            <p:cNvSpPr>
              <a:spLocks/>
            </p:cNvSpPr>
            <p:nvPr/>
          </p:nvSpPr>
          <p:spPr bwMode="auto">
            <a:xfrm>
              <a:off x="4183" y="2739"/>
              <a:ext cx="106" cy="62"/>
            </a:xfrm>
            <a:custGeom>
              <a:avLst/>
              <a:gdLst>
                <a:gd name="T0" fmla="*/ 33 w 44"/>
                <a:gd name="T1" fmla="*/ 10 h 26"/>
                <a:gd name="T2" fmla="*/ 0 w 44"/>
                <a:gd name="T3" fmla="*/ 0 h 26"/>
                <a:gd name="T4" fmla="*/ 1 w 44"/>
                <a:gd name="T5" fmla="*/ 3 h 26"/>
                <a:gd name="T6" fmla="*/ 31 w 44"/>
                <a:gd name="T7" fmla="*/ 14 h 26"/>
                <a:gd name="T8" fmla="*/ 44 w 44"/>
                <a:gd name="T9" fmla="*/ 0 h 26"/>
                <a:gd name="T10" fmla="*/ 33 w 44"/>
                <a:gd name="T11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6">
                  <a:moveTo>
                    <a:pt x="33" y="10"/>
                  </a:moveTo>
                  <a:cubicBezTo>
                    <a:pt x="13" y="21"/>
                    <a:pt x="4" y="8"/>
                    <a:pt x="0" y="0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3" y="10"/>
                    <a:pt x="11" y="26"/>
                    <a:pt x="31" y="14"/>
                  </a:cubicBezTo>
                  <a:cubicBezTo>
                    <a:pt x="37" y="11"/>
                    <a:pt x="41" y="6"/>
                    <a:pt x="44" y="0"/>
                  </a:cubicBezTo>
                  <a:cubicBezTo>
                    <a:pt x="41" y="4"/>
                    <a:pt x="38" y="7"/>
                    <a:pt x="33" y="10"/>
                  </a:cubicBezTo>
                  <a:close/>
                </a:path>
              </a:pathLst>
            </a:custGeom>
            <a:solidFill>
              <a:srgbClr val="1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5"/>
            <p:cNvSpPr>
              <a:spLocks/>
            </p:cNvSpPr>
            <p:nvPr/>
          </p:nvSpPr>
          <p:spPr bwMode="auto">
            <a:xfrm>
              <a:off x="4162" y="2150"/>
              <a:ext cx="266" cy="164"/>
            </a:xfrm>
            <a:custGeom>
              <a:avLst/>
              <a:gdLst>
                <a:gd name="T0" fmla="*/ 24 w 266"/>
                <a:gd name="T1" fmla="*/ 0 h 164"/>
                <a:gd name="T2" fmla="*/ 0 w 266"/>
                <a:gd name="T3" fmla="*/ 126 h 164"/>
                <a:gd name="T4" fmla="*/ 103 w 266"/>
                <a:gd name="T5" fmla="*/ 143 h 164"/>
                <a:gd name="T6" fmla="*/ 136 w 266"/>
                <a:gd name="T7" fmla="*/ 36 h 164"/>
                <a:gd name="T8" fmla="*/ 129 w 266"/>
                <a:gd name="T9" fmla="*/ 143 h 164"/>
                <a:gd name="T10" fmla="*/ 242 w 266"/>
                <a:gd name="T11" fmla="*/ 164 h 164"/>
                <a:gd name="T12" fmla="*/ 266 w 266"/>
                <a:gd name="T13" fmla="*/ 7 h 164"/>
                <a:gd name="T14" fmla="*/ 24 w 266"/>
                <a:gd name="T1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164">
                  <a:moveTo>
                    <a:pt x="24" y="0"/>
                  </a:moveTo>
                  <a:lnTo>
                    <a:pt x="0" y="126"/>
                  </a:lnTo>
                  <a:lnTo>
                    <a:pt x="103" y="143"/>
                  </a:lnTo>
                  <a:lnTo>
                    <a:pt x="136" y="36"/>
                  </a:lnTo>
                  <a:lnTo>
                    <a:pt x="129" y="143"/>
                  </a:lnTo>
                  <a:lnTo>
                    <a:pt x="242" y="164"/>
                  </a:lnTo>
                  <a:lnTo>
                    <a:pt x="266" y="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1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6"/>
            <p:cNvSpPr>
              <a:spLocks/>
            </p:cNvSpPr>
            <p:nvPr/>
          </p:nvSpPr>
          <p:spPr bwMode="auto">
            <a:xfrm>
              <a:off x="4339" y="1901"/>
              <a:ext cx="148" cy="154"/>
            </a:xfrm>
            <a:custGeom>
              <a:avLst/>
              <a:gdLst>
                <a:gd name="T0" fmla="*/ 50 w 62"/>
                <a:gd name="T1" fmla="*/ 65 h 65"/>
                <a:gd name="T2" fmla="*/ 45 w 62"/>
                <a:gd name="T3" fmla="*/ 64 h 65"/>
                <a:gd name="T4" fmla="*/ 0 w 62"/>
                <a:gd name="T5" fmla="*/ 45 h 65"/>
                <a:gd name="T6" fmla="*/ 8 w 62"/>
                <a:gd name="T7" fmla="*/ 24 h 65"/>
                <a:gd name="T8" fmla="*/ 31 w 62"/>
                <a:gd name="T9" fmla="*/ 33 h 65"/>
                <a:gd name="T10" fmla="*/ 22 w 62"/>
                <a:gd name="T11" fmla="*/ 9 h 65"/>
                <a:gd name="T12" fmla="*/ 43 w 62"/>
                <a:gd name="T13" fmla="*/ 0 h 65"/>
                <a:gd name="T14" fmla="*/ 60 w 62"/>
                <a:gd name="T15" fmla="*/ 49 h 65"/>
                <a:gd name="T16" fmla="*/ 58 w 62"/>
                <a:gd name="T17" fmla="*/ 62 h 65"/>
                <a:gd name="T18" fmla="*/ 50 w 62"/>
                <a:gd name="T1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5">
                  <a:moveTo>
                    <a:pt x="50" y="65"/>
                  </a:moveTo>
                  <a:cubicBezTo>
                    <a:pt x="48" y="65"/>
                    <a:pt x="47" y="65"/>
                    <a:pt x="45" y="6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2" y="53"/>
                    <a:pt x="61" y="58"/>
                    <a:pt x="58" y="62"/>
                  </a:cubicBezTo>
                  <a:cubicBezTo>
                    <a:pt x="56" y="64"/>
                    <a:pt x="53" y="65"/>
                    <a:pt x="50" y="65"/>
                  </a:cubicBezTo>
                  <a:close/>
                </a:path>
              </a:pathLst>
            </a:custGeom>
            <a:solidFill>
              <a:srgbClr val="FD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7"/>
            <p:cNvSpPr>
              <a:spLocks/>
            </p:cNvSpPr>
            <p:nvPr/>
          </p:nvSpPr>
          <p:spPr bwMode="auto">
            <a:xfrm>
              <a:off x="4262" y="1915"/>
              <a:ext cx="96" cy="93"/>
            </a:xfrm>
            <a:custGeom>
              <a:avLst/>
              <a:gdLst>
                <a:gd name="T0" fmla="*/ 40 w 40"/>
                <a:gd name="T1" fmla="*/ 18 h 39"/>
                <a:gd name="T2" fmla="*/ 19 w 40"/>
                <a:gd name="T3" fmla="*/ 0 h 39"/>
                <a:gd name="T4" fmla="*/ 5 w 40"/>
                <a:gd name="T5" fmla="*/ 3 h 39"/>
                <a:gd name="T6" fmla="*/ 1 w 40"/>
                <a:gd name="T7" fmla="*/ 22 h 39"/>
                <a:gd name="T8" fmla="*/ 9 w 40"/>
                <a:gd name="T9" fmla="*/ 34 h 39"/>
                <a:gd name="T10" fmla="*/ 32 w 40"/>
                <a:gd name="T11" fmla="*/ 39 h 39"/>
                <a:gd name="T12" fmla="*/ 40 w 40"/>
                <a:gd name="T13" fmla="*/ 1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9">
                  <a:moveTo>
                    <a:pt x="40" y="18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8"/>
                    <a:pt x="3" y="33"/>
                    <a:pt x="9" y="34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40" y="18"/>
                  </a:lnTo>
                  <a:close/>
                </a:path>
              </a:pathLst>
            </a:custGeom>
            <a:solidFill>
              <a:srgbClr val="FD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8"/>
            <p:cNvSpPr>
              <a:spLocks/>
            </p:cNvSpPr>
            <p:nvPr/>
          </p:nvSpPr>
          <p:spPr bwMode="auto">
            <a:xfrm>
              <a:off x="4016" y="2084"/>
              <a:ext cx="74" cy="95"/>
            </a:xfrm>
            <a:custGeom>
              <a:avLst/>
              <a:gdLst>
                <a:gd name="T0" fmla="*/ 19 w 74"/>
                <a:gd name="T1" fmla="*/ 16 h 95"/>
                <a:gd name="T2" fmla="*/ 0 w 74"/>
                <a:gd name="T3" fmla="*/ 54 h 95"/>
                <a:gd name="T4" fmla="*/ 19 w 74"/>
                <a:gd name="T5" fmla="*/ 88 h 95"/>
                <a:gd name="T6" fmla="*/ 50 w 74"/>
                <a:gd name="T7" fmla="*/ 95 h 95"/>
                <a:gd name="T8" fmla="*/ 64 w 74"/>
                <a:gd name="T9" fmla="*/ 78 h 95"/>
                <a:gd name="T10" fmla="*/ 60 w 74"/>
                <a:gd name="T11" fmla="*/ 61 h 95"/>
                <a:gd name="T12" fmla="*/ 74 w 74"/>
                <a:gd name="T13" fmla="*/ 54 h 95"/>
                <a:gd name="T14" fmla="*/ 71 w 74"/>
                <a:gd name="T15" fmla="*/ 35 h 95"/>
                <a:gd name="T16" fmla="*/ 67 w 74"/>
                <a:gd name="T17" fmla="*/ 9 h 95"/>
                <a:gd name="T18" fmla="*/ 26 w 74"/>
                <a:gd name="T19" fmla="*/ 0 h 95"/>
                <a:gd name="T20" fmla="*/ 19 w 74"/>
                <a:gd name="T21" fmla="*/ 1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95">
                  <a:moveTo>
                    <a:pt x="19" y="16"/>
                  </a:moveTo>
                  <a:lnTo>
                    <a:pt x="0" y="54"/>
                  </a:lnTo>
                  <a:lnTo>
                    <a:pt x="19" y="88"/>
                  </a:lnTo>
                  <a:lnTo>
                    <a:pt x="50" y="95"/>
                  </a:lnTo>
                  <a:lnTo>
                    <a:pt x="64" y="78"/>
                  </a:lnTo>
                  <a:lnTo>
                    <a:pt x="60" y="61"/>
                  </a:lnTo>
                  <a:lnTo>
                    <a:pt x="74" y="54"/>
                  </a:lnTo>
                  <a:lnTo>
                    <a:pt x="71" y="35"/>
                  </a:lnTo>
                  <a:lnTo>
                    <a:pt x="67" y="9"/>
                  </a:lnTo>
                  <a:lnTo>
                    <a:pt x="26" y="0"/>
                  </a:lnTo>
                  <a:lnTo>
                    <a:pt x="19" y="16"/>
                  </a:lnTo>
                  <a:close/>
                </a:path>
              </a:pathLst>
            </a:custGeom>
            <a:solidFill>
              <a:srgbClr val="FD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9"/>
            <p:cNvSpPr>
              <a:spLocks/>
            </p:cNvSpPr>
            <p:nvPr/>
          </p:nvSpPr>
          <p:spPr bwMode="auto">
            <a:xfrm>
              <a:off x="4040" y="2141"/>
              <a:ext cx="28" cy="52"/>
            </a:xfrm>
            <a:custGeom>
              <a:avLst/>
              <a:gdLst>
                <a:gd name="T0" fmla="*/ 7 w 12"/>
                <a:gd name="T1" fmla="*/ 0 h 22"/>
                <a:gd name="T2" fmla="*/ 0 w 12"/>
                <a:gd name="T3" fmla="*/ 19 h 22"/>
                <a:gd name="T4" fmla="*/ 5 w 12"/>
                <a:gd name="T5" fmla="*/ 21 h 22"/>
                <a:gd name="T6" fmla="*/ 12 w 12"/>
                <a:gd name="T7" fmla="*/ 3 h 22"/>
                <a:gd name="T8" fmla="*/ 7 w 12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2">
                  <a:moveTo>
                    <a:pt x="7" y="0"/>
                  </a:moveTo>
                  <a:cubicBezTo>
                    <a:pt x="7" y="0"/>
                    <a:pt x="0" y="5"/>
                    <a:pt x="0" y="19"/>
                  </a:cubicBezTo>
                  <a:cubicBezTo>
                    <a:pt x="1" y="21"/>
                    <a:pt x="3" y="22"/>
                    <a:pt x="5" y="21"/>
                  </a:cubicBezTo>
                  <a:cubicBezTo>
                    <a:pt x="5" y="21"/>
                    <a:pt x="9" y="7"/>
                    <a:pt x="12" y="3"/>
                  </a:cubicBezTo>
                  <a:cubicBezTo>
                    <a:pt x="12" y="3"/>
                    <a:pt x="11" y="0"/>
                    <a:pt x="7" y="0"/>
                  </a:cubicBezTo>
                  <a:close/>
                </a:path>
              </a:pathLst>
            </a:custGeom>
            <a:solidFill>
              <a:srgbClr val="941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0"/>
            <p:cNvSpPr>
              <a:spLocks/>
            </p:cNvSpPr>
            <p:nvPr/>
          </p:nvSpPr>
          <p:spPr bwMode="auto">
            <a:xfrm>
              <a:off x="4224" y="2597"/>
              <a:ext cx="86" cy="64"/>
            </a:xfrm>
            <a:custGeom>
              <a:avLst/>
              <a:gdLst>
                <a:gd name="T0" fmla="*/ 77 w 86"/>
                <a:gd name="T1" fmla="*/ 57 h 64"/>
                <a:gd name="T2" fmla="*/ 86 w 86"/>
                <a:gd name="T3" fmla="*/ 14 h 64"/>
                <a:gd name="T4" fmla="*/ 12 w 86"/>
                <a:gd name="T5" fmla="*/ 0 h 64"/>
                <a:gd name="T6" fmla="*/ 0 w 86"/>
                <a:gd name="T7" fmla="*/ 45 h 64"/>
                <a:gd name="T8" fmla="*/ 29 w 86"/>
                <a:gd name="T9" fmla="*/ 62 h 64"/>
                <a:gd name="T10" fmla="*/ 62 w 86"/>
                <a:gd name="T11" fmla="*/ 64 h 64"/>
                <a:gd name="T12" fmla="*/ 77 w 86"/>
                <a:gd name="T13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4">
                  <a:moveTo>
                    <a:pt x="77" y="57"/>
                  </a:moveTo>
                  <a:lnTo>
                    <a:pt x="86" y="14"/>
                  </a:lnTo>
                  <a:lnTo>
                    <a:pt x="12" y="0"/>
                  </a:lnTo>
                  <a:lnTo>
                    <a:pt x="0" y="45"/>
                  </a:lnTo>
                  <a:lnTo>
                    <a:pt x="29" y="62"/>
                  </a:lnTo>
                  <a:lnTo>
                    <a:pt x="62" y="64"/>
                  </a:lnTo>
                  <a:lnTo>
                    <a:pt x="77" y="57"/>
                  </a:lnTo>
                  <a:close/>
                </a:path>
              </a:pathLst>
            </a:custGeom>
            <a:solidFill>
              <a:srgbClr val="32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08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310063" y="1643063"/>
            <a:ext cx="3571875" cy="3571875"/>
          </a:xfrm>
          <a:prstGeom prst="ellipse">
            <a:avLst/>
          </a:prstGeom>
          <a:solidFill>
            <a:srgbClr val="74CEC4"/>
          </a:solidFill>
          <a:ln w="76200">
            <a:solidFill>
              <a:srgbClr val="485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372475" y="400049"/>
            <a:ext cx="2714625" cy="2714625"/>
          </a:xfrm>
          <a:prstGeom prst="ellipse">
            <a:avLst/>
          </a:prstGeom>
          <a:noFill/>
          <a:ln w="76200">
            <a:solidFill>
              <a:srgbClr val="485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479506" y="5010149"/>
            <a:ext cx="1295401" cy="1295401"/>
          </a:xfrm>
          <a:prstGeom prst="ellipse">
            <a:avLst/>
          </a:prstGeom>
          <a:noFill/>
          <a:ln w="76200">
            <a:solidFill>
              <a:srgbClr val="485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09624" y="1733547"/>
            <a:ext cx="2100264" cy="2100264"/>
          </a:xfrm>
          <a:prstGeom prst="ellipse">
            <a:avLst/>
          </a:prstGeom>
          <a:noFill/>
          <a:ln w="76200">
            <a:solidFill>
              <a:srgbClr val="485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033713" y="3590924"/>
            <a:ext cx="1028700" cy="1028700"/>
          </a:xfrm>
          <a:prstGeom prst="ellipse">
            <a:avLst/>
          </a:prstGeom>
          <a:noFill/>
          <a:ln w="76200">
            <a:solidFill>
              <a:srgbClr val="485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986090" y="400049"/>
            <a:ext cx="1571625" cy="1571625"/>
          </a:xfrm>
          <a:prstGeom prst="ellipse">
            <a:avLst/>
          </a:prstGeom>
          <a:noFill/>
          <a:ln w="76200">
            <a:solidFill>
              <a:srgbClr val="485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033713" y="5205412"/>
            <a:ext cx="1571625" cy="1571625"/>
          </a:xfrm>
          <a:prstGeom prst="ellipse">
            <a:avLst/>
          </a:prstGeom>
          <a:noFill/>
          <a:ln w="76200">
            <a:solidFill>
              <a:srgbClr val="485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9" idx="5"/>
            <a:endCxn id="4" idx="1"/>
          </p:cNvCxnSpPr>
          <p:nvPr/>
        </p:nvCxnSpPr>
        <p:spPr>
          <a:xfrm>
            <a:off x="4327556" y="1741515"/>
            <a:ext cx="505596" cy="424637"/>
          </a:xfrm>
          <a:prstGeom prst="line">
            <a:avLst/>
          </a:prstGeom>
          <a:ln w="76200">
            <a:solidFill>
              <a:srgbClr val="48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902359" y="2873393"/>
            <a:ext cx="1425197" cy="131743"/>
          </a:xfrm>
          <a:prstGeom prst="line">
            <a:avLst/>
          </a:prstGeom>
          <a:ln w="76200">
            <a:solidFill>
              <a:srgbClr val="48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7733091" y="2343150"/>
            <a:ext cx="782259" cy="374658"/>
          </a:xfrm>
          <a:prstGeom prst="line">
            <a:avLst/>
          </a:prstGeom>
          <a:ln w="76200">
            <a:solidFill>
              <a:srgbClr val="48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6" idx="1"/>
          </p:cNvCxnSpPr>
          <p:nvPr/>
        </p:nvCxnSpPr>
        <p:spPr>
          <a:xfrm>
            <a:off x="7341961" y="4660909"/>
            <a:ext cx="327252" cy="538947"/>
          </a:xfrm>
          <a:prstGeom prst="line">
            <a:avLst/>
          </a:prstGeom>
          <a:ln w="76200">
            <a:solidFill>
              <a:srgbClr val="48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0" idx="7"/>
          </p:cNvCxnSpPr>
          <p:nvPr/>
        </p:nvCxnSpPr>
        <p:spPr>
          <a:xfrm flipH="1">
            <a:off x="4375179" y="4740675"/>
            <a:ext cx="486030" cy="694896"/>
          </a:xfrm>
          <a:prstGeom prst="line">
            <a:avLst/>
          </a:prstGeom>
          <a:ln w="76200">
            <a:solidFill>
              <a:srgbClr val="48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4062413" y="3924728"/>
            <a:ext cx="278126" cy="90273"/>
          </a:xfrm>
          <a:prstGeom prst="line">
            <a:avLst/>
          </a:prstGeom>
          <a:ln w="76200">
            <a:solidFill>
              <a:srgbClr val="48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9430928" y="4271874"/>
            <a:ext cx="2071361" cy="2121669"/>
            <a:chOff x="9434538" y="4177531"/>
            <a:chExt cx="2071361" cy="2121669"/>
          </a:xfrm>
        </p:grpSpPr>
        <p:sp>
          <p:nvSpPr>
            <p:cNvPr id="27" name="矩形 26"/>
            <p:cNvSpPr/>
            <p:nvPr/>
          </p:nvSpPr>
          <p:spPr>
            <a:xfrm>
              <a:off x="9611900" y="4177531"/>
              <a:ext cx="1497526" cy="4616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74CEC4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Your text</a:t>
              </a:r>
              <a:endParaRPr lang="zh-CN" altLang="en-US" sz="2400" dirty="0">
                <a:solidFill>
                  <a:srgbClr val="74CEC4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617409" y="4730692"/>
              <a:ext cx="18884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9434538" y="4308159"/>
              <a:ext cx="58058" cy="1991041"/>
            </a:xfrm>
            <a:prstGeom prst="rect">
              <a:avLst/>
            </a:prstGeom>
            <a:solidFill>
              <a:srgbClr val="74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Group 36"/>
          <p:cNvGrpSpPr>
            <a:grpSpLocks/>
          </p:cNvGrpSpPr>
          <p:nvPr/>
        </p:nvGrpSpPr>
        <p:grpSpPr bwMode="auto">
          <a:xfrm>
            <a:off x="1597015" y="2078831"/>
            <a:ext cx="536575" cy="528638"/>
            <a:chOff x="0" y="0"/>
            <a:chExt cx="314468" cy="309477"/>
          </a:xfrm>
          <a:solidFill>
            <a:srgbClr val="74CEC4"/>
          </a:solidFill>
        </p:grpSpPr>
        <p:sp>
          <p:nvSpPr>
            <p:cNvPr id="33" name="Freeform 59"/>
            <p:cNvSpPr>
              <a:spLocks noEditPoints="1" noChangeArrowheads="1"/>
            </p:cNvSpPr>
            <p:nvPr/>
          </p:nvSpPr>
          <p:spPr bwMode="auto">
            <a:xfrm>
              <a:off x="0" y="0"/>
              <a:ext cx="314468" cy="309477"/>
            </a:xfrm>
            <a:custGeom>
              <a:avLst/>
              <a:gdLst>
                <a:gd name="T0" fmla="*/ 271436 w 95"/>
                <a:gd name="T1" fmla="*/ 189679 h 93"/>
                <a:gd name="T2" fmla="*/ 314468 w 95"/>
                <a:gd name="T3" fmla="*/ 169713 h 93"/>
                <a:gd name="T4" fmla="*/ 314468 w 95"/>
                <a:gd name="T5" fmla="*/ 136436 h 93"/>
                <a:gd name="T6" fmla="*/ 271436 w 95"/>
                <a:gd name="T7" fmla="*/ 119798 h 93"/>
                <a:gd name="T8" fmla="*/ 264815 w 95"/>
                <a:gd name="T9" fmla="*/ 99831 h 93"/>
                <a:gd name="T10" fmla="*/ 281366 w 95"/>
                <a:gd name="T11" fmla="*/ 56571 h 93"/>
                <a:gd name="T12" fmla="*/ 254885 w 95"/>
                <a:gd name="T13" fmla="*/ 33277 h 93"/>
                <a:gd name="T14" fmla="*/ 211852 w 95"/>
                <a:gd name="T15" fmla="*/ 49916 h 93"/>
                <a:gd name="T16" fmla="*/ 195301 w 95"/>
                <a:gd name="T17" fmla="*/ 43260 h 93"/>
                <a:gd name="T18" fmla="*/ 175440 w 95"/>
                <a:gd name="T19" fmla="*/ 0 h 93"/>
                <a:gd name="T20" fmla="*/ 139028 w 95"/>
                <a:gd name="T21" fmla="*/ 0 h 93"/>
                <a:gd name="T22" fmla="*/ 122477 w 95"/>
                <a:gd name="T23" fmla="*/ 43260 h 93"/>
                <a:gd name="T24" fmla="*/ 102616 w 95"/>
                <a:gd name="T25" fmla="*/ 49916 h 93"/>
                <a:gd name="T26" fmla="*/ 59583 w 95"/>
                <a:gd name="T27" fmla="*/ 33277 h 93"/>
                <a:gd name="T28" fmla="*/ 33102 w 95"/>
                <a:gd name="T29" fmla="*/ 56571 h 93"/>
                <a:gd name="T30" fmla="*/ 52963 w 95"/>
                <a:gd name="T31" fmla="*/ 99831 h 93"/>
                <a:gd name="T32" fmla="*/ 43032 w 95"/>
                <a:gd name="T33" fmla="*/ 119798 h 93"/>
                <a:gd name="T34" fmla="*/ 0 w 95"/>
                <a:gd name="T35" fmla="*/ 136436 h 93"/>
                <a:gd name="T36" fmla="*/ 0 w 95"/>
                <a:gd name="T37" fmla="*/ 173041 h 93"/>
                <a:gd name="T38" fmla="*/ 43032 w 95"/>
                <a:gd name="T39" fmla="*/ 189679 h 93"/>
                <a:gd name="T40" fmla="*/ 52963 w 95"/>
                <a:gd name="T41" fmla="*/ 209646 h 93"/>
                <a:gd name="T42" fmla="*/ 36412 w 95"/>
                <a:gd name="T43" fmla="*/ 252906 h 93"/>
                <a:gd name="T44" fmla="*/ 59583 w 95"/>
                <a:gd name="T45" fmla="*/ 276200 h 93"/>
                <a:gd name="T46" fmla="*/ 102616 w 95"/>
                <a:gd name="T47" fmla="*/ 259561 h 93"/>
                <a:gd name="T48" fmla="*/ 122477 w 95"/>
                <a:gd name="T49" fmla="*/ 266217 h 93"/>
                <a:gd name="T50" fmla="*/ 142338 w 95"/>
                <a:gd name="T51" fmla="*/ 309477 h 93"/>
                <a:gd name="T52" fmla="*/ 175440 w 95"/>
                <a:gd name="T53" fmla="*/ 309477 h 93"/>
                <a:gd name="T54" fmla="*/ 195301 w 95"/>
                <a:gd name="T55" fmla="*/ 266217 h 93"/>
                <a:gd name="T56" fmla="*/ 211852 w 95"/>
                <a:gd name="T57" fmla="*/ 259561 h 93"/>
                <a:gd name="T58" fmla="*/ 258195 w 95"/>
                <a:gd name="T59" fmla="*/ 276200 h 93"/>
                <a:gd name="T60" fmla="*/ 281366 w 95"/>
                <a:gd name="T61" fmla="*/ 249578 h 93"/>
                <a:gd name="T62" fmla="*/ 264815 w 95"/>
                <a:gd name="T63" fmla="*/ 209646 h 93"/>
                <a:gd name="T64" fmla="*/ 271436 w 95"/>
                <a:gd name="T65" fmla="*/ 189679 h 93"/>
                <a:gd name="T66" fmla="*/ 158889 w 95"/>
                <a:gd name="T67" fmla="*/ 202990 h 93"/>
                <a:gd name="T68" fmla="*/ 109236 w 95"/>
                <a:gd name="T69" fmla="*/ 153075 h 93"/>
                <a:gd name="T70" fmla="*/ 158889 w 95"/>
                <a:gd name="T71" fmla="*/ 106487 h 93"/>
                <a:gd name="T72" fmla="*/ 208542 w 95"/>
                <a:gd name="T73" fmla="*/ 153075 h 93"/>
                <a:gd name="T74" fmla="*/ 158889 w 95"/>
                <a:gd name="T75" fmla="*/ 202990 h 9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5"/>
                <a:gd name="T115" fmla="*/ 0 h 93"/>
                <a:gd name="T116" fmla="*/ 95 w 95"/>
                <a:gd name="T117" fmla="*/ 93 h 9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Oval 60"/>
            <p:cNvSpPr>
              <a:spLocks noChangeArrowheads="1"/>
            </p:cNvSpPr>
            <p:nvPr/>
          </p:nvSpPr>
          <p:spPr bwMode="auto">
            <a:xfrm>
              <a:off x="124789" y="122294"/>
              <a:ext cx="64890" cy="62395"/>
            </a:xfrm>
            <a:prstGeom prst="ellipse">
              <a:avLst/>
            </a:pr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  <a:sym typeface="Calibri" pitchFamily="34" charset="0"/>
              </a:endParaRPr>
            </a:p>
          </p:txBody>
        </p:sp>
      </p:grpSp>
      <p:grpSp>
        <p:nvGrpSpPr>
          <p:cNvPr id="35" name="Group 39"/>
          <p:cNvGrpSpPr>
            <a:grpSpLocks/>
          </p:cNvGrpSpPr>
          <p:nvPr/>
        </p:nvGrpSpPr>
        <p:grpSpPr bwMode="auto">
          <a:xfrm>
            <a:off x="9509918" y="1085397"/>
            <a:ext cx="439738" cy="552450"/>
            <a:chOff x="0" y="0"/>
            <a:chExt cx="324452" cy="406813"/>
          </a:xfrm>
          <a:solidFill>
            <a:srgbClr val="74CEC4"/>
          </a:solidFill>
        </p:grpSpPr>
        <p:sp>
          <p:nvSpPr>
            <p:cNvPr id="36" name="Freeform 80"/>
            <p:cNvSpPr>
              <a:spLocks noChangeArrowheads="1"/>
            </p:cNvSpPr>
            <p:nvPr/>
          </p:nvSpPr>
          <p:spPr bwMode="auto">
            <a:xfrm>
              <a:off x="0" y="169713"/>
              <a:ext cx="324452" cy="134772"/>
            </a:xfrm>
            <a:custGeom>
              <a:avLst/>
              <a:gdLst>
                <a:gd name="T0" fmla="*/ 162226 w 98"/>
                <a:gd name="T1" fmla="*/ 53909 h 40"/>
                <a:gd name="T2" fmla="*/ 6621 w 98"/>
                <a:gd name="T3" fmla="*/ 0 h 40"/>
                <a:gd name="T4" fmla="*/ 0 w 98"/>
                <a:gd name="T5" fmla="*/ 16847 h 40"/>
                <a:gd name="T6" fmla="*/ 0 w 98"/>
                <a:gd name="T7" fmla="*/ 67386 h 40"/>
                <a:gd name="T8" fmla="*/ 162226 w 98"/>
                <a:gd name="T9" fmla="*/ 134772 h 40"/>
                <a:gd name="T10" fmla="*/ 324452 w 98"/>
                <a:gd name="T11" fmla="*/ 67386 h 40"/>
                <a:gd name="T12" fmla="*/ 324452 w 98"/>
                <a:gd name="T13" fmla="*/ 16847 h 40"/>
                <a:gd name="T14" fmla="*/ 317831 w 98"/>
                <a:gd name="T15" fmla="*/ 0 h 40"/>
                <a:gd name="T16" fmla="*/ 162226 w 98"/>
                <a:gd name="T17" fmla="*/ 53909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8"/>
                <a:gd name="T28" fmla="*/ 0 h 40"/>
                <a:gd name="T29" fmla="*/ 98 w 98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8" h="40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81"/>
            <p:cNvSpPr>
              <a:spLocks noChangeArrowheads="1"/>
            </p:cNvSpPr>
            <p:nvPr/>
          </p:nvSpPr>
          <p:spPr bwMode="auto">
            <a:xfrm>
              <a:off x="0" y="274536"/>
              <a:ext cx="324452" cy="132277"/>
            </a:xfrm>
            <a:custGeom>
              <a:avLst/>
              <a:gdLst>
                <a:gd name="T0" fmla="*/ 162226 w 98"/>
                <a:gd name="T1" fmla="*/ 49604 h 40"/>
                <a:gd name="T2" fmla="*/ 6621 w 98"/>
                <a:gd name="T3" fmla="*/ 0 h 40"/>
                <a:gd name="T4" fmla="*/ 0 w 98"/>
                <a:gd name="T5" fmla="*/ 13228 h 40"/>
                <a:gd name="T6" fmla="*/ 0 w 98"/>
                <a:gd name="T7" fmla="*/ 62832 h 40"/>
                <a:gd name="T8" fmla="*/ 162226 w 98"/>
                <a:gd name="T9" fmla="*/ 132277 h 40"/>
                <a:gd name="T10" fmla="*/ 324452 w 98"/>
                <a:gd name="T11" fmla="*/ 62832 h 40"/>
                <a:gd name="T12" fmla="*/ 324452 w 98"/>
                <a:gd name="T13" fmla="*/ 13228 h 40"/>
                <a:gd name="T14" fmla="*/ 317831 w 98"/>
                <a:gd name="T15" fmla="*/ 0 h 40"/>
                <a:gd name="T16" fmla="*/ 162226 w 98"/>
                <a:gd name="T17" fmla="*/ 49604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8"/>
                <a:gd name="T28" fmla="*/ 0 h 40"/>
                <a:gd name="T29" fmla="*/ 98 w 98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8" h="40">
                  <a:moveTo>
                    <a:pt x="49" y="15"/>
                  </a:moveTo>
                  <a:cubicBezTo>
                    <a:pt x="26" y="15"/>
                    <a:pt x="7" y="9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19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3"/>
                    <a:pt x="97" y="1"/>
                    <a:pt x="96" y="0"/>
                  </a:cubicBezTo>
                  <a:cubicBezTo>
                    <a:pt x="91" y="9"/>
                    <a:pt x="72" y="15"/>
                    <a:pt x="49" y="15"/>
                  </a:cubicBezTo>
                  <a:close/>
                </a:path>
              </a:pathLst>
            </a:custGeom>
            <a:grpFill/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82"/>
            <p:cNvSpPr>
              <a:spLocks noChangeArrowheads="1"/>
            </p:cNvSpPr>
            <p:nvPr/>
          </p:nvSpPr>
          <p:spPr bwMode="auto">
            <a:xfrm>
              <a:off x="0" y="69882"/>
              <a:ext cx="324452" cy="137269"/>
            </a:xfrm>
            <a:custGeom>
              <a:avLst/>
              <a:gdLst>
                <a:gd name="T0" fmla="*/ 317831 w 98"/>
                <a:gd name="T1" fmla="*/ 0 h 41"/>
                <a:gd name="T2" fmla="*/ 162226 w 98"/>
                <a:gd name="T3" fmla="*/ 50220 h 41"/>
                <a:gd name="T4" fmla="*/ 6621 w 98"/>
                <a:gd name="T5" fmla="*/ 0 h 41"/>
                <a:gd name="T6" fmla="*/ 0 w 98"/>
                <a:gd name="T7" fmla="*/ 16740 h 41"/>
                <a:gd name="T8" fmla="*/ 0 w 98"/>
                <a:gd name="T9" fmla="*/ 66960 h 41"/>
                <a:gd name="T10" fmla="*/ 162226 w 98"/>
                <a:gd name="T11" fmla="*/ 137269 h 41"/>
                <a:gd name="T12" fmla="*/ 324452 w 98"/>
                <a:gd name="T13" fmla="*/ 66960 h 41"/>
                <a:gd name="T14" fmla="*/ 324452 w 98"/>
                <a:gd name="T15" fmla="*/ 16740 h 41"/>
                <a:gd name="T16" fmla="*/ 317831 w 98"/>
                <a:gd name="T17" fmla="*/ 0 h 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8"/>
                <a:gd name="T28" fmla="*/ 0 h 41"/>
                <a:gd name="T29" fmla="*/ 98 w 98"/>
                <a:gd name="T30" fmla="*/ 41 h 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8" h="41">
                  <a:moveTo>
                    <a:pt x="96" y="0"/>
                  </a:moveTo>
                  <a:cubicBezTo>
                    <a:pt x="95" y="9"/>
                    <a:pt x="75" y="15"/>
                    <a:pt x="49" y="15"/>
                  </a:cubicBezTo>
                  <a:cubicBezTo>
                    <a:pt x="24" y="15"/>
                    <a:pt x="3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1"/>
                    <a:pt x="49" y="41"/>
                  </a:cubicBezTo>
                  <a:cubicBezTo>
                    <a:pt x="76" y="41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lose/>
                </a:path>
              </a:pathLst>
            </a:custGeom>
            <a:grpFill/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Oval 83"/>
            <p:cNvSpPr>
              <a:spLocks noChangeArrowheads="1"/>
            </p:cNvSpPr>
            <p:nvPr/>
          </p:nvSpPr>
          <p:spPr bwMode="auto">
            <a:xfrm>
              <a:off x="4991" y="0"/>
              <a:ext cx="316965" cy="107319"/>
            </a:xfrm>
            <a:prstGeom prst="ellipse">
              <a:avLst/>
            </a:prstGeom>
            <a:grpFill/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  <a:sym typeface="Calibri" pitchFamily="34" charset="0"/>
              </a:endParaRPr>
            </a:p>
          </p:txBody>
        </p:sp>
      </p:grpSp>
      <p:sp>
        <p:nvSpPr>
          <p:cNvPr id="40" name="Freeform 103"/>
          <p:cNvSpPr>
            <a:spLocks noEditPoints="1" noChangeArrowheads="1"/>
          </p:cNvSpPr>
          <p:nvPr/>
        </p:nvSpPr>
        <p:spPr bwMode="auto">
          <a:xfrm>
            <a:off x="7784446" y="5081203"/>
            <a:ext cx="573915" cy="565030"/>
          </a:xfrm>
          <a:custGeom>
            <a:avLst/>
            <a:gdLst>
              <a:gd name="T0" fmla="*/ 63528 w 113"/>
              <a:gd name="T1" fmla="*/ 58596 h 112"/>
              <a:gd name="T2" fmla="*/ 63528 w 113"/>
              <a:gd name="T3" fmla="*/ 283964 h 112"/>
              <a:gd name="T4" fmla="*/ 222349 w 113"/>
              <a:gd name="T5" fmla="*/ 320023 h 112"/>
              <a:gd name="T6" fmla="*/ 272264 w 113"/>
              <a:gd name="T7" fmla="*/ 369604 h 112"/>
              <a:gd name="T8" fmla="*/ 340329 w 113"/>
              <a:gd name="T9" fmla="*/ 356082 h 112"/>
              <a:gd name="T10" fmla="*/ 340329 w 113"/>
              <a:gd name="T11" fmla="*/ 419185 h 112"/>
              <a:gd name="T12" fmla="*/ 353943 w 113"/>
              <a:gd name="T13" fmla="*/ 437215 h 112"/>
              <a:gd name="T14" fmla="*/ 417471 w 113"/>
              <a:gd name="T15" fmla="*/ 437215 h 112"/>
              <a:gd name="T16" fmla="*/ 412933 w 113"/>
              <a:gd name="T17" fmla="*/ 504825 h 112"/>
              <a:gd name="T18" fmla="*/ 512763 w 113"/>
              <a:gd name="T19" fmla="*/ 504825 h 112"/>
              <a:gd name="T20" fmla="*/ 512763 w 113"/>
              <a:gd name="T21" fmla="*/ 410170 h 112"/>
              <a:gd name="T22" fmla="*/ 322179 w 113"/>
              <a:gd name="T23" fmla="*/ 220861 h 112"/>
              <a:gd name="T24" fmla="*/ 285877 w 113"/>
              <a:gd name="T25" fmla="*/ 58596 h 112"/>
              <a:gd name="T26" fmla="*/ 63528 w 113"/>
              <a:gd name="T27" fmla="*/ 58596 h 112"/>
              <a:gd name="T28" fmla="*/ 77141 w 113"/>
              <a:gd name="T29" fmla="*/ 238890 h 112"/>
              <a:gd name="T30" fmla="*/ 90755 w 113"/>
              <a:gd name="T31" fmla="*/ 90147 h 112"/>
              <a:gd name="T32" fmla="*/ 240499 w 113"/>
              <a:gd name="T33" fmla="*/ 76625 h 112"/>
              <a:gd name="T34" fmla="*/ 77141 w 113"/>
              <a:gd name="T35" fmla="*/ 238890 h 11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13"/>
              <a:gd name="T55" fmla="*/ 0 h 112"/>
              <a:gd name="T56" fmla="*/ 113 w 113"/>
              <a:gd name="T57" fmla="*/ 112 h 11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13" h="112">
                <a:moveTo>
                  <a:pt x="14" y="13"/>
                </a:moveTo>
                <a:cubicBezTo>
                  <a:pt x="0" y="27"/>
                  <a:pt x="0" y="49"/>
                  <a:pt x="14" y="63"/>
                </a:cubicBezTo>
                <a:cubicBezTo>
                  <a:pt x="23" y="72"/>
                  <a:pt x="37" y="75"/>
                  <a:pt x="49" y="71"/>
                </a:cubicBezTo>
                <a:cubicBezTo>
                  <a:pt x="60" y="82"/>
                  <a:pt x="60" y="82"/>
                  <a:pt x="60" y="82"/>
                </a:cubicBezTo>
                <a:cubicBezTo>
                  <a:pt x="60" y="82"/>
                  <a:pt x="70" y="74"/>
                  <a:pt x="75" y="79"/>
                </a:cubicBezTo>
                <a:cubicBezTo>
                  <a:pt x="79" y="83"/>
                  <a:pt x="76" y="89"/>
                  <a:pt x="75" y="93"/>
                </a:cubicBezTo>
                <a:cubicBezTo>
                  <a:pt x="74" y="95"/>
                  <a:pt x="73" y="99"/>
                  <a:pt x="78" y="97"/>
                </a:cubicBezTo>
                <a:cubicBezTo>
                  <a:pt x="81" y="96"/>
                  <a:pt x="88" y="92"/>
                  <a:pt x="92" y="97"/>
                </a:cubicBezTo>
                <a:cubicBezTo>
                  <a:pt x="97" y="102"/>
                  <a:pt x="91" y="112"/>
                  <a:pt x="91" y="112"/>
                </a:cubicBezTo>
                <a:cubicBezTo>
                  <a:pt x="113" y="112"/>
                  <a:pt x="113" y="112"/>
                  <a:pt x="113" y="112"/>
                </a:cubicBezTo>
                <a:cubicBezTo>
                  <a:pt x="113" y="91"/>
                  <a:pt x="113" y="91"/>
                  <a:pt x="113" y="91"/>
                </a:cubicBezTo>
                <a:cubicBezTo>
                  <a:pt x="71" y="49"/>
                  <a:pt x="71" y="49"/>
                  <a:pt x="71" y="49"/>
                </a:cubicBezTo>
                <a:cubicBezTo>
                  <a:pt x="75" y="37"/>
                  <a:pt x="72" y="23"/>
                  <a:pt x="63" y="13"/>
                </a:cubicBezTo>
                <a:cubicBezTo>
                  <a:pt x="49" y="0"/>
                  <a:pt x="27" y="0"/>
                  <a:pt x="14" y="13"/>
                </a:cubicBezTo>
                <a:close/>
                <a:moveTo>
                  <a:pt x="17" y="53"/>
                </a:moveTo>
                <a:cubicBezTo>
                  <a:pt x="11" y="43"/>
                  <a:pt x="12" y="29"/>
                  <a:pt x="20" y="20"/>
                </a:cubicBezTo>
                <a:cubicBezTo>
                  <a:pt x="29" y="12"/>
                  <a:pt x="43" y="11"/>
                  <a:pt x="53" y="17"/>
                </a:cubicBezTo>
                <a:lnTo>
                  <a:pt x="17" y="53"/>
                </a:lnTo>
                <a:close/>
              </a:path>
            </a:pathLst>
          </a:custGeom>
          <a:solidFill>
            <a:srgbClr val="74CEC4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104"/>
          <p:cNvSpPr>
            <a:spLocks noEditPoints="1" noChangeArrowheads="1"/>
          </p:cNvSpPr>
          <p:nvPr/>
        </p:nvSpPr>
        <p:spPr bwMode="auto">
          <a:xfrm>
            <a:off x="3577970" y="5313147"/>
            <a:ext cx="541338" cy="534988"/>
          </a:xfrm>
          <a:custGeom>
            <a:avLst/>
            <a:gdLst>
              <a:gd name="T0" fmla="*/ 239091 w 120"/>
              <a:gd name="T1" fmla="*/ 158683 h 118"/>
              <a:gd name="T2" fmla="*/ 212024 w 120"/>
              <a:gd name="T3" fmla="*/ 40804 h 118"/>
              <a:gd name="T4" fmla="*/ 94734 w 120"/>
              <a:gd name="T5" fmla="*/ 9068 h 118"/>
              <a:gd name="T6" fmla="*/ 162401 w 120"/>
              <a:gd name="T7" fmla="*/ 77075 h 118"/>
              <a:gd name="T8" fmla="*/ 144357 w 120"/>
              <a:gd name="T9" fmla="*/ 145082 h 118"/>
              <a:gd name="T10" fmla="*/ 76690 w 120"/>
              <a:gd name="T11" fmla="*/ 163217 h 118"/>
              <a:gd name="T12" fmla="*/ 9022 w 120"/>
              <a:gd name="T13" fmla="*/ 95210 h 118"/>
              <a:gd name="T14" fmla="*/ 40600 w 120"/>
              <a:gd name="T15" fmla="*/ 213088 h 118"/>
              <a:gd name="T16" fmla="*/ 162401 w 120"/>
              <a:gd name="T17" fmla="*/ 240291 h 118"/>
              <a:gd name="T18" fmla="*/ 162401 w 120"/>
              <a:gd name="T19" fmla="*/ 240291 h 118"/>
              <a:gd name="T20" fmla="*/ 442093 w 120"/>
              <a:gd name="T21" fmla="*/ 521387 h 118"/>
              <a:gd name="T22" fmla="*/ 482693 w 120"/>
              <a:gd name="T23" fmla="*/ 534988 h 118"/>
              <a:gd name="T24" fmla="*/ 518782 w 120"/>
              <a:gd name="T25" fmla="*/ 521387 h 118"/>
              <a:gd name="T26" fmla="*/ 518782 w 120"/>
              <a:gd name="T27" fmla="*/ 439778 h 118"/>
              <a:gd name="T28" fmla="*/ 239091 w 120"/>
              <a:gd name="T29" fmla="*/ 158683 h 118"/>
              <a:gd name="T30" fmla="*/ 487204 w 120"/>
              <a:gd name="T31" fmla="*/ 512319 h 118"/>
              <a:gd name="T32" fmla="*/ 464648 w 120"/>
              <a:gd name="T33" fmla="*/ 489650 h 118"/>
              <a:gd name="T34" fmla="*/ 487204 w 120"/>
              <a:gd name="T35" fmla="*/ 466981 h 118"/>
              <a:gd name="T36" fmla="*/ 509760 w 120"/>
              <a:gd name="T37" fmla="*/ 489650 h 118"/>
              <a:gd name="T38" fmla="*/ 487204 w 120"/>
              <a:gd name="T39" fmla="*/ 512319 h 11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20"/>
              <a:gd name="T61" fmla="*/ 0 h 118"/>
              <a:gd name="T62" fmla="*/ 120 w 120"/>
              <a:gd name="T63" fmla="*/ 118 h 11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20" h="118">
                <a:moveTo>
                  <a:pt x="53" y="35"/>
                </a:moveTo>
                <a:cubicBezTo>
                  <a:pt x="56" y="26"/>
                  <a:pt x="54" y="16"/>
                  <a:pt x="47" y="9"/>
                </a:cubicBezTo>
                <a:cubicBezTo>
                  <a:pt x="40" y="2"/>
                  <a:pt x="30" y="0"/>
                  <a:pt x="21" y="2"/>
                </a:cubicBezTo>
                <a:cubicBezTo>
                  <a:pt x="36" y="17"/>
                  <a:pt x="36" y="17"/>
                  <a:pt x="36" y="17"/>
                </a:cubicBezTo>
                <a:cubicBezTo>
                  <a:pt x="32" y="32"/>
                  <a:pt x="32" y="32"/>
                  <a:pt x="32" y="32"/>
                </a:cubicBezTo>
                <a:cubicBezTo>
                  <a:pt x="17" y="36"/>
                  <a:pt x="17" y="36"/>
                  <a:pt x="17" y="36"/>
                </a:cubicBezTo>
                <a:cubicBezTo>
                  <a:pt x="2" y="21"/>
                  <a:pt x="2" y="21"/>
                  <a:pt x="2" y="21"/>
                </a:cubicBezTo>
                <a:cubicBezTo>
                  <a:pt x="0" y="30"/>
                  <a:pt x="2" y="40"/>
                  <a:pt x="9" y="47"/>
                </a:cubicBezTo>
                <a:cubicBezTo>
                  <a:pt x="17" y="54"/>
                  <a:pt x="27" y="56"/>
                  <a:pt x="36" y="53"/>
                </a:cubicBezTo>
                <a:cubicBezTo>
                  <a:pt x="36" y="53"/>
                  <a:pt x="36" y="53"/>
                  <a:pt x="36" y="53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00" y="117"/>
                  <a:pt x="103" y="118"/>
                  <a:pt x="107" y="118"/>
                </a:cubicBezTo>
                <a:cubicBezTo>
                  <a:pt x="110" y="118"/>
                  <a:pt x="113" y="117"/>
                  <a:pt x="115" y="115"/>
                </a:cubicBezTo>
                <a:cubicBezTo>
                  <a:pt x="120" y="110"/>
                  <a:pt x="120" y="102"/>
                  <a:pt x="115" y="97"/>
                </a:cubicBezTo>
                <a:lnTo>
                  <a:pt x="53" y="35"/>
                </a:lnTo>
                <a:close/>
                <a:moveTo>
                  <a:pt x="108" y="113"/>
                </a:moveTo>
                <a:cubicBezTo>
                  <a:pt x="105" y="113"/>
                  <a:pt x="103" y="110"/>
                  <a:pt x="103" y="108"/>
                </a:cubicBezTo>
                <a:cubicBezTo>
                  <a:pt x="103" y="105"/>
                  <a:pt x="105" y="103"/>
                  <a:pt x="108" y="103"/>
                </a:cubicBezTo>
                <a:cubicBezTo>
                  <a:pt x="110" y="103"/>
                  <a:pt x="113" y="105"/>
                  <a:pt x="113" y="108"/>
                </a:cubicBezTo>
                <a:cubicBezTo>
                  <a:pt x="113" y="110"/>
                  <a:pt x="110" y="113"/>
                  <a:pt x="108" y="113"/>
                </a:cubicBezTo>
                <a:close/>
              </a:path>
            </a:pathLst>
          </a:custGeom>
          <a:solidFill>
            <a:srgbClr val="74CEC4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180770" y="269622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输入适当文字</a:t>
            </a:r>
            <a:endParaRPr lang="en-US" altLang="zh-CN" sz="1400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尽量精简</a:t>
            </a:r>
            <a:endParaRPr lang="en-US" altLang="zh-CN" sz="1400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647912" y="1741515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输入适当文字，尽量精简</a:t>
            </a:r>
            <a:endParaRPr lang="en-US" altLang="zh-CN" sz="1400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4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输入</a:t>
            </a:r>
            <a:r>
              <a:rPr lang="zh-CN" altLang="en-US" sz="14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适当文字，尽量</a:t>
            </a:r>
            <a:r>
              <a:rPr lang="zh-CN" altLang="en-US" sz="14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精简</a:t>
            </a:r>
            <a:endParaRPr lang="zh-CN" altLang="en-US" sz="1400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217697" y="597897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输入适当文字</a:t>
            </a:r>
            <a:endParaRPr lang="en-US" altLang="zh-CN" sz="1400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尽量精简</a:t>
            </a:r>
            <a:endParaRPr lang="en-US" altLang="zh-CN" sz="1400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60753" y="1622050"/>
            <a:ext cx="713657" cy="663566"/>
            <a:chOff x="660753" y="1622050"/>
            <a:chExt cx="713657" cy="663566"/>
          </a:xfrm>
        </p:grpSpPr>
        <p:sp>
          <p:nvSpPr>
            <p:cNvPr id="25" name="椭圆 24"/>
            <p:cNvSpPr/>
            <p:nvPr/>
          </p:nvSpPr>
          <p:spPr>
            <a:xfrm>
              <a:off x="685799" y="1622050"/>
              <a:ext cx="663566" cy="663566"/>
            </a:xfrm>
            <a:prstGeom prst="ellipse">
              <a:avLst/>
            </a:prstGeom>
            <a:solidFill>
              <a:srgbClr val="F2F2F2"/>
            </a:solidFill>
            <a:ln w="76200">
              <a:solidFill>
                <a:srgbClr val="4857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485766"/>
                </a:solidFill>
                <a:latin typeface="Myriad Pro Light" panose="020B0403030403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60753" y="1733547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485766"/>
                  </a:solidFill>
                  <a:latin typeface="Myriad Pro Light" panose="020B0403030403020204" pitchFamily="34" charset="0"/>
                </a:rPr>
                <a:t>16</a:t>
              </a:r>
              <a:r>
                <a:rPr lang="en-US" altLang="zh-CN" sz="2400" dirty="0" smtClean="0">
                  <a:solidFill>
                    <a:srgbClr val="485766"/>
                  </a:solidFill>
                  <a:latin typeface="Myriad Pro Light" panose="020B0403030403020204" pitchFamily="34" charset="0"/>
                </a:rPr>
                <a:t>%</a:t>
              </a:r>
              <a:endParaRPr lang="zh-CN" altLang="en-US" sz="2400" dirty="0">
                <a:solidFill>
                  <a:srgbClr val="485766"/>
                </a:solidFill>
                <a:latin typeface="Myriad Pro Light" panose="020B040303040302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291083" y="534451"/>
            <a:ext cx="713657" cy="663566"/>
            <a:chOff x="660753" y="1622050"/>
            <a:chExt cx="713657" cy="663566"/>
          </a:xfrm>
        </p:grpSpPr>
        <p:sp>
          <p:nvSpPr>
            <p:cNvPr id="49" name="椭圆 48"/>
            <p:cNvSpPr/>
            <p:nvPr/>
          </p:nvSpPr>
          <p:spPr>
            <a:xfrm>
              <a:off x="685799" y="1622050"/>
              <a:ext cx="663566" cy="663566"/>
            </a:xfrm>
            <a:prstGeom prst="ellipse">
              <a:avLst/>
            </a:prstGeom>
            <a:solidFill>
              <a:srgbClr val="F2F2F2"/>
            </a:solidFill>
            <a:ln w="76200">
              <a:solidFill>
                <a:srgbClr val="4857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485766"/>
                </a:solidFill>
                <a:latin typeface="Myriad Pro Light" panose="020B0403030403020204" pitchFamily="3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60753" y="1733547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485766"/>
                  </a:solidFill>
                  <a:latin typeface="Myriad Pro Light" panose="020B0403030403020204" pitchFamily="34" charset="0"/>
                </a:rPr>
                <a:t>64%</a:t>
              </a:r>
              <a:endParaRPr lang="zh-CN" altLang="en-US" sz="2400" dirty="0">
                <a:solidFill>
                  <a:srgbClr val="485766"/>
                </a:solidFill>
                <a:latin typeface="Myriad Pro Light" panose="020B040303040302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641106" y="5354302"/>
            <a:ext cx="713657" cy="663566"/>
            <a:chOff x="660753" y="1622050"/>
            <a:chExt cx="713657" cy="663566"/>
          </a:xfrm>
        </p:grpSpPr>
        <p:sp>
          <p:nvSpPr>
            <p:cNvPr id="52" name="椭圆 51"/>
            <p:cNvSpPr/>
            <p:nvPr/>
          </p:nvSpPr>
          <p:spPr>
            <a:xfrm>
              <a:off x="685799" y="1622050"/>
              <a:ext cx="663566" cy="663566"/>
            </a:xfrm>
            <a:prstGeom prst="ellipse">
              <a:avLst/>
            </a:prstGeom>
            <a:solidFill>
              <a:srgbClr val="F2F2F2"/>
            </a:solidFill>
            <a:ln w="76200">
              <a:solidFill>
                <a:srgbClr val="4857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485766"/>
                </a:solidFill>
                <a:latin typeface="Myriad Pro Light" panose="020B0403030403020204" pitchFamily="34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60753" y="1733547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485766"/>
                  </a:solidFill>
                  <a:latin typeface="Myriad Pro Light" panose="020B0403030403020204" pitchFamily="34" charset="0"/>
                </a:rPr>
                <a:t>12%</a:t>
              </a:r>
              <a:endParaRPr lang="zh-CN" altLang="en-US" sz="2400" dirty="0">
                <a:solidFill>
                  <a:srgbClr val="485766"/>
                </a:solidFill>
                <a:latin typeface="Myriad Pro Light" panose="020B040303040302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193700" y="4669883"/>
            <a:ext cx="663566" cy="663566"/>
            <a:chOff x="685799" y="1622050"/>
            <a:chExt cx="663566" cy="663566"/>
          </a:xfrm>
        </p:grpSpPr>
        <p:sp>
          <p:nvSpPr>
            <p:cNvPr id="55" name="椭圆 54"/>
            <p:cNvSpPr/>
            <p:nvPr/>
          </p:nvSpPr>
          <p:spPr>
            <a:xfrm>
              <a:off x="685799" y="1622050"/>
              <a:ext cx="663566" cy="663566"/>
            </a:xfrm>
            <a:prstGeom prst="ellipse">
              <a:avLst/>
            </a:prstGeom>
            <a:solidFill>
              <a:srgbClr val="F2F2F2"/>
            </a:solidFill>
            <a:ln w="76200">
              <a:solidFill>
                <a:srgbClr val="4857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485766"/>
                </a:solidFill>
                <a:latin typeface="Myriad Pro Light" panose="020B0403030403020204" pitchFamily="34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736094" y="1733547"/>
              <a:ext cx="562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485766"/>
                  </a:solidFill>
                  <a:latin typeface="Myriad Pro Light" panose="020B0403030403020204" pitchFamily="34" charset="0"/>
                </a:rPr>
                <a:t>8%</a:t>
              </a:r>
              <a:endParaRPr lang="zh-CN" altLang="en-US" sz="2400" dirty="0">
                <a:solidFill>
                  <a:srgbClr val="485766"/>
                </a:solidFill>
                <a:latin typeface="Myriad Pro Light" panose="020B0403030403020204" pitchFamily="34" charset="0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7524366" y="565509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输入适当文字</a:t>
            </a:r>
            <a:endParaRPr lang="en-US" altLang="zh-CN" sz="1400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尽量精简</a:t>
            </a:r>
            <a:endParaRPr lang="en-US" altLang="zh-CN" sz="1400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572987" y="3672394"/>
            <a:ext cx="3046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Your title</a:t>
            </a:r>
          </a:p>
        </p:txBody>
      </p:sp>
      <p:grpSp>
        <p:nvGrpSpPr>
          <p:cNvPr id="59" name="Group 185"/>
          <p:cNvGrpSpPr>
            <a:grpSpLocks noChangeAspect="1"/>
          </p:cNvGrpSpPr>
          <p:nvPr/>
        </p:nvGrpSpPr>
        <p:grpSpPr bwMode="auto">
          <a:xfrm>
            <a:off x="5307847" y="2338100"/>
            <a:ext cx="1482140" cy="1425574"/>
            <a:chOff x="2083" y="1607"/>
            <a:chExt cx="2332" cy="2243"/>
          </a:xfrm>
        </p:grpSpPr>
        <p:sp>
          <p:nvSpPr>
            <p:cNvPr id="60" name="AutoShape 184"/>
            <p:cNvSpPr>
              <a:spLocks noChangeAspect="1" noChangeArrowheads="1" noTextEdit="1"/>
            </p:cNvSpPr>
            <p:nvPr/>
          </p:nvSpPr>
          <p:spPr bwMode="auto">
            <a:xfrm>
              <a:off x="2083" y="1607"/>
              <a:ext cx="2332" cy="2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61" name="Rectangle 186"/>
            <p:cNvSpPr>
              <a:spLocks noChangeArrowheads="1"/>
            </p:cNvSpPr>
            <p:nvPr/>
          </p:nvSpPr>
          <p:spPr bwMode="auto">
            <a:xfrm>
              <a:off x="3507" y="1986"/>
              <a:ext cx="402" cy="23"/>
            </a:xfrm>
            <a:prstGeom prst="rect">
              <a:avLst/>
            </a:pr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62" name="Freeform 187"/>
            <p:cNvSpPr>
              <a:spLocks noEditPoints="1"/>
            </p:cNvSpPr>
            <p:nvPr/>
          </p:nvSpPr>
          <p:spPr bwMode="auto">
            <a:xfrm>
              <a:off x="2432" y="1986"/>
              <a:ext cx="444" cy="444"/>
            </a:xfrm>
            <a:custGeom>
              <a:avLst/>
              <a:gdLst>
                <a:gd name="T0" fmla="*/ 22 w 444"/>
                <a:gd name="T1" fmla="*/ 39 h 444"/>
                <a:gd name="T2" fmla="*/ 22 w 444"/>
                <a:gd name="T3" fmla="*/ 23 h 444"/>
                <a:gd name="T4" fmla="*/ 40 w 444"/>
                <a:gd name="T5" fmla="*/ 23 h 444"/>
                <a:gd name="T6" fmla="*/ 402 w 444"/>
                <a:gd name="T7" fmla="*/ 23 h 444"/>
                <a:gd name="T8" fmla="*/ 420 w 444"/>
                <a:gd name="T9" fmla="*/ 23 h 444"/>
                <a:gd name="T10" fmla="*/ 420 w 444"/>
                <a:gd name="T11" fmla="*/ 40 h 444"/>
                <a:gd name="T12" fmla="*/ 420 w 444"/>
                <a:gd name="T13" fmla="*/ 402 h 444"/>
                <a:gd name="T14" fmla="*/ 420 w 444"/>
                <a:gd name="T15" fmla="*/ 422 h 444"/>
                <a:gd name="T16" fmla="*/ 403 w 444"/>
                <a:gd name="T17" fmla="*/ 422 h 444"/>
                <a:gd name="T18" fmla="*/ 39 w 444"/>
                <a:gd name="T19" fmla="*/ 422 h 444"/>
                <a:gd name="T20" fmla="*/ 22 w 444"/>
                <a:gd name="T21" fmla="*/ 422 h 444"/>
                <a:gd name="T22" fmla="*/ 22 w 444"/>
                <a:gd name="T23" fmla="*/ 405 h 444"/>
                <a:gd name="T24" fmla="*/ 22 w 444"/>
                <a:gd name="T25" fmla="*/ 39 h 444"/>
                <a:gd name="T26" fmla="*/ 444 w 444"/>
                <a:gd name="T27" fmla="*/ 444 h 444"/>
                <a:gd name="T28" fmla="*/ 444 w 444"/>
                <a:gd name="T29" fmla="*/ 0 h 444"/>
                <a:gd name="T30" fmla="*/ 0 w 444"/>
                <a:gd name="T31" fmla="*/ 0 h 444"/>
                <a:gd name="T32" fmla="*/ 0 w 444"/>
                <a:gd name="T33" fmla="*/ 444 h 444"/>
                <a:gd name="T34" fmla="*/ 444 w 444"/>
                <a:gd name="T35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4" h="444">
                  <a:moveTo>
                    <a:pt x="22" y="39"/>
                  </a:moveTo>
                  <a:lnTo>
                    <a:pt x="22" y="23"/>
                  </a:lnTo>
                  <a:lnTo>
                    <a:pt x="40" y="23"/>
                  </a:lnTo>
                  <a:lnTo>
                    <a:pt x="402" y="23"/>
                  </a:lnTo>
                  <a:lnTo>
                    <a:pt x="420" y="23"/>
                  </a:lnTo>
                  <a:lnTo>
                    <a:pt x="420" y="40"/>
                  </a:lnTo>
                  <a:lnTo>
                    <a:pt x="420" y="402"/>
                  </a:lnTo>
                  <a:lnTo>
                    <a:pt x="420" y="422"/>
                  </a:lnTo>
                  <a:lnTo>
                    <a:pt x="403" y="422"/>
                  </a:lnTo>
                  <a:lnTo>
                    <a:pt x="39" y="422"/>
                  </a:lnTo>
                  <a:lnTo>
                    <a:pt x="22" y="422"/>
                  </a:lnTo>
                  <a:lnTo>
                    <a:pt x="22" y="405"/>
                  </a:lnTo>
                  <a:lnTo>
                    <a:pt x="22" y="39"/>
                  </a:lnTo>
                  <a:close/>
                  <a:moveTo>
                    <a:pt x="444" y="444"/>
                  </a:moveTo>
                  <a:lnTo>
                    <a:pt x="444" y="0"/>
                  </a:lnTo>
                  <a:lnTo>
                    <a:pt x="0" y="0"/>
                  </a:lnTo>
                  <a:lnTo>
                    <a:pt x="0" y="444"/>
                  </a:lnTo>
                  <a:lnTo>
                    <a:pt x="444" y="444"/>
                  </a:lnTo>
                  <a:close/>
                </a:path>
              </a:pathLst>
            </a:cu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63" name="Freeform 188"/>
            <p:cNvSpPr>
              <a:spLocks/>
            </p:cNvSpPr>
            <p:nvPr/>
          </p:nvSpPr>
          <p:spPr bwMode="auto">
            <a:xfrm>
              <a:off x="2653" y="2207"/>
              <a:ext cx="199" cy="201"/>
            </a:xfrm>
            <a:custGeom>
              <a:avLst/>
              <a:gdLst>
                <a:gd name="T0" fmla="*/ 19 w 199"/>
                <a:gd name="T1" fmla="*/ 0 h 201"/>
                <a:gd name="T2" fmla="*/ 0 w 199"/>
                <a:gd name="T3" fmla="*/ 19 h 201"/>
                <a:gd name="T4" fmla="*/ 182 w 199"/>
                <a:gd name="T5" fmla="*/ 201 h 201"/>
                <a:gd name="T6" fmla="*/ 199 w 199"/>
                <a:gd name="T7" fmla="*/ 201 h 201"/>
                <a:gd name="T8" fmla="*/ 199 w 199"/>
                <a:gd name="T9" fmla="*/ 181 h 201"/>
                <a:gd name="T10" fmla="*/ 19 w 199"/>
                <a:gd name="T11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201">
                  <a:moveTo>
                    <a:pt x="19" y="0"/>
                  </a:moveTo>
                  <a:lnTo>
                    <a:pt x="0" y="19"/>
                  </a:lnTo>
                  <a:lnTo>
                    <a:pt x="182" y="201"/>
                  </a:lnTo>
                  <a:lnTo>
                    <a:pt x="199" y="201"/>
                  </a:lnTo>
                  <a:lnTo>
                    <a:pt x="199" y="18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64" name="Freeform 189"/>
            <p:cNvSpPr>
              <a:spLocks/>
            </p:cNvSpPr>
            <p:nvPr/>
          </p:nvSpPr>
          <p:spPr bwMode="auto">
            <a:xfrm>
              <a:off x="2454" y="2009"/>
              <a:ext cx="398" cy="399"/>
            </a:xfrm>
            <a:custGeom>
              <a:avLst/>
              <a:gdLst>
                <a:gd name="T0" fmla="*/ 199 w 398"/>
                <a:gd name="T1" fmla="*/ 217 h 399"/>
                <a:gd name="T2" fmla="*/ 218 w 398"/>
                <a:gd name="T3" fmla="*/ 198 h 399"/>
                <a:gd name="T4" fmla="*/ 398 w 398"/>
                <a:gd name="T5" fmla="*/ 17 h 399"/>
                <a:gd name="T6" fmla="*/ 398 w 398"/>
                <a:gd name="T7" fmla="*/ 0 h 399"/>
                <a:gd name="T8" fmla="*/ 380 w 398"/>
                <a:gd name="T9" fmla="*/ 0 h 399"/>
                <a:gd name="T10" fmla="*/ 199 w 398"/>
                <a:gd name="T11" fmla="*/ 179 h 399"/>
                <a:gd name="T12" fmla="*/ 182 w 398"/>
                <a:gd name="T13" fmla="*/ 198 h 399"/>
                <a:gd name="T14" fmla="*/ 0 w 398"/>
                <a:gd name="T15" fmla="*/ 382 h 399"/>
                <a:gd name="T16" fmla="*/ 0 w 398"/>
                <a:gd name="T17" fmla="*/ 399 h 399"/>
                <a:gd name="T18" fmla="*/ 17 w 398"/>
                <a:gd name="T19" fmla="*/ 399 h 399"/>
                <a:gd name="T20" fmla="*/ 199 w 398"/>
                <a:gd name="T21" fmla="*/ 217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8" h="399">
                  <a:moveTo>
                    <a:pt x="199" y="217"/>
                  </a:moveTo>
                  <a:lnTo>
                    <a:pt x="218" y="198"/>
                  </a:lnTo>
                  <a:lnTo>
                    <a:pt x="398" y="17"/>
                  </a:lnTo>
                  <a:lnTo>
                    <a:pt x="398" y="0"/>
                  </a:lnTo>
                  <a:lnTo>
                    <a:pt x="380" y="0"/>
                  </a:lnTo>
                  <a:lnTo>
                    <a:pt x="199" y="179"/>
                  </a:lnTo>
                  <a:lnTo>
                    <a:pt x="182" y="198"/>
                  </a:lnTo>
                  <a:lnTo>
                    <a:pt x="0" y="382"/>
                  </a:lnTo>
                  <a:lnTo>
                    <a:pt x="0" y="399"/>
                  </a:lnTo>
                  <a:lnTo>
                    <a:pt x="17" y="399"/>
                  </a:lnTo>
                  <a:lnTo>
                    <a:pt x="199" y="217"/>
                  </a:lnTo>
                  <a:close/>
                </a:path>
              </a:pathLst>
            </a:cu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65" name="Freeform 190"/>
            <p:cNvSpPr>
              <a:spLocks/>
            </p:cNvSpPr>
            <p:nvPr/>
          </p:nvSpPr>
          <p:spPr bwMode="auto">
            <a:xfrm>
              <a:off x="2454" y="2009"/>
              <a:ext cx="199" cy="198"/>
            </a:xfrm>
            <a:custGeom>
              <a:avLst/>
              <a:gdLst>
                <a:gd name="T0" fmla="*/ 182 w 199"/>
                <a:gd name="T1" fmla="*/ 198 h 198"/>
                <a:gd name="T2" fmla="*/ 199 w 199"/>
                <a:gd name="T3" fmla="*/ 179 h 198"/>
                <a:gd name="T4" fmla="*/ 18 w 199"/>
                <a:gd name="T5" fmla="*/ 0 h 198"/>
                <a:gd name="T6" fmla="*/ 0 w 199"/>
                <a:gd name="T7" fmla="*/ 0 h 198"/>
                <a:gd name="T8" fmla="*/ 0 w 199"/>
                <a:gd name="T9" fmla="*/ 16 h 198"/>
                <a:gd name="T10" fmla="*/ 182 w 199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98">
                  <a:moveTo>
                    <a:pt x="182" y="198"/>
                  </a:moveTo>
                  <a:lnTo>
                    <a:pt x="199" y="179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182" y="198"/>
                  </a:lnTo>
                  <a:close/>
                </a:path>
              </a:pathLst>
            </a:cu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66" name="Freeform 191"/>
            <p:cNvSpPr>
              <a:spLocks noEditPoints="1"/>
            </p:cNvSpPr>
            <p:nvPr/>
          </p:nvSpPr>
          <p:spPr bwMode="auto">
            <a:xfrm>
              <a:off x="2956" y="1986"/>
              <a:ext cx="445" cy="444"/>
            </a:xfrm>
            <a:custGeom>
              <a:avLst/>
              <a:gdLst>
                <a:gd name="T0" fmla="*/ 22 w 445"/>
                <a:gd name="T1" fmla="*/ 39 h 444"/>
                <a:gd name="T2" fmla="*/ 22 w 445"/>
                <a:gd name="T3" fmla="*/ 23 h 444"/>
                <a:gd name="T4" fmla="*/ 41 w 445"/>
                <a:gd name="T5" fmla="*/ 23 h 444"/>
                <a:gd name="T6" fmla="*/ 402 w 445"/>
                <a:gd name="T7" fmla="*/ 23 h 444"/>
                <a:gd name="T8" fmla="*/ 423 w 445"/>
                <a:gd name="T9" fmla="*/ 23 h 444"/>
                <a:gd name="T10" fmla="*/ 423 w 445"/>
                <a:gd name="T11" fmla="*/ 40 h 444"/>
                <a:gd name="T12" fmla="*/ 423 w 445"/>
                <a:gd name="T13" fmla="*/ 402 h 444"/>
                <a:gd name="T14" fmla="*/ 423 w 445"/>
                <a:gd name="T15" fmla="*/ 422 h 444"/>
                <a:gd name="T16" fmla="*/ 404 w 445"/>
                <a:gd name="T17" fmla="*/ 422 h 444"/>
                <a:gd name="T18" fmla="*/ 39 w 445"/>
                <a:gd name="T19" fmla="*/ 422 h 444"/>
                <a:gd name="T20" fmla="*/ 22 w 445"/>
                <a:gd name="T21" fmla="*/ 422 h 444"/>
                <a:gd name="T22" fmla="*/ 22 w 445"/>
                <a:gd name="T23" fmla="*/ 405 h 444"/>
                <a:gd name="T24" fmla="*/ 22 w 445"/>
                <a:gd name="T25" fmla="*/ 39 h 444"/>
                <a:gd name="T26" fmla="*/ 445 w 445"/>
                <a:gd name="T27" fmla="*/ 444 h 444"/>
                <a:gd name="T28" fmla="*/ 445 w 445"/>
                <a:gd name="T29" fmla="*/ 0 h 444"/>
                <a:gd name="T30" fmla="*/ 0 w 445"/>
                <a:gd name="T31" fmla="*/ 0 h 444"/>
                <a:gd name="T32" fmla="*/ 0 w 445"/>
                <a:gd name="T33" fmla="*/ 444 h 444"/>
                <a:gd name="T34" fmla="*/ 445 w 445"/>
                <a:gd name="T35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5" h="444">
                  <a:moveTo>
                    <a:pt x="22" y="39"/>
                  </a:moveTo>
                  <a:lnTo>
                    <a:pt x="22" y="23"/>
                  </a:lnTo>
                  <a:lnTo>
                    <a:pt x="41" y="23"/>
                  </a:lnTo>
                  <a:lnTo>
                    <a:pt x="402" y="23"/>
                  </a:lnTo>
                  <a:lnTo>
                    <a:pt x="423" y="23"/>
                  </a:lnTo>
                  <a:lnTo>
                    <a:pt x="423" y="40"/>
                  </a:lnTo>
                  <a:lnTo>
                    <a:pt x="423" y="402"/>
                  </a:lnTo>
                  <a:lnTo>
                    <a:pt x="423" y="422"/>
                  </a:lnTo>
                  <a:lnTo>
                    <a:pt x="404" y="422"/>
                  </a:lnTo>
                  <a:lnTo>
                    <a:pt x="39" y="422"/>
                  </a:lnTo>
                  <a:lnTo>
                    <a:pt x="22" y="422"/>
                  </a:lnTo>
                  <a:lnTo>
                    <a:pt x="22" y="405"/>
                  </a:lnTo>
                  <a:lnTo>
                    <a:pt x="22" y="39"/>
                  </a:lnTo>
                  <a:close/>
                  <a:moveTo>
                    <a:pt x="445" y="444"/>
                  </a:moveTo>
                  <a:lnTo>
                    <a:pt x="445" y="0"/>
                  </a:lnTo>
                  <a:lnTo>
                    <a:pt x="0" y="0"/>
                  </a:lnTo>
                  <a:lnTo>
                    <a:pt x="0" y="444"/>
                  </a:lnTo>
                  <a:lnTo>
                    <a:pt x="445" y="444"/>
                  </a:lnTo>
                  <a:close/>
                </a:path>
              </a:pathLst>
            </a:cu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67" name="Freeform 192"/>
            <p:cNvSpPr>
              <a:spLocks/>
            </p:cNvSpPr>
            <p:nvPr/>
          </p:nvSpPr>
          <p:spPr bwMode="auto">
            <a:xfrm>
              <a:off x="3179" y="2207"/>
              <a:ext cx="200" cy="201"/>
            </a:xfrm>
            <a:custGeom>
              <a:avLst/>
              <a:gdLst>
                <a:gd name="T0" fmla="*/ 17 w 200"/>
                <a:gd name="T1" fmla="*/ 0 h 201"/>
                <a:gd name="T2" fmla="*/ 0 w 200"/>
                <a:gd name="T3" fmla="*/ 19 h 201"/>
                <a:gd name="T4" fmla="*/ 181 w 200"/>
                <a:gd name="T5" fmla="*/ 201 h 201"/>
                <a:gd name="T6" fmla="*/ 200 w 200"/>
                <a:gd name="T7" fmla="*/ 201 h 201"/>
                <a:gd name="T8" fmla="*/ 200 w 200"/>
                <a:gd name="T9" fmla="*/ 181 h 201"/>
                <a:gd name="T10" fmla="*/ 17 w 200"/>
                <a:gd name="T11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201">
                  <a:moveTo>
                    <a:pt x="17" y="0"/>
                  </a:moveTo>
                  <a:lnTo>
                    <a:pt x="0" y="19"/>
                  </a:lnTo>
                  <a:lnTo>
                    <a:pt x="181" y="201"/>
                  </a:lnTo>
                  <a:lnTo>
                    <a:pt x="200" y="201"/>
                  </a:lnTo>
                  <a:lnTo>
                    <a:pt x="200" y="18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68" name="Freeform 193"/>
            <p:cNvSpPr>
              <a:spLocks/>
            </p:cNvSpPr>
            <p:nvPr/>
          </p:nvSpPr>
          <p:spPr bwMode="auto">
            <a:xfrm>
              <a:off x="2978" y="2009"/>
              <a:ext cx="401" cy="399"/>
            </a:xfrm>
            <a:custGeom>
              <a:avLst/>
              <a:gdLst>
                <a:gd name="T0" fmla="*/ 201 w 401"/>
                <a:gd name="T1" fmla="*/ 217 h 399"/>
                <a:gd name="T2" fmla="*/ 218 w 401"/>
                <a:gd name="T3" fmla="*/ 198 h 399"/>
                <a:gd name="T4" fmla="*/ 401 w 401"/>
                <a:gd name="T5" fmla="*/ 17 h 399"/>
                <a:gd name="T6" fmla="*/ 401 w 401"/>
                <a:gd name="T7" fmla="*/ 0 h 399"/>
                <a:gd name="T8" fmla="*/ 380 w 401"/>
                <a:gd name="T9" fmla="*/ 0 h 399"/>
                <a:gd name="T10" fmla="*/ 201 w 401"/>
                <a:gd name="T11" fmla="*/ 179 h 399"/>
                <a:gd name="T12" fmla="*/ 182 w 401"/>
                <a:gd name="T13" fmla="*/ 198 h 399"/>
                <a:gd name="T14" fmla="*/ 0 w 401"/>
                <a:gd name="T15" fmla="*/ 382 h 399"/>
                <a:gd name="T16" fmla="*/ 0 w 401"/>
                <a:gd name="T17" fmla="*/ 399 h 399"/>
                <a:gd name="T18" fmla="*/ 17 w 401"/>
                <a:gd name="T19" fmla="*/ 399 h 399"/>
                <a:gd name="T20" fmla="*/ 201 w 401"/>
                <a:gd name="T21" fmla="*/ 217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399">
                  <a:moveTo>
                    <a:pt x="201" y="217"/>
                  </a:moveTo>
                  <a:lnTo>
                    <a:pt x="218" y="198"/>
                  </a:lnTo>
                  <a:lnTo>
                    <a:pt x="401" y="17"/>
                  </a:lnTo>
                  <a:lnTo>
                    <a:pt x="401" y="0"/>
                  </a:lnTo>
                  <a:lnTo>
                    <a:pt x="380" y="0"/>
                  </a:lnTo>
                  <a:lnTo>
                    <a:pt x="201" y="179"/>
                  </a:lnTo>
                  <a:lnTo>
                    <a:pt x="182" y="198"/>
                  </a:lnTo>
                  <a:lnTo>
                    <a:pt x="0" y="382"/>
                  </a:lnTo>
                  <a:lnTo>
                    <a:pt x="0" y="399"/>
                  </a:lnTo>
                  <a:lnTo>
                    <a:pt x="17" y="399"/>
                  </a:lnTo>
                  <a:lnTo>
                    <a:pt x="201" y="217"/>
                  </a:lnTo>
                  <a:close/>
                </a:path>
              </a:pathLst>
            </a:cu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69" name="Freeform 194"/>
            <p:cNvSpPr>
              <a:spLocks/>
            </p:cNvSpPr>
            <p:nvPr/>
          </p:nvSpPr>
          <p:spPr bwMode="auto">
            <a:xfrm>
              <a:off x="2978" y="2009"/>
              <a:ext cx="201" cy="198"/>
            </a:xfrm>
            <a:custGeom>
              <a:avLst/>
              <a:gdLst>
                <a:gd name="T0" fmla="*/ 182 w 201"/>
                <a:gd name="T1" fmla="*/ 198 h 198"/>
                <a:gd name="T2" fmla="*/ 201 w 201"/>
                <a:gd name="T3" fmla="*/ 179 h 198"/>
                <a:gd name="T4" fmla="*/ 19 w 201"/>
                <a:gd name="T5" fmla="*/ 0 h 198"/>
                <a:gd name="T6" fmla="*/ 0 w 201"/>
                <a:gd name="T7" fmla="*/ 0 h 198"/>
                <a:gd name="T8" fmla="*/ 0 w 201"/>
                <a:gd name="T9" fmla="*/ 16 h 198"/>
                <a:gd name="T10" fmla="*/ 182 w 201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1" h="198">
                  <a:moveTo>
                    <a:pt x="182" y="198"/>
                  </a:moveTo>
                  <a:lnTo>
                    <a:pt x="201" y="17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182" y="198"/>
                  </a:lnTo>
                  <a:close/>
                </a:path>
              </a:pathLst>
            </a:cu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70" name="Rectangle 195"/>
            <p:cNvSpPr>
              <a:spLocks noChangeArrowheads="1"/>
            </p:cNvSpPr>
            <p:nvPr/>
          </p:nvSpPr>
          <p:spPr bwMode="auto">
            <a:xfrm>
              <a:off x="3507" y="2044"/>
              <a:ext cx="402" cy="22"/>
            </a:xfrm>
            <a:prstGeom prst="rect">
              <a:avLst/>
            </a:pr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71" name="Rectangle 196"/>
            <p:cNvSpPr>
              <a:spLocks noChangeArrowheads="1"/>
            </p:cNvSpPr>
            <p:nvPr/>
          </p:nvSpPr>
          <p:spPr bwMode="auto">
            <a:xfrm>
              <a:off x="3507" y="2113"/>
              <a:ext cx="402" cy="22"/>
            </a:xfrm>
            <a:prstGeom prst="rect">
              <a:avLst/>
            </a:pr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72" name="Rectangle 197"/>
            <p:cNvSpPr>
              <a:spLocks noChangeArrowheads="1"/>
            </p:cNvSpPr>
            <p:nvPr/>
          </p:nvSpPr>
          <p:spPr bwMode="auto">
            <a:xfrm>
              <a:off x="3507" y="2171"/>
              <a:ext cx="168" cy="23"/>
            </a:xfrm>
            <a:prstGeom prst="rect">
              <a:avLst/>
            </a:pr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73" name="Rectangle 198"/>
            <p:cNvSpPr>
              <a:spLocks noChangeArrowheads="1"/>
            </p:cNvSpPr>
            <p:nvPr/>
          </p:nvSpPr>
          <p:spPr bwMode="auto">
            <a:xfrm>
              <a:off x="4015" y="1986"/>
              <a:ext cx="402" cy="23"/>
            </a:xfrm>
            <a:prstGeom prst="rect">
              <a:avLst/>
            </a:pr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74" name="Rectangle 199"/>
            <p:cNvSpPr>
              <a:spLocks noChangeArrowheads="1"/>
            </p:cNvSpPr>
            <p:nvPr/>
          </p:nvSpPr>
          <p:spPr bwMode="auto">
            <a:xfrm>
              <a:off x="4015" y="2044"/>
              <a:ext cx="402" cy="22"/>
            </a:xfrm>
            <a:prstGeom prst="rect">
              <a:avLst/>
            </a:pr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75" name="Rectangle 200"/>
            <p:cNvSpPr>
              <a:spLocks noChangeArrowheads="1"/>
            </p:cNvSpPr>
            <p:nvPr/>
          </p:nvSpPr>
          <p:spPr bwMode="auto">
            <a:xfrm>
              <a:off x="4264" y="2113"/>
              <a:ext cx="153" cy="22"/>
            </a:xfrm>
            <a:prstGeom prst="rect">
              <a:avLst/>
            </a:pr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76" name="Rectangle 201"/>
            <p:cNvSpPr>
              <a:spLocks noChangeArrowheads="1"/>
            </p:cNvSpPr>
            <p:nvPr/>
          </p:nvSpPr>
          <p:spPr bwMode="auto">
            <a:xfrm>
              <a:off x="4015" y="2171"/>
              <a:ext cx="402" cy="23"/>
            </a:xfrm>
            <a:prstGeom prst="rect">
              <a:avLst/>
            </a:pr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77" name="Rectangle 202"/>
            <p:cNvSpPr>
              <a:spLocks noChangeArrowheads="1"/>
            </p:cNvSpPr>
            <p:nvPr/>
          </p:nvSpPr>
          <p:spPr bwMode="auto">
            <a:xfrm>
              <a:off x="4015" y="2232"/>
              <a:ext cx="402" cy="24"/>
            </a:xfrm>
            <a:prstGeom prst="rect">
              <a:avLst/>
            </a:pr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78" name="Rectangle 203"/>
            <p:cNvSpPr>
              <a:spLocks noChangeArrowheads="1"/>
            </p:cNvSpPr>
            <p:nvPr/>
          </p:nvSpPr>
          <p:spPr bwMode="auto">
            <a:xfrm>
              <a:off x="4015" y="2290"/>
              <a:ext cx="402" cy="22"/>
            </a:xfrm>
            <a:prstGeom prst="rect">
              <a:avLst/>
            </a:pr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79" name="Rectangle 204"/>
            <p:cNvSpPr>
              <a:spLocks noChangeArrowheads="1"/>
            </p:cNvSpPr>
            <p:nvPr/>
          </p:nvSpPr>
          <p:spPr bwMode="auto">
            <a:xfrm>
              <a:off x="3507" y="2240"/>
              <a:ext cx="168" cy="123"/>
            </a:xfrm>
            <a:prstGeom prst="rect">
              <a:avLst/>
            </a:pr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80" name="Rectangle 205"/>
            <p:cNvSpPr>
              <a:spLocks noChangeArrowheads="1"/>
            </p:cNvSpPr>
            <p:nvPr/>
          </p:nvSpPr>
          <p:spPr bwMode="auto">
            <a:xfrm>
              <a:off x="3507" y="2408"/>
              <a:ext cx="168" cy="24"/>
            </a:xfrm>
            <a:prstGeom prst="rect">
              <a:avLst/>
            </a:pr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81" name="Rectangle 206"/>
            <p:cNvSpPr>
              <a:spLocks noChangeArrowheads="1"/>
            </p:cNvSpPr>
            <p:nvPr/>
          </p:nvSpPr>
          <p:spPr bwMode="auto">
            <a:xfrm>
              <a:off x="3707" y="2240"/>
              <a:ext cx="202" cy="123"/>
            </a:xfrm>
            <a:prstGeom prst="rect">
              <a:avLst/>
            </a:pr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82" name="Rectangle 207"/>
            <p:cNvSpPr>
              <a:spLocks noChangeArrowheads="1"/>
            </p:cNvSpPr>
            <p:nvPr/>
          </p:nvSpPr>
          <p:spPr bwMode="auto">
            <a:xfrm>
              <a:off x="4015" y="2355"/>
              <a:ext cx="402" cy="22"/>
            </a:xfrm>
            <a:prstGeom prst="rect">
              <a:avLst/>
            </a:pr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83" name="Rectangle 208"/>
            <p:cNvSpPr>
              <a:spLocks noChangeArrowheads="1"/>
            </p:cNvSpPr>
            <p:nvPr/>
          </p:nvSpPr>
          <p:spPr bwMode="auto">
            <a:xfrm>
              <a:off x="4015" y="2411"/>
              <a:ext cx="402" cy="24"/>
            </a:xfrm>
            <a:prstGeom prst="rect">
              <a:avLst/>
            </a:prstGeom>
            <a:solidFill>
              <a:srgbClr val="94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84" name="Rectangle 209"/>
            <p:cNvSpPr>
              <a:spLocks noChangeArrowheads="1"/>
            </p:cNvSpPr>
            <p:nvPr/>
          </p:nvSpPr>
          <p:spPr bwMode="auto">
            <a:xfrm>
              <a:off x="2215" y="2895"/>
              <a:ext cx="94" cy="459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85" name="Rectangle 210"/>
            <p:cNvSpPr>
              <a:spLocks noChangeArrowheads="1"/>
            </p:cNvSpPr>
            <p:nvPr/>
          </p:nvSpPr>
          <p:spPr bwMode="auto">
            <a:xfrm>
              <a:off x="2215" y="2895"/>
              <a:ext cx="94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86" name="Rectangle 211"/>
            <p:cNvSpPr>
              <a:spLocks noChangeArrowheads="1"/>
            </p:cNvSpPr>
            <p:nvPr/>
          </p:nvSpPr>
          <p:spPr bwMode="auto">
            <a:xfrm>
              <a:off x="2328" y="2738"/>
              <a:ext cx="94" cy="616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87" name="Rectangle 212"/>
            <p:cNvSpPr>
              <a:spLocks noChangeArrowheads="1"/>
            </p:cNvSpPr>
            <p:nvPr/>
          </p:nvSpPr>
          <p:spPr bwMode="auto">
            <a:xfrm>
              <a:off x="2328" y="2738"/>
              <a:ext cx="94" cy="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88" name="Rectangle 213"/>
            <p:cNvSpPr>
              <a:spLocks noChangeArrowheads="1"/>
            </p:cNvSpPr>
            <p:nvPr/>
          </p:nvSpPr>
          <p:spPr bwMode="auto">
            <a:xfrm>
              <a:off x="2452" y="2589"/>
              <a:ext cx="88" cy="765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89" name="Rectangle 214"/>
            <p:cNvSpPr>
              <a:spLocks noChangeArrowheads="1"/>
            </p:cNvSpPr>
            <p:nvPr/>
          </p:nvSpPr>
          <p:spPr bwMode="auto">
            <a:xfrm>
              <a:off x="2452" y="2589"/>
              <a:ext cx="88" cy="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90" name="Rectangle 215"/>
            <p:cNvSpPr>
              <a:spLocks noChangeArrowheads="1"/>
            </p:cNvSpPr>
            <p:nvPr/>
          </p:nvSpPr>
          <p:spPr bwMode="auto">
            <a:xfrm>
              <a:off x="2578" y="2895"/>
              <a:ext cx="94" cy="459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91" name="Rectangle 216"/>
            <p:cNvSpPr>
              <a:spLocks noChangeArrowheads="1"/>
            </p:cNvSpPr>
            <p:nvPr/>
          </p:nvSpPr>
          <p:spPr bwMode="auto">
            <a:xfrm>
              <a:off x="2578" y="2895"/>
              <a:ext cx="94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92" name="Rectangle 217"/>
            <p:cNvSpPr>
              <a:spLocks noChangeArrowheads="1"/>
            </p:cNvSpPr>
            <p:nvPr/>
          </p:nvSpPr>
          <p:spPr bwMode="auto">
            <a:xfrm>
              <a:off x="2716" y="2782"/>
              <a:ext cx="93" cy="572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93" name="Rectangle 218"/>
            <p:cNvSpPr>
              <a:spLocks noChangeArrowheads="1"/>
            </p:cNvSpPr>
            <p:nvPr/>
          </p:nvSpPr>
          <p:spPr bwMode="auto">
            <a:xfrm>
              <a:off x="2716" y="2782"/>
              <a:ext cx="93" cy="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94" name="Rectangle 219"/>
            <p:cNvSpPr>
              <a:spLocks noChangeArrowheads="1"/>
            </p:cNvSpPr>
            <p:nvPr/>
          </p:nvSpPr>
          <p:spPr bwMode="auto">
            <a:xfrm>
              <a:off x="2846" y="2520"/>
              <a:ext cx="94" cy="834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95" name="Rectangle 220"/>
            <p:cNvSpPr>
              <a:spLocks noChangeArrowheads="1"/>
            </p:cNvSpPr>
            <p:nvPr/>
          </p:nvSpPr>
          <p:spPr bwMode="auto">
            <a:xfrm>
              <a:off x="2846" y="2520"/>
              <a:ext cx="94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96" name="Rectangle 221"/>
            <p:cNvSpPr>
              <a:spLocks noChangeArrowheads="1"/>
            </p:cNvSpPr>
            <p:nvPr/>
          </p:nvSpPr>
          <p:spPr bwMode="auto">
            <a:xfrm>
              <a:off x="2978" y="3040"/>
              <a:ext cx="93" cy="314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97" name="Rectangle 222"/>
            <p:cNvSpPr>
              <a:spLocks noChangeArrowheads="1"/>
            </p:cNvSpPr>
            <p:nvPr/>
          </p:nvSpPr>
          <p:spPr bwMode="auto">
            <a:xfrm>
              <a:off x="2978" y="3040"/>
              <a:ext cx="93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98" name="Rectangle 223"/>
            <p:cNvSpPr>
              <a:spLocks noChangeArrowheads="1"/>
            </p:cNvSpPr>
            <p:nvPr/>
          </p:nvSpPr>
          <p:spPr bwMode="auto">
            <a:xfrm>
              <a:off x="2083" y="3040"/>
              <a:ext cx="94" cy="314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99" name="Rectangle 224"/>
            <p:cNvSpPr>
              <a:spLocks noChangeArrowheads="1"/>
            </p:cNvSpPr>
            <p:nvPr/>
          </p:nvSpPr>
          <p:spPr bwMode="auto">
            <a:xfrm>
              <a:off x="2083" y="3040"/>
              <a:ext cx="94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00" name="Rectangle 225"/>
            <p:cNvSpPr>
              <a:spLocks noChangeArrowheads="1"/>
            </p:cNvSpPr>
            <p:nvPr/>
          </p:nvSpPr>
          <p:spPr bwMode="auto">
            <a:xfrm>
              <a:off x="3264" y="2895"/>
              <a:ext cx="94" cy="459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01" name="Rectangle 226"/>
            <p:cNvSpPr>
              <a:spLocks noChangeArrowheads="1"/>
            </p:cNvSpPr>
            <p:nvPr/>
          </p:nvSpPr>
          <p:spPr bwMode="auto">
            <a:xfrm>
              <a:off x="3264" y="2895"/>
              <a:ext cx="94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02" name="Rectangle 227"/>
            <p:cNvSpPr>
              <a:spLocks noChangeArrowheads="1"/>
            </p:cNvSpPr>
            <p:nvPr/>
          </p:nvSpPr>
          <p:spPr bwMode="auto">
            <a:xfrm>
              <a:off x="3377" y="3030"/>
              <a:ext cx="94" cy="324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03" name="Rectangle 228"/>
            <p:cNvSpPr>
              <a:spLocks noChangeArrowheads="1"/>
            </p:cNvSpPr>
            <p:nvPr/>
          </p:nvSpPr>
          <p:spPr bwMode="auto">
            <a:xfrm>
              <a:off x="3377" y="3030"/>
              <a:ext cx="94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04" name="Rectangle 229"/>
            <p:cNvSpPr>
              <a:spLocks noChangeArrowheads="1"/>
            </p:cNvSpPr>
            <p:nvPr/>
          </p:nvSpPr>
          <p:spPr bwMode="auto">
            <a:xfrm>
              <a:off x="3503" y="3145"/>
              <a:ext cx="88" cy="209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05" name="Rectangle 230"/>
            <p:cNvSpPr>
              <a:spLocks noChangeArrowheads="1"/>
            </p:cNvSpPr>
            <p:nvPr/>
          </p:nvSpPr>
          <p:spPr bwMode="auto">
            <a:xfrm>
              <a:off x="3503" y="3145"/>
              <a:ext cx="88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06" name="Rectangle 231"/>
            <p:cNvSpPr>
              <a:spLocks noChangeArrowheads="1"/>
            </p:cNvSpPr>
            <p:nvPr/>
          </p:nvSpPr>
          <p:spPr bwMode="auto">
            <a:xfrm>
              <a:off x="3134" y="2845"/>
              <a:ext cx="92" cy="509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07" name="Rectangle 232"/>
            <p:cNvSpPr>
              <a:spLocks noChangeArrowheads="1"/>
            </p:cNvSpPr>
            <p:nvPr/>
          </p:nvSpPr>
          <p:spPr bwMode="auto">
            <a:xfrm>
              <a:off x="3134" y="2845"/>
              <a:ext cx="92" cy="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08" name="Freeform 233"/>
            <p:cNvSpPr>
              <a:spLocks/>
            </p:cNvSpPr>
            <p:nvPr/>
          </p:nvSpPr>
          <p:spPr bwMode="auto">
            <a:xfrm>
              <a:off x="2977" y="2086"/>
              <a:ext cx="424" cy="478"/>
            </a:xfrm>
            <a:custGeom>
              <a:avLst/>
              <a:gdLst>
                <a:gd name="T0" fmla="*/ 34 w 270"/>
                <a:gd name="T1" fmla="*/ 119 h 304"/>
                <a:gd name="T2" fmla="*/ 34 w 270"/>
                <a:gd name="T3" fmla="*/ 73 h 304"/>
                <a:gd name="T4" fmla="*/ 17 w 270"/>
                <a:gd name="T5" fmla="*/ 55 h 304"/>
                <a:gd name="T6" fmla="*/ 0 w 270"/>
                <a:gd name="T7" fmla="*/ 73 h 304"/>
                <a:gd name="T8" fmla="*/ 0 w 270"/>
                <a:gd name="T9" fmla="*/ 165 h 304"/>
                <a:gd name="T10" fmla="*/ 7 w 270"/>
                <a:gd name="T11" fmla="*/ 180 h 304"/>
                <a:gd name="T12" fmla="*/ 74 w 270"/>
                <a:gd name="T13" fmla="*/ 260 h 304"/>
                <a:gd name="T14" fmla="*/ 74 w 270"/>
                <a:gd name="T15" fmla="*/ 304 h 304"/>
                <a:gd name="T16" fmla="*/ 192 w 270"/>
                <a:gd name="T17" fmla="*/ 304 h 304"/>
                <a:gd name="T18" fmla="*/ 192 w 270"/>
                <a:gd name="T19" fmla="*/ 263 h 304"/>
                <a:gd name="T20" fmla="*/ 196 w 270"/>
                <a:gd name="T21" fmla="*/ 258 h 304"/>
                <a:gd name="T22" fmla="*/ 208 w 270"/>
                <a:gd name="T23" fmla="*/ 251 h 304"/>
                <a:gd name="T24" fmla="*/ 263 w 270"/>
                <a:gd name="T25" fmla="*/ 181 h 304"/>
                <a:gd name="T26" fmla="*/ 261 w 270"/>
                <a:gd name="T27" fmla="*/ 155 h 304"/>
                <a:gd name="T28" fmla="*/ 237 w 270"/>
                <a:gd name="T29" fmla="*/ 158 h 304"/>
                <a:gd name="T30" fmla="*/ 220 w 270"/>
                <a:gd name="T31" fmla="*/ 180 h 304"/>
                <a:gd name="T32" fmla="*/ 210 w 270"/>
                <a:gd name="T33" fmla="*/ 193 h 304"/>
                <a:gd name="T34" fmla="*/ 210 w 270"/>
                <a:gd name="T35" fmla="*/ 180 h 304"/>
                <a:gd name="T36" fmla="*/ 214 w 270"/>
                <a:gd name="T37" fmla="*/ 175 h 304"/>
                <a:gd name="T38" fmla="*/ 245 w 270"/>
                <a:gd name="T39" fmla="*/ 135 h 304"/>
                <a:gd name="T40" fmla="*/ 243 w 270"/>
                <a:gd name="T41" fmla="*/ 110 h 304"/>
                <a:gd name="T42" fmla="*/ 219 w 270"/>
                <a:gd name="T43" fmla="*/ 112 h 304"/>
                <a:gd name="T44" fmla="*/ 190 w 270"/>
                <a:gd name="T45" fmla="*/ 148 h 304"/>
                <a:gd name="T46" fmla="*/ 184 w 270"/>
                <a:gd name="T47" fmla="*/ 142 h 304"/>
                <a:gd name="T48" fmla="*/ 221 w 270"/>
                <a:gd name="T49" fmla="*/ 94 h 304"/>
                <a:gd name="T50" fmla="*/ 219 w 270"/>
                <a:gd name="T51" fmla="*/ 69 h 304"/>
                <a:gd name="T52" fmla="*/ 195 w 270"/>
                <a:gd name="T53" fmla="*/ 71 h 304"/>
                <a:gd name="T54" fmla="*/ 165 w 270"/>
                <a:gd name="T55" fmla="*/ 110 h 304"/>
                <a:gd name="T56" fmla="*/ 157 w 270"/>
                <a:gd name="T57" fmla="*/ 103 h 304"/>
                <a:gd name="T58" fmla="*/ 213 w 270"/>
                <a:gd name="T59" fmla="*/ 32 h 304"/>
                <a:gd name="T60" fmla="*/ 211 w 270"/>
                <a:gd name="T61" fmla="*/ 7 h 304"/>
                <a:gd name="T62" fmla="*/ 187 w 270"/>
                <a:gd name="T63" fmla="*/ 9 h 304"/>
                <a:gd name="T64" fmla="*/ 131 w 270"/>
                <a:gd name="T65" fmla="*/ 80 h 304"/>
                <a:gd name="T66" fmla="*/ 130 w 270"/>
                <a:gd name="T67" fmla="*/ 81 h 304"/>
                <a:gd name="T68" fmla="*/ 90 w 270"/>
                <a:gd name="T69" fmla="*/ 139 h 304"/>
                <a:gd name="T70" fmla="*/ 34 w 270"/>
                <a:gd name="T71" fmla="*/ 11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0" h="304">
                  <a:moveTo>
                    <a:pt x="34" y="119"/>
                  </a:moveTo>
                  <a:cubicBezTo>
                    <a:pt x="34" y="73"/>
                    <a:pt x="34" y="73"/>
                    <a:pt x="34" y="73"/>
                  </a:cubicBezTo>
                  <a:cubicBezTo>
                    <a:pt x="34" y="63"/>
                    <a:pt x="27" y="55"/>
                    <a:pt x="17" y="55"/>
                  </a:cubicBezTo>
                  <a:cubicBezTo>
                    <a:pt x="8" y="55"/>
                    <a:pt x="0" y="63"/>
                    <a:pt x="0" y="7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71"/>
                    <a:pt x="3" y="176"/>
                    <a:pt x="7" y="180"/>
                  </a:cubicBezTo>
                  <a:cubicBezTo>
                    <a:pt x="74" y="260"/>
                    <a:pt x="74" y="260"/>
                    <a:pt x="74" y="260"/>
                  </a:cubicBezTo>
                  <a:cubicBezTo>
                    <a:pt x="74" y="304"/>
                    <a:pt x="74" y="304"/>
                    <a:pt x="74" y="304"/>
                  </a:cubicBezTo>
                  <a:cubicBezTo>
                    <a:pt x="192" y="304"/>
                    <a:pt x="192" y="304"/>
                    <a:pt x="192" y="304"/>
                  </a:cubicBezTo>
                  <a:cubicBezTo>
                    <a:pt x="192" y="263"/>
                    <a:pt x="192" y="263"/>
                    <a:pt x="192" y="263"/>
                  </a:cubicBezTo>
                  <a:cubicBezTo>
                    <a:pt x="196" y="258"/>
                    <a:pt x="196" y="258"/>
                    <a:pt x="196" y="258"/>
                  </a:cubicBezTo>
                  <a:cubicBezTo>
                    <a:pt x="201" y="258"/>
                    <a:pt x="205" y="255"/>
                    <a:pt x="208" y="251"/>
                  </a:cubicBezTo>
                  <a:cubicBezTo>
                    <a:pt x="263" y="181"/>
                    <a:pt x="263" y="181"/>
                    <a:pt x="263" y="181"/>
                  </a:cubicBezTo>
                  <a:cubicBezTo>
                    <a:pt x="270" y="173"/>
                    <a:pt x="269" y="162"/>
                    <a:pt x="261" y="155"/>
                  </a:cubicBezTo>
                  <a:cubicBezTo>
                    <a:pt x="254" y="149"/>
                    <a:pt x="243" y="150"/>
                    <a:pt x="237" y="158"/>
                  </a:cubicBezTo>
                  <a:cubicBezTo>
                    <a:pt x="220" y="180"/>
                    <a:pt x="220" y="180"/>
                    <a:pt x="220" y="180"/>
                  </a:cubicBezTo>
                  <a:cubicBezTo>
                    <a:pt x="210" y="193"/>
                    <a:pt x="210" y="193"/>
                    <a:pt x="210" y="193"/>
                  </a:cubicBezTo>
                  <a:cubicBezTo>
                    <a:pt x="210" y="180"/>
                    <a:pt x="210" y="180"/>
                    <a:pt x="210" y="180"/>
                  </a:cubicBezTo>
                  <a:cubicBezTo>
                    <a:pt x="214" y="175"/>
                    <a:pt x="214" y="175"/>
                    <a:pt x="214" y="175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51" y="128"/>
                    <a:pt x="250" y="116"/>
                    <a:pt x="243" y="110"/>
                  </a:cubicBezTo>
                  <a:cubicBezTo>
                    <a:pt x="235" y="103"/>
                    <a:pt x="225" y="105"/>
                    <a:pt x="219" y="112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21" y="94"/>
                    <a:pt x="221" y="94"/>
                    <a:pt x="221" y="94"/>
                  </a:cubicBezTo>
                  <a:cubicBezTo>
                    <a:pt x="228" y="87"/>
                    <a:pt x="226" y="75"/>
                    <a:pt x="219" y="69"/>
                  </a:cubicBezTo>
                  <a:cubicBezTo>
                    <a:pt x="212" y="62"/>
                    <a:pt x="201" y="64"/>
                    <a:pt x="195" y="71"/>
                  </a:cubicBezTo>
                  <a:cubicBezTo>
                    <a:pt x="165" y="110"/>
                    <a:pt x="165" y="110"/>
                    <a:pt x="165" y="110"/>
                  </a:cubicBezTo>
                  <a:cubicBezTo>
                    <a:pt x="157" y="103"/>
                    <a:pt x="157" y="103"/>
                    <a:pt x="157" y="103"/>
                  </a:cubicBezTo>
                  <a:cubicBezTo>
                    <a:pt x="213" y="32"/>
                    <a:pt x="213" y="32"/>
                    <a:pt x="213" y="32"/>
                  </a:cubicBezTo>
                  <a:cubicBezTo>
                    <a:pt x="219" y="25"/>
                    <a:pt x="218" y="13"/>
                    <a:pt x="211" y="7"/>
                  </a:cubicBezTo>
                  <a:cubicBezTo>
                    <a:pt x="203" y="0"/>
                    <a:pt x="193" y="1"/>
                    <a:pt x="187" y="9"/>
                  </a:cubicBezTo>
                  <a:cubicBezTo>
                    <a:pt x="131" y="80"/>
                    <a:pt x="131" y="80"/>
                    <a:pt x="131" y="80"/>
                  </a:cubicBezTo>
                  <a:cubicBezTo>
                    <a:pt x="130" y="81"/>
                    <a:pt x="130" y="81"/>
                    <a:pt x="130" y="81"/>
                  </a:cubicBezTo>
                  <a:cubicBezTo>
                    <a:pt x="90" y="139"/>
                    <a:pt x="90" y="139"/>
                    <a:pt x="90" y="139"/>
                  </a:cubicBezTo>
                  <a:lnTo>
                    <a:pt x="34" y="119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09" name="Rectangle 234"/>
            <p:cNvSpPr>
              <a:spLocks noChangeArrowheads="1"/>
            </p:cNvSpPr>
            <p:nvPr/>
          </p:nvSpPr>
          <p:spPr bwMode="auto">
            <a:xfrm>
              <a:off x="3060" y="2564"/>
              <a:ext cx="251" cy="33"/>
            </a:xfrm>
            <a:prstGeom prst="rect">
              <a:avLst/>
            </a:prstGeom>
            <a:solidFill>
              <a:srgbClr val="007A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10" name="Rectangle 235"/>
            <p:cNvSpPr>
              <a:spLocks noChangeArrowheads="1"/>
            </p:cNvSpPr>
            <p:nvPr/>
          </p:nvSpPr>
          <p:spPr bwMode="auto">
            <a:xfrm>
              <a:off x="3060" y="2597"/>
              <a:ext cx="251" cy="1077"/>
            </a:xfrm>
            <a:prstGeom prst="rect">
              <a:avLst/>
            </a:prstGeom>
            <a:solidFill>
              <a:srgbClr val="F4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11" name="Rectangle 236"/>
            <p:cNvSpPr>
              <a:spLocks noChangeArrowheads="1"/>
            </p:cNvSpPr>
            <p:nvPr/>
          </p:nvSpPr>
          <p:spPr bwMode="auto">
            <a:xfrm>
              <a:off x="3185" y="2597"/>
              <a:ext cx="126" cy="1077"/>
            </a:xfrm>
            <a:prstGeom prst="rect">
              <a:avLst/>
            </a:prstGeom>
            <a:solidFill>
              <a:srgbClr val="EE83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12" name="Freeform 237"/>
            <p:cNvSpPr>
              <a:spLocks/>
            </p:cNvSpPr>
            <p:nvPr/>
          </p:nvSpPr>
          <p:spPr bwMode="auto">
            <a:xfrm>
              <a:off x="2926" y="1918"/>
              <a:ext cx="459" cy="588"/>
            </a:xfrm>
            <a:custGeom>
              <a:avLst/>
              <a:gdLst>
                <a:gd name="T0" fmla="*/ 288 w 292"/>
                <a:gd name="T1" fmla="*/ 288 h 374"/>
                <a:gd name="T2" fmla="*/ 277 w 292"/>
                <a:gd name="T3" fmla="*/ 314 h 374"/>
                <a:gd name="T4" fmla="*/ 147 w 292"/>
                <a:gd name="T5" fmla="*/ 370 h 374"/>
                <a:gd name="T6" fmla="*/ 121 w 292"/>
                <a:gd name="T7" fmla="*/ 359 h 374"/>
                <a:gd name="T8" fmla="*/ 4 w 292"/>
                <a:gd name="T9" fmla="*/ 86 h 374"/>
                <a:gd name="T10" fmla="*/ 15 w 292"/>
                <a:gd name="T11" fmla="*/ 60 h 374"/>
                <a:gd name="T12" fmla="*/ 145 w 292"/>
                <a:gd name="T13" fmla="*/ 4 h 374"/>
                <a:gd name="T14" fmla="*/ 171 w 292"/>
                <a:gd name="T15" fmla="*/ 15 h 374"/>
                <a:gd name="T16" fmla="*/ 288 w 292"/>
                <a:gd name="T17" fmla="*/ 288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" h="374">
                  <a:moveTo>
                    <a:pt x="288" y="288"/>
                  </a:moveTo>
                  <a:cubicBezTo>
                    <a:pt x="292" y="298"/>
                    <a:pt x="287" y="310"/>
                    <a:pt x="277" y="314"/>
                  </a:cubicBezTo>
                  <a:cubicBezTo>
                    <a:pt x="147" y="370"/>
                    <a:pt x="147" y="370"/>
                    <a:pt x="147" y="370"/>
                  </a:cubicBezTo>
                  <a:cubicBezTo>
                    <a:pt x="137" y="374"/>
                    <a:pt x="126" y="369"/>
                    <a:pt x="121" y="359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0" y="76"/>
                    <a:pt x="5" y="64"/>
                    <a:pt x="15" y="60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55" y="0"/>
                    <a:pt x="166" y="4"/>
                    <a:pt x="171" y="15"/>
                  </a:cubicBezTo>
                  <a:lnTo>
                    <a:pt x="288" y="288"/>
                  </a:lnTo>
                  <a:close/>
                </a:path>
              </a:pathLst>
            </a:custGeom>
            <a:solidFill>
              <a:srgbClr val="0054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13" name="Freeform 238"/>
            <p:cNvSpPr>
              <a:spLocks/>
            </p:cNvSpPr>
            <p:nvPr/>
          </p:nvSpPr>
          <p:spPr bwMode="auto">
            <a:xfrm>
              <a:off x="2966" y="1973"/>
              <a:ext cx="367" cy="452"/>
            </a:xfrm>
            <a:custGeom>
              <a:avLst/>
              <a:gdLst>
                <a:gd name="T0" fmla="*/ 367 w 367"/>
                <a:gd name="T1" fmla="*/ 361 h 452"/>
                <a:gd name="T2" fmla="*/ 155 w 367"/>
                <a:gd name="T3" fmla="*/ 452 h 452"/>
                <a:gd name="T4" fmla="*/ 0 w 367"/>
                <a:gd name="T5" fmla="*/ 90 h 452"/>
                <a:gd name="T6" fmla="*/ 212 w 367"/>
                <a:gd name="T7" fmla="*/ 0 h 452"/>
                <a:gd name="T8" fmla="*/ 367 w 367"/>
                <a:gd name="T9" fmla="*/ 36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7" h="452">
                  <a:moveTo>
                    <a:pt x="367" y="361"/>
                  </a:moveTo>
                  <a:lnTo>
                    <a:pt x="155" y="452"/>
                  </a:lnTo>
                  <a:lnTo>
                    <a:pt x="0" y="90"/>
                  </a:lnTo>
                  <a:lnTo>
                    <a:pt x="212" y="0"/>
                  </a:lnTo>
                  <a:lnTo>
                    <a:pt x="367" y="361"/>
                  </a:lnTo>
                  <a:close/>
                </a:path>
              </a:pathLst>
            </a:custGeom>
            <a:solidFill>
              <a:srgbClr val="F4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14" name="Freeform 239"/>
            <p:cNvSpPr>
              <a:spLocks/>
            </p:cNvSpPr>
            <p:nvPr/>
          </p:nvSpPr>
          <p:spPr bwMode="auto">
            <a:xfrm>
              <a:off x="3035" y="1979"/>
              <a:ext cx="56" cy="30"/>
            </a:xfrm>
            <a:custGeom>
              <a:avLst/>
              <a:gdLst>
                <a:gd name="T0" fmla="*/ 56 w 56"/>
                <a:gd name="T1" fmla="*/ 7 h 30"/>
                <a:gd name="T2" fmla="*/ 1 w 56"/>
                <a:gd name="T3" fmla="*/ 30 h 30"/>
                <a:gd name="T4" fmla="*/ 0 w 56"/>
                <a:gd name="T5" fmla="*/ 22 h 30"/>
                <a:gd name="T6" fmla="*/ 53 w 56"/>
                <a:gd name="T7" fmla="*/ 0 h 30"/>
                <a:gd name="T8" fmla="*/ 56 w 56"/>
                <a:gd name="T9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0">
                  <a:moveTo>
                    <a:pt x="56" y="7"/>
                  </a:moveTo>
                  <a:lnTo>
                    <a:pt x="1" y="30"/>
                  </a:lnTo>
                  <a:lnTo>
                    <a:pt x="0" y="22"/>
                  </a:lnTo>
                  <a:lnTo>
                    <a:pt x="53" y="0"/>
                  </a:lnTo>
                  <a:lnTo>
                    <a:pt x="56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15" name="Freeform 240"/>
            <p:cNvSpPr>
              <a:spLocks/>
            </p:cNvSpPr>
            <p:nvPr/>
          </p:nvSpPr>
          <p:spPr bwMode="auto">
            <a:xfrm>
              <a:off x="3017" y="2006"/>
              <a:ext cx="10" cy="9"/>
            </a:xfrm>
            <a:custGeom>
              <a:avLst/>
              <a:gdLst>
                <a:gd name="T0" fmla="*/ 5 w 6"/>
                <a:gd name="T1" fmla="*/ 2 h 6"/>
                <a:gd name="T2" fmla="*/ 4 w 6"/>
                <a:gd name="T3" fmla="*/ 5 h 6"/>
                <a:gd name="T4" fmla="*/ 1 w 6"/>
                <a:gd name="T5" fmla="*/ 4 h 6"/>
                <a:gd name="T6" fmla="*/ 2 w 6"/>
                <a:gd name="T7" fmla="*/ 1 h 6"/>
                <a:gd name="T8" fmla="*/ 5 w 6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6" y="3"/>
                    <a:pt x="5" y="5"/>
                    <a:pt x="4" y="5"/>
                  </a:cubicBezTo>
                  <a:cubicBezTo>
                    <a:pt x="3" y="6"/>
                    <a:pt x="1" y="5"/>
                    <a:pt x="1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1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16" name="Freeform 241"/>
            <p:cNvSpPr>
              <a:spLocks/>
            </p:cNvSpPr>
            <p:nvPr/>
          </p:nvSpPr>
          <p:spPr bwMode="auto">
            <a:xfrm>
              <a:off x="3086" y="2221"/>
              <a:ext cx="192" cy="94"/>
            </a:xfrm>
            <a:custGeom>
              <a:avLst/>
              <a:gdLst>
                <a:gd name="T0" fmla="*/ 1 w 122"/>
                <a:gd name="T1" fmla="*/ 50 h 60"/>
                <a:gd name="T2" fmla="*/ 116 w 122"/>
                <a:gd name="T3" fmla="*/ 1 h 60"/>
                <a:gd name="T4" fmla="*/ 119 w 122"/>
                <a:gd name="T5" fmla="*/ 2 h 60"/>
                <a:gd name="T6" fmla="*/ 122 w 122"/>
                <a:gd name="T7" fmla="*/ 9 h 60"/>
                <a:gd name="T8" fmla="*/ 120 w 122"/>
                <a:gd name="T9" fmla="*/ 11 h 60"/>
                <a:gd name="T10" fmla="*/ 6 w 122"/>
                <a:gd name="T11" fmla="*/ 60 h 60"/>
                <a:gd name="T12" fmla="*/ 4 w 122"/>
                <a:gd name="T13" fmla="*/ 60 h 60"/>
                <a:gd name="T14" fmla="*/ 0 w 122"/>
                <a:gd name="T15" fmla="*/ 52 h 60"/>
                <a:gd name="T16" fmla="*/ 1 w 122"/>
                <a:gd name="T17" fmla="*/ 5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60">
                  <a:moveTo>
                    <a:pt x="1" y="50"/>
                  </a:moveTo>
                  <a:cubicBezTo>
                    <a:pt x="116" y="1"/>
                    <a:pt x="116" y="1"/>
                    <a:pt x="116" y="1"/>
                  </a:cubicBezTo>
                  <a:cubicBezTo>
                    <a:pt x="117" y="0"/>
                    <a:pt x="118" y="1"/>
                    <a:pt x="119" y="2"/>
                  </a:cubicBezTo>
                  <a:cubicBezTo>
                    <a:pt x="122" y="9"/>
                    <a:pt x="122" y="9"/>
                    <a:pt x="122" y="9"/>
                  </a:cubicBezTo>
                  <a:cubicBezTo>
                    <a:pt x="122" y="10"/>
                    <a:pt x="121" y="10"/>
                    <a:pt x="120" y="11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5" y="60"/>
                    <a:pt x="4" y="60"/>
                    <a:pt x="4" y="6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" y="50"/>
                    <a:pt x="1" y="5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17" name="Freeform 242"/>
            <p:cNvSpPr>
              <a:spLocks/>
            </p:cNvSpPr>
            <p:nvPr/>
          </p:nvSpPr>
          <p:spPr bwMode="auto">
            <a:xfrm>
              <a:off x="3099" y="2213"/>
              <a:ext cx="152" cy="79"/>
            </a:xfrm>
            <a:custGeom>
              <a:avLst/>
              <a:gdLst>
                <a:gd name="T0" fmla="*/ 1 w 97"/>
                <a:gd name="T1" fmla="*/ 39 h 50"/>
                <a:gd name="T2" fmla="*/ 91 w 97"/>
                <a:gd name="T3" fmla="*/ 1 h 50"/>
                <a:gd name="T4" fmla="*/ 94 w 97"/>
                <a:gd name="T5" fmla="*/ 2 h 50"/>
                <a:gd name="T6" fmla="*/ 97 w 97"/>
                <a:gd name="T7" fmla="*/ 9 h 50"/>
                <a:gd name="T8" fmla="*/ 96 w 97"/>
                <a:gd name="T9" fmla="*/ 11 h 50"/>
                <a:gd name="T10" fmla="*/ 6 w 97"/>
                <a:gd name="T11" fmla="*/ 50 h 50"/>
                <a:gd name="T12" fmla="*/ 3 w 97"/>
                <a:gd name="T13" fmla="*/ 49 h 50"/>
                <a:gd name="T14" fmla="*/ 0 w 97"/>
                <a:gd name="T15" fmla="*/ 41 h 50"/>
                <a:gd name="T16" fmla="*/ 1 w 97"/>
                <a:gd name="T17" fmla="*/ 3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50">
                  <a:moveTo>
                    <a:pt x="1" y="39"/>
                  </a:moveTo>
                  <a:cubicBezTo>
                    <a:pt x="91" y="1"/>
                    <a:pt x="91" y="1"/>
                    <a:pt x="91" y="1"/>
                  </a:cubicBezTo>
                  <a:cubicBezTo>
                    <a:pt x="92" y="0"/>
                    <a:pt x="93" y="1"/>
                    <a:pt x="94" y="2"/>
                  </a:cubicBezTo>
                  <a:cubicBezTo>
                    <a:pt x="97" y="9"/>
                    <a:pt x="97" y="9"/>
                    <a:pt x="97" y="9"/>
                  </a:cubicBezTo>
                  <a:cubicBezTo>
                    <a:pt x="97" y="10"/>
                    <a:pt x="97" y="11"/>
                    <a:pt x="96" y="11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4" y="49"/>
                    <a:pt x="3" y="4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39"/>
                    <a:pt x="1" y="39"/>
                  </a:cubicBezTo>
                  <a:close/>
                </a:path>
              </a:pathLst>
            </a:custGeom>
            <a:solidFill>
              <a:srgbClr val="9986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18" name="Freeform 243"/>
            <p:cNvSpPr>
              <a:spLocks/>
            </p:cNvSpPr>
            <p:nvPr/>
          </p:nvSpPr>
          <p:spPr bwMode="auto">
            <a:xfrm>
              <a:off x="3113" y="2253"/>
              <a:ext cx="27" cy="15"/>
            </a:xfrm>
            <a:custGeom>
              <a:avLst/>
              <a:gdLst>
                <a:gd name="T0" fmla="*/ 1 w 17"/>
                <a:gd name="T1" fmla="*/ 10 h 10"/>
                <a:gd name="T2" fmla="*/ 17 w 17"/>
                <a:gd name="T3" fmla="*/ 3 h 10"/>
                <a:gd name="T4" fmla="*/ 16 w 17"/>
                <a:gd name="T5" fmla="*/ 2 h 10"/>
                <a:gd name="T6" fmla="*/ 14 w 17"/>
                <a:gd name="T7" fmla="*/ 1 h 10"/>
                <a:gd name="T8" fmla="*/ 1 w 17"/>
                <a:gd name="T9" fmla="*/ 6 h 10"/>
                <a:gd name="T10" fmla="*/ 0 w 17"/>
                <a:gd name="T11" fmla="*/ 8 h 10"/>
                <a:gd name="T12" fmla="*/ 1 w 17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">
                  <a:moveTo>
                    <a:pt x="1" y="10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0"/>
                    <a:pt x="15" y="0"/>
                    <a:pt x="14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0" y="7"/>
                    <a:pt x="0" y="8"/>
                  </a:cubicBezTo>
                  <a:lnTo>
                    <a:pt x="1" y="1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19" name="Freeform 244"/>
            <p:cNvSpPr>
              <a:spLocks/>
            </p:cNvSpPr>
            <p:nvPr/>
          </p:nvSpPr>
          <p:spPr bwMode="auto">
            <a:xfrm>
              <a:off x="3079" y="2174"/>
              <a:ext cx="28" cy="17"/>
            </a:xfrm>
            <a:custGeom>
              <a:avLst/>
              <a:gdLst>
                <a:gd name="T0" fmla="*/ 0 w 18"/>
                <a:gd name="T1" fmla="*/ 7 h 11"/>
                <a:gd name="T2" fmla="*/ 16 w 18"/>
                <a:gd name="T3" fmla="*/ 0 h 11"/>
                <a:gd name="T4" fmla="*/ 17 w 18"/>
                <a:gd name="T5" fmla="*/ 3 h 11"/>
                <a:gd name="T6" fmla="*/ 17 w 18"/>
                <a:gd name="T7" fmla="*/ 5 h 11"/>
                <a:gd name="T8" fmla="*/ 4 w 18"/>
                <a:gd name="T9" fmla="*/ 11 h 11"/>
                <a:gd name="T10" fmla="*/ 2 w 18"/>
                <a:gd name="T11" fmla="*/ 10 h 11"/>
                <a:gd name="T12" fmla="*/ 0 w 18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1">
                  <a:moveTo>
                    <a:pt x="0" y="7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4"/>
                    <a:pt x="17" y="5"/>
                    <a:pt x="17" y="5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20" name="Freeform 245"/>
            <p:cNvSpPr>
              <a:spLocks/>
            </p:cNvSpPr>
            <p:nvPr/>
          </p:nvSpPr>
          <p:spPr bwMode="auto">
            <a:xfrm>
              <a:off x="3086" y="2184"/>
              <a:ext cx="46" cy="76"/>
            </a:xfrm>
            <a:custGeom>
              <a:avLst/>
              <a:gdLst>
                <a:gd name="T0" fmla="*/ 30 w 46"/>
                <a:gd name="T1" fmla="*/ 76 h 76"/>
                <a:gd name="T2" fmla="*/ 46 w 46"/>
                <a:gd name="T3" fmla="*/ 70 h 76"/>
                <a:gd name="T4" fmla="*/ 16 w 46"/>
                <a:gd name="T5" fmla="*/ 0 h 76"/>
                <a:gd name="T6" fmla="*/ 0 w 46"/>
                <a:gd name="T7" fmla="*/ 6 h 76"/>
                <a:gd name="T8" fmla="*/ 30 w 46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6">
                  <a:moveTo>
                    <a:pt x="30" y="76"/>
                  </a:moveTo>
                  <a:lnTo>
                    <a:pt x="46" y="7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30" y="7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21" name="Freeform 246"/>
            <p:cNvSpPr>
              <a:spLocks/>
            </p:cNvSpPr>
            <p:nvPr/>
          </p:nvSpPr>
          <p:spPr bwMode="auto">
            <a:xfrm>
              <a:off x="3156" y="2234"/>
              <a:ext cx="29" cy="15"/>
            </a:xfrm>
            <a:custGeom>
              <a:avLst/>
              <a:gdLst>
                <a:gd name="T0" fmla="*/ 2 w 19"/>
                <a:gd name="T1" fmla="*/ 10 h 10"/>
                <a:gd name="T2" fmla="*/ 19 w 19"/>
                <a:gd name="T3" fmla="*/ 3 h 10"/>
                <a:gd name="T4" fmla="*/ 18 w 19"/>
                <a:gd name="T5" fmla="*/ 1 h 10"/>
                <a:gd name="T6" fmla="*/ 15 w 19"/>
                <a:gd name="T7" fmla="*/ 0 h 10"/>
                <a:gd name="T8" fmla="*/ 2 w 19"/>
                <a:gd name="T9" fmla="*/ 6 h 10"/>
                <a:gd name="T10" fmla="*/ 1 w 19"/>
                <a:gd name="T11" fmla="*/ 9 h 10"/>
                <a:gd name="T12" fmla="*/ 2 w 19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0">
                  <a:moveTo>
                    <a:pt x="2" y="10"/>
                  </a:moveTo>
                  <a:cubicBezTo>
                    <a:pt x="19" y="3"/>
                    <a:pt x="19" y="3"/>
                    <a:pt x="19" y="3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1" y="9"/>
                  </a:cubicBezTo>
                  <a:lnTo>
                    <a:pt x="2" y="1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22" name="Freeform 247"/>
            <p:cNvSpPr>
              <a:spLocks/>
            </p:cNvSpPr>
            <p:nvPr/>
          </p:nvSpPr>
          <p:spPr bwMode="auto">
            <a:xfrm>
              <a:off x="3123" y="2155"/>
              <a:ext cx="28" cy="18"/>
            </a:xfrm>
            <a:custGeom>
              <a:avLst/>
              <a:gdLst>
                <a:gd name="T0" fmla="*/ 0 w 18"/>
                <a:gd name="T1" fmla="*/ 7 h 11"/>
                <a:gd name="T2" fmla="*/ 17 w 18"/>
                <a:gd name="T3" fmla="*/ 0 h 11"/>
                <a:gd name="T4" fmla="*/ 18 w 18"/>
                <a:gd name="T5" fmla="*/ 2 h 11"/>
                <a:gd name="T6" fmla="*/ 17 w 18"/>
                <a:gd name="T7" fmla="*/ 5 h 11"/>
                <a:gd name="T8" fmla="*/ 4 w 18"/>
                <a:gd name="T9" fmla="*/ 11 h 11"/>
                <a:gd name="T10" fmla="*/ 1 w 18"/>
                <a:gd name="T11" fmla="*/ 10 h 11"/>
                <a:gd name="T12" fmla="*/ 0 w 18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1">
                  <a:moveTo>
                    <a:pt x="0" y="7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3"/>
                    <a:pt x="18" y="5"/>
                    <a:pt x="17" y="5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1" y="11"/>
                    <a:pt x="1" y="1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23" name="Freeform 248"/>
            <p:cNvSpPr>
              <a:spLocks/>
            </p:cNvSpPr>
            <p:nvPr/>
          </p:nvSpPr>
          <p:spPr bwMode="auto">
            <a:xfrm>
              <a:off x="3130" y="2165"/>
              <a:ext cx="48" cy="77"/>
            </a:xfrm>
            <a:custGeom>
              <a:avLst/>
              <a:gdLst>
                <a:gd name="T0" fmla="*/ 32 w 48"/>
                <a:gd name="T1" fmla="*/ 77 h 77"/>
                <a:gd name="T2" fmla="*/ 48 w 48"/>
                <a:gd name="T3" fmla="*/ 70 h 77"/>
                <a:gd name="T4" fmla="*/ 16 w 48"/>
                <a:gd name="T5" fmla="*/ 0 h 77"/>
                <a:gd name="T6" fmla="*/ 0 w 48"/>
                <a:gd name="T7" fmla="*/ 6 h 77"/>
                <a:gd name="T8" fmla="*/ 32 w 48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77">
                  <a:moveTo>
                    <a:pt x="32" y="77"/>
                  </a:moveTo>
                  <a:lnTo>
                    <a:pt x="48" y="7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32" y="77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24" name="Freeform 249"/>
            <p:cNvSpPr>
              <a:spLocks/>
            </p:cNvSpPr>
            <p:nvPr/>
          </p:nvSpPr>
          <p:spPr bwMode="auto">
            <a:xfrm>
              <a:off x="3201" y="2215"/>
              <a:ext cx="27" cy="16"/>
            </a:xfrm>
            <a:custGeom>
              <a:avLst/>
              <a:gdLst>
                <a:gd name="T0" fmla="*/ 1 w 17"/>
                <a:gd name="T1" fmla="*/ 10 h 10"/>
                <a:gd name="T2" fmla="*/ 17 w 17"/>
                <a:gd name="T3" fmla="*/ 3 h 10"/>
                <a:gd name="T4" fmla="*/ 16 w 17"/>
                <a:gd name="T5" fmla="*/ 2 h 10"/>
                <a:gd name="T6" fmla="*/ 14 w 17"/>
                <a:gd name="T7" fmla="*/ 1 h 10"/>
                <a:gd name="T8" fmla="*/ 1 w 17"/>
                <a:gd name="T9" fmla="*/ 6 h 10"/>
                <a:gd name="T10" fmla="*/ 0 w 17"/>
                <a:gd name="T11" fmla="*/ 8 h 10"/>
                <a:gd name="T12" fmla="*/ 1 w 17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">
                  <a:moveTo>
                    <a:pt x="1" y="10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0"/>
                    <a:pt x="15" y="0"/>
                    <a:pt x="14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0" y="7"/>
                    <a:pt x="0" y="8"/>
                  </a:cubicBezTo>
                  <a:lnTo>
                    <a:pt x="1" y="1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25" name="Freeform 250"/>
            <p:cNvSpPr>
              <a:spLocks/>
            </p:cNvSpPr>
            <p:nvPr/>
          </p:nvSpPr>
          <p:spPr bwMode="auto">
            <a:xfrm>
              <a:off x="3167" y="2136"/>
              <a:ext cx="28" cy="18"/>
            </a:xfrm>
            <a:custGeom>
              <a:avLst/>
              <a:gdLst>
                <a:gd name="T0" fmla="*/ 0 w 18"/>
                <a:gd name="T1" fmla="*/ 7 h 11"/>
                <a:gd name="T2" fmla="*/ 16 w 18"/>
                <a:gd name="T3" fmla="*/ 0 h 11"/>
                <a:gd name="T4" fmla="*/ 17 w 18"/>
                <a:gd name="T5" fmla="*/ 3 h 11"/>
                <a:gd name="T6" fmla="*/ 16 w 18"/>
                <a:gd name="T7" fmla="*/ 5 h 11"/>
                <a:gd name="T8" fmla="*/ 4 w 18"/>
                <a:gd name="T9" fmla="*/ 11 h 11"/>
                <a:gd name="T10" fmla="*/ 1 w 18"/>
                <a:gd name="T11" fmla="*/ 10 h 11"/>
                <a:gd name="T12" fmla="*/ 0 w 18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1">
                  <a:moveTo>
                    <a:pt x="0" y="7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4"/>
                    <a:pt x="17" y="5"/>
                    <a:pt x="16" y="5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2" y="10"/>
                    <a:pt x="1" y="1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26" name="Freeform 251"/>
            <p:cNvSpPr>
              <a:spLocks/>
            </p:cNvSpPr>
            <p:nvPr/>
          </p:nvSpPr>
          <p:spPr bwMode="auto">
            <a:xfrm>
              <a:off x="3176" y="2146"/>
              <a:ext cx="46" cy="77"/>
            </a:xfrm>
            <a:custGeom>
              <a:avLst/>
              <a:gdLst>
                <a:gd name="T0" fmla="*/ 30 w 46"/>
                <a:gd name="T1" fmla="*/ 77 h 77"/>
                <a:gd name="T2" fmla="*/ 46 w 46"/>
                <a:gd name="T3" fmla="*/ 70 h 77"/>
                <a:gd name="T4" fmla="*/ 16 w 46"/>
                <a:gd name="T5" fmla="*/ 0 h 77"/>
                <a:gd name="T6" fmla="*/ 0 w 46"/>
                <a:gd name="T7" fmla="*/ 6 h 77"/>
                <a:gd name="T8" fmla="*/ 30 w 46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7">
                  <a:moveTo>
                    <a:pt x="30" y="77"/>
                  </a:moveTo>
                  <a:lnTo>
                    <a:pt x="46" y="7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30" y="77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27" name="Freeform 252"/>
            <p:cNvSpPr>
              <a:spLocks/>
            </p:cNvSpPr>
            <p:nvPr/>
          </p:nvSpPr>
          <p:spPr bwMode="auto">
            <a:xfrm>
              <a:off x="3057" y="2116"/>
              <a:ext cx="152" cy="75"/>
            </a:xfrm>
            <a:custGeom>
              <a:avLst/>
              <a:gdLst>
                <a:gd name="T0" fmla="*/ 2 w 97"/>
                <a:gd name="T1" fmla="*/ 39 h 48"/>
                <a:gd name="T2" fmla="*/ 91 w 97"/>
                <a:gd name="T3" fmla="*/ 0 h 48"/>
                <a:gd name="T4" fmla="*/ 94 w 97"/>
                <a:gd name="T5" fmla="*/ 1 h 48"/>
                <a:gd name="T6" fmla="*/ 97 w 97"/>
                <a:gd name="T7" fmla="*/ 8 h 48"/>
                <a:gd name="T8" fmla="*/ 95 w 97"/>
                <a:gd name="T9" fmla="*/ 9 h 48"/>
                <a:gd name="T10" fmla="*/ 5 w 97"/>
                <a:gd name="T11" fmla="*/ 48 h 48"/>
                <a:gd name="T12" fmla="*/ 3 w 97"/>
                <a:gd name="T13" fmla="*/ 48 h 48"/>
                <a:gd name="T14" fmla="*/ 1 w 97"/>
                <a:gd name="T15" fmla="*/ 41 h 48"/>
                <a:gd name="T16" fmla="*/ 2 w 97"/>
                <a:gd name="T17" fmla="*/ 3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48">
                  <a:moveTo>
                    <a:pt x="2" y="39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2" y="0"/>
                    <a:pt x="94" y="0"/>
                    <a:pt x="94" y="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8"/>
                    <a:pt x="3" y="48"/>
                    <a:pt x="3" y="4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1" y="39"/>
                    <a:pt x="2" y="39"/>
                  </a:cubicBezTo>
                  <a:close/>
                </a:path>
              </a:pathLst>
            </a:custGeom>
            <a:solidFill>
              <a:srgbClr val="9986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28" name="Freeform 253"/>
            <p:cNvSpPr>
              <a:spLocks/>
            </p:cNvSpPr>
            <p:nvPr/>
          </p:nvSpPr>
          <p:spPr bwMode="auto">
            <a:xfrm>
              <a:off x="3068" y="2107"/>
              <a:ext cx="124" cy="66"/>
            </a:xfrm>
            <a:custGeom>
              <a:avLst/>
              <a:gdLst>
                <a:gd name="T0" fmla="*/ 44 w 124"/>
                <a:gd name="T1" fmla="*/ 0 h 66"/>
                <a:gd name="T2" fmla="*/ 0 w 124"/>
                <a:gd name="T3" fmla="*/ 66 h 66"/>
                <a:gd name="T4" fmla="*/ 61 w 124"/>
                <a:gd name="T5" fmla="*/ 40 h 66"/>
                <a:gd name="T6" fmla="*/ 124 w 124"/>
                <a:gd name="T7" fmla="*/ 14 h 66"/>
                <a:gd name="T8" fmla="*/ 44 w 124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6">
                  <a:moveTo>
                    <a:pt x="44" y="0"/>
                  </a:moveTo>
                  <a:lnTo>
                    <a:pt x="0" y="66"/>
                  </a:lnTo>
                  <a:lnTo>
                    <a:pt x="61" y="40"/>
                  </a:lnTo>
                  <a:lnTo>
                    <a:pt x="124" y="1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29" name="Freeform 254"/>
            <p:cNvSpPr>
              <a:spLocks noEditPoints="1"/>
            </p:cNvSpPr>
            <p:nvPr/>
          </p:nvSpPr>
          <p:spPr bwMode="auto">
            <a:xfrm>
              <a:off x="3108" y="2116"/>
              <a:ext cx="22" cy="30"/>
            </a:xfrm>
            <a:custGeom>
              <a:avLst/>
              <a:gdLst>
                <a:gd name="T0" fmla="*/ 9 w 14"/>
                <a:gd name="T1" fmla="*/ 15 h 19"/>
                <a:gd name="T2" fmla="*/ 7 w 14"/>
                <a:gd name="T3" fmla="*/ 10 h 19"/>
                <a:gd name="T4" fmla="*/ 3 w 14"/>
                <a:gd name="T5" fmla="*/ 10 h 19"/>
                <a:gd name="T6" fmla="*/ 1 w 14"/>
                <a:gd name="T7" fmla="*/ 7 h 19"/>
                <a:gd name="T8" fmla="*/ 1 w 14"/>
                <a:gd name="T9" fmla="*/ 4 h 19"/>
                <a:gd name="T10" fmla="*/ 3 w 14"/>
                <a:gd name="T11" fmla="*/ 2 h 19"/>
                <a:gd name="T12" fmla="*/ 2 w 14"/>
                <a:gd name="T13" fmla="*/ 1 h 19"/>
                <a:gd name="T14" fmla="*/ 4 w 14"/>
                <a:gd name="T15" fmla="*/ 0 h 19"/>
                <a:gd name="T16" fmla="*/ 4 w 14"/>
                <a:gd name="T17" fmla="*/ 1 h 19"/>
                <a:gd name="T18" fmla="*/ 8 w 14"/>
                <a:gd name="T19" fmla="*/ 1 h 19"/>
                <a:gd name="T20" fmla="*/ 10 w 14"/>
                <a:gd name="T21" fmla="*/ 3 h 19"/>
                <a:gd name="T22" fmla="*/ 7 w 14"/>
                <a:gd name="T23" fmla="*/ 4 h 19"/>
                <a:gd name="T24" fmla="*/ 5 w 14"/>
                <a:gd name="T25" fmla="*/ 3 h 19"/>
                <a:gd name="T26" fmla="*/ 7 w 14"/>
                <a:gd name="T27" fmla="*/ 7 h 19"/>
                <a:gd name="T28" fmla="*/ 11 w 14"/>
                <a:gd name="T29" fmla="*/ 8 h 19"/>
                <a:gd name="T30" fmla="*/ 13 w 14"/>
                <a:gd name="T31" fmla="*/ 10 h 19"/>
                <a:gd name="T32" fmla="*/ 14 w 14"/>
                <a:gd name="T33" fmla="*/ 14 h 19"/>
                <a:gd name="T34" fmla="*/ 11 w 14"/>
                <a:gd name="T35" fmla="*/ 17 h 19"/>
                <a:gd name="T36" fmla="*/ 12 w 14"/>
                <a:gd name="T37" fmla="*/ 19 h 19"/>
                <a:gd name="T38" fmla="*/ 10 w 14"/>
                <a:gd name="T39" fmla="*/ 19 h 19"/>
                <a:gd name="T40" fmla="*/ 10 w 14"/>
                <a:gd name="T41" fmla="*/ 17 h 19"/>
                <a:gd name="T42" fmla="*/ 6 w 14"/>
                <a:gd name="T43" fmla="*/ 17 h 19"/>
                <a:gd name="T44" fmla="*/ 3 w 14"/>
                <a:gd name="T45" fmla="*/ 15 h 19"/>
                <a:gd name="T46" fmla="*/ 6 w 14"/>
                <a:gd name="T47" fmla="*/ 13 h 19"/>
                <a:gd name="T48" fmla="*/ 7 w 14"/>
                <a:gd name="T49" fmla="*/ 14 h 19"/>
                <a:gd name="T50" fmla="*/ 9 w 14"/>
                <a:gd name="T51" fmla="*/ 15 h 19"/>
                <a:gd name="T52" fmla="*/ 4 w 14"/>
                <a:gd name="T53" fmla="*/ 4 h 19"/>
                <a:gd name="T54" fmla="*/ 3 w 14"/>
                <a:gd name="T55" fmla="*/ 5 h 19"/>
                <a:gd name="T56" fmla="*/ 3 w 14"/>
                <a:gd name="T57" fmla="*/ 6 h 19"/>
                <a:gd name="T58" fmla="*/ 4 w 14"/>
                <a:gd name="T59" fmla="*/ 7 h 19"/>
                <a:gd name="T60" fmla="*/ 5 w 14"/>
                <a:gd name="T61" fmla="*/ 7 h 19"/>
                <a:gd name="T62" fmla="*/ 4 w 14"/>
                <a:gd name="T63" fmla="*/ 4 h 19"/>
                <a:gd name="T64" fmla="*/ 10 w 14"/>
                <a:gd name="T65" fmla="*/ 14 h 19"/>
                <a:gd name="T66" fmla="*/ 11 w 14"/>
                <a:gd name="T67" fmla="*/ 13 h 19"/>
                <a:gd name="T68" fmla="*/ 11 w 14"/>
                <a:gd name="T69" fmla="*/ 11 h 19"/>
                <a:gd name="T70" fmla="*/ 10 w 14"/>
                <a:gd name="T71" fmla="*/ 10 h 19"/>
                <a:gd name="T72" fmla="*/ 8 w 14"/>
                <a:gd name="T73" fmla="*/ 10 h 19"/>
                <a:gd name="T74" fmla="*/ 10 w 14"/>
                <a:gd name="T75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" h="19">
                  <a:moveTo>
                    <a:pt x="9" y="15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5" y="11"/>
                    <a:pt x="4" y="10"/>
                    <a:pt x="3" y="10"/>
                  </a:cubicBezTo>
                  <a:cubicBezTo>
                    <a:pt x="2" y="9"/>
                    <a:pt x="1" y="9"/>
                    <a:pt x="1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1"/>
                    <a:pt x="7" y="1"/>
                    <a:pt x="8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6" y="3"/>
                    <a:pt x="5" y="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9" y="7"/>
                    <a:pt x="10" y="7"/>
                    <a:pt x="11" y="8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4" y="11"/>
                    <a:pt x="14" y="12"/>
                    <a:pt x="14" y="14"/>
                  </a:cubicBezTo>
                  <a:cubicBezTo>
                    <a:pt x="13" y="15"/>
                    <a:pt x="12" y="16"/>
                    <a:pt x="11" y="17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8" y="18"/>
                    <a:pt x="7" y="18"/>
                    <a:pt x="6" y="17"/>
                  </a:cubicBezTo>
                  <a:cubicBezTo>
                    <a:pt x="5" y="17"/>
                    <a:pt x="4" y="16"/>
                    <a:pt x="3" y="1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4"/>
                    <a:pt x="7" y="14"/>
                  </a:cubicBezTo>
                  <a:cubicBezTo>
                    <a:pt x="8" y="15"/>
                    <a:pt x="8" y="15"/>
                    <a:pt x="9" y="15"/>
                  </a:cubicBezTo>
                  <a:close/>
                  <a:moveTo>
                    <a:pt x="4" y="4"/>
                  </a:moveTo>
                  <a:cubicBezTo>
                    <a:pt x="4" y="4"/>
                    <a:pt x="3" y="5"/>
                    <a:pt x="3" y="5"/>
                  </a:cubicBezTo>
                  <a:cubicBezTo>
                    <a:pt x="3" y="5"/>
                    <a:pt x="3" y="6"/>
                    <a:pt x="3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5" y="7"/>
                    <a:pt x="5" y="7"/>
                  </a:cubicBezTo>
                  <a:lnTo>
                    <a:pt x="4" y="4"/>
                  </a:lnTo>
                  <a:close/>
                  <a:moveTo>
                    <a:pt x="10" y="14"/>
                  </a:moveTo>
                  <a:cubicBezTo>
                    <a:pt x="11" y="14"/>
                    <a:pt x="11" y="14"/>
                    <a:pt x="11" y="13"/>
                  </a:cubicBezTo>
                  <a:cubicBezTo>
                    <a:pt x="11" y="12"/>
                    <a:pt x="11" y="12"/>
                    <a:pt x="11" y="11"/>
                  </a:cubicBezTo>
                  <a:cubicBezTo>
                    <a:pt x="11" y="11"/>
                    <a:pt x="10" y="11"/>
                    <a:pt x="10" y="10"/>
                  </a:cubicBezTo>
                  <a:cubicBezTo>
                    <a:pt x="10" y="10"/>
                    <a:pt x="9" y="10"/>
                    <a:pt x="8" y="10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30" name="Oval 255"/>
            <p:cNvSpPr>
              <a:spLocks noChangeArrowheads="1"/>
            </p:cNvSpPr>
            <p:nvPr/>
          </p:nvSpPr>
          <p:spPr bwMode="auto">
            <a:xfrm>
              <a:off x="2570" y="3451"/>
              <a:ext cx="1525" cy="372"/>
            </a:xfrm>
            <a:prstGeom prst="ellipse">
              <a:avLst/>
            </a:prstGeom>
            <a:solidFill>
              <a:srgbClr val="00A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31" name="Freeform 256"/>
            <p:cNvSpPr>
              <a:spLocks/>
            </p:cNvSpPr>
            <p:nvPr/>
          </p:nvSpPr>
          <p:spPr bwMode="auto">
            <a:xfrm>
              <a:off x="2892" y="3033"/>
              <a:ext cx="909" cy="149"/>
            </a:xfrm>
            <a:custGeom>
              <a:avLst/>
              <a:gdLst>
                <a:gd name="T0" fmla="*/ 23 w 579"/>
                <a:gd name="T1" fmla="*/ 0 h 95"/>
                <a:gd name="T2" fmla="*/ 562 w 579"/>
                <a:gd name="T3" fmla="*/ 0 h 95"/>
                <a:gd name="T4" fmla="*/ 579 w 579"/>
                <a:gd name="T5" fmla="*/ 18 h 95"/>
                <a:gd name="T6" fmla="*/ 579 w 579"/>
                <a:gd name="T7" fmla="*/ 72 h 95"/>
                <a:gd name="T8" fmla="*/ 562 w 579"/>
                <a:gd name="T9" fmla="*/ 95 h 95"/>
                <a:gd name="T10" fmla="*/ 23 w 579"/>
                <a:gd name="T11" fmla="*/ 95 h 95"/>
                <a:gd name="T12" fmla="*/ 0 w 579"/>
                <a:gd name="T13" fmla="*/ 72 h 95"/>
                <a:gd name="T14" fmla="*/ 0 w 579"/>
                <a:gd name="T15" fmla="*/ 18 h 95"/>
                <a:gd name="T16" fmla="*/ 23 w 579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9" h="95">
                  <a:moveTo>
                    <a:pt x="23" y="0"/>
                  </a:moveTo>
                  <a:cubicBezTo>
                    <a:pt x="562" y="0"/>
                    <a:pt x="562" y="0"/>
                    <a:pt x="562" y="0"/>
                  </a:cubicBezTo>
                  <a:cubicBezTo>
                    <a:pt x="571" y="0"/>
                    <a:pt x="579" y="9"/>
                    <a:pt x="579" y="18"/>
                  </a:cubicBezTo>
                  <a:cubicBezTo>
                    <a:pt x="579" y="72"/>
                    <a:pt x="579" y="72"/>
                    <a:pt x="579" y="72"/>
                  </a:cubicBezTo>
                  <a:cubicBezTo>
                    <a:pt x="579" y="86"/>
                    <a:pt x="571" y="95"/>
                    <a:pt x="562" y="95"/>
                  </a:cubicBezTo>
                  <a:cubicBezTo>
                    <a:pt x="23" y="95"/>
                    <a:pt x="23" y="95"/>
                    <a:pt x="23" y="95"/>
                  </a:cubicBezTo>
                  <a:cubicBezTo>
                    <a:pt x="9" y="95"/>
                    <a:pt x="0" y="86"/>
                    <a:pt x="0" y="7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23" y="0"/>
                  </a:cubicBezTo>
                  <a:close/>
                </a:path>
              </a:pathLst>
            </a:custGeom>
            <a:solidFill>
              <a:srgbClr val="F4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32" name="Freeform 257"/>
            <p:cNvSpPr>
              <a:spLocks noEditPoints="1"/>
            </p:cNvSpPr>
            <p:nvPr/>
          </p:nvSpPr>
          <p:spPr bwMode="auto">
            <a:xfrm>
              <a:off x="2999" y="3217"/>
              <a:ext cx="697" cy="335"/>
            </a:xfrm>
            <a:custGeom>
              <a:avLst/>
              <a:gdLst>
                <a:gd name="T0" fmla="*/ 127 w 697"/>
                <a:gd name="T1" fmla="*/ 64 h 335"/>
                <a:gd name="T2" fmla="*/ 0 w 697"/>
                <a:gd name="T3" fmla="*/ 0 h 335"/>
                <a:gd name="T4" fmla="*/ 689 w 697"/>
                <a:gd name="T5" fmla="*/ 64 h 335"/>
                <a:gd name="T6" fmla="*/ 576 w 697"/>
                <a:gd name="T7" fmla="*/ 0 h 335"/>
                <a:gd name="T8" fmla="*/ 689 w 697"/>
                <a:gd name="T9" fmla="*/ 64 h 335"/>
                <a:gd name="T10" fmla="*/ 532 w 697"/>
                <a:gd name="T11" fmla="*/ 64 h 335"/>
                <a:gd name="T12" fmla="*/ 433 w 697"/>
                <a:gd name="T13" fmla="*/ 0 h 335"/>
                <a:gd name="T14" fmla="*/ 397 w 697"/>
                <a:gd name="T15" fmla="*/ 0 h 335"/>
                <a:gd name="T16" fmla="*/ 348 w 697"/>
                <a:gd name="T17" fmla="*/ 64 h 335"/>
                <a:gd name="T18" fmla="*/ 298 w 697"/>
                <a:gd name="T19" fmla="*/ 0 h 335"/>
                <a:gd name="T20" fmla="*/ 397 w 697"/>
                <a:gd name="T21" fmla="*/ 0 h 335"/>
                <a:gd name="T22" fmla="*/ 397 w 697"/>
                <a:gd name="T23" fmla="*/ 93 h 335"/>
                <a:gd name="T24" fmla="*/ 348 w 697"/>
                <a:gd name="T25" fmla="*/ 149 h 335"/>
                <a:gd name="T26" fmla="*/ 298 w 697"/>
                <a:gd name="T27" fmla="*/ 93 h 335"/>
                <a:gd name="T28" fmla="*/ 348 w 697"/>
                <a:gd name="T29" fmla="*/ 185 h 335"/>
                <a:gd name="T30" fmla="*/ 397 w 697"/>
                <a:gd name="T31" fmla="*/ 242 h 335"/>
                <a:gd name="T32" fmla="*/ 298 w 697"/>
                <a:gd name="T33" fmla="*/ 242 h 335"/>
                <a:gd name="T34" fmla="*/ 348 w 697"/>
                <a:gd name="T35" fmla="*/ 185 h 335"/>
                <a:gd name="T36" fmla="*/ 433 w 697"/>
                <a:gd name="T37" fmla="*/ 93 h 335"/>
                <a:gd name="T38" fmla="*/ 532 w 697"/>
                <a:gd name="T39" fmla="*/ 149 h 335"/>
                <a:gd name="T40" fmla="*/ 433 w 697"/>
                <a:gd name="T41" fmla="*/ 185 h 335"/>
                <a:gd name="T42" fmla="*/ 532 w 697"/>
                <a:gd name="T43" fmla="*/ 242 h 335"/>
                <a:gd name="T44" fmla="*/ 433 w 697"/>
                <a:gd name="T45" fmla="*/ 185 h 335"/>
                <a:gd name="T46" fmla="*/ 576 w 697"/>
                <a:gd name="T47" fmla="*/ 185 h 335"/>
                <a:gd name="T48" fmla="*/ 667 w 697"/>
                <a:gd name="T49" fmla="*/ 242 h 335"/>
                <a:gd name="T50" fmla="*/ 683 w 697"/>
                <a:gd name="T51" fmla="*/ 149 h 335"/>
                <a:gd name="T52" fmla="*/ 576 w 697"/>
                <a:gd name="T53" fmla="*/ 93 h 335"/>
                <a:gd name="T54" fmla="*/ 683 w 697"/>
                <a:gd name="T55" fmla="*/ 149 h 335"/>
                <a:gd name="T56" fmla="*/ 661 w 697"/>
                <a:gd name="T57" fmla="*/ 270 h 335"/>
                <a:gd name="T58" fmla="*/ 576 w 697"/>
                <a:gd name="T59" fmla="*/ 335 h 335"/>
                <a:gd name="T60" fmla="*/ 532 w 697"/>
                <a:gd name="T61" fmla="*/ 270 h 335"/>
                <a:gd name="T62" fmla="*/ 433 w 697"/>
                <a:gd name="T63" fmla="*/ 335 h 335"/>
                <a:gd name="T64" fmla="*/ 532 w 697"/>
                <a:gd name="T65" fmla="*/ 270 h 335"/>
                <a:gd name="T66" fmla="*/ 171 w 697"/>
                <a:gd name="T67" fmla="*/ 64 h 335"/>
                <a:gd name="T68" fmla="*/ 270 w 697"/>
                <a:gd name="T69" fmla="*/ 0 h 335"/>
                <a:gd name="T70" fmla="*/ 270 w 697"/>
                <a:gd name="T71" fmla="*/ 149 h 335"/>
                <a:gd name="T72" fmla="*/ 171 w 697"/>
                <a:gd name="T73" fmla="*/ 93 h 335"/>
                <a:gd name="T74" fmla="*/ 270 w 697"/>
                <a:gd name="T75" fmla="*/ 149 h 335"/>
                <a:gd name="T76" fmla="*/ 171 w 697"/>
                <a:gd name="T77" fmla="*/ 185 h 335"/>
                <a:gd name="T78" fmla="*/ 270 w 697"/>
                <a:gd name="T79" fmla="*/ 242 h 335"/>
                <a:gd name="T80" fmla="*/ 127 w 697"/>
                <a:gd name="T81" fmla="*/ 242 h 335"/>
                <a:gd name="T82" fmla="*/ 22 w 697"/>
                <a:gd name="T83" fmla="*/ 185 h 335"/>
                <a:gd name="T84" fmla="*/ 127 w 697"/>
                <a:gd name="T85" fmla="*/ 242 h 335"/>
                <a:gd name="T86" fmla="*/ 127 w 697"/>
                <a:gd name="T87" fmla="*/ 149 h 335"/>
                <a:gd name="T88" fmla="*/ 14 w 697"/>
                <a:gd name="T89" fmla="*/ 93 h 335"/>
                <a:gd name="T90" fmla="*/ 127 w 697"/>
                <a:gd name="T91" fmla="*/ 270 h 335"/>
                <a:gd name="T92" fmla="*/ 43 w 697"/>
                <a:gd name="T93" fmla="*/ 335 h 335"/>
                <a:gd name="T94" fmla="*/ 127 w 697"/>
                <a:gd name="T95" fmla="*/ 270 h 335"/>
                <a:gd name="T96" fmla="*/ 171 w 697"/>
                <a:gd name="T97" fmla="*/ 335 h 335"/>
                <a:gd name="T98" fmla="*/ 270 w 697"/>
                <a:gd name="T99" fmla="*/ 270 h 335"/>
                <a:gd name="T100" fmla="*/ 298 w 697"/>
                <a:gd name="T101" fmla="*/ 270 h 335"/>
                <a:gd name="T102" fmla="*/ 348 w 697"/>
                <a:gd name="T103" fmla="*/ 335 h 335"/>
                <a:gd name="T104" fmla="*/ 397 w 697"/>
                <a:gd name="T105" fmla="*/ 270 h 335"/>
                <a:gd name="T106" fmla="*/ 298 w 697"/>
                <a:gd name="T107" fmla="*/ 27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97" h="335">
                  <a:moveTo>
                    <a:pt x="7" y="64"/>
                  </a:moveTo>
                  <a:lnTo>
                    <a:pt x="127" y="64"/>
                  </a:lnTo>
                  <a:lnTo>
                    <a:pt x="127" y="0"/>
                  </a:lnTo>
                  <a:lnTo>
                    <a:pt x="0" y="0"/>
                  </a:lnTo>
                  <a:lnTo>
                    <a:pt x="7" y="64"/>
                  </a:lnTo>
                  <a:close/>
                  <a:moveTo>
                    <a:pt x="689" y="64"/>
                  </a:moveTo>
                  <a:lnTo>
                    <a:pt x="576" y="64"/>
                  </a:lnTo>
                  <a:lnTo>
                    <a:pt x="576" y="0"/>
                  </a:lnTo>
                  <a:lnTo>
                    <a:pt x="697" y="0"/>
                  </a:lnTo>
                  <a:lnTo>
                    <a:pt x="689" y="64"/>
                  </a:lnTo>
                  <a:close/>
                  <a:moveTo>
                    <a:pt x="532" y="0"/>
                  </a:moveTo>
                  <a:lnTo>
                    <a:pt x="532" y="64"/>
                  </a:lnTo>
                  <a:lnTo>
                    <a:pt x="433" y="64"/>
                  </a:lnTo>
                  <a:lnTo>
                    <a:pt x="433" y="0"/>
                  </a:lnTo>
                  <a:lnTo>
                    <a:pt x="532" y="0"/>
                  </a:lnTo>
                  <a:close/>
                  <a:moveTo>
                    <a:pt x="397" y="0"/>
                  </a:moveTo>
                  <a:lnTo>
                    <a:pt x="397" y="64"/>
                  </a:lnTo>
                  <a:lnTo>
                    <a:pt x="348" y="64"/>
                  </a:lnTo>
                  <a:lnTo>
                    <a:pt x="298" y="64"/>
                  </a:lnTo>
                  <a:lnTo>
                    <a:pt x="298" y="0"/>
                  </a:lnTo>
                  <a:lnTo>
                    <a:pt x="348" y="0"/>
                  </a:lnTo>
                  <a:lnTo>
                    <a:pt x="397" y="0"/>
                  </a:lnTo>
                  <a:close/>
                  <a:moveTo>
                    <a:pt x="348" y="93"/>
                  </a:moveTo>
                  <a:lnTo>
                    <a:pt x="397" y="93"/>
                  </a:lnTo>
                  <a:lnTo>
                    <a:pt x="397" y="149"/>
                  </a:lnTo>
                  <a:lnTo>
                    <a:pt x="348" y="149"/>
                  </a:lnTo>
                  <a:lnTo>
                    <a:pt x="298" y="149"/>
                  </a:lnTo>
                  <a:lnTo>
                    <a:pt x="298" y="93"/>
                  </a:lnTo>
                  <a:lnTo>
                    <a:pt x="348" y="93"/>
                  </a:lnTo>
                  <a:close/>
                  <a:moveTo>
                    <a:pt x="348" y="185"/>
                  </a:moveTo>
                  <a:lnTo>
                    <a:pt x="397" y="185"/>
                  </a:lnTo>
                  <a:lnTo>
                    <a:pt x="397" y="242"/>
                  </a:lnTo>
                  <a:lnTo>
                    <a:pt x="348" y="242"/>
                  </a:lnTo>
                  <a:lnTo>
                    <a:pt x="298" y="242"/>
                  </a:lnTo>
                  <a:lnTo>
                    <a:pt x="298" y="185"/>
                  </a:lnTo>
                  <a:lnTo>
                    <a:pt x="348" y="185"/>
                  </a:lnTo>
                  <a:close/>
                  <a:moveTo>
                    <a:pt x="433" y="149"/>
                  </a:moveTo>
                  <a:lnTo>
                    <a:pt x="433" y="93"/>
                  </a:lnTo>
                  <a:lnTo>
                    <a:pt x="532" y="93"/>
                  </a:lnTo>
                  <a:lnTo>
                    <a:pt x="532" y="149"/>
                  </a:lnTo>
                  <a:lnTo>
                    <a:pt x="433" y="149"/>
                  </a:lnTo>
                  <a:close/>
                  <a:moveTo>
                    <a:pt x="433" y="185"/>
                  </a:moveTo>
                  <a:lnTo>
                    <a:pt x="532" y="185"/>
                  </a:lnTo>
                  <a:lnTo>
                    <a:pt x="532" y="242"/>
                  </a:lnTo>
                  <a:lnTo>
                    <a:pt x="433" y="242"/>
                  </a:lnTo>
                  <a:lnTo>
                    <a:pt x="433" y="185"/>
                  </a:lnTo>
                  <a:close/>
                  <a:moveTo>
                    <a:pt x="576" y="242"/>
                  </a:moveTo>
                  <a:lnTo>
                    <a:pt x="576" y="185"/>
                  </a:lnTo>
                  <a:lnTo>
                    <a:pt x="675" y="185"/>
                  </a:lnTo>
                  <a:lnTo>
                    <a:pt x="667" y="242"/>
                  </a:lnTo>
                  <a:lnTo>
                    <a:pt x="576" y="242"/>
                  </a:lnTo>
                  <a:close/>
                  <a:moveTo>
                    <a:pt x="683" y="149"/>
                  </a:moveTo>
                  <a:lnTo>
                    <a:pt x="576" y="149"/>
                  </a:lnTo>
                  <a:lnTo>
                    <a:pt x="576" y="93"/>
                  </a:lnTo>
                  <a:lnTo>
                    <a:pt x="689" y="93"/>
                  </a:lnTo>
                  <a:lnTo>
                    <a:pt x="683" y="149"/>
                  </a:lnTo>
                  <a:close/>
                  <a:moveTo>
                    <a:pt x="576" y="270"/>
                  </a:moveTo>
                  <a:lnTo>
                    <a:pt x="661" y="270"/>
                  </a:lnTo>
                  <a:lnTo>
                    <a:pt x="654" y="335"/>
                  </a:lnTo>
                  <a:lnTo>
                    <a:pt x="576" y="335"/>
                  </a:lnTo>
                  <a:lnTo>
                    <a:pt x="576" y="270"/>
                  </a:lnTo>
                  <a:close/>
                  <a:moveTo>
                    <a:pt x="532" y="270"/>
                  </a:moveTo>
                  <a:lnTo>
                    <a:pt x="532" y="335"/>
                  </a:lnTo>
                  <a:lnTo>
                    <a:pt x="433" y="335"/>
                  </a:lnTo>
                  <a:lnTo>
                    <a:pt x="433" y="270"/>
                  </a:lnTo>
                  <a:lnTo>
                    <a:pt x="532" y="270"/>
                  </a:lnTo>
                  <a:close/>
                  <a:moveTo>
                    <a:pt x="171" y="0"/>
                  </a:moveTo>
                  <a:lnTo>
                    <a:pt x="171" y="64"/>
                  </a:lnTo>
                  <a:lnTo>
                    <a:pt x="270" y="64"/>
                  </a:lnTo>
                  <a:lnTo>
                    <a:pt x="270" y="0"/>
                  </a:lnTo>
                  <a:lnTo>
                    <a:pt x="171" y="0"/>
                  </a:lnTo>
                  <a:close/>
                  <a:moveTo>
                    <a:pt x="270" y="149"/>
                  </a:moveTo>
                  <a:lnTo>
                    <a:pt x="270" y="93"/>
                  </a:lnTo>
                  <a:lnTo>
                    <a:pt x="171" y="93"/>
                  </a:lnTo>
                  <a:lnTo>
                    <a:pt x="171" y="149"/>
                  </a:lnTo>
                  <a:lnTo>
                    <a:pt x="270" y="149"/>
                  </a:lnTo>
                  <a:close/>
                  <a:moveTo>
                    <a:pt x="270" y="185"/>
                  </a:moveTo>
                  <a:lnTo>
                    <a:pt x="171" y="185"/>
                  </a:lnTo>
                  <a:lnTo>
                    <a:pt x="171" y="242"/>
                  </a:lnTo>
                  <a:lnTo>
                    <a:pt x="270" y="242"/>
                  </a:lnTo>
                  <a:lnTo>
                    <a:pt x="270" y="185"/>
                  </a:lnTo>
                  <a:close/>
                  <a:moveTo>
                    <a:pt x="127" y="242"/>
                  </a:moveTo>
                  <a:lnTo>
                    <a:pt x="127" y="185"/>
                  </a:lnTo>
                  <a:lnTo>
                    <a:pt x="22" y="185"/>
                  </a:lnTo>
                  <a:lnTo>
                    <a:pt x="36" y="242"/>
                  </a:lnTo>
                  <a:lnTo>
                    <a:pt x="127" y="242"/>
                  </a:lnTo>
                  <a:close/>
                  <a:moveTo>
                    <a:pt x="22" y="149"/>
                  </a:moveTo>
                  <a:lnTo>
                    <a:pt x="127" y="149"/>
                  </a:lnTo>
                  <a:lnTo>
                    <a:pt x="127" y="93"/>
                  </a:lnTo>
                  <a:lnTo>
                    <a:pt x="14" y="93"/>
                  </a:lnTo>
                  <a:lnTo>
                    <a:pt x="22" y="149"/>
                  </a:lnTo>
                  <a:close/>
                  <a:moveTo>
                    <a:pt x="127" y="270"/>
                  </a:moveTo>
                  <a:lnTo>
                    <a:pt x="36" y="270"/>
                  </a:lnTo>
                  <a:lnTo>
                    <a:pt x="43" y="335"/>
                  </a:lnTo>
                  <a:lnTo>
                    <a:pt x="127" y="335"/>
                  </a:lnTo>
                  <a:lnTo>
                    <a:pt x="127" y="270"/>
                  </a:lnTo>
                  <a:close/>
                  <a:moveTo>
                    <a:pt x="171" y="270"/>
                  </a:moveTo>
                  <a:lnTo>
                    <a:pt x="171" y="335"/>
                  </a:lnTo>
                  <a:lnTo>
                    <a:pt x="270" y="335"/>
                  </a:lnTo>
                  <a:lnTo>
                    <a:pt x="270" y="270"/>
                  </a:lnTo>
                  <a:lnTo>
                    <a:pt x="171" y="270"/>
                  </a:lnTo>
                  <a:close/>
                  <a:moveTo>
                    <a:pt x="298" y="270"/>
                  </a:moveTo>
                  <a:lnTo>
                    <a:pt x="298" y="335"/>
                  </a:lnTo>
                  <a:lnTo>
                    <a:pt x="348" y="335"/>
                  </a:lnTo>
                  <a:lnTo>
                    <a:pt x="397" y="335"/>
                  </a:lnTo>
                  <a:lnTo>
                    <a:pt x="397" y="270"/>
                  </a:lnTo>
                  <a:lnTo>
                    <a:pt x="348" y="270"/>
                  </a:lnTo>
                  <a:lnTo>
                    <a:pt x="298" y="270"/>
                  </a:lnTo>
                  <a:close/>
                </a:path>
              </a:pathLst>
            </a:custGeom>
            <a:solidFill>
              <a:srgbClr val="00A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33" name="Freeform 258"/>
            <p:cNvSpPr>
              <a:spLocks noEditPoints="1"/>
            </p:cNvSpPr>
            <p:nvPr/>
          </p:nvSpPr>
          <p:spPr bwMode="auto">
            <a:xfrm>
              <a:off x="2956" y="3182"/>
              <a:ext cx="788" cy="398"/>
            </a:xfrm>
            <a:custGeom>
              <a:avLst/>
              <a:gdLst>
                <a:gd name="T0" fmla="*/ 43 w 788"/>
                <a:gd name="T1" fmla="*/ 35 h 398"/>
                <a:gd name="T2" fmla="*/ 170 w 788"/>
                <a:gd name="T3" fmla="*/ 99 h 398"/>
                <a:gd name="T4" fmla="*/ 732 w 788"/>
                <a:gd name="T5" fmla="*/ 99 h 398"/>
                <a:gd name="T6" fmla="*/ 619 w 788"/>
                <a:gd name="T7" fmla="*/ 35 h 398"/>
                <a:gd name="T8" fmla="*/ 732 w 788"/>
                <a:gd name="T9" fmla="*/ 99 h 398"/>
                <a:gd name="T10" fmla="*/ 575 w 788"/>
                <a:gd name="T11" fmla="*/ 35 h 398"/>
                <a:gd name="T12" fmla="*/ 476 w 788"/>
                <a:gd name="T13" fmla="*/ 99 h 398"/>
                <a:gd name="T14" fmla="*/ 440 w 788"/>
                <a:gd name="T15" fmla="*/ 99 h 398"/>
                <a:gd name="T16" fmla="*/ 391 w 788"/>
                <a:gd name="T17" fmla="*/ 35 h 398"/>
                <a:gd name="T18" fmla="*/ 341 w 788"/>
                <a:gd name="T19" fmla="*/ 99 h 398"/>
                <a:gd name="T20" fmla="*/ 440 w 788"/>
                <a:gd name="T21" fmla="*/ 99 h 398"/>
                <a:gd name="T22" fmla="*/ 788 w 788"/>
                <a:gd name="T23" fmla="*/ 0 h 398"/>
                <a:gd name="T24" fmla="*/ 391 w 788"/>
                <a:gd name="T25" fmla="*/ 398 h 398"/>
                <a:gd name="T26" fmla="*/ 0 w 788"/>
                <a:gd name="T27" fmla="*/ 0 h 398"/>
                <a:gd name="T28" fmla="*/ 391 w 788"/>
                <a:gd name="T29" fmla="*/ 370 h 398"/>
                <a:gd name="T30" fmla="*/ 440 w 788"/>
                <a:gd name="T31" fmla="*/ 305 h 398"/>
                <a:gd name="T32" fmla="*/ 341 w 788"/>
                <a:gd name="T33" fmla="*/ 305 h 398"/>
                <a:gd name="T34" fmla="*/ 391 w 788"/>
                <a:gd name="T35" fmla="*/ 370 h 398"/>
                <a:gd name="T36" fmla="*/ 440 w 788"/>
                <a:gd name="T37" fmla="*/ 277 h 398"/>
                <a:gd name="T38" fmla="*/ 391 w 788"/>
                <a:gd name="T39" fmla="*/ 220 h 398"/>
                <a:gd name="T40" fmla="*/ 341 w 788"/>
                <a:gd name="T41" fmla="*/ 277 h 398"/>
                <a:gd name="T42" fmla="*/ 391 w 788"/>
                <a:gd name="T43" fmla="*/ 184 h 398"/>
                <a:gd name="T44" fmla="*/ 440 w 788"/>
                <a:gd name="T45" fmla="*/ 128 h 398"/>
                <a:gd name="T46" fmla="*/ 341 w 788"/>
                <a:gd name="T47" fmla="*/ 128 h 398"/>
                <a:gd name="T48" fmla="*/ 391 w 788"/>
                <a:gd name="T49" fmla="*/ 184 h 398"/>
                <a:gd name="T50" fmla="*/ 476 w 788"/>
                <a:gd name="T51" fmla="*/ 128 h 398"/>
                <a:gd name="T52" fmla="*/ 575 w 788"/>
                <a:gd name="T53" fmla="*/ 184 h 398"/>
                <a:gd name="T54" fmla="*/ 732 w 788"/>
                <a:gd name="T55" fmla="*/ 128 h 398"/>
                <a:gd name="T56" fmla="*/ 619 w 788"/>
                <a:gd name="T57" fmla="*/ 184 h 398"/>
                <a:gd name="T58" fmla="*/ 732 w 788"/>
                <a:gd name="T59" fmla="*/ 128 h 398"/>
                <a:gd name="T60" fmla="*/ 476 w 788"/>
                <a:gd name="T61" fmla="*/ 220 h 398"/>
                <a:gd name="T62" fmla="*/ 575 w 788"/>
                <a:gd name="T63" fmla="*/ 277 h 398"/>
                <a:gd name="T64" fmla="*/ 718 w 788"/>
                <a:gd name="T65" fmla="*/ 220 h 398"/>
                <a:gd name="T66" fmla="*/ 619 w 788"/>
                <a:gd name="T67" fmla="*/ 277 h 398"/>
                <a:gd name="T68" fmla="*/ 718 w 788"/>
                <a:gd name="T69" fmla="*/ 220 h 398"/>
                <a:gd name="T70" fmla="*/ 619 w 788"/>
                <a:gd name="T71" fmla="*/ 305 h 398"/>
                <a:gd name="T72" fmla="*/ 697 w 788"/>
                <a:gd name="T73" fmla="*/ 370 h 398"/>
                <a:gd name="T74" fmla="*/ 575 w 788"/>
                <a:gd name="T75" fmla="*/ 370 h 398"/>
                <a:gd name="T76" fmla="*/ 476 w 788"/>
                <a:gd name="T77" fmla="*/ 305 h 398"/>
                <a:gd name="T78" fmla="*/ 575 w 788"/>
                <a:gd name="T79" fmla="*/ 370 h 398"/>
                <a:gd name="T80" fmla="*/ 214 w 788"/>
                <a:gd name="T81" fmla="*/ 35 h 398"/>
                <a:gd name="T82" fmla="*/ 313 w 788"/>
                <a:gd name="T83" fmla="*/ 99 h 398"/>
                <a:gd name="T84" fmla="*/ 214 w 788"/>
                <a:gd name="T85" fmla="*/ 128 h 398"/>
                <a:gd name="T86" fmla="*/ 313 w 788"/>
                <a:gd name="T87" fmla="*/ 184 h 398"/>
                <a:gd name="T88" fmla="*/ 214 w 788"/>
                <a:gd name="T89" fmla="*/ 128 h 398"/>
                <a:gd name="T90" fmla="*/ 170 w 788"/>
                <a:gd name="T91" fmla="*/ 128 h 398"/>
                <a:gd name="T92" fmla="*/ 65 w 788"/>
                <a:gd name="T93" fmla="*/ 184 h 398"/>
                <a:gd name="T94" fmla="*/ 214 w 788"/>
                <a:gd name="T95" fmla="*/ 220 h 398"/>
                <a:gd name="T96" fmla="*/ 313 w 788"/>
                <a:gd name="T97" fmla="*/ 277 h 398"/>
                <a:gd name="T98" fmla="*/ 214 w 788"/>
                <a:gd name="T99" fmla="*/ 220 h 398"/>
                <a:gd name="T100" fmla="*/ 170 w 788"/>
                <a:gd name="T101" fmla="*/ 220 h 398"/>
                <a:gd name="T102" fmla="*/ 79 w 788"/>
                <a:gd name="T103" fmla="*/ 277 h 398"/>
                <a:gd name="T104" fmla="*/ 79 w 788"/>
                <a:gd name="T105" fmla="*/ 305 h 398"/>
                <a:gd name="T106" fmla="*/ 170 w 788"/>
                <a:gd name="T107" fmla="*/ 370 h 398"/>
                <a:gd name="T108" fmla="*/ 79 w 788"/>
                <a:gd name="T109" fmla="*/ 305 h 398"/>
                <a:gd name="T110" fmla="*/ 214 w 788"/>
                <a:gd name="T111" fmla="*/ 305 h 398"/>
                <a:gd name="T112" fmla="*/ 313 w 788"/>
                <a:gd name="T113" fmla="*/ 37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8" h="398">
                  <a:moveTo>
                    <a:pt x="50" y="99"/>
                  </a:moveTo>
                  <a:lnTo>
                    <a:pt x="43" y="35"/>
                  </a:lnTo>
                  <a:lnTo>
                    <a:pt x="170" y="35"/>
                  </a:lnTo>
                  <a:lnTo>
                    <a:pt x="170" y="99"/>
                  </a:lnTo>
                  <a:lnTo>
                    <a:pt x="50" y="99"/>
                  </a:lnTo>
                  <a:close/>
                  <a:moveTo>
                    <a:pt x="732" y="99"/>
                  </a:moveTo>
                  <a:lnTo>
                    <a:pt x="740" y="35"/>
                  </a:lnTo>
                  <a:lnTo>
                    <a:pt x="619" y="35"/>
                  </a:lnTo>
                  <a:lnTo>
                    <a:pt x="619" y="99"/>
                  </a:lnTo>
                  <a:lnTo>
                    <a:pt x="732" y="99"/>
                  </a:lnTo>
                  <a:close/>
                  <a:moveTo>
                    <a:pt x="575" y="99"/>
                  </a:moveTo>
                  <a:lnTo>
                    <a:pt x="575" y="35"/>
                  </a:lnTo>
                  <a:lnTo>
                    <a:pt x="476" y="35"/>
                  </a:lnTo>
                  <a:lnTo>
                    <a:pt x="476" y="99"/>
                  </a:lnTo>
                  <a:lnTo>
                    <a:pt x="575" y="99"/>
                  </a:lnTo>
                  <a:close/>
                  <a:moveTo>
                    <a:pt x="440" y="99"/>
                  </a:moveTo>
                  <a:lnTo>
                    <a:pt x="440" y="35"/>
                  </a:lnTo>
                  <a:lnTo>
                    <a:pt x="391" y="35"/>
                  </a:lnTo>
                  <a:lnTo>
                    <a:pt x="341" y="35"/>
                  </a:lnTo>
                  <a:lnTo>
                    <a:pt x="341" y="99"/>
                  </a:lnTo>
                  <a:lnTo>
                    <a:pt x="391" y="99"/>
                  </a:lnTo>
                  <a:lnTo>
                    <a:pt x="440" y="99"/>
                  </a:lnTo>
                  <a:close/>
                  <a:moveTo>
                    <a:pt x="391" y="0"/>
                  </a:moveTo>
                  <a:lnTo>
                    <a:pt x="788" y="0"/>
                  </a:lnTo>
                  <a:lnTo>
                    <a:pt x="732" y="398"/>
                  </a:lnTo>
                  <a:lnTo>
                    <a:pt x="391" y="398"/>
                  </a:lnTo>
                  <a:lnTo>
                    <a:pt x="50" y="398"/>
                  </a:lnTo>
                  <a:lnTo>
                    <a:pt x="0" y="0"/>
                  </a:lnTo>
                  <a:lnTo>
                    <a:pt x="391" y="0"/>
                  </a:lnTo>
                  <a:close/>
                  <a:moveTo>
                    <a:pt x="391" y="370"/>
                  </a:moveTo>
                  <a:lnTo>
                    <a:pt x="440" y="370"/>
                  </a:lnTo>
                  <a:lnTo>
                    <a:pt x="440" y="305"/>
                  </a:lnTo>
                  <a:lnTo>
                    <a:pt x="391" y="305"/>
                  </a:lnTo>
                  <a:lnTo>
                    <a:pt x="341" y="305"/>
                  </a:lnTo>
                  <a:lnTo>
                    <a:pt x="341" y="370"/>
                  </a:lnTo>
                  <a:lnTo>
                    <a:pt x="391" y="370"/>
                  </a:lnTo>
                  <a:close/>
                  <a:moveTo>
                    <a:pt x="391" y="277"/>
                  </a:moveTo>
                  <a:lnTo>
                    <a:pt x="440" y="277"/>
                  </a:lnTo>
                  <a:lnTo>
                    <a:pt x="440" y="220"/>
                  </a:lnTo>
                  <a:lnTo>
                    <a:pt x="391" y="220"/>
                  </a:lnTo>
                  <a:lnTo>
                    <a:pt x="341" y="220"/>
                  </a:lnTo>
                  <a:lnTo>
                    <a:pt x="341" y="277"/>
                  </a:lnTo>
                  <a:lnTo>
                    <a:pt x="391" y="277"/>
                  </a:lnTo>
                  <a:close/>
                  <a:moveTo>
                    <a:pt x="391" y="184"/>
                  </a:moveTo>
                  <a:lnTo>
                    <a:pt x="440" y="184"/>
                  </a:lnTo>
                  <a:lnTo>
                    <a:pt x="440" y="128"/>
                  </a:lnTo>
                  <a:lnTo>
                    <a:pt x="391" y="128"/>
                  </a:lnTo>
                  <a:lnTo>
                    <a:pt x="341" y="128"/>
                  </a:lnTo>
                  <a:lnTo>
                    <a:pt x="341" y="184"/>
                  </a:lnTo>
                  <a:lnTo>
                    <a:pt x="391" y="184"/>
                  </a:lnTo>
                  <a:close/>
                  <a:moveTo>
                    <a:pt x="575" y="128"/>
                  </a:moveTo>
                  <a:lnTo>
                    <a:pt x="476" y="128"/>
                  </a:lnTo>
                  <a:lnTo>
                    <a:pt x="476" y="184"/>
                  </a:lnTo>
                  <a:lnTo>
                    <a:pt x="575" y="184"/>
                  </a:lnTo>
                  <a:lnTo>
                    <a:pt x="575" y="128"/>
                  </a:lnTo>
                  <a:close/>
                  <a:moveTo>
                    <a:pt x="732" y="128"/>
                  </a:moveTo>
                  <a:lnTo>
                    <a:pt x="619" y="128"/>
                  </a:lnTo>
                  <a:lnTo>
                    <a:pt x="619" y="184"/>
                  </a:lnTo>
                  <a:lnTo>
                    <a:pt x="726" y="184"/>
                  </a:lnTo>
                  <a:lnTo>
                    <a:pt x="732" y="128"/>
                  </a:lnTo>
                  <a:close/>
                  <a:moveTo>
                    <a:pt x="575" y="220"/>
                  </a:moveTo>
                  <a:lnTo>
                    <a:pt x="476" y="220"/>
                  </a:lnTo>
                  <a:lnTo>
                    <a:pt x="476" y="277"/>
                  </a:lnTo>
                  <a:lnTo>
                    <a:pt x="575" y="277"/>
                  </a:lnTo>
                  <a:lnTo>
                    <a:pt x="575" y="220"/>
                  </a:lnTo>
                  <a:close/>
                  <a:moveTo>
                    <a:pt x="718" y="220"/>
                  </a:moveTo>
                  <a:lnTo>
                    <a:pt x="619" y="220"/>
                  </a:lnTo>
                  <a:lnTo>
                    <a:pt x="619" y="277"/>
                  </a:lnTo>
                  <a:lnTo>
                    <a:pt x="710" y="277"/>
                  </a:lnTo>
                  <a:lnTo>
                    <a:pt x="718" y="220"/>
                  </a:lnTo>
                  <a:close/>
                  <a:moveTo>
                    <a:pt x="704" y="305"/>
                  </a:moveTo>
                  <a:lnTo>
                    <a:pt x="619" y="305"/>
                  </a:lnTo>
                  <a:lnTo>
                    <a:pt x="619" y="370"/>
                  </a:lnTo>
                  <a:lnTo>
                    <a:pt x="697" y="370"/>
                  </a:lnTo>
                  <a:lnTo>
                    <a:pt x="704" y="305"/>
                  </a:lnTo>
                  <a:close/>
                  <a:moveTo>
                    <a:pt x="575" y="370"/>
                  </a:moveTo>
                  <a:lnTo>
                    <a:pt x="575" y="305"/>
                  </a:lnTo>
                  <a:lnTo>
                    <a:pt x="476" y="305"/>
                  </a:lnTo>
                  <a:lnTo>
                    <a:pt x="476" y="370"/>
                  </a:lnTo>
                  <a:lnTo>
                    <a:pt x="575" y="370"/>
                  </a:lnTo>
                  <a:close/>
                  <a:moveTo>
                    <a:pt x="214" y="99"/>
                  </a:moveTo>
                  <a:lnTo>
                    <a:pt x="214" y="35"/>
                  </a:lnTo>
                  <a:lnTo>
                    <a:pt x="313" y="35"/>
                  </a:lnTo>
                  <a:lnTo>
                    <a:pt x="313" y="99"/>
                  </a:lnTo>
                  <a:lnTo>
                    <a:pt x="214" y="99"/>
                  </a:lnTo>
                  <a:close/>
                  <a:moveTo>
                    <a:pt x="214" y="128"/>
                  </a:moveTo>
                  <a:lnTo>
                    <a:pt x="313" y="128"/>
                  </a:lnTo>
                  <a:lnTo>
                    <a:pt x="313" y="184"/>
                  </a:lnTo>
                  <a:lnTo>
                    <a:pt x="214" y="184"/>
                  </a:lnTo>
                  <a:lnTo>
                    <a:pt x="214" y="128"/>
                  </a:lnTo>
                  <a:close/>
                  <a:moveTo>
                    <a:pt x="57" y="128"/>
                  </a:moveTo>
                  <a:lnTo>
                    <a:pt x="170" y="128"/>
                  </a:lnTo>
                  <a:lnTo>
                    <a:pt x="170" y="184"/>
                  </a:lnTo>
                  <a:lnTo>
                    <a:pt x="65" y="184"/>
                  </a:lnTo>
                  <a:lnTo>
                    <a:pt x="57" y="128"/>
                  </a:lnTo>
                  <a:close/>
                  <a:moveTo>
                    <a:pt x="214" y="220"/>
                  </a:moveTo>
                  <a:lnTo>
                    <a:pt x="313" y="220"/>
                  </a:lnTo>
                  <a:lnTo>
                    <a:pt x="313" y="277"/>
                  </a:lnTo>
                  <a:lnTo>
                    <a:pt x="214" y="277"/>
                  </a:lnTo>
                  <a:lnTo>
                    <a:pt x="214" y="220"/>
                  </a:lnTo>
                  <a:close/>
                  <a:moveTo>
                    <a:pt x="65" y="220"/>
                  </a:moveTo>
                  <a:lnTo>
                    <a:pt x="170" y="220"/>
                  </a:lnTo>
                  <a:lnTo>
                    <a:pt x="170" y="277"/>
                  </a:lnTo>
                  <a:lnTo>
                    <a:pt x="79" y="277"/>
                  </a:lnTo>
                  <a:lnTo>
                    <a:pt x="65" y="220"/>
                  </a:lnTo>
                  <a:close/>
                  <a:moveTo>
                    <a:pt x="79" y="305"/>
                  </a:moveTo>
                  <a:lnTo>
                    <a:pt x="170" y="305"/>
                  </a:lnTo>
                  <a:lnTo>
                    <a:pt x="170" y="370"/>
                  </a:lnTo>
                  <a:lnTo>
                    <a:pt x="86" y="370"/>
                  </a:lnTo>
                  <a:lnTo>
                    <a:pt x="79" y="305"/>
                  </a:lnTo>
                  <a:close/>
                  <a:moveTo>
                    <a:pt x="214" y="370"/>
                  </a:moveTo>
                  <a:lnTo>
                    <a:pt x="214" y="305"/>
                  </a:lnTo>
                  <a:lnTo>
                    <a:pt x="313" y="305"/>
                  </a:lnTo>
                  <a:lnTo>
                    <a:pt x="313" y="370"/>
                  </a:lnTo>
                  <a:lnTo>
                    <a:pt x="214" y="3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34" name="Freeform 259"/>
            <p:cNvSpPr>
              <a:spLocks/>
            </p:cNvSpPr>
            <p:nvPr/>
          </p:nvSpPr>
          <p:spPr bwMode="auto">
            <a:xfrm>
              <a:off x="3426" y="2741"/>
              <a:ext cx="284" cy="391"/>
            </a:xfrm>
            <a:custGeom>
              <a:avLst/>
              <a:gdLst>
                <a:gd name="T0" fmla="*/ 36 w 181"/>
                <a:gd name="T1" fmla="*/ 9 h 249"/>
                <a:gd name="T2" fmla="*/ 176 w 181"/>
                <a:gd name="T3" fmla="*/ 217 h 249"/>
                <a:gd name="T4" fmla="*/ 172 w 181"/>
                <a:gd name="T5" fmla="*/ 244 h 249"/>
                <a:gd name="T6" fmla="*/ 145 w 181"/>
                <a:gd name="T7" fmla="*/ 240 h 249"/>
                <a:gd name="T8" fmla="*/ 4 w 181"/>
                <a:gd name="T9" fmla="*/ 32 h 249"/>
                <a:gd name="T10" fmla="*/ 9 w 181"/>
                <a:gd name="T11" fmla="*/ 5 h 249"/>
                <a:gd name="T12" fmla="*/ 36 w 181"/>
                <a:gd name="T13" fmla="*/ 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249">
                  <a:moveTo>
                    <a:pt x="36" y="9"/>
                  </a:moveTo>
                  <a:cubicBezTo>
                    <a:pt x="176" y="217"/>
                    <a:pt x="176" y="217"/>
                    <a:pt x="176" y="217"/>
                  </a:cubicBezTo>
                  <a:cubicBezTo>
                    <a:pt x="181" y="226"/>
                    <a:pt x="181" y="240"/>
                    <a:pt x="172" y="244"/>
                  </a:cubicBezTo>
                  <a:cubicBezTo>
                    <a:pt x="163" y="249"/>
                    <a:pt x="149" y="249"/>
                    <a:pt x="145" y="240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0" y="23"/>
                    <a:pt x="0" y="9"/>
                    <a:pt x="9" y="5"/>
                  </a:cubicBezTo>
                  <a:cubicBezTo>
                    <a:pt x="18" y="0"/>
                    <a:pt x="27" y="0"/>
                    <a:pt x="36" y="9"/>
                  </a:cubicBezTo>
                  <a:close/>
                </a:path>
              </a:pathLst>
            </a:custGeom>
            <a:solidFill>
              <a:srgbClr val="007A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35" name="Freeform 260"/>
            <p:cNvSpPr>
              <a:spLocks/>
            </p:cNvSpPr>
            <p:nvPr/>
          </p:nvSpPr>
          <p:spPr bwMode="auto">
            <a:xfrm>
              <a:off x="2977" y="2741"/>
              <a:ext cx="292" cy="391"/>
            </a:xfrm>
            <a:custGeom>
              <a:avLst/>
              <a:gdLst>
                <a:gd name="T0" fmla="*/ 150 w 186"/>
                <a:gd name="T1" fmla="*/ 9 h 249"/>
                <a:gd name="T2" fmla="*/ 5 w 186"/>
                <a:gd name="T3" fmla="*/ 217 h 249"/>
                <a:gd name="T4" fmla="*/ 10 w 186"/>
                <a:gd name="T5" fmla="*/ 244 h 249"/>
                <a:gd name="T6" fmla="*/ 37 w 186"/>
                <a:gd name="T7" fmla="*/ 240 h 249"/>
                <a:gd name="T8" fmla="*/ 177 w 186"/>
                <a:gd name="T9" fmla="*/ 32 h 249"/>
                <a:gd name="T10" fmla="*/ 172 w 186"/>
                <a:gd name="T11" fmla="*/ 5 h 249"/>
                <a:gd name="T12" fmla="*/ 150 w 186"/>
                <a:gd name="T13" fmla="*/ 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249">
                  <a:moveTo>
                    <a:pt x="150" y="9"/>
                  </a:moveTo>
                  <a:cubicBezTo>
                    <a:pt x="5" y="217"/>
                    <a:pt x="5" y="217"/>
                    <a:pt x="5" y="217"/>
                  </a:cubicBezTo>
                  <a:cubicBezTo>
                    <a:pt x="0" y="226"/>
                    <a:pt x="5" y="240"/>
                    <a:pt x="10" y="244"/>
                  </a:cubicBezTo>
                  <a:cubicBezTo>
                    <a:pt x="19" y="249"/>
                    <a:pt x="32" y="249"/>
                    <a:pt x="37" y="240"/>
                  </a:cubicBezTo>
                  <a:cubicBezTo>
                    <a:pt x="177" y="32"/>
                    <a:pt x="177" y="32"/>
                    <a:pt x="177" y="32"/>
                  </a:cubicBezTo>
                  <a:cubicBezTo>
                    <a:pt x="186" y="23"/>
                    <a:pt x="182" y="9"/>
                    <a:pt x="172" y="5"/>
                  </a:cubicBezTo>
                  <a:cubicBezTo>
                    <a:pt x="163" y="0"/>
                    <a:pt x="154" y="0"/>
                    <a:pt x="150" y="9"/>
                  </a:cubicBezTo>
                  <a:close/>
                </a:path>
              </a:pathLst>
            </a:custGeom>
            <a:solidFill>
              <a:srgbClr val="007A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36" name="Freeform 261"/>
            <p:cNvSpPr>
              <a:spLocks/>
            </p:cNvSpPr>
            <p:nvPr/>
          </p:nvSpPr>
          <p:spPr bwMode="auto">
            <a:xfrm>
              <a:off x="2999" y="3090"/>
              <a:ext cx="22" cy="20"/>
            </a:xfrm>
            <a:custGeom>
              <a:avLst/>
              <a:gdLst>
                <a:gd name="T0" fmla="*/ 9 w 14"/>
                <a:gd name="T1" fmla="*/ 0 h 13"/>
                <a:gd name="T2" fmla="*/ 14 w 14"/>
                <a:gd name="T3" fmla="*/ 4 h 13"/>
                <a:gd name="T4" fmla="*/ 9 w 14"/>
                <a:gd name="T5" fmla="*/ 13 h 13"/>
                <a:gd name="T6" fmla="*/ 0 w 14"/>
                <a:gd name="T7" fmla="*/ 4 h 13"/>
                <a:gd name="T8" fmla="*/ 9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9" y="0"/>
                  </a:moveTo>
                  <a:cubicBezTo>
                    <a:pt x="14" y="0"/>
                    <a:pt x="14" y="4"/>
                    <a:pt x="14" y="4"/>
                  </a:cubicBezTo>
                  <a:cubicBezTo>
                    <a:pt x="14" y="9"/>
                    <a:pt x="14" y="13"/>
                    <a:pt x="9" y="13"/>
                  </a:cubicBezTo>
                  <a:cubicBezTo>
                    <a:pt x="5" y="13"/>
                    <a:pt x="0" y="9"/>
                    <a:pt x="0" y="4"/>
                  </a:cubicBezTo>
                  <a:cubicBezTo>
                    <a:pt x="0" y="4"/>
                    <a:pt x="5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37" name="Freeform 262"/>
            <p:cNvSpPr>
              <a:spLocks/>
            </p:cNvSpPr>
            <p:nvPr/>
          </p:nvSpPr>
          <p:spPr bwMode="auto">
            <a:xfrm>
              <a:off x="3666" y="3090"/>
              <a:ext cx="22" cy="20"/>
            </a:xfrm>
            <a:custGeom>
              <a:avLst/>
              <a:gdLst>
                <a:gd name="T0" fmla="*/ 5 w 14"/>
                <a:gd name="T1" fmla="*/ 0 h 13"/>
                <a:gd name="T2" fmla="*/ 14 w 14"/>
                <a:gd name="T3" fmla="*/ 4 h 13"/>
                <a:gd name="T4" fmla="*/ 5 w 14"/>
                <a:gd name="T5" fmla="*/ 13 h 13"/>
                <a:gd name="T6" fmla="*/ 0 w 14"/>
                <a:gd name="T7" fmla="*/ 4 h 13"/>
                <a:gd name="T8" fmla="*/ 5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5" y="0"/>
                  </a:moveTo>
                  <a:cubicBezTo>
                    <a:pt x="10" y="0"/>
                    <a:pt x="14" y="4"/>
                    <a:pt x="14" y="4"/>
                  </a:cubicBezTo>
                  <a:cubicBezTo>
                    <a:pt x="14" y="9"/>
                    <a:pt x="10" y="13"/>
                    <a:pt x="5" y="13"/>
                  </a:cubicBezTo>
                  <a:cubicBezTo>
                    <a:pt x="5" y="13"/>
                    <a:pt x="0" y="9"/>
                    <a:pt x="0" y="4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38" name="Freeform 263"/>
            <p:cNvSpPr>
              <a:spLocks/>
            </p:cNvSpPr>
            <p:nvPr/>
          </p:nvSpPr>
          <p:spPr bwMode="auto">
            <a:xfrm>
              <a:off x="3693" y="3501"/>
              <a:ext cx="595" cy="340"/>
            </a:xfrm>
            <a:custGeom>
              <a:avLst/>
              <a:gdLst>
                <a:gd name="T0" fmla="*/ 21 w 379"/>
                <a:gd name="T1" fmla="*/ 0 h 216"/>
                <a:gd name="T2" fmla="*/ 358 w 379"/>
                <a:gd name="T3" fmla="*/ 0 h 216"/>
                <a:gd name="T4" fmla="*/ 379 w 379"/>
                <a:gd name="T5" fmla="*/ 21 h 216"/>
                <a:gd name="T6" fmla="*/ 379 w 379"/>
                <a:gd name="T7" fmla="*/ 195 h 216"/>
                <a:gd name="T8" fmla="*/ 358 w 379"/>
                <a:gd name="T9" fmla="*/ 216 h 216"/>
                <a:gd name="T10" fmla="*/ 21 w 379"/>
                <a:gd name="T11" fmla="*/ 216 h 216"/>
                <a:gd name="T12" fmla="*/ 0 w 379"/>
                <a:gd name="T13" fmla="*/ 195 h 216"/>
                <a:gd name="T14" fmla="*/ 0 w 379"/>
                <a:gd name="T15" fmla="*/ 21 h 216"/>
                <a:gd name="T16" fmla="*/ 21 w 379"/>
                <a:gd name="T1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9" h="216">
                  <a:moveTo>
                    <a:pt x="21" y="0"/>
                  </a:moveTo>
                  <a:cubicBezTo>
                    <a:pt x="358" y="0"/>
                    <a:pt x="358" y="0"/>
                    <a:pt x="358" y="0"/>
                  </a:cubicBezTo>
                  <a:cubicBezTo>
                    <a:pt x="368" y="0"/>
                    <a:pt x="379" y="10"/>
                    <a:pt x="379" y="21"/>
                  </a:cubicBezTo>
                  <a:cubicBezTo>
                    <a:pt x="379" y="195"/>
                    <a:pt x="379" y="195"/>
                    <a:pt x="379" y="195"/>
                  </a:cubicBezTo>
                  <a:cubicBezTo>
                    <a:pt x="379" y="205"/>
                    <a:pt x="368" y="216"/>
                    <a:pt x="358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11" y="216"/>
                    <a:pt x="0" y="205"/>
                    <a:pt x="0" y="19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11" y="0"/>
                    <a:pt x="21" y="0"/>
                  </a:cubicBezTo>
                  <a:close/>
                </a:path>
              </a:pathLst>
            </a:custGeom>
            <a:solidFill>
              <a:srgbClr val="F2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39" name="Rectangle 264"/>
            <p:cNvSpPr>
              <a:spLocks noChangeArrowheads="1"/>
            </p:cNvSpPr>
            <p:nvPr/>
          </p:nvSpPr>
          <p:spPr bwMode="auto">
            <a:xfrm>
              <a:off x="3693" y="3534"/>
              <a:ext cx="595" cy="6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40" name="Freeform 265"/>
            <p:cNvSpPr>
              <a:spLocks/>
            </p:cNvSpPr>
            <p:nvPr/>
          </p:nvSpPr>
          <p:spPr bwMode="auto">
            <a:xfrm>
              <a:off x="4183" y="3729"/>
              <a:ext cx="72" cy="72"/>
            </a:xfrm>
            <a:custGeom>
              <a:avLst/>
              <a:gdLst>
                <a:gd name="T0" fmla="*/ 21 w 46"/>
                <a:gd name="T1" fmla="*/ 0 h 46"/>
                <a:gd name="T2" fmla="*/ 46 w 46"/>
                <a:gd name="T3" fmla="*/ 21 h 46"/>
                <a:gd name="T4" fmla="*/ 21 w 46"/>
                <a:gd name="T5" fmla="*/ 46 h 46"/>
                <a:gd name="T6" fmla="*/ 0 w 46"/>
                <a:gd name="T7" fmla="*/ 21 h 46"/>
                <a:gd name="T8" fmla="*/ 21 w 46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6">
                  <a:moveTo>
                    <a:pt x="21" y="0"/>
                  </a:moveTo>
                  <a:cubicBezTo>
                    <a:pt x="35" y="0"/>
                    <a:pt x="46" y="11"/>
                    <a:pt x="46" y="21"/>
                  </a:cubicBezTo>
                  <a:cubicBezTo>
                    <a:pt x="46" y="36"/>
                    <a:pt x="35" y="46"/>
                    <a:pt x="21" y="46"/>
                  </a:cubicBezTo>
                  <a:cubicBezTo>
                    <a:pt x="10" y="46"/>
                    <a:pt x="0" y="36"/>
                    <a:pt x="0" y="21"/>
                  </a:cubicBezTo>
                  <a:cubicBezTo>
                    <a:pt x="0" y="11"/>
                    <a:pt x="10" y="0"/>
                    <a:pt x="21" y="0"/>
                  </a:cubicBezTo>
                  <a:close/>
                </a:path>
              </a:pathLst>
            </a:custGeom>
            <a:solidFill>
              <a:srgbClr val="00A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41" name="Freeform 266"/>
            <p:cNvSpPr>
              <a:spLocks/>
            </p:cNvSpPr>
            <p:nvPr/>
          </p:nvSpPr>
          <p:spPr bwMode="auto">
            <a:xfrm>
              <a:off x="4143" y="3729"/>
              <a:ext cx="73" cy="72"/>
            </a:xfrm>
            <a:custGeom>
              <a:avLst/>
              <a:gdLst>
                <a:gd name="T0" fmla="*/ 25 w 46"/>
                <a:gd name="T1" fmla="*/ 0 h 46"/>
                <a:gd name="T2" fmla="*/ 46 w 46"/>
                <a:gd name="T3" fmla="*/ 21 h 46"/>
                <a:gd name="T4" fmla="*/ 25 w 46"/>
                <a:gd name="T5" fmla="*/ 46 h 46"/>
                <a:gd name="T6" fmla="*/ 0 w 46"/>
                <a:gd name="T7" fmla="*/ 21 h 46"/>
                <a:gd name="T8" fmla="*/ 25 w 46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6">
                  <a:moveTo>
                    <a:pt x="25" y="0"/>
                  </a:moveTo>
                  <a:cubicBezTo>
                    <a:pt x="35" y="0"/>
                    <a:pt x="46" y="11"/>
                    <a:pt x="46" y="21"/>
                  </a:cubicBezTo>
                  <a:cubicBezTo>
                    <a:pt x="46" y="36"/>
                    <a:pt x="35" y="46"/>
                    <a:pt x="25" y="46"/>
                  </a:cubicBezTo>
                  <a:cubicBezTo>
                    <a:pt x="11" y="46"/>
                    <a:pt x="0" y="36"/>
                    <a:pt x="0" y="21"/>
                  </a:cubicBezTo>
                  <a:cubicBezTo>
                    <a:pt x="0" y="11"/>
                    <a:pt x="11" y="0"/>
                    <a:pt x="25" y="0"/>
                  </a:cubicBezTo>
                  <a:close/>
                </a:path>
              </a:pathLst>
            </a:custGeom>
            <a:solidFill>
              <a:srgbClr val="E64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42" name="Rectangle 267"/>
            <p:cNvSpPr>
              <a:spLocks noChangeArrowheads="1"/>
            </p:cNvSpPr>
            <p:nvPr/>
          </p:nvSpPr>
          <p:spPr bwMode="auto">
            <a:xfrm>
              <a:off x="3737" y="3751"/>
              <a:ext cx="28" cy="39"/>
            </a:xfrm>
            <a:prstGeom prst="rect">
              <a:avLst/>
            </a:prstGeom>
            <a:solidFill>
              <a:srgbClr val="F19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43" name="Rectangle 268"/>
            <p:cNvSpPr>
              <a:spLocks noChangeArrowheads="1"/>
            </p:cNvSpPr>
            <p:nvPr/>
          </p:nvSpPr>
          <p:spPr bwMode="auto">
            <a:xfrm>
              <a:off x="3776" y="3751"/>
              <a:ext cx="22" cy="39"/>
            </a:xfrm>
            <a:prstGeom prst="rect">
              <a:avLst/>
            </a:prstGeom>
            <a:solidFill>
              <a:srgbClr val="F19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44" name="Rectangle 269"/>
            <p:cNvSpPr>
              <a:spLocks noChangeArrowheads="1"/>
            </p:cNvSpPr>
            <p:nvPr/>
          </p:nvSpPr>
          <p:spPr bwMode="auto">
            <a:xfrm>
              <a:off x="3809" y="3751"/>
              <a:ext cx="23" cy="39"/>
            </a:xfrm>
            <a:prstGeom prst="rect">
              <a:avLst/>
            </a:prstGeom>
            <a:solidFill>
              <a:srgbClr val="F19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45" name="Rectangle 270"/>
            <p:cNvSpPr>
              <a:spLocks noChangeArrowheads="1"/>
            </p:cNvSpPr>
            <p:nvPr/>
          </p:nvSpPr>
          <p:spPr bwMode="auto">
            <a:xfrm>
              <a:off x="3843" y="3751"/>
              <a:ext cx="22" cy="39"/>
            </a:xfrm>
            <a:prstGeom prst="rect">
              <a:avLst/>
            </a:prstGeom>
            <a:solidFill>
              <a:srgbClr val="F19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46" name="Rectangle 271"/>
            <p:cNvSpPr>
              <a:spLocks noChangeArrowheads="1"/>
            </p:cNvSpPr>
            <p:nvPr/>
          </p:nvSpPr>
          <p:spPr bwMode="auto">
            <a:xfrm>
              <a:off x="3881" y="3751"/>
              <a:ext cx="24" cy="39"/>
            </a:xfrm>
            <a:prstGeom prst="rect">
              <a:avLst/>
            </a:prstGeom>
            <a:solidFill>
              <a:srgbClr val="F19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47" name="Rectangle 272"/>
            <p:cNvSpPr>
              <a:spLocks noChangeArrowheads="1"/>
            </p:cNvSpPr>
            <p:nvPr/>
          </p:nvSpPr>
          <p:spPr bwMode="auto">
            <a:xfrm>
              <a:off x="3916" y="3751"/>
              <a:ext cx="26" cy="39"/>
            </a:xfrm>
            <a:prstGeom prst="rect">
              <a:avLst/>
            </a:prstGeom>
            <a:solidFill>
              <a:srgbClr val="F19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48" name="Rectangle 273"/>
            <p:cNvSpPr>
              <a:spLocks noChangeArrowheads="1"/>
            </p:cNvSpPr>
            <p:nvPr/>
          </p:nvSpPr>
          <p:spPr bwMode="auto">
            <a:xfrm>
              <a:off x="3953" y="3751"/>
              <a:ext cx="24" cy="39"/>
            </a:xfrm>
            <a:prstGeom prst="rect">
              <a:avLst/>
            </a:prstGeom>
            <a:solidFill>
              <a:srgbClr val="F19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49" name="Rectangle 274"/>
            <p:cNvSpPr>
              <a:spLocks noChangeArrowheads="1"/>
            </p:cNvSpPr>
            <p:nvPr/>
          </p:nvSpPr>
          <p:spPr bwMode="auto">
            <a:xfrm>
              <a:off x="3988" y="3751"/>
              <a:ext cx="22" cy="39"/>
            </a:xfrm>
            <a:prstGeom prst="rect">
              <a:avLst/>
            </a:prstGeom>
            <a:solidFill>
              <a:srgbClr val="F19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50" name="Rectangle 275"/>
            <p:cNvSpPr>
              <a:spLocks noChangeArrowheads="1"/>
            </p:cNvSpPr>
            <p:nvPr/>
          </p:nvSpPr>
          <p:spPr bwMode="auto">
            <a:xfrm>
              <a:off x="4021" y="3751"/>
              <a:ext cx="28" cy="39"/>
            </a:xfrm>
            <a:prstGeom prst="rect">
              <a:avLst/>
            </a:prstGeom>
            <a:solidFill>
              <a:srgbClr val="F19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51" name="Rectangle 276"/>
            <p:cNvSpPr>
              <a:spLocks noChangeArrowheads="1"/>
            </p:cNvSpPr>
            <p:nvPr/>
          </p:nvSpPr>
          <p:spPr bwMode="auto">
            <a:xfrm>
              <a:off x="4060" y="3751"/>
              <a:ext cx="22" cy="39"/>
            </a:xfrm>
            <a:prstGeom prst="rect">
              <a:avLst/>
            </a:prstGeom>
            <a:solidFill>
              <a:srgbClr val="F19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52" name="Rectangle 277"/>
            <p:cNvSpPr>
              <a:spLocks noChangeArrowheads="1"/>
            </p:cNvSpPr>
            <p:nvPr/>
          </p:nvSpPr>
          <p:spPr bwMode="auto">
            <a:xfrm>
              <a:off x="3737" y="3635"/>
              <a:ext cx="496" cy="11"/>
            </a:xfrm>
            <a:prstGeom prst="rect">
              <a:avLst/>
            </a:prstGeom>
            <a:solidFill>
              <a:srgbClr val="ED81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53" name="Rectangle 278"/>
            <p:cNvSpPr>
              <a:spLocks noChangeArrowheads="1"/>
            </p:cNvSpPr>
            <p:nvPr/>
          </p:nvSpPr>
          <p:spPr bwMode="auto">
            <a:xfrm>
              <a:off x="3737" y="3663"/>
              <a:ext cx="496" cy="11"/>
            </a:xfrm>
            <a:prstGeom prst="rect">
              <a:avLst/>
            </a:prstGeom>
            <a:solidFill>
              <a:srgbClr val="ED81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54" name="Rectangle 279"/>
            <p:cNvSpPr>
              <a:spLocks noChangeArrowheads="1"/>
            </p:cNvSpPr>
            <p:nvPr/>
          </p:nvSpPr>
          <p:spPr bwMode="auto">
            <a:xfrm>
              <a:off x="3737" y="3690"/>
              <a:ext cx="496" cy="11"/>
            </a:xfrm>
            <a:prstGeom prst="rect">
              <a:avLst/>
            </a:prstGeom>
            <a:solidFill>
              <a:srgbClr val="ED81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55" name="Freeform 280"/>
            <p:cNvSpPr>
              <a:spLocks/>
            </p:cNvSpPr>
            <p:nvPr/>
          </p:nvSpPr>
          <p:spPr bwMode="auto">
            <a:xfrm>
              <a:off x="3693" y="3501"/>
              <a:ext cx="595" cy="340"/>
            </a:xfrm>
            <a:custGeom>
              <a:avLst/>
              <a:gdLst>
                <a:gd name="T0" fmla="*/ 21 w 379"/>
                <a:gd name="T1" fmla="*/ 0 h 216"/>
                <a:gd name="T2" fmla="*/ 358 w 379"/>
                <a:gd name="T3" fmla="*/ 0 h 216"/>
                <a:gd name="T4" fmla="*/ 379 w 379"/>
                <a:gd name="T5" fmla="*/ 21 h 216"/>
                <a:gd name="T6" fmla="*/ 379 w 379"/>
                <a:gd name="T7" fmla="*/ 195 h 216"/>
                <a:gd name="T8" fmla="*/ 358 w 379"/>
                <a:gd name="T9" fmla="*/ 216 h 216"/>
                <a:gd name="T10" fmla="*/ 21 w 379"/>
                <a:gd name="T11" fmla="*/ 216 h 216"/>
                <a:gd name="T12" fmla="*/ 0 w 379"/>
                <a:gd name="T13" fmla="*/ 195 h 216"/>
                <a:gd name="T14" fmla="*/ 0 w 379"/>
                <a:gd name="T15" fmla="*/ 21 h 216"/>
                <a:gd name="T16" fmla="*/ 21 w 379"/>
                <a:gd name="T1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9" h="216">
                  <a:moveTo>
                    <a:pt x="21" y="0"/>
                  </a:moveTo>
                  <a:cubicBezTo>
                    <a:pt x="358" y="0"/>
                    <a:pt x="358" y="0"/>
                    <a:pt x="358" y="0"/>
                  </a:cubicBezTo>
                  <a:cubicBezTo>
                    <a:pt x="368" y="0"/>
                    <a:pt x="379" y="10"/>
                    <a:pt x="379" y="21"/>
                  </a:cubicBezTo>
                  <a:cubicBezTo>
                    <a:pt x="379" y="195"/>
                    <a:pt x="379" y="195"/>
                    <a:pt x="379" y="195"/>
                  </a:cubicBezTo>
                  <a:cubicBezTo>
                    <a:pt x="379" y="205"/>
                    <a:pt x="368" y="216"/>
                    <a:pt x="358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11" y="216"/>
                    <a:pt x="0" y="205"/>
                    <a:pt x="0" y="19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11" y="0"/>
                    <a:pt x="21" y="0"/>
                  </a:cubicBezTo>
                  <a:close/>
                </a:path>
              </a:pathLst>
            </a:custGeom>
            <a:solidFill>
              <a:srgbClr val="F4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56" name="Rectangle 281"/>
            <p:cNvSpPr>
              <a:spLocks noChangeArrowheads="1"/>
            </p:cNvSpPr>
            <p:nvPr/>
          </p:nvSpPr>
          <p:spPr bwMode="auto">
            <a:xfrm>
              <a:off x="3693" y="3534"/>
              <a:ext cx="595" cy="6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57" name="Rectangle 282"/>
            <p:cNvSpPr>
              <a:spLocks noChangeArrowheads="1"/>
            </p:cNvSpPr>
            <p:nvPr/>
          </p:nvSpPr>
          <p:spPr bwMode="auto">
            <a:xfrm>
              <a:off x="3737" y="3751"/>
              <a:ext cx="28" cy="39"/>
            </a:xfrm>
            <a:prstGeom prst="rect">
              <a:avLst/>
            </a:pr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58" name="Rectangle 283"/>
            <p:cNvSpPr>
              <a:spLocks noChangeArrowheads="1"/>
            </p:cNvSpPr>
            <p:nvPr/>
          </p:nvSpPr>
          <p:spPr bwMode="auto">
            <a:xfrm>
              <a:off x="3776" y="3751"/>
              <a:ext cx="22" cy="39"/>
            </a:xfrm>
            <a:prstGeom prst="rect">
              <a:avLst/>
            </a:pr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59" name="Rectangle 284"/>
            <p:cNvSpPr>
              <a:spLocks noChangeArrowheads="1"/>
            </p:cNvSpPr>
            <p:nvPr/>
          </p:nvSpPr>
          <p:spPr bwMode="auto">
            <a:xfrm>
              <a:off x="3809" y="3751"/>
              <a:ext cx="23" cy="39"/>
            </a:xfrm>
            <a:prstGeom prst="rect">
              <a:avLst/>
            </a:pr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60" name="Rectangle 285"/>
            <p:cNvSpPr>
              <a:spLocks noChangeArrowheads="1"/>
            </p:cNvSpPr>
            <p:nvPr/>
          </p:nvSpPr>
          <p:spPr bwMode="auto">
            <a:xfrm>
              <a:off x="3843" y="3751"/>
              <a:ext cx="22" cy="39"/>
            </a:xfrm>
            <a:prstGeom prst="rect">
              <a:avLst/>
            </a:pr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61" name="Rectangle 286"/>
            <p:cNvSpPr>
              <a:spLocks noChangeArrowheads="1"/>
            </p:cNvSpPr>
            <p:nvPr/>
          </p:nvSpPr>
          <p:spPr bwMode="auto">
            <a:xfrm>
              <a:off x="3881" y="3751"/>
              <a:ext cx="24" cy="39"/>
            </a:xfrm>
            <a:prstGeom prst="rect">
              <a:avLst/>
            </a:pr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62" name="Rectangle 287"/>
            <p:cNvSpPr>
              <a:spLocks noChangeArrowheads="1"/>
            </p:cNvSpPr>
            <p:nvPr/>
          </p:nvSpPr>
          <p:spPr bwMode="auto">
            <a:xfrm>
              <a:off x="3916" y="3751"/>
              <a:ext cx="26" cy="39"/>
            </a:xfrm>
            <a:prstGeom prst="rect">
              <a:avLst/>
            </a:pr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63" name="Rectangle 288"/>
            <p:cNvSpPr>
              <a:spLocks noChangeArrowheads="1"/>
            </p:cNvSpPr>
            <p:nvPr/>
          </p:nvSpPr>
          <p:spPr bwMode="auto">
            <a:xfrm>
              <a:off x="3953" y="3751"/>
              <a:ext cx="24" cy="39"/>
            </a:xfrm>
            <a:prstGeom prst="rect">
              <a:avLst/>
            </a:pr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64" name="Rectangle 289"/>
            <p:cNvSpPr>
              <a:spLocks noChangeArrowheads="1"/>
            </p:cNvSpPr>
            <p:nvPr/>
          </p:nvSpPr>
          <p:spPr bwMode="auto">
            <a:xfrm>
              <a:off x="3988" y="3751"/>
              <a:ext cx="22" cy="39"/>
            </a:xfrm>
            <a:prstGeom prst="rect">
              <a:avLst/>
            </a:pr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65" name="Rectangle 290"/>
            <p:cNvSpPr>
              <a:spLocks noChangeArrowheads="1"/>
            </p:cNvSpPr>
            <p:nvPr/>
          </p:nvSpPr>
          <p:spPr bwMode="auto">
            <a:xfrm>
              <a:off x="4021" y="3751"/>
              <a:ext cx="28" cy="39"/>
            </a:xfrm>
            <a:prstGeom prst="rect">
              <a:avLst/>
            </a:pr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66" name="Rectangle 291"/>
            <p:cNvSpPr>
              <a:spLocks noChangeArrowheads="1"/>
            </p:cNvSpPr>
            <p:nvPr/>
          </p:nvSpPr>
          <p:spPr bwMode="auto">
            <a:xfrm>
              <a:off x="4060" y="3751"/>
              <a:ext cx="22" cy="39"/>
            </a:xfrm>
            <a:prstGeom prst="rect">
              <a:avLst/>
            </a:pr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67" name="Rectangle 292"/>
            <p:cNvSpPr>
              <a:spLocks noChangeArrowheads="1"/>
            </p:cNvSpPr>
            <p:nvPr/>
          </p:nvSpPr>
          <p:spPr bwMode="auto">
            <a:xfrm>
              <a:off x="3737" y="3635"/>
              <a:ext cx="496" cy="11"/>
            </a:xfrm>
            <a:prstGeom prst="rect">
              <a:avLst/>
            </a:pr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68" name="Rectangle 293"/>
            <p:cNvSpPr>
              <a:spLocks noChangeArrowheads="1"/>
            </p:cNvSpPr>
            <p:nvPr/>
          </p:nvSpPr>
          <p:spPr bwMode="auto">
            <a:xfrm>
              <a:off x="3737" y="3663"/>
              <a:ext cx="496" cy="11"/>
            </a:xfrm>
            <a:prstGeom prst="rect">
              <a:avLst/>
            </a:pr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69" name="Rectangle 294"/>
            <p:cNvSpPr>
              <a:spLocks noChangeArrowheads="1"/>
            </p:cNvSpPr>
            <p:nvPr/>
          </p:nvSpPr>
          <p:spPr bwMode="auto">
            <a:xfrm>
              <a:off x="3737" y="3690"/>
              <a:ext cx="496" cy="11"/>
            </a:xfrm>
            <a:prstGeom prst="rect">
              <a:avLst/>
            </a:pr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70" name="Freeform 295"/>
            <p:cNvSpPr>
              <a:spLocks/>
            </p:cNvSpPr>
            <p:nvPr/>
          </p:nvSpPr>
          <p:spPr bwMode="auto">
            <a:xfrm>
              <a:off x="3437" y="3333"/>
              <a:ext cx="662" cy="519"/>
            </a:xfrm>
            <a:custGeom>
              <a:avLst/>
              <a:gdLst>
                <a:gd name="T0" fmla="*/ 18 w 422"/>
                <a:gd name="T1" fmla="*/ 128 h 330"/>
                <a:gd name="T2" fmla="*/ 329 w 422"/>
                <a:gd name="T3" fmla="*/ 4 h 330"/>
                <a:gd name="T4" fmla="*/ 354 w 422"/>
                <a:gd name="T5" fmla="*/ 18 h 330"/>
                <a:gd name="T6" fmla="*/ 418 w 422"/>
                <a:gd name="T7" fmla="*/ 178 h 330"/>
                <a:gd name="T8" fmla="*/ 407 w 422"/>
                <a:gd name="T9" fmla="*/ 203 h 330"/>
                <a:gd name="T10" fmla="*/ 96 w 422"/>
                <a:gd name="T11" fmla="*/ 327 h 330"/>
                <a:gd name="T12" fmla="*/ 67 w 422"/>
                <a:gd name="T13" fmla="*/ 312 h 330"/>
                <a:gd name="T14" fmla="*/ 3 w 422"/>
                <a:gd name="T15" fmla="*/ 153 h 330"/>
                <a:gd name="T16" fmla="*/ 18 w 422"/>
                <a:gd name="T17" fmla="*/ 128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2" h="330">
                  <a:moveTo>
                    <a:pt x="18" y="128"/>
                  </a:moveTo>
                  <a:cubicBezTo>
                    <a:pt x="329" y="4"/>
                    <a:pt x="329" y="4"/>
                    <a:pt x="329" y="4"/>
                  </a:cubicBezTo>
                  <a:cubicBezTo>
                    <a:pt x="340" y="0"/>
                    <a:pt x="351" y="8"/>
                    <a:pt x="354" y="18"/>
                  </a:cubicBezTo>
                  <a:cubicBezTo>
                    <a:pt x="418" y="178"/>
                    <a:pt x="418" y="178"/>
                    <a:pt x="418" y="178"/>
                  </a:cubicBezTo>
                  <a:cubicBezTo>
                    <a:pt x="422" y="188"/>
                    <a:pt x="418" y="199"/>
                    <a:pt x="407" y="203"/>
                  </a:cubicBezTo>
                  <a:cubicBezTo>
                    <a:pt x="96" y="327"/>
                    <a:pt x="96" y="327"/>
                    <a:pt x="96" y="327"/>
                  </a:cubicBezTo>
                  <a:cubicBezTo>
                    <a:pt x="85" y="330"/>
                    <a:pt x="71" y="323"/>
                    <a:pt x="67" y="312"/>
                  </a:cubicBezTo>
                  <a:cubicBezTo>
                    <a:pt x="3" y="153"/>
                    <a:pt x="3" y="153"/>
                    <a:pt x="3" y="153"/>
                  </a:cubicBezTo>
                  <a:cubicBezTo>
                    <a:pt x="0" y="142"/>
                    <a:pt x="7" y="132"/>
                    <a:pt x="18" y="128"/>
                  </a:cubicBezTo>
                  <a:close/>
                </a:path>
              </a:pathLst>
            </a:custGeom>
            <a:solidFill>
              <a:srgbClr val="EE83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71" name="Freeform 296"/>
            <p:cNvSpPr>
              <a:spLocks/>
            </p:cNvSpPr>
            <p:nvPr/>
          </p:nvSpPr>
          <p:spPr bwMode="auto">
            <a:xfrm>
              <a:off x="3441" y="3362"/>
              <a:ext cx="580" cy="273"/>
            </a:xfrm>
            <a:custGeom>
              <a:avLst/>
              <a:gdLst>
                <a:gd name="T0" fmla="*/ 0 w 580"/>
                <a:gd name="T1" fmla="*/ 212 h 273"/>
                <a:gd name="T2" fmla="*/ 552 w 580"/>
                <a:gd name="T3" fmla="*/ 0 h 273"/>
                <a:gd name="T4" fmla="*/ 580 w 580"/>
                <a:gd name="T5" fmla="*/ 61 h 273"/>
                <a:gd name="T6" fmla="*/ 29 w 580"/>
                <a:gd name="T7" fmla="*/ 273 h 273"/>
                <a:gd name="T8" fmla="*/ 0 w 580"/>
                <a:gd name="T9" fmla="*/ 21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273">
                  <a:moveTo>
                    <a:pt x="0" y="212"/>
                  </a:moveTo>
                  <a:lnTo>
                    <a:pt x="552" y="0"/>
                  </a:lnTo>
                  <a:lnTo>
                    <a:pt x="580" y="61"/>
                  </a:lnTo>
                  <a:lnTo>
                    <a:pt x="29" y="273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72" name="Freeform 297"/>
            <p:cNvSpPr>
              <a:spLocks/>
            </p:cNvSpPr>
            <p:nvPr/>
          </p:nvSpPr>
          <p:spPr bwMode="auto">
            <a:xfrm>
              <a:off x="3564" y="3751"/>
              <a:ext cx="34" cy="46"/>
            </a:xfrm>
            <a:custGeom>
              <a:avLst/>
              <a:gdLst>
                <a:gd name="T0" fmla="*/ 0 w 34"/>
                <a:gd name="T1" fmla="*/ 6 h 46"/>
                <a:gd name="T2" fmla="*/ 23 w 34"/>
                <a:gd name="T3" fmla="*/ 0 h 46"/>
                <a:gd name="T4" fmla="*/ 34 w 34"/>
                <a:gd name="T5" fmla="*/ 39 h 46"/>
                <a:gd name="T6" fmla="*/ 11 w 34"/>
                <a:gd name="T7" fmla="*/ 46 h 46"/>
                <a:gd name="T8" fmla="*/ 0 w 34"/>
                <a:gd name="T9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6">
                  <a:moveTo>
                    <a:pt x="0" y="6"/>
                  </a:moveTo>
                  <a:lnTo>
                    <a:pt x="23" y="0"/>
                  </a:lnTo>
                  <a:lnTo>
                    <a:pt x="34" y="39"/>
                  </a:lnTo>
                  <a:lnTo>
                    <a:pt x="11" y="4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73" name="Freeform 298"/>
            <p:cNvSpPr>
              <a:spLocks/>
            </p:cNvSpPr>
            <p:nvPr/>
          </p:nvSpPr>
          <p:spPr bwMode="auto">
            <a:xfrm>
              <a:off x="3598" y="3735"/>
              <a:ext cx="33" cy="51"/>
            </a:xfrm>
            <a:custGeom>
              <a:avLst/>
              <a:gdLst>
                <a:gd name="T0" fmla="*/ 0 w 33"/>
                <a:gd name="T1" fmla="*/ 11 h 51"/>
                <a:gd name="T2" fmla="*/ 16 w 33"/>
                <a:gd name="T3" fmla="*/ 0 h 51"/>
                <a:gd name="T4" fmla="*/ 33 w 33"/>
                <a:gd name="T5" fmla="*/ 40 h 51"/>
                <a:gd name="T6" fmla="*/ 11 w 33"/>
                <a:gd name="T7" fmla="*/ 51 h 51"/>
                <a:gd name="T8" fmla="*/ 0 w 33"/>
                <a:gd name="T9" fmla="*/ 1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51">
                  <a:moveTo>
                    <a:pt x="0" y="11"/>
                  </a:moveTo>
                  <a:lnTo>
                    <a:pt x="16" y="0"/>
                  </a:lnTo>
                  <a:lnTo>
                    <a:pt x="33" y="40"/>
                  </a:lnTo>
                  <a:lnTo>
                    <a:pt x="11" y="5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74" name="Freeform 299"/>
            <p:cNvSpPr>
              <a:spLocks/>
            </p:cNvSpPr>
            <p:nvPr/>
          </p:nvSpPr>
          <p:spPr bwMode="auto">
            <a:xfrm>
              <a:off x="3625" y="3724"/>
              <a:ext cx="39" cy="51"/>
            </a:xfrm>
            <a:custGeom>
              <a:avLst/>
              <a:gdLst>
                <a:gd name="T0" fmla="*/ 0 w 39"/>
                <a:gd name="T1" fmla="*/ 11 h 51"/>
                <a:gd name="T2" fmla="*/ 24 w 39"/>
                <a:gd name="T3" fmla="*/ 0 h 51"/>
                <a:gd name="T4" fmla="*/ 39 w 39"/>
                <a:gd name="T5" fmla="*/ 38 h 51"/>
                <a:gd name="T6" fmla="*/ 17 w 39"/>
                <a:gd name="T7" fmla="*/ 51 h 51"/>
                <a:gd name="T8" fmla="*/ 0 w 39"/>
                <a:gd name="T9" fmla="*/ 1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1">
                  <a:moveTo>
                    <a:pt x="0" y="11"/>
                  </a:moveTo>
                  <a:lnTo>
                    <a:pt x="24" y="0"/>
                  </a:lnTo>
                  <a:lnTo>
                    <a:pt x="39" y="38"/>
                  </a:lnTo>
                  <a:lnTo>
                    <a:pt x="17" y="5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75" name="Freeform 300"/>
            <p:cNvSpPr>
              <a:spLocks/>
            </p:cNvSpPr>
            <p:nvPr/>
          </p:nvSpPr>
          <p:spPr bwMode="auto">
            <a:xfrm>
              <a:off x="3660" y="3713"/>
              <a:ext cx="37" cy="44"/>
            </a:xfrm>
            <a:custGeom>
              <a:avLst/>
              <a:gdLst>
                <a:gd name="T0" fmla="*/ 0 w 37"/>
                <a:gd name="T1" fmla="*/ 5 h 44"/>
                <a:gd name="T2" fmla="*/ 22 w 37"/>
                <a:gd name="T3" fmla="*/ 0 h 44"/>
                <a:gd name="T4" fmla="*/ 37 w 37"/>
                <a:gd name="T5" fmla="*/ 38 h 44"/>
                <a:gd name="T6" fmla="*/ 15 w 37"/>
                <a:gd name="T7" fmla="*/ 44 h 44"/>
                <a:gd name="T8" fmla="*/ 0 w 37"/>
                <a:gd name="T9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4">
                  <a:moveTo>
                    <a:pt x="0" y="5"/>
                  </a:moveTo>
                  <a:lnTo>
                    <a:pt x="22" y="0"/>
                  </a:lnTo>
                  <a:lnTo>
                    <a:pt x="37" y="38"/>
                  </a:lnTo>
                  <a:lnTo>
                    <a:pt x="15" y="4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76" name="Freeform 301"/>
            <p:cNvSpPr>
              <a:spLocks/>
            </p:cNvSpPr>
            <p:nvPr/>
          </p:nvSpPr>
          <p:spPr bwMode="auto">
            <a:xfrm>
              <a:off x="3697" y="3696"/>
              <a:ext cx="35" cy="50"/>
            </a:xfrm>
            <a:custGeom>
              <a:avLst/>
              <a:gdLst>
                <a:gd name="T0" fmla="*/ 0 w 35"/>
                <a:gd name="T1" fmla="*/ 11 h 50"/>
                <a:gd name="T2" fmla="*/ 24 w 35"/>
                <a:gd name="T3" fmla="*/ 0 h 50"/>
                <a:gd name="T4" fmla="*/ 35 w 35"/>
                <a:gd name="T5" fmla="*/ 39 h 50"/>
                <a:gd name="T6" fmla="*/ 13 w 35"/>
                <a:gd name="T7" fmla="*/ 50 h 50"/>
                <a:gd name="T8" fmla="*/ 0 w 35"/>
                <a:gd name="T9" fmla="*/ 1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0">
                  <a:moveTo>
                    <a:pt x="0" y="11"/>
                  </a:moveTo>
                  <a:lnTo>
                    <a:pt x="24" y="0"/>
                  </a:lnTo>
                  <a:lnTo>
                    <a:pt x="35" y="39"/>
                  </a:lnTo>
                  <a:lnTo>
                    <a:pt x="13" y="5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77" name="Freeform 302"/>
            <p:cNvSpPr>
              <a:spLocks/>
            </p:cNvSpPr>
            <p:nvPr/>
          </p:nvSpPr>
          <p:spPr bwMode="auto">
            <a:xfrm>
              <a:off x="3726" y="3685"/>
              <a:ext cx="39" cy="50"/>
            </a:xfrm>
            <a:custGeom>
              <a:avLst/>
              <a:gdLst>
                <a:gd name="T0" fmla="*/ 0 w 39"/>
                <a:gd name="T1" fmla="*/ 11 h 50"/>
                <a:gd name="T2" fmla="*/ 22 w 39"/>
                <a:gd name="T3" fmla="*/ 0 h 50"/>
                <a:gd name="T4" fmla="*/ 39 w 39"/>
                <a:gd name="T5" fmla="*/ 39 h 50"/>
                <a:gd name="T6" fmla="*/ 17 w 39"/>
                <a:gd name="T7" fmla="*/ 50 h 50"/>
                <a:gd name="T8" fmla="*/ 0 w 39"/>
                <a:gd name="T9" fmla="*/ 1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0">
                  <a:moveTo>
                    <a:pt x="0" y="11"/>
                  </a:moveTo>
                  <a:lnTo>
                    <a:pt x="22" y="0"/>
                  </a:lnTo>
                  <a:lnTo>
                    <a:pt x="39" y="39"/>
                  </a:lnTo>
                  <a:lnTo>
                    <a:pt x="17" y="5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78" name="Freeform 303"/>
            <p:cNvSpPr>
              <a:spLocks/>
            </p:cNvSpPr>
            <p:nvPr/>
          </p:nvSpPr>
          <p:spPr bwMode="auto">
            <a:xfrm>
              <a:off x="3759" y="3674"/>
              <a:ext cx="39" cy="44"/>
            </a:xfrm>
            <a:custGeom>
              <a:avLst/>
              <a:gdLst>
                <a:gd name="T0" fmla="*/ 0 w 39"/>
                <a:gd name="T1" fmla="*/ 5 h 44"/>
                <a:gd name="T2" fmla="*/ 23 w 39"/>
                <a:gd name="T3" fmla="*/ 0 h 44"/>
                <a:gd name="T4" fmla="*/ 39 w 39"/>
                <a:gd name="T5" fmla="*/ 39 h 44"/>
                <a:gd name="T6" fmla="*/ 17 w 39"/>
                <a:gd name="T7" fmla="*/ 44 h 44"/>
                <a:gd name="T8" fmla="*/ 0 w 39"/>
                <a:gd name="T9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4">
                  <a:moveTo>
                    <a:pt x="0" y="5"/>
                  </a:moveTo>
                  <a:lnTo>
                    <a:pt x="23" y="0"/>
                  </a:lnTo>
                  <a:lnTo>
                    <a:pt x="39" y="39"/>
                  </a:lnTo>
                  <a:lnTo>
                    <a:pt x="17" y="4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79" name="Freeform 304"/>
            <p:cNvSpPr>
              <a:spLocks/>
            </p:cNvSpPr>
            <p:nvPr/>
          </p:nvSpPr>
          <p:spPr bwMode="auto">
            <a:xfrm>
              <a:off x="3793" y="3657"/>
              <a:ext cx="39" cy="50"/>
            </a:xfrm>
            <a:custGeom>
              <a:avLst/>
              <a:gdLst>
                <a:gd name="T0" fmla="*/ 0 w 39"/>
                <a:gd name="T1" fmla="*/ 11 h 50"/>
                <a:gd name="T2" fmla="*/ 22 w 39"/>
                <a:gd name="T3" fmla="*/ 0 h 50"/>
                <a:gd name="T4" fmla="*/ 39 w 39"/>
                <a:gd name="T5" fmla="*/ 39 h 50"/>
                <a:gd name="T6" fmla="*/ 16 w 39"/>
                <a:gd name="T7" fmla="*/ 50 h 50"/>
                <a:gd name="T8" fmla="*/ 0 w 39"/>
                <a:gd name="T9" fmla="*/ 1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0">
                  <a:moveTo>
                    <a:pt x="0" y="11"/>
                  </a:moveTo>
                  <a:lnTo>
                    <a:pt x="22" y="0"/>
                  </a:lnTo>
                  <a:lnTo>
                    <a:pt x="39" y="39"/>
                  </a:lnTo>
                  <a:lnTo>
                    <a:pt x="16" y="5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80" name="Freeform 305"/>
            <p:cNvSpPr>
              <a:spLocks/>
            </p:cNvSpPr>
            <p:nvPr/>
          </p:nvSpPr>
          <p:spPr bwMode="auto">
            <a:xfrm>
              <a:off x="3826" y="3646"/>
              <a:ext cx="39" cy="50"/>
            </a:xfrm>
            <a:custGeom>
              <a:avLst/>
              <a:gdLst>
                <a:gd name="T0" fmla="*/ 0 w 39"/>
                <a:gd name="T1" fmla="*/ 11 h 50"/>
                <a:gd name="T2" fmla="*/ 22 w 39"/>
                <a:gd name="T3" fmla="*/ 0 h 50"/>
                <a:gd name="T4" fmla="*/ 39 w 39"/>
                <a:gd name="T5" fmla="*/ 39 h 50"/>
                <a:gd name="T6" fmla="*/ 17 w 39"/>
                <a:gd name="T7" fmla="*/ 50 h 50"/>
                <a:gd name="T8" fmla="*/ 0 w 39"/>
                <a:gd name="T9" fmla="*/ 1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0">
                  <a:moveTo>
                    <a:pt x="0" y="11"/>
                  </a:moveTo>
                  <a:lnTo>
                    <a:pt x="22" y="0"/>
                  </a:lnTo>
                  <a:lnTo>
                    <a:pt x="39" y="39"/>
                  </a:lnTo>
                  <a:lnTo>
                    <a:pt x="17" y="5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81" name="Freeform 306"/>
            <p:cNvSpPr>
              <a:spLocks/>
            </p:cNvSpPr>
            <p:nvPr/>
          </p:nvSpPr>
          <p:spPr bwMode="auto">
            <a:xfrm>
              <a:off x="3859" y="3635"/>
              <a:ext cx="39" cy="44"/>
            </a:xfrm>
            <a:custGeom>
              <a:avLst/>
              <a:gdLst>
                <a:gd name="T0" fmla="*/ 0 w 39"/>
                <a:gd name="T1" fmla="*/ 5 h 44"/>
                <a:gd name="T2" fmla="*/ 22 w 39"/>
                <a:gd name="T3" fmla="*/ 0 h 44"/>
                <a:gd name="T4" fmla="*/ 39 w 39"/>
                <a:gd name="T5" fmla="*/ 39 h 44"/>
                <a:gd name="T6" fmla="*/ 17 w 39"/>
                <a:gd name="T7" fmla="*/ 44 h 44"/>
                <a:gd name="T8" fmla="*/ 0 w 39"/>
                <a:gd name="T9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4">
                  <a:moveTo>
                    <a:pt x="0" y="5"/>
                  </a:moveTo>
                  <a:lnTo>
                    <a:pt x="22" y="0"/>
                  </a:lnTo>
                  <a:lnTo>
                    <a:pt x="39" y="39"/>
                  </a:lnTo>
                  <a:lnTo>
                    <a:pt x="17" y="4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82" name="Freeform 307"/>
            <p:cNvSpPr>
              <a:spLocks/>
            </p:cNvSpPr>
            <p:nvPr/>
          </p:nvSpPr>
          <p:spPr bwMode="auto">
            <a:xfrm>
              <a:off x="3520" y="3473"/>
              <a:ext cx="462" cy="190"/>
            </a:xfrm>
            <a:custGeom>
              <a:avLst/>
              <a:gdLst>
                <a:gd name="T0" fmla="*/ 6 w 462"/>
                <a:gd name="T1" fmla="*/ 190 h 190"/>
                <a:gd name="T2" fmla="*/ 462 w 462"/>
                <a:gd name="T3" fmla="*/ 11 h 190"/>
                <a:gd name="T4" fmla="*/ 457 w 462"/>
                <a:gd name="T5" fmla="*/ 0 h 190"/>
                <a:gd name="T6" fmla="*/ 0 w 462"/>
                <a:gd name="T7" fmla="*/ 179 h 190"/>
                <a:gd name="T8" fmla="*/ 6 w 462"/>
                <a:gd name="T9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" h="190">
                  <a:moveTo>
                    <a:pt x="6" y="190"/>
                  </a:moveTo>
                  <a:lnTo>
                    <a:pt x="462" y="11"/>
                  </a:lnTo>
                  <a:lnTo>
                    <a:pt x="457" y="0"/>
                  </a:lnTo>
                  <a:lnTo>
                    <a:pt x="0" y="179"/>
                  </a:lnTo>
                  <a:lnTo>
                    <a:pt x="6" y="190"/>
                  </a:lnTo>
                  <a:close/>
                </a:path>
              </a:pathLst>
            </a:cu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83" name="Freeform 308"/>
            <p:cNvSpPr>
              <a:spLocks/>
            </p:cNvSpPr>
            <p:nvPr/>
          </p:nvSpPr>
          <p:spPr bwMode="auto">
            <a:xfrm>
              <a:off x="3531" y="3501"/>
              <a:ext cx="462" cy="189"/>
            </a:xfrm>
            <a:custGeom>
              <a:avLst/>
              <a:gdLst>
                <a:gd name="T0" fmla="*/ 6 w 462"/>
                <a:gd name="T1" fmla="*/ 189 h 189"/>
                <a:gd name="T2" fmla="*/ 462 w 462"/>
                <a:gd name="T3" fmla="*/ 11 h 189"/>
                <a:gd name="T4" fmla="*/ 457 w 462"/>
                <a:gd name="T5" fmla="*/ 0 h 189"/>
                <a:gd name="T6" fmla="*/ 0 w 462"/>
                <a:gd name="T7" fmla="*/ 178 h 189"/>
                <a:gd name="T8" fmla="*/ 6 w 462"/>
                <a:gd name="T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" h="189">
                  <a:moveTo>
                    <a:pt x="6" y="189"/>
                  </a:moveTo>
                  <a:lnTo>
                    <a:pt x="462" y="11"/>
                  </a:lnTo>
                  <a:lnTo>
                    <a:pt x="457" y="0"/>
                  </a:lnTo>
                  <a:lnTo>
                    <a:pt x="0" y="178"/>
                  </a:lnTo>
                  <a:lnTo>
                    <a:pt x="6" y="189"/>
                  </a:lnTo>
                  <a:close/>
                </a:path>
              </a:pathLst>
            </a:cu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84" name="Freeform 309"/>
            <p:cNvSpPr>
              <a:spLocks/>
            </p:cNvSpPr>
            <p:nvPr/>
          </p:nvSpPr>
          <p:spPr bwMode="auto">
            <a:xfrm>
              <a:off x="3542" y="3523"/>
              <a:ext cx="462" cy="195"/>
            </a:xfrm>
            <a:custGeom>
              <a:avLst/>
              <a:gdLst>
                <a:gd name="T0" fmla="*/ 6 w 462"/>
                <a:gd name="T1" fmla="*/ 195 h 195"/>
                <a:gd name="T2" fmla="*/ 462 w 462"/>
                <a:gd name="T3" fmla="*/ 11 h 195"/>
                <a:gd name="T4" fmla="*/ 457 w 462"/>
                <a:gd name="T5" fmla="*/ 0 h 195"/>
                <a:gd name="T6" fmla="*/ 0 w 462"/>
                <a:gd name="T7" fmla="*/ 184 h 195"/>
                <a:gd name="T8" fmla="*/ 6 w 462"/>
                <a:gd name="T9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" h="195">
                  <a:moveTo>
                    <a:pt x="6" y="195"/>
                  </a:moveTo>
                  <a:lnTo>
                    <a:pt x="462" y="11"/>
                  </a:lnTo>
                  <a:lnTo>
                    <a:pt x="457" y="0"/>
                  </a:lnTo>
                  <a:lnTo>
                    <a:pt x="0" y="184"/>
                  </a:lnTo>
                  <a:lnTo>
                    <a:pt x="6" y="195"/>
                  </a:lnTo>
                  <a:close/>
                </a:path>
              </a:pathLst>
            </a:custGeom>
            <a:solidFill>
              <a:srgbClr val="F0E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85" name="Oval 310"/>
            <p:cNvSpPr>
              <a:spLocks noChangeArrowheads="1"/>
            </p:cNvSpPr>
            <p:nvPr/>
          </p:nvSpPr>
          <p:spPr bwMode="auto">
            <a:xfrm>
              <a:off x="2439" y="3137"/>
              <a:ext cx="222" cy="220"/>
            </a:xfrm>
            <a:prstGeom prst="ellipse">
              <a:avLst/>
            </a:prstGeom>
            <a:solidFill>
              <a:srgbClr val="006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86" name="Freeform 311"/>
            <p:cNvSpPr>
              <a:spLocks noEditPoints="1"/>
            </p:cNvSpPr>
            <p:nvPr/>
          </p:nvSpPr>
          <p:spPr bwMode="auto">
            <a:xfrm>
              <a:off x="2276" y="2972"/>
              <a:ext cx="550" cy="550"/>
            </a:xfrm>
            <a:custGeom>
              <a:avLst/>
              <a:gdLst>
                <a:gd name="T0" fmla="*/ 173 w 350"/>
                <a:gd name="T1" fmla="*/ 23 h 350"/>
                <a:gd name="T2" fmla="*/ 327 w 350"/>
                <a:gd name="T3" fmla="*/ 176 h 350"/>
                <a:gd name="T4" fmla="*/ 173 w 350"/>
                <a:gd name="T5" fmla="*/ 327 h 350"/>
                <a:gd name="T6" fmla="*/ 23 w 350"/>
                <a:gd name="T7" fmla="*/ 176 h 350"/>
                <a:gd name="T8" fmla="*/ 173 w 350"/>
                <a:gd name="T9" fmla="*/ 23 h 350"/>
                <a:gd name="T10" fmla="*/ 350 w 350"/>
                <a:gd name="T11" fmla="*/ 176 h 350"/>
                <a:gd name="T12" fmla="*/ 173 w 350"/>
                <a:gd name="T13" fmla="*/ 0 h 350"/>
                <a:gd name="T14" fmla="*/ 0 w 350"/>
                <a:gd name="T15" fmla="*/ 176 h 350"/>
                <a:gd name="T16" fmla="*/ 173 w 350"/>
                <a:gd name="T17" fmla="*/ 350 h 350"/>
                <a:gd name="T18" fmla="*/ 350 w 350"/>
                <a:gd name="T19" fmla="*/ 176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0" h="350">
                  <a:moveTo>
                    <a:pt x="173" y="23"/>
                  </a:moveTo>
                  <a:cubicBezTo>
                    <a:pt x="258" y="23"/>
                    <a:pt x="327" y="91"/>
                    <a:pt x="327" y="176"/>
                  </a:cubicBezTo>
                  <a:cubicBezTo>
                    <a:pt x="327" y="258"/>
                    <a:pt x="258" y="327"/>
                    <a:pt x="173" y="327"/>
                  </a:cubicBezTo>
                  <a:cubicBezTo>
                    <a:pt x="91" y="327"/>
                    <a:pt x="23" y="258"/>
                    <a:pt x="23" y="176"/>
                  </a:cubicBezTo>
                  <a:cubicBezTo>
                    <a:pt x="23" y="91"/>
                    <a:pt x="91" y="23"/>
                    <a:pt x="173" y="23"/>
                  </a:cubicBezTo>
                  <a:close/>
                  <a:moveTo>
                    <a:pt x="350" y="176"/>
                  </a:moveTo>
                  <a:cubicBezTo>
                    <a:pt x="350" y="78"/>
                    <a:pt x="271" y="0"/>
                    <a:pt x="173" y="0"/>
                  </a:cubicBezTo>
                  <a:cubicBezTo>
                    <a:pt x="78" y="0"/>
                    <a:pt x="0" y="78"/>
                    <a:pt x="0" y="176"/>
                  </a:cubicBezTo>
                  <a:cubicBezTo>
                    <a:pt x="0" y="271"/>
                    <a:pt x="78" y="350"/>
                    <a:pt x="173" y="350"/>
                  </a:cubicBezTo>
                  <a:cubicBezTo>
                    <a:pt x="271" y="350"/>
                    <a:pt x="350" y="271"/>
                    <a:pt x="350" y="176"/>
                  </a:cubicBezTo>
                  <a:close/>
                </a:path>
              </a:pathLst>
            </a:custGeom>
            <a:solidFill>
              <a:srgbClr val="006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87" name="Freeform 312"/>
            <p:cNvSpPr>
              <a:spLocks noEditPoints="1"/>
            </p:cNvSpPr>
            <p:nvPr/>
          </p:nvSpPr>
          <p:spPr bwMode="auto">
            <a:xfrm>
              <a:off x="2312" y="3008"/>
              <a:ext cx="478" cy="478"/>
            </a:xfrm>
            <a:custGeom>
              <a:avLst/>
              <a:gdLst>
                <a:gd name="T0" fmla="*/ 304 w 304"/>
                <a:gd name="T1" fmla="*/ 153 h 304"/>
                <a:gd name="T2" fmla="*/ 150 w 304"/>
                <a:gd name="T3" fmla="*/ 0 h 304"/>
                <a:gd name="T4" fmla="*/ 0 w 304"/>
                <a:gd name="T5" fmla="*/ 153 h 304"/>
                <a:gd name="T6" fmla="*/ 150 w 304"/>
                <a:gd name="T7" fmla="*/ 304 h 304"/>
                <a:gd name="T8" fmla="*/ 304 w 304"/>
                <a:gd name="T9" fmla="*/ 153 h 304"/>
                <a:gd name="T10" fmla="*/ 150 w 304"/>
                <a:gd name="T11" fmla="*/ 82 h 304"/>
                <a:gd name="T12" fmla="*/ 222 w 304"/>
                <a:gd name="T13" fmla="*/ 153 h 304"/>
                <a:gd name="T14" fmla="*/ 150 w 304"/>
                <a:gd name="T15" fmla="*/ 222 h 304"/>
                <a:gd name="T16" fmla="*/ 81 w 304"/>
                <a:gd name="T17" fmla="*/ 153 h 304"/>
                <a:gd name="T18" fmla="*/ 150 w 304"/>
                <a:gd name="T19" fmla="*/ 8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304">
                  <a:moveTo>
                    <a:pt x="304" y="153"/>
                  </a:moveTo>
                  <a:cubicBezTo>
                    <a:pt x="304" y="68"/>
                    <a:pt x="235" y="0"/>
                    <a:pt x="150" y="0"/>
                  </a:cubicBezTo>
                  <a:cubicBezTo>
                    <a:pt x="68" y="0"/>
                    <a:pt x="0" y="68"/>
                    <a:pt x="0" y="153"/>
                  </a:cubicBezTo>
                  <a:cubicBezTo>
                    <a:pt x="0" y="235"/>
                    <a:pt x="68" y="304"/>
                    <a:pt x="150" y="304"/>
                  </a:cubicBezTo>
                  <a:cubicBezTo>
                    <a:pt x="235" y="304"/>
                    <a:pt x="304" y="235"/>
                    <a:pt x="304" y="153"/>
                  </a:cubicBezTo>
                  <a:close/>
                  <a:moveTo>
                    <a:pt x="150" y="82"/>
                  </a:moveTo>
                  <a:cubicBezTo>
                    <a:pt x="189" y="82"/>
                    <a:pt x="222" y="114"/>
                    <a:pt x="222" y="153"/>
                  </a:cubicBezTo>
                  <a:cubicBezTo>
                    <a:pt x="222" y="193"/>
                    <a:pt x="189" y="222"/>
                    <a:pt x="150" y="222"/>
                  </a:cubicBezTo>
                  <a:cubicBezTo>
                    <a:pt x="111" y="222"/>
                    <a:pt x="81" y="193"/>
                    <a:pt x="81" y="153"/>
                  </a:cubicBezTo>
                  <a:cubicBezTo>
                    <a:pt x="81" y="114"/>
                    <a:pt x="111" y="82"/>
                    <a:pt x="150" y="82"/>
                  </a:cubicBezTo>
                  <a:close/>
                </a:path>
              </a:pathLst>
            </a:custGeom>
            <a:solidFill>
              <a:srgbClr val="F4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88" name="Freeform 313"/>
            <p:cNvSpPr>
              <a:spLocks/>
            </p:cNvSpPr>
            <p:nvPr/>
          </p:nvSpPr>
          <p:spPr bwMode="auto">
            <a:xfrm>
              <a:off x="3831" y="2788"/>
              <a:ext cx="171" cy="377"/>
            </a:xfrm>
            <a:custGeom>
              <a:avLst/>
              <a:gdLst>
                <a:gd name="T0" fmla="*/ 44 w 109"/>
                <a:gd name="T1" fmla="*/ 240 h 240"/>
                <a:gd name="T2" fmla="*/ 44 w 109"/>
                <a:gd name="T3" fmla="*/ 211 h 240"/>
                <a:gd name="T4" fmla="*/ 0 w 109"/>
                <a:gd name="T5" fmla="*/ 198 h 240"/>
                <a:gd name="T6" fmla="*/ 7 w 109"/>
                <a:gd name="T7" fmla="*/ 179 h 240"/>
                <a:gd name="T8" fmla="*/ 49 w 109"/>
                <a:gd name="T9" fmla="*/ 191 h 240"/>
                <a:gd name="T10" fmla="*/ 84 w 109"/>
                <a:gd name="T11" fmla="*/ 162 h 240"/>
                <a:gd name="T12" fmla="*/ 51 w 109"/>
                <a:gd name="T13" fmla="*/ 127 h 240"/>
                <a:gd name="T14" fmla="*/ 2 w 109"/>
                <a:gd name="T15" fmla="*/ 76 h 240"/>
                <a:gd name="T16" fmla="*/ 46 w 109"/>
                <a:gd name="T17" fmla="*/ 29 h 240"/>
                <a:gd name="T18" fmla="*/ 46 w 109"/>
                <a:gd name="T19" fmla="*/ 0 h 240"/>
                <a:gd name="T20" fmla="*/ 65 w 109"/>
                <a:gd name="T21" fmla="*/ 0 h 240"/>
                <a:gd name="T22" fmla="*/ 65 w 109"/>
                <a:gd name="T23" fmla="*/ 28 h 240"/>
                <a:gd name="T24" fmla="*/ 103 w 109"/>
                <a:gd name="T25" fmla="*/ 38 h 240"/>
                <a:gd name="T26" fmla="*/ 95 w 109"/>
                <a:gd name="T27" fmla="*/ 58 h 240"/>
                <a:gd name="T28" fmla="*/ 58 w 109"/>
                <a:gd name="T29" fmla="*/ 48 h 240"/>
                <a:gd name="T30" fmla="*/ 27 w 109"/>
                <a:gd name="T31" fmla="*/ 73 h 240"/>
                <a:gd name="T32" fmla="*/ 64 w 109"/>
                <a:gd name="T33" fmla="*/ 107 h 240"/>
                <a:gd name="T34" fmla="*/ 109 w 109"/>
                <a:gd name="T35" fmla="*/ 160 h 240"/>
                <a:gd name="T36" fmla="*/ 63 w 109"/>
                <a:gd name="T37" fmla="*/ 210 h 240"/>
                <a:gd name="T38" fmla="*/ 63 w 109"/>
                <a:gd name="T39" fmla="*/ 240 h 240"/>
                <a:gd name="T40" fmla="*/ 44 w 109"/>
                <a:gd name="T4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9" h="240">
                  <a:moveTo>
                    <a:pt x="44" y="240"/>
                  </a:moveTo>
                  <a:cubicBezTo>
                    <a:pt x="44" y="211"/>
                    <a:pt x="44" y="211"/>
                    <a:pt x="44" y="211"/>
                  </a:cubicBezTo>
                  <a:cubicBezTo>
                    <a:pt x="27" y="211"/>
                    <a:pt x="10" y="206"/>
                    <a:pt x="0" y="198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17" y="185"/>
                    <a:pt x="32" y="191"/>
                    <a:pt x="49" y="191"/>
                  </a:cubicBezTo>
                  <a:cubicBezTo>
                    <a:pt x="70" y="191"/>
                    <a:pt x="84" y="179"/>
                    <a:pt x="84" y="162"/>
                  </a:cubicBezTo>
                  <a:cubicBezTo>
                    <a:pt x="84" y="146"/>
                    <a:pt x="72" y="136"/>
                    <a:pt x="51" y="127"/>
                  </a:cubicBezTo>
                  <a:cubicBezTo>
                    <a:pt x="21" y="116"/>
                    <a:pt x="2" y="102"/>
                    <a:pt x="2" y="76"/>
                  </a:cubicBezTo>
                  <a:cubicBezTo>
                    <a:pt x="2" y="52"/>
                    <a:pt x="19" y="33"/>
                    <a:pt x="46" y="29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82" y="29"/>
                    <a:pt x="94" y="33"/>
                    <a:pt x="103" y="38"/>
                  </a:cubicBezTo>
                  <a:cubicBezTo>
                    <a:pt x="95" y="58"/>
                    <a:pt x="95" y="58"/>
                    <a:pt x="95" y="58"/>
                  </a:cubicBezTo>
                  <a:cubicBezTo>
                    <a:pt x="89" y="54"/>
                    <a:pt x="77" y="48"/>
                    <a:pt x="58" y="48"/>
                  </a:cubicBezTo>
                  <a:cubicBezTo>
                    <a:pt x="36" y="48"/>
                    <a:pt x="27" y="61"/>
                    <a:pt x="27" y="73"/>
                  </a:cubicBezTo>
                  <a:cubicBezTo>
                    <a:pt x="27" y="88"/>
                    <a:pt x="38" y="96"/>
                    <a:pt x="64" y="107"/>
                  </a:cubicBezTo>
                  <a:cubicBezTo>
                    <a:pt x="94" y="119"/>
                    <a:pt x="109" y="134"/>
                    <a:pt x="109" y="160"/>
                  </a:cubicBezTo>
                  <a:cubicBezTo>
                    <a:pt x="109" y="184"/>
                    <a:pt x="93" y="205"/>
                    <a:pt x="63" y="210"/>
                  </a:cubicBezTo>
                  <a:cubicBezTo>
                    <a:pt x="63" y="240"/>
                    <a:pt x="63" y="240"/>
                    <a:pt x="63" y="240"/>
                  </a:cubicBezTo>
                  <a:lnTo>
                    <a:pt x="44" y="2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89" name="Freeform 314"/>
            <p:cNvSpPr>
              <a:spLocks/>
            </p:cNvSpPr>
            <p:nvPr/>
          </p:nvSpPr>
          <p:spPr bwMode="auto">
            <a:xfrm>
              <a:off x="4066" y="2788"/>
              <a:ext cx="173" cy="377"/>
            </a:xfrm>
            <a:custGeom>
              <a:avLst/>
              <a:gdLst>
                <a:gd name="T0" fmla="*/ 45 w 110"/>
                <a:gd name="T1" fmla="*/ 240 h 240"/>
                <a:gd name="T2" fmla="*/ 45 w 110"/>
                <a:gd name="T3" fmla="*/ 211 h 240"/>
                <a:gd name="T4" fmla="*/ 0 w 110"/>
                <a:gd name="T5" fmla="*/ 198 h 240"/>
                <a:gd name="T6" fmla="*/ 7 w 110"/>
                <a:gd name="T7" fmla="*/ 179 h 240"/>
                <a:gd name="T8" fmla="*/ 49 w 110"/>
                <a:gd name="T9" fmla="*/ 191 h 240"/>
                <a:gd name="T10" fmla="*/ 84 w 110"/>
                <a:gd name="T11" fmla="*/ 162 h 240"/>
                <a:gd name="T12" fmla="*/ 51 w 110"/>
                <a:gd name="T13" fmla="*/ 127 h 240"/>
                <a:gd name="T14" fmla="*/ 3 w 110"/>
                <a:gd name="T15" fmla="*/ 76 h 240"/>
                <a:gd name="T16" fmla="*/ 47 w 110"/>
                <a:gd name="T17" fmla="*/ 29 h 240"/>
                <a:gd name="T18" fmla="*/ 47 w 110"/>
                <a:gd name="T19" fmla="*/ 0 h 240"/>
                <a:gd name="T20" fmla="*/ 65 w 110"/>
                <a:gd name="T21" fmla="*/ 0 h 240"/>
                <a:gd name="T22" fmla="*/ 65 w 110"/>
                <a:gd name="T23" fmla="*/ 28 h 240"/>
                <a:gd name="T24" fmla="*/ 103 w 110"/>
                <a:gd name="T25" fmla="*/ 38 h 240"/>
                <a:gd name="T26" fmla="*/ 96 w 110"/>
                <a:gd name="T27" fmla="*/ 58 h 240"/>
                <a:gd name="T28" fmla="*/ 59 w 110"/>
                <a:gd name="T29" fmla="*/ 48 h 240"/>
                <a:gd name="T30" fmla="*/ 28 w 110"/>
                <a:gd name="T31" fmla="*/ 73 h 240"/>
                <a:gd name="T32" fmla="*/ 64 w 110"/>
                <a:gd name="T33" fmla="*/ 107 h 240"/>
                <a:gd name="T34" fmla="*/ 110 w 110"/>
                <a:gd name="T35" fmla="*/ 160 h 240"/>
                <a:gd name="T36" fmla="*/ 63 w 110"/>
                <a:gd name="T37" fmla="*/ 210 h 240"/>
                <a:gd name="T38" fmla="*/ 63 w 110"/>
                <a:gd name="T39" fmla="*/ 240 h 240"/>
                <a:gd name="T40" fmla="*/ 45 w 110"/>
                <a:gd name="T4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240">
                  <a:moveTo>
                    <a:pt x="45" y="240"/>
                  </a:moveTo>
                  <a:cubicBezTo>
                    <a:pt x="45" y="211"/>
                    <a:pt x="45" y="211"/>
                    <a:pt x="45" y="211"/>
                  </a:cubicBezTo>
                  <a:cubicBezTo>
                    <a:pt x="28" y="211"/>
                    <a:pt x="11" y="206"/>
                    <a:pt x="0" y="198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18" y="185"/>
                    <a:pt x="33" y="191"/>
                    <a:pt x="49" y="191"/>
                  </a:cubicBezTo>
                  <a:cubicBezTo>
                    <a:pt x="70" y="191"/>
                    <a:pt x="84" y="179"/>
                    <a:pt x="84" y="162"/>
                  </a:cubicBezTo>
                  <a:cubicBezTo>
                    <a:pt x="84" y="146"/>
                    <a:pt x="73" y="136"/>
                    <a:pt x="51" y="127"/>
                  </a:cubicBezTo>
                  <a:cubicBezTo>
                    <a:pt x="21" y="116"/>
                    <a:pt x="3" y="102"/>
                    <a:pt x="3" y="76"/>
                  </a:cubicBezTo>
                  <a:cubicBezTo>
                    <a:pt x="3" y="52"/>
                    <a:pt x="20" y="33"/>
                    <a:pt x="47" y="2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83" y="29"/>
                    <a:pt x="95" y="33"/>
                    <a:pt x="103" y="3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0" y="54"/>
                    <a:pt x="78" y="48"/>
                    <a:pt x="59" y="48"/>
                  </a:cubicBezTo>
                  <a:cubicBezTo>
                    <a:pt x="36" y="48"/>
                    <a:pt x="28" y="61"/>
                    <a:pt x="28" y="73"/>
                  </a:cubicBezTo>
                  <a:cubicBezTo>
                    <a:pt x="28" y="88"/>
                    <a:pt x="39" y="96"/>
                    <a:pt x="64" y="107"/>
                  </a:cubicBezTo>
                  <a:cubicBezTo>
                    <a:pt x="95" y="119"/>
                    <a:pt x="110" y="134"/>
                    <a:pt x="110" y="160"/>
                  </a:cubicBezTo>
                  <a:cubicBezTo>
                    <a:pt x="110" y="184"/>
                    <a:pt x="94" y="205"/>
                    <a:pt x="63" y="210"/>
                  </a:cubicBezTo>
                  <a:cubicBezTo>
                    <a:pt x="63" y="240"/>
                    <a:pt x="63" y="240"/>
                    <a:pt x="63" y="240"/>
                  </a:cubicBezTo>
                  <a:lnTo>
                    <a:pt x="45" y="2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90" name="Rectangle 315"/>
            <p:cNvSpPr>
              <a:spLocks noChangeArrowheads="1"/>
            </p:cNvSpPr>
            <p:nvPr/>
          </p:nvSpPr>
          <p:spPr bwMode="auto">
            <a:xfrm>
              <a:off x="3576" y="2074"/>
              <a:ext cx="472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91" name="Rectangle 316"/>
            <p:cNvSpPr>
              <a:spLocks noChangeArrowheads="1"/>
            </p:cNvSpPr>
            <p:nvPr/>
          </p:nvSpPr>
          <p:spPr bwMode="auto">
            <a:xfrm>
              <a:off x="3638" y="2397"/>
              <a:ext cx="348" cy="27"/>
            </a:xfrm>
            <a:prstGeom prst="rect">
              <a:avLst/>
            </a:prstGeom>
            <a:solidFill>
              <a:srgbClr val="4CB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92" name="Rectangle 317"/>
            <p:cNvSpPr>
              <a:spLocks noChangeArrowheads="1"/>
            </p:cNvSpPr>
            <p:nvPr/>
          </p:nvSpPr>
          <p:spPr bwMode="auto">
            <a:xfrm>
              <a:off x="3638" y="2122"/>
              <a:ext cx="348" cy="27"/>
            </a:xfrm>
            <a:prstGeom prst="rect">
              <a:avLst/>
            </a:prstGeom>
            <a:solidFill>
              <a:srgbClr val="4CB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93" name="Rectangle 318"/>
            <p:cNvSpPr>
              <a:spLocks noChangeArrowheads="1"/>
            </p:cNvSpPr>
            <p:nvPr/>
          </p:nvSpPr>
          <p:spPr bwMode="auto">
            <a:xfrm>
              <a:off x="3638" y="2171"/>
              <a:ext cx="348" cy="25"/>
            </a:xfrm>
            <a:prstGeom prst="rect">
              <a:avLst/>
            </a:prstGeom>
            <a:solidFill>
              <a:srgbClr val="4CB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94" name="Rectangle 319"/>
            <p:cNvSpPr>
              <a:spLocks noChangeArrowheads="1"/>
            </p:cNvSpPr>
            <p:nvPr/>
          </p:nvSpPr>
          <p:spPr bwMode="auto">
            <a:xfrm>
              <a:off x="3638" y="2218"/>
              <a:ext cx="147" cy="24"/>
            </a:xfrm>
            <a:prstGeom prst="rect">
              <a:avLst/>
            </a:prstGeom>
            <a:solidFill>
              <a:srgbClr val="4CB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95" name="Rectangle 320"/>
            <p:cNvSpPr>
              <a:spLocks noChangeArrowheads="1"/>
            </p:cNvSpPr>
            <p:nvPr/>
          </p:nvSpPr>
          <p:spPr bwMode="auto">
            <a:xfrm>
              <a:off x="3638" y="2273"/>
              <a:ext cx="73" cy="88"/>
            </a:xfrm>
            <a:prstGeom prst="rect">
              <a:avLst/>
            </a:prstGeom>
            <a:solidFill>
              <a:srgbClr val="4CB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96" name="Rectangle 321"/>
            <p:cNvSpPr>
              <a:spLocks noChangeArrowheads="1"/>
            </p:cNvSpPr>
            <p:nvPr/>
          </p:nvSpPr>
          <p:spPr bwMode="auto">
            <a:xfrm>
              <a:off x="3737" y="2273"/>
              <a:ext cx="249" cy="88"/>
            </a:xfrm>
            <a:prstGeom prst="rect">
              <a:avLst/>
            </a:prstGeom>
            <a:solidFill>
              <a:srgbClr val="00C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97" name="Rectangle 322"/>
            <p:cNvSpPr>
              <a:spLocks noChangeArrowheads="1"/>
            </p:cNvSpPr>
            <p:nvPr/>
          </p:nvSpPr>
          <p:spPr bwMode="auto">
            <a:xfrm>
              <a:off x="3638" y="2614"/>
              <a:ext cx="348" cy="22"/>
            </a:xfrm>
            <a:prstGeom prst="rect">
              <a:avLst/>
            </a:prstGeom>
            <a:solidFill>
              <a:srgbClr val="4CB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98" name="Rectangle 323"/>
            <p:cNvSpPr>
              <a:spLocks noChangeArrowheads="1"/>
            </p:cNvSpPr>
            <p:nvPr/>
          </p:nvSpPr>
          <p:spPr bwMode="auto">
            <a:xfrm>
              <a:off x="3638" y="2339"/>
              <a:ext cx="348" cy="22"/>
            </a:xfrm>
            <a:prstGeom prst="rect">
              <a:avLst/>
            </a:prstGeom>
            <a:solidFill>
              <a:srgbClr val="4CB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199" name="Rectangle 324"/>
            <p:cNvSpPr>
              <a:spLocks noChangeArrowheads="1"/>
            </p:cNvSpPr>
            <p:nvPr/>
          </p:nvSpPr>
          <p:spPr bwMode="auto">
            <a:xfrm>
              <a:off x="3638" y="2388"/>
              <a:ext cx="348" cy="25"/>
            </a:xfrm>
            <a:prstGeom prst="rect">
              <a:avLst/>
            </a:prstGeom>
            <a:solidFill>
              <a:srgbClr val="4CB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00" name="Rectangle 325"/>
            <p:cNvSpPr>
              <a:spLocks noChangeArrowheads="1"/>
            </p:cNvSpPr>
            <p:nvPr/>
          </p:nvSpPr>
          <p:spPr bwMode="auto">
            <a:xfrm>
              <a:off x="3638" y="2433"/>
              <a:ext cx="147" cy="24"/>
            </a:xfrm>
            <a:prstGeom prst="rect">
              <a:avLst/>
            </a:prstGeom>
            <a:solidFill>
              <a:srgbClr val="4CB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01" name="Rectangle 326"/>
            <p:cNvSpPr>
              <a:spLocks noChangeArrowheads="1"/>
            </p:cNvSpPr>
            <p:nvPr/>
          </p:nvSpPr>
          <p:spPr bwMode="auto">
            <a:xfrm>
              <a:off x="3638" y="2488"/>
              <a:ext cx="73" cy="87"/>
            </a:xfrm>
            <a:prstGeom prst="rect">
              <a:avLst/>
            </a:prstGeom>
            <a:solidFill>
              <a:srgbClr val="4CB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02" name="Rectangle 327"/>
            <p:cNvSpPr>
              <a:spLocks noChangeArrowheads="1"/>
            </p:cNvSpPr>
            <p:nvPr/>
          </p:nvSpPr>
          <p:spPr bwMode="auto">
            <a:xfrm>
              <a:off x="3737" y="2488"/>
              <a:ext cx="249" cy="87"/>
            </a:xfrm>
            <a:prstGeom prst="rect">
              <a:avLst/>
            </a:prstGeom>
            <a:solidFill>
              <a:srgbClr val="00C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03" name="Freeform 328"/>
            <p:cNvSpPr>
              <a:spLocks/>
            </p:cNvSpPr>
            <p:nvPr/>
          </p:nvSpPr>
          <p:spPr bwMode="auto">
            <a:xfrm>
              <a:off x="3688" y="2042"/>
              <a:ext cx="248" cy="65"/>
            </a:xfrm>
            <a:custGeom>
              <a:avLst/>
              <a:gdLst>
                <a:gd name="T0" fmla="*/ 20 w 158"/>
                <a:gd name="T1" fmla="*/ 0 h 41"/>
                <a:gd name="T2" fmla="*/ 138 w 158"/>
                <a:gd name="T3" fmla="*/ 0 h 41"/>
                <a:gd name="T4" fmla="*/ 158 w 158"/>
                <a:gd name="T5" fmla="*/ 20 h 41"/>
                <a:gd name="T6" fmla="*/ 138 w 158"/>
                <a:gd name="T7" fmla="*/ 41 h 41"/>
                <a:gd name="T8" fmla="*/ 20 w 158"/>
                <a:gd name="T9" fmla="*/ 41 h 41"/>
                <a:gd name="T10" fmla="*/ 0 w 158"/>
                <a:gd name="T11" fmla="*/ 20 h 41"/>
                <a:gd name="T12" fmla="*/ 20 w 158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41">
                  <a:moveTo>
                    <a:pt x="20" y="0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148" y="0"/>
                    <a:pt x="158" y="10"/>
                    <a:pt x="158" y="20"/>
                  </a:cubicBezTo>
                  <a:cubicBezTo>
                    <a:pt x="158" y="31"/>
                    <a:pt x="148" y="41"/>
                    <a:pt x="138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8" y="41"/>
                    <a:pt x="0" y="31"/>
                    <a:pt x="0" y="20"/>
                  </a:cubicBezTo>
                  <a:cubicBezTo>
                    <a:pt x="0" y="10"/>
                    <a:pt x="8" y="0"/>
                    <a:pt x="20" y="0"/>
                  </a:cubicBezTo>
                  <a:close/>
                </a:path>
              </a:pathLst>
            </a:custGeom>
            <a:solidFill>
              <a:srgbClr val="F4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04" name="Freeform 329"/>
            <p:cNvSpPr>
              <a:spLocks/>
            </p:cNvSpPr>
            <p:nvPr/>
          </p:nvSpPr>
          <p:spPr bwMode="auto">
            <a:xfrm>
              <a:off x="3688" y="2042"/>
              <a:ext cx="248" cy="32"/>
            </a:xfrm>
            <a:custGeom>
              <a:avLst/>
              <a:gdLst>
                <a:gd name="T0" fmla="*/ 0 w 158"/>
                <a:gd name="T1" fmla="*/ 20 h 20"/>
                <a:gd name="T2" fmla="*/ 158 w 158"/>
                <a:gd name="T3" fmla="*/ 20 h 20"/>
                <a:gd name="T4" fmla="*/ 138 w 158"/>
                <a:gd name="T5" fmla="*/ 0 h 20"/>
                <a:gd name="T6" fmla="*/ 20 w 158"/>
                <a:gd name="T7" fmla="*/ 0 h 20"/>
                <a:gd name="T8" fmla="*/ 0 w 158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0">
                  <a:moveTo>
                    <a:pt x="0" y="20"/>
                  </a:moveTo>
                  <a:cubicBezTo>
                    <a:pt x="158" y="20"/>
                    <a:pt x="158" y="20"/>
                    <a:pt x="158" y="20"/>
                  </a:cubicBezTo>
                  <a:cubicBezTo>
                    <a:pt x="158" y="10"/>
                    <a:pt x="148" y="0"/>
                    <a:pt x="13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8" y="0"/>
                    <a:pt x="0" y="10"/>
                    <a:pt x="0" y="20"/>
                  </a:cubicBezTo>
                  <a:close/>
                </a:path>
              </a:pathLst>
            </a:custGeom>
            <a:solidFill>
              <a:srgbClr val="EE83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05" name="Freeform 330"/>
            <p:cNvSpPr>
              <a:spLocks/>
            </p:cNvSpPr>
            <p:nvPr/>
          </p:nvSpPr>
          <p:spPr bwMode="auto">
            <a:xfrm>
              <a:off x="3611" y="1588"/>
              <a:ext cx="443" cy="374"/>
            </a:xfrm>
            <a:custGeom>
              <a:avLst/>
              <a:gdLst>
                <a:gd name="T0" fmla="*/ 72 w 282"/>
                <a:gd name="T1" fmla="*/ 25 h 238"/>
                <a:gd name="T2" fmla="*/ 202 w 282"/>
                <a:gd name="T3" fmla="*/ 54 h 238"/>
                <a:gd name="T4" fmla="*/ 253 w 282"/>
                <a:gd name="T5" fmla="*/ 25 h 238"/>
                <a:gd name="T6" fmla="*/ 278 w 282"/>
                <a:gd name="T7" fmla="*/ 32 h 238"/>
                <a:gd name="T8" fmla="*/ 271 w 282"/>
                <a:gd name="T9" fmla="*/ 58 h 238"/>
                <a:gd name="T10" fmla="*/ 220 w 282"/>
                <a:gd name="T11" fmla="*/ 83 h 238"/>
                <a:gd name="T12" fmla="*/ 170 w 282"/>
                <a:gd name="T13" fmla="*/ 209 h 238"/>
                <a:gd name="T14" fmla="*/ 29 w 282"/>
                <a:gd name="T15" fmla="*/ 166 h 238"/>
                <a:gd name="T16" fmla="*/ 72 w 282"/>
                <a:gd name="T17" fmla="*/ 2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38">
                  <a:moveTo>
                    <a:pt x="72" y="25"/>
                  </a:moveTo>
                  <a:cubicBezTo>
                    <a:pt x="115" y="0"/>
                    <a:pt x="173" y="14"/>
                    <a:pt x="202" y="54"/>
                  </a:cubicBezTo>
                  <a:cubicBezTo>
                    <a:pt x="253" y="25"/>
                    <a:pt x="253" y="25"/>
                    <a:pt x="253" y="25"/>
                  </a:cubicBezTo>
                  <a:cubicBezTo>
                    <a:pt x="263" y="21"/>
                    <a:pt x="274" y="25"/>
                    <a:pt x="278" y="32"/>
                  </a:cubicBezTo>
                  <a:cubicBezTo>
                    <a:pt x="282" y="43"/>
                    <a:pt x="278" y="54"/>
                    <a:pt x="271" y="58"/>
                  </a:cubicBezTo>
                  <a:cubicBezTo>
                    <a:pt x="220" y="83"/>
                    <a:pt x="220" y="83"/>
                    <a:pt x="220" y="83"/>
                  </a:cubicBezTo>
                  <a:cubicBezTo>
                    <a:pt x="235" y="134"/>
                    <a:pt x="217" y="184"/>
                    <a:pt x="170" y="209"/>
                  </a:cubicBezTo>
                  <a:cubicBezTo>
                    <a:pt x="119" y="238"/>
                    <a:pt x="58" y="217"/>
                    <a:pt x="29" y="166"/>
                  </a:cubicBezTo>
                  <a:cubicBezTo>
                    <a:pt x="0" y="115"/>
                    <a:pt x="22" y="54"/>
                    <a:pt x="72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06" name="Freeform 331"/>
            <p:cNvSpPr>
              <a:spLocks/>
            </p:cNvSpPr>
            <p:nvPr/>
          </p:nvSpPr>
          <p:spPr bwMode="auto">
            <a:xfrm>
              <a:off x="3661" y="1634"/>
              <a:ext cx="278" cy="278"/>
            </a:xfrm>
            <a:custGeom>
              <a:avLst/>
              <a:gdLst>
                <a:gd name="T0" fmla="*/ 51 w 177"/>
                <a:gd name="T1" fmla="*/ 18 h 177"/>
                <a:gd name="T2" fmla="*/ 159 w 177"/>
                <a:gd name="T3" fmla="*/ 50 h 177"/>
                <a:gd name="T4" fmla="*/ 127 w 177"/>
                <a:gd name="T5" fmla="*/ 159 h 177"/>
                <a:gd name="T6" fmla="*/ 18 w 177"/>
                <a:gd name="T7" fmla="*/ 126 h 177"/>
                <a:gd name="T8" fmla="*/ 51 w 177"/>
                <a:gd name="T9" fmla="*/ 1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77">
                  <a:moveTo>
                    <a:pt x="51" y="18"/>
                  </a:moveTo>
                  <a:cubicBezTo>
                    <a:pt x="91" y="0"/>
                    <a:pt x="138" y="14"/>
                    <a:pt x="159" y="50"/>
                  </a:cubicBezTo>
                  <a:cubicBezTo>
                    <a:pt x="177" y="90"/>
                    <a:pt x="163" y="137"/>
                    <a:pt x="127" y="159"/>
                  </a:cubicBezTo>
                  <a:cubicBezTo>
                    <a:pt x="87" y="177"/>
                    <a:pt x="40" y="162"/>
                    <a:pt x="18" y="126"/>
                  </a:cubicBezTo>
                  <a:cubicBezTo>
                    <a:pt x="0" y="86"/>
                    <a:pt x="15" y="39"/>
                    <a:pt x="51" y="18"/>
                  </a:cubicBezTo>
                  <a:close/>
                </a:path>
              </a:pathLst>
            </a:custGeom>
            <a:solidFill>
              <a:srgbClr val="F4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07" name="Freeform 332"/>
            <p:cNvSpPr>
              <a:spLocks/>
            </p:cNvSpPr>
            <p:nvPr/>
          </p:nvSpPr>
          <p:spPr bwMode="auto">
            <a:xfrm>
              <a:off x="3678" y="1634"/>
              <a:ext cx="256" cy="215"/>
            </a:xfrm>
            <a:custGeom>
              <a:avLst/>
              <a:gdLst>
                <a:gd name="T0" fmla="*/ 29 w 163"/>
                <a:gd name="T1" fmla="*/ 61 h 137"/>
                <a:gd name="T2" fmla="*/ 134 w 163"/>
                <a:gd name="T3" fmla="*/ 86 h 137"/>
                <a:gd name="T4" fmla="*/ 141 w 163"/>
                <a:gd name="T5" fmla="*/ 137 h 137"/>
                <a:gd name="T6" fmla="*/ 148 w 163"/>
                <a:gd name="T7" fmla="*/ 50 h 137"/>
                <a:gd name="T8" fmla="*/ 40 w 163"/>
                <a:gd name="T9" fmla="*/ 18 h 137"/>
                <a:gd name="T10" fmla="*/ 0 w 163"/>
                <a:gd name="T11" fmla="*/ 90 h 137"/>
                <a:gd name="T12" fmla="*/ 29 w 163"/>
                <a:gd name="T13" fmla="*/ 6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137">
                  <a:moveTo>
                    <a:pt x="29" y="61"/>
                  </a:moveTo>
                  <a:cubicBezTo>
                    <a:pt x="69" y="39"/>
                    <a:pt x="116" y="54"/>
                    <a:pt x="134" y="86"/>
                  </a:cubicBezTo>
                  <a:cubicBezTo>
                    <a:pt x="145" y="105"/>
                    <a:pt x="145" y="119"/>
                    <a:pt x="141" y="137"/>
                  </a:cubicBezTo>
                  <a:cubicBezTo>
                    <a:pt x="159" y="112"/>
                    <a:pt x="163" y="79"/>
                    <a:pt x="148" y="50"/>
                  </a:cubicBezTo>
                  <a:cubicBezTo>
                    <a:pt x="127" y="14"/>
                    <a:pt x="80" y="0"/>
                    <a:pt x="40" y="18"/>
                  </a:cubicBezTo>
                  <a:cubicBezTo>
                    <a:pt x="15" y="32"/>
                    <a:pt x="0" y="61"/>
                    <a:pt x="0" y="90"/>
                  </a:cubicBezTo>
                  <a:cubicBezTo>
                    <a:pt x="7" y="79"/>
                    <a:pt x="18" y="68"/>
                    <a:pt x="29" y="61"/>
                  </a:cubicBezTo>
                  <a:close/>
                </a:path>
              </a:pathLst>
            </a:custGeom>
            <a:solidFill>
              <a:srgbClr val="EE83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08" name="Freeform 333"/>
            <p:cNvSpPr>
              <a:spLocks/>
            </p:cNvSpPr>
            <p:nvPr/>
          </p:nvSpPr>
          <p:spPr bwMode="auto">
            <a:xfrm>
              <a:off x="3730" y="1708"/>
              <a:ext cx="33" cy="28"/>
            </a:xfrm>
            <a:custGeom>
              <a:avLst/>
              <a:gdLst>
                <a:gd name="T0" fmla="*/ 7 w 21"/>
                <a:gd name="T1" fmla="*/ 3 h 18"/>
                <a:gd name="T2" fmla="*/ 21 w 21"/>
                <a:gd name="T3" fmla="*/ 3 h 18"/>
                <a:gd name="T4" fmla="*/ 14 w 21"/>
                <a:gd name="T5" fmla="*/ 14 h 18"/>
                <a:gd name="T6" fmla="*/ 0 w 21"/>
                <a:gd name="T7" fmla="*/ 14 h 18"/>
                <a:gd name="T8" fmla="*/ 7 w 21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8">
                  <a:moveTo>
                    <a:pt x="7" y="3"/>
                  </a:moveTo>
                  <a:cubicBezTo>
                    <a:pt x="14" y="0"/>
                    <a:pt x="18" y="0"/>
                    <a:pt x="21" y="3"/>
                  </a:cubicBezTo>
                  <a:cubicBezTo>
                    <a:pt x="21" y="7"/>
                    <a:pt x="18" y="11"/>
                    <a:pt x="14" y="14"/>
                  </a:cubicBezTo>
                  <a:cubicBezTo>
                    <a:pt x="7" y="18"/>
                    <a:pt x="3" y="18"/>
                    <a:pt x="0" y="14"/>
                  </a:cubicBezTo>
                  <a:cubicBezTo>
                    <a:pt x="0" y="11"/>
                    <a:pt x="0" y="7"/>
                    <a:pt x="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09" name="Freeform 334"/>
            <p:cNvSpPr>
              <a:spLocks/>
            </p:cNvSpPr>
            <p:nvPr/>
          </p:nvSpPr>
          <p:spPr bwMode="auto">
            <a:xfrm>
              <a:off x="3702" y="1736"/>
              <a:ext cx="16" cy="11"/>
            </a:xfrm>
            <a:custGeom>
              <a:avLst/>
              <a:gdLst>
                <a:gd name="T0" fmla="*/ 3 w 10"/>
                <a:gd name="T1" fmla="*/ 0 h 7"/>
                <a:gd name="T2" fmla="*/ 10 w 10"/>
                <a:gd name="T3" fmla="*/ 0 h 7"/>
                <a:gd name="T4" fmla="*/ 7 w 10"/>
                <a:gd name="T5" fmla="*/ 7 h 7"/>
                <a:gd name="T6" fmla="*/ 0 w 10"/>
                <a:gd name="T7" fmla="*/ 7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cubicBezTo>
                    <a:pt x="7" y="0"/>
                    <a:pt x="7" y="0"/>
                    <a:pt x="10" y="0"/>
                  </a:cubicBezTo>
                  <a:cubicBezTo>
                    <a:pt x="10" y="3"/>
                    <a:pt x="10" y="3"/>
                    <a:pt x="7" y="7"/>
                  </a:cubicBezTo>
                  <a:cubicBezTo>
                    <a:pt x="3" y="7"/>
                    <a:pt x="3" y="7"/>
                    <a:pt x="0" y="7"/>
                  </a:cubicBezTo>
                  <a:cubicBezTo>
                    <a:pt x="0" y="3"/>
                    <a:pt x="0" y="3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10" name="Freeform 335"/>
            <p:cNvSpPr>
              <a:spLocks/>
            </p:cNvSpPr>
            <p:nvPr/>
          </p:nvSpPr>
          <p:spPr bwMode="auto">
            <a:xfrm>
              <a:off x="2966" y="1648"/>
              <a:ext cx="155" cy="162"/>
            </a:xfrm>
            <a:custGeom>
              <a:avLst/>
              <a:gdLst>
                <a:gd name="T0" fmla="*/ 155 w 155"/>
                <a:gd name="T1" fmla="*/ 162 h 162"/>
                <a:gd name="T2" fmla="*/ 155 w 155"/>
                <a:gd name="T3" fmla="*/ 0 h 162"/>
                <a:gd name="T4" fmla="*/ 0 w 155"/>
                <a:gd name="T5" fmla="*/ 0 h 162"/>
                <a:gd name="T6" fmla="*/ 155 w 155"/>
                <a:gd name="T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162">
                  <a:moveTo>
                    <a:pt x="155" y="162"/>
                  </a:moveTo>
                  <a:lnTo>
                    <a:pt x="155" y="0"/>
                  </a:lnTo>
                  <a:lnTo>
                    <a:pt x="0" y="0"/>
                  </a:lnTo>
                  <a:lnTo>
                    <a:pt x="155" y="162"/>
                  </a:lnTo>
                  <a:close/>
                </a:path>
              </a:pathLst>
            </a:custGeom>
            <a:solidFill>
              <a:srgbClr val="EE83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11" name="Freeform 336"/>
            <p:cNvSpPr>
              <a:spLocks/>
            </p:cNvSpPr>
            <p:nvPr/>
          </p:nvSpPr>
          <p:spPr bwMode="auto">
            <a:xfrm>
              <a:off x="2966" y="1648"/>
              <a:ext cx="155" cy="162"/>
            </a:xfrm>
            <a:custGeom>
              <a:avLst/>
              <a:gdLst>
                <a:gd name="T0" fmla="*/ 155 w 155"/>
                <a:gd name="T1" fmla="*/ 162 h 162"/>
                <a:gd name="T2" fmla="*/ 0 w 155"/>
                <a:gd name="T3" fmla="*/ 0 h 162"/>
                <a:gd name="T4" fmla="*/ 0 w 155"/>
                <a:gd name="T5" fmla="*/ 162 h 162"/>
                <a:gd name="T6" fmla="*/ 155 w 155"/>
                <a:gd name="T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162">
                  <a:moveTo>
                    <a:pt x="155" y="162"/>
                  </a:moveTo>
                  <a:lnTo>
                    <a:pt x="0" y="0"/>
                  </a:lnTo>
                  <a:lnTo>
                    <a:pt x="0" y="162"/>
                  </a:lnTo>
                  <a:lnTo>
                    <a:pt x="155" y="162"/>
                  </a:lnTo>
                  <a:close/>
                </a:path>
              </a:pathLst>
            </a:custGeom>
            <a:solidFill>
              <a:srgbClr val="F4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12" name="Freeform 337"/>
            <p:cNvSpPr>
              <a:spLocks/>
            </p:cNvSpPr>
            <p:nvPr/>
          </p:nvSpPr>
          <p:spPr bwMode="auto">
            <a:xfrm>
              <a:off x="3163" y="1648"/>
              <a:ext cx="156" cy="162"/>
            </a:xfrm>
            <a:custGeom>
              <a:avLst/>
              <a:gdLst>
                <a:gd name="T0" fmla="*/ 156 w 156"/>
                <a:gd name="T1" fmla="*/ 162 h 162"/>
                <a:gd name="T2" fmla="*/ 156 w 156"/>
                <a:gd name="T3" fmla="*/ 0 h 162"/>
                <a:gd name="T4" fmla="*/ 0 w 156"/>
                <a:gd name="T5" fmla="*/ 0 h 162"/>
                <a:gd name="T6" fmla="*/ 156 w 156"/>
                <a:gd name="T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162">
                  <a:moveTo>
                    <a:pt x="156" y="162"/>
                  </a:moveTo>
                  <a:lnTo>
                    <a:pt x="156" y="0"/>
                  </a:lnTo>
                  <a:lnTo>
                    <a:pt x="0" y="0"/>
                  </a:lnTo>
                  <a:lnTo>
                    <a:pt x="156" y="162"/>
                  </a:lnTo>
                  <a:close/>
                </a:path>
              </a:pathLst>
            </a:custGeom>
            <a:solidFill>
              <a:srgbClr val="F4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13" name="Freeform 338"/>
            <p:cNvSpPr>
              <a:spLocks/>
            </p:cNvSpPr>
            <p:nvPr/>
          </p:nvSpPr>
          <p:spPr bwMode="auto">
            <a:xfrm>
              <a:off x="3163" y="1648"/>
              <a:ext cx="156" cy="162"/>
            </a:xfrm>
            <a:custGeom>
              <a:avLst/>
              <a:gdLst>
                <a:gd name="T0" fmla="*/ 156 w 156"/>
                <a:gd name="T1" fmla="*/ 162 h 162"/>
                <a:gd name="T2" fmla="*/ 0 w 156"/>
                <a:gd name="T3" fmla="*/ 0 h 162"/>
                <a:gd name="T4" fmla="*/ 0 w 156"/>
                <a:gd name="T5" fmla="*/ 162 h 162"/>
                <a:gd name="T6" fmla="*/ 156 w 156"/>
                <a:gd name="T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162">
                  <a:moveTo>
                    <a:pt x="156" y="162"/>
                  </a:moveTo>
                  <a:lnTo>
                    <a:pt x="0" y="0"/>
                  </a:lnTo>
                  <a:lnTo>
                    <a:pt x="0" y="162"/>
                  </a:lnTo>
                  <a:lnTo>
                    <a:pt x="156" y="162"/>
                  </a:lnTo>
                  <a:close/>
                </a:path>
              </a:pathLst>
            </a:custGeom>
            <a:solidFill>
              <a:srgbClr val="EE83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14" name="Freeform 339"/>
            <p:cNvSpPr>
              <a:spLocks/>
            </p:cNvSpPr>
            <p:nvPr/>
          </p:nvSpPr>
          <p:spPr bwMode="auto">
            <a:xfrm>
              <a:off x="3380" y="1648"/>
              <a:ext cx="157" cy="162"/>
            </a:xfrm>
            <a:custGeom>
              <a:avLst/>
              <a:gdLst>
                <a:gd name="T0" fmla="*/ 157 w 157"/>
                <a:gd name="T1" fmla="*/ 162 h 162"/>
                <a:gd name="T2" fmla="*/ 157 w 157"/>
                <a:gd name="T3" fmla="*/ 0 h 162"/>
                <a:gd name="T4" fmla="*/ 0 w 157"/>
                <a:gd name="T5" fmla="*/ 0 h 162"/>
                <a:gd name="T6" fmla="*/ 157 w 157"/>
                <a:gd name="T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162">
                  <a:moveTo>
                    <a:pt x="157" y="162"/>
                  </a:moveTo>
                  <a:lnTo>
                    <a:pt x="157" y="0"/>
                  </a:lnTo>
                  <a:lnTo>
                    <a:pt x="0" y="0"/>
                  </a:lnTo>
                  <a:lnTo>
                    <a:pt x="157" y="162"/>
                  </a:lnTo>
                  <a:close/>
                </a:path>
              </a:pathLst>
            </a:custGeom>
            <a:solidFill>
              <a:srgbClr val="F4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  <p:sp>
          <p:nvSpPr>
            <p:cNvPr id="215" name="Freeform 340"/>
            <p:cNvSpPr>
              <a:spLocks/>
            </p:cNvSpPr>
            <p:nvPr/>
          </p:nvSpPr>
          <p:spPr bwMode="auto">
            <a:xfrm>
              <a:off x="3380" y="1648"/>
              <a:ext cx="157" cy="162"/>
            </a:xfrm>
            <a:custGeom>
              <a:avLst/>
              <a:gdLst>
                <a:gd name="T0" fmla="*/ 157 w 157"/>
                <a:gd name="T1" fmla="*/ 162 h 162"/>
                <a:gd name="T2" fmla="*/ 0 w 157"/>
                <a:gd name="T3" fmla="*/ 0 h 162"/>
                <a:gd name="T4" fmla="*/ 0 w 157"/>
                <a:gd name="T5" fmla="*/ 162 h 162"/>
                <a:gd name="T6" fmla="*/ 157 w 157"/>
                <a:gd name="T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162">
                  <a:moveTo>
                    <a:pt x="157" y="162"/>
                  </a:moveTo>
                  <a:lnTo>
                    <a:pt x="0" y="0"/>
                  </a:lnTo>
                  <a:lnTo>
                    <a:pt x="0" y="162"/>
                  </a:lnTo>
                  <a:lnTo>
                    <a:pt x="157" y="162"/>
                  </a:lnTo>
                  <a:close/>
                </a:path>
              </a:pathLst>
            </a:custGeom>
            <a:solidFill>
              <a:srgbClr val="EE83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857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614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1922647" y="2819488"/>
            <a:ext cx="8346707" cy="3852246"/>
            <a:chOff x="2023982" y="2819488"/>
            <a:chExt cx="8346707" cy="3852246"/>
          </a:xfrm>
        </p:grpSpPr>
        <p:graphicFrame>
          <p:nvGraphicFramePr>
            <p:cNvPr id="7" name="图表 6"/>
            <p:cNvGraphicFramePr/>
            <p:nvPr>
              <p:extLst>
                <p:ext uri="{D42A27DB-BD31-4B8C-83A1-F6EECF244321}">
                  <p14:modId xmlns:p14="http://schemas.microsoft.com/office/powerpoint/2010/main" val="155545470"/>
                </p:ext>
              </p:extLst>
            </p:nvPr>
          </p:nvGraphicFramePr>
          <p:xfrm>
            <a:off x="3498850" y="3022600"/>
            <a:ext cx="5473700" cy="36491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椭圆 7"/>
            <p:cNvSpPr/>
            <p:nvPr/>
          </p:nvSpPr>
          <p:spPr>
            <a:xfrm>
              <a:off x="5264245" y="4023817"/>
              <a:ext cx="1935976" cy="193597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8336581" y="4481836"/>
              <a:ext cx="1475333" cy="1"/>
            </a:xfrm>
            <a:prstGeom prst="line">
              <a:avLst/>
            </a:prstGeom>
            <a:ln>
              <a:solidFill>
                <a:srgbClr val="516D82"/>
              </a:solidFill>
              <a:prstDash val="sysDash"/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7384081" y="4481836"/>
              <a:ext cx="952500" cy="576285"/>
            </a:xfrm>
            <a:prstGeom prst="line">
              <a:avLst/>
            </a:prstGeom>
            <a:ln>
              <a:solidFill>
                <a:srgbClr val="516D82"/>
              </a:solidFill>
              <a:prstDash val="sysDash"/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4"/>
            <p:cNvGrpSpPr>
              <a:grpSpLocks noChangeAspect="1"/>
            </p:cNvGrpSpPr>
            <p:nvPr/>
          </p:nvGrpSpPr>
          <p:grpSpPr bwMode="auto">
            <a:xfrm>
              <a:off x="10074123" y="4153686"/>
              <a:ext cx="296566" cy="816823"/>
              <a:chOff x="4448" y="1285"/>
              <a:chExt cx="468" cy="1289"/>
            </a:xfrm>
          </p:grpSpPr>
          <p:sp>
            <p:nvSpPr>
              <p:cNvPr id="15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4448" y="1285"/>
                <a:ext cx="468" cy="1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5"/>
              <p:cNvSpPr>
                <a:spLocks/>
              </p:cNvSpPr>
              <p:nvPr/>
            </p:nvSpPr>
            <p:spPr bwMode="auto">
              <a:xfrm>
                <a:off x="4450" y="1572"/>
                <a:ext cx="464" cy="1004"/>
              </a:xfrm>
              <a:custGeom>
                <a:avLst/>
                <a:gdLst>
                  <a:gd name="T0" fmla="*/ 97 w 193"/>
                  <a:gd name="T1" fmla="*/ 0 h 423"/>
                  <a:gd name="T2" fmla="*/ 0 w 193"/>
                  <a:gd name="T3" fmla="*/ 96 h 423"/>
                  <a:gd name="T4" fmla="*/ 0 w 193"/>
                  <a:gd name="T5" fmla="*/ 179 h 423"/>
                  <a:gd name="T6" fmla="*/ 38 w 193"/>
                  <a:gd name="T7" fmla="*/ 256 h 423"/>
                  <a:gd name="T8" fmla="*/ 38 w 193"/>
                  <a:gd name="T9" fmla="*/ 385 h 423"/>
                  <a:gd name="T10" fmla="*/ 76 w 193"/>
                  <a:gd name="T11" fmla="*/ 423 h 423"/>
                  <a:gd name="T12" fmla="*/ 97 w 193"/>
                  <a:gd name="T13" fmla="*/ 416 h 423"/>
                  <a:gd name="T14" fmla="*/ 118 w 193"/>
                  <a:gd name="T15" fmla="*/ 423 h 423"/>
                  <a:gd name="T16" fmla="*/ 155 w 193"/>
                  <a:gd name="T17" fmla="*/ 385 h 423"/>
                  <a:gd name="T18" fmla="*/ 155 w 193"/>
                  <a:gd name="T19" fmla="*/ 256 h 423"/>
                  <a:gd name="T20" fmla="*/ 193 w 193"/>
                  <a:gd name="T21" fmla="*/ 179 h 423"/>
                  <a:gd name="T22" fmla="*/ 193 w 193"/>
                  <a:gd name="T23" fmla="*/ 96 h 423"/>
                  <a:gd name="T24" fmla="*/ 97 w 193"/>
                  <a:gd name="T25" fmla="*/ 0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3" h="423">
                    <a:moveTo>
                      <a:pt x="97" y="0"/>
                    </a:moveTo>
                    <a:cubicBezTo>
                      <a:pt x="44" y="0"/>
                      <a:pt x="0" y="43"/>
                      <a:pt x="0" y="96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0" y="210"/>
                      <a:pt x="15" y="238"/>
                      <a:pt x="38" y="256"/>
                    </a:cubicBezTo>
                    <a:cubicBezTo>
                      <a:pt x="38" y="385"/>
                      <a:pt x="38" y="385"/>
                      <a:pt x="38" y="385"/>
                    </a:cubicBezTo>
                    <a:cubicBezTo>
                      <a:pt x="38" y="406"/>
                      <a:pt x="55" y="423"/>
                      <a:pt x="76" y="423"/>
                    </a:cubicBezTo>
                    <a:cubicBezTo>
                      <a:pt x="83" y="423"/>
                      <a:pt x="91" y="420"/>
                      <a:pt x="97" y="416"/>
                    </a:cubicBezTo>
                    <a:cubicBezTo>
                      <a:pt x="103" y="420"/>
                      <a:pt x="110" y="423"/>
                      <a:pt x="118" y="423"/>
                    </a:cubicBezTo>
                    <a:cubicBezTo>
                      <a:pt x="138" y="423"/>
                      <a:pt x="155" y="406"/>
                      <a:pt x="155" y="385"/>
                    </a:cubicBezTo>
                    <a:cubicBezTo>
                      <a:pt x="155" y="256"/>
                      <a:pt x="155" y="256"/>
                      <a:pt x="155" y="256"/>
                    </a:cubicBezTo>
                    <a:cubicBezTo>
                      <a:pt x="179" y="238"/>
                      <a:pt x="193" y="210"/>
                      <a:pt x="193" y="179"/>
                    </a:cubicBezTo>
                    <a:cubicBezTo>
                      <a:pt x="193" y="96"/>
                      <a:pt x="193" y="96"/>
                      <a:pt x="193" y="96"/>
                    </a:cubicBezTo>
                    <a:cubicBezTo>
                      <a:pt x="193" y="43"/>
                      <a:pt x="150" y="0"/>
                      <a:pt x="97" y="0"/>
                    </a:cubicBezTo>
                    <a:close/>
                  </a:path>
                </a:pathLst>
              </a:custGeom>
              <a:solidFill>
                <a:srgbClr val="74CE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Oval 6"/>
              <p:cNvSpPr>
                <a:spLocks noChangeArrowheads="1"/>
              </p:cNvSpPr>
              <p:nvPr/>
            </p:nvSpPr>
            <p:spPr bwMode="auto">
              <a:xfrm>
                <a:off x="4546" y="1287"/>
                <a:ext cx="272" cy="266"/>
              </a:xfrm>
              <a:prstGeom prst="ellipse">
                <a:avLst/>
              </a:prstGeom>
              <a:solidFill>
                <a:srgbClr val="74CE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8298127" y="4626628"/>
              <a:ext cx="13923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485766"/>
                  </a:solidFill>
                  <a:latin typeface="Myriad Pro Light" panose="020B0403030403020204" pitchFamily="34" charset="0"/>
                  <a:ea typeface="微软雅黑" panose="020B0503020204020204" pitchFamily="34" charset="-122"/>
                </a:rPr>
                <a:t>在这里输入你想要的文字</a:t>
              </a:r>
              <a:endParaRPr lang="en-US" altLang="zh-CN" sz="1200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311267" y="3421322"/>
              <a:ext cx="18731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485766"/>
                  </a:solidFill>
                  <a:latin typeface="Myriad Pro Light" panose="020B0403030403020204" pitchFamily="34" charset="0"/>
                </a:rPr>
                <a:t>65%</a:t>
              </a:r>
              <a:endParaRPr lang="zh-CN" altLang="en-US" sz="4400" dirty="0">
                <a:solidFill>
                  <a:srgbClr val="485766"/>
                </a:solidFill>
                <a:latin typeface="Myriad Pro Light" panose="020B0403030403020204" pitchFamily="34" charset="0"/>
              </a:endParaRPr>
            </a:p>
          </p:txBody>
        </p:sp>
        <p:grpSp>
          <p:nvGrpSpPr>
            <p:cNvPr id="28" name="Group 4"/>
            <p:cNvGrpSpPr>
              <a:grpSpLocks noChangeAspect="1"/>
            </p:cNvGrpSpPr>
            <p:nvPr/>
          </p:nvGrpSpPr>
          <p:grpSpPr bwMode="auto">
            <a:xfrm>
              <a:off x="2023982" y="4841027"/>
              <a:ext cx="296566" cy="816823"/>
              <a:chOff x="4448" y="1285"/>
              <a:chExt cx="468" cy="1289"/>
            </a:xfrm>
          </p:grpSpPr>
          <p:sp>
            <p:nvSpPr>
              <p:cNvPr id="2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4448" y="1285"/>
                <a:ext cx="468" cy="1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5"/>
              <p:cNvSpPr>
                <a:spLocks/>
              </p:cNvSpPr>
              <p:nvPr/>
            </p:nvSpPr>
            <p:spPr bwMode="auto">
              <a:xfrm>
                <a:off x="4450" y="1572"/>
                <a:ext cx="464" cy="1004"/>
              </a:xfrm>
              <a:custGeom>
                <a:avLst/>
                <a:gdLst>
                  <a:gd name="T0" fmla="*/ 97 w 193"/>
                  <a:gd name="T1" fmla="*/ 0 h 423"/>
                  <a:gd name="T2" fmla="*/ 0 w 193"/>
                  <a:gd name="T3" fmla="*/ 96 h 423"/>
                  <a:gd name="T4" fmla="*/ 0 w 193"/>
                  <a:gd name="T5" fmla="*/ 179 h 423"/>
                  <a:gd name="T6" fmla="*/ 38 w 193"/>
                  <a:gd name="T7" fmla="*/ 256 h 423"/>
                  <a:gd name="T8" fmla="*/ 38 w 193"/>
                  <a:gd name="T9" fmla="*/ 385 h 423"/>
                  <a:gd name="T10" fmla="*/ 76 w 193"/>
                  <a:gd name="T11" fmla="*/ 423 h 423"/>
                  <a:gd name="T12" fmla="*/ 97 w 193"/>
                  <a:gd name="T13" fmla="*/ 416 h 423"/>
                  <a:gd name="T14" fmla="*/ 118 w 193"/>
                  <a:gd name="T15" fmla="*/ 423 h 423"/>
                  <a:gd name="T16" fmla="*/ 155 w 193"/>
                  <a:gd name="T17" fmla="*/ 385 h 423"/>
                  <a:gd name="T18" fmla="*/ 155 w 193"/>
                  <a:gd name="T19" fmla="*/ 256 h 423"/>
                  <a:gd name="T20" fmla="*/ 193 w 193"/>
                  <a:gd name="T21" fmla="*/ 179 h 423"/>
                  <a:gd name="T22" fmla="*/ 193 w 193"/>
                  <a:gd name="T23" fmla="*/ 96 h 423"/>
                  <a:gd name="T24" fmla="*/ 97 w 193"/>
                  <a:gd name="T25" fmla="*/ 0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3" h="423">
                    <a:moveTo>
                      <a:pt x="97" y="0"/>
                    </a:moveTo>
                    <a:cubicBezTo>
                      <a:pt x="44" y="0"/>
                      <a:pt x="0" y="43"/>
                      <a:pt x="0" y="96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0" y="210"/>
                      <a:pt x="15" y="238"/>
                      <a:pt x="38" y="256"/>
                    </a:cubicBezTo>
                    <a:cubicBezTo>
                      <a:pt x="38" y="385"/>
                      <a:pt x="38" y="385"/>
                      <a:pt x="38" y="385"/>
                    </a:cubicBezTo>
                    <a:cubicBezTo>
                      <a:pt x="38" y="406"/>
                      <a:pt x="55" y="423"/>
                      <a:pt x="76" y="423"/>
                    </a:cubicBezTo>
                    <a:cubicBezTo>
                      <a:pt x="83" y="423"/>
                      <a:pt x="91" y="420"/>
                      <a:pt x="97" y="416"/>
                    </a:cubicBezTo>
                    <a:cubicBezTo>
                      <a:pt x="103" y="420"/>
                      <a:pt x="110" y="423"/>
                      <a:pt x="118" y="423"/>
                    </a:cubicBezTo>
                    <a:cubicBezTo>
                      <a:pt x="138" y="423"/>
                      <a:pt x="155" y="406"/>
                      <a:pt x="155" y="385"/>
                    </a:cubicBezTo>
                    <a:cubicBezTo>
                      <a:pt x="155" y="256"/>
                      <a:pt x="155" y="256"/>
                      <a:pt x="155" y="256"/>
                    </a:cubicBezTo>
                    <a:cubicBezTo>
                      <a:pt x="179" y="238"/>
                      <a:pt x="193" y="210"/>
                      <a:pt x="193" y="179"/>
                    </a:cubicBezTo>
                    <a:cubicBezTo>
                      <a:pt x="193" y="96"/>
                      <a:pt x="193" y="96"/>
                      <a:pt x="193" y="96"/>
                    </a:cubicBezTo>
                    <a:cubicBezTo>
                      <a:pt x="193" y="43"/>
                      <a:pt x="150" y="0"/>
                      <a:pt x="97" y="0"/>
                    </a:cubicBezTo>
                    <a:close/>
                  </a:path>
                </a:pathLst>
              </a:custGeom>
              <a:solidFill>
                <a:srgbClr val="E05D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Oval 6"/>
              <p:cNvSpPr>
                <a:spLocks noChangeArrowheads="1"/>
              </p:cNvSpPr>
              <p:nvPr/>
            </p:nvSpPr>
            <p:spPr bwMode="auto">
              <a:xfrm>
                <a:off x="4546" y="1287"/>
                <a:ext cx="272" cy="266"/>
              </a:xfrm>
              <a:prstGeom prst="ellipse">
                <a:avLst/>
              </a:prstGeom>
              <a:solidFill>
                <a:srgbClr val="E05D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2609380" y="5347334"/>
              <a:ext cx="13923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485766"/>
                  </a:solidFill>
                  <a:latin typeface="Myriad Pro Light" panose="020B0403030403020204" pitchFamily="34" charset="0"/>
                  <a:ea typeface="微软雅黑" panose="020B0503020204020204" pitchFamily="34" charset="-122"/>
                </a:rPr>
                <a:t>在这里输入你想要的文字</a:t>
              </a:r>
              <a:endParaRPr lang="en-US" altLang="zh-CN" sz="1200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622520" y="4562098"/>
              <a:ext cx="16680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485766"/>
                  </a:solidFill>
                  <a:latin typeface="Myriad Pro Light" panose="020B0403030403020204" pitchFamily="34" charset="0"/>
                </a:rPr>
                <a:t>25%</a:t>
              </a:r>
              <a:endParaRPr lang="zh-CN" altLang="en-US" sz="4400" dirty="0">
                <a:solidFill>
                  <a:srgbClr val="485766"/>
                </a:solidFill>
                <a:latin typeface="Myriad Pro Light" panose="020B0403030403020204" pitchFamily="34" charset="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2652552" y="5229946"/>
              <a:ext cx="1475333" cy="1"/>
            </a:xfrm>
            <a:prstGeom prst="line">
              <a:avLst/>
            </a:prstGeom>
            <a:ln>
              <a:solidFill>
                <a:srgbClr val="516D82"/>
              </a:solidFill>
              <a:prstDash val="sysDash"/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4127885" y="4841027"/>
              <a:ext cx="973671" cy="400593"/>
            </a:xfrm>
            <a:prstGeom prst="line">
              <a:avLst/>
            </a:prstGeom>
            <a:ln>
              <a:solidFill>
                <a:srgbClr val="516D82"/>
              </a:solidFill>
              <a:prstDash val="sysDash"/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4"/>
            <p:cNvGrpSpPr>
              <a:grpSpLocks noChangeAspect="1"/>
            </p:cNvGrpSpPr>
            <p:nvPr/>
          </p:nvGrpSpPr>
          <p:grpSpPr bwMode="auto">
            <a:xfrm>
              <a:off x="3100227" y="3098417"/>
              <a:ext cx="296566" cy="816823"/>
              <a:chOff x="4448" y="1285"/>
              <a:chExt cx="468" cy="1289"/>
            </a:xfrm>
          </p:grpSpPr>
          <p:sp>
            <p:nvSpPr>
              <p:cNvPr id="37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4448" y="1285"/>
                <a:ext cx="468" cy="1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5"/>
              <p:cNvSpPr>
                <a:spLocks/>
              </p:cNvSpPr>
              <p:nvPr/>
            </p:nvSpPr>
            <p:spPr bwMode="auto">
              <a:xfrm>
                <a:off x="4450" y="1572"/>
                <a:ext cx="464" cy="1004"/>
              </a:xfrm>
              <a:custGeom>
                <a:avLst/>
                <a:gdLst>
                  <a:gd name="T0" fmla="*/ 97 w 193"/>
                  <a:gd name="T1" fmla="*/ 0 h 423"/>
                  <a:gd name="T2" fmla="*/ 0 w 193"/>
                  <a:gd name="T3" fmla="*/ 96 h 423"/>
                  <a:gd name="T4" fmla="*/ 0 w 193"/>
                  <a:gd name="T5" fmla="*/ 179 h 423"/>
                  <a:gd name="T6" fmla="*/ 38 w 193"/>
                  <a:gd name="T7" fmla="*/ 256 h 423"/>
                  <a:gd name="T8" fmla="*/ 38 w 193"/>
                  <a:gd name="T9" fmla="*/ 385 h 423"/>
                  <a:gd name="T10" fmla="*/ 76 w 193"/>
                  <a:gd name="T11" fmla="*/ 423 h 423"/>
                  <a:gd name="T12" fmla="*/ 97 w 193"/>
                  <a:gd name="T13" fmla="*/ 416 h 423"/>
                  <a:gd name="T14" fmla="*/ 118 w 193"/>
                  <a:gd name="T15" fmla="*/ 423 h 423"/>
                  <a:gd name="T16" fmla="*/ 155 w 193"/>
                  <a:gd name="T17" fmla="*/ 385 h 423"/>
                  <a:gd name="T18" fmla="*/ 155 w 193"/>
                  <a:gd name="T19" fmla="*/ 256 h 423"/>
                  <a:gd name="T20" fmla="*/ 193 w 193"/>
                  <a:gd name="T21" fmla="*/ 179 h 423"/>
                  <a:gd name="T22" fmla="*/ 193 w 193"/>
                  <a:gd name="T23" fmla="*/ 96 h 423"/>
                  <a:gd name="T24" fmla="*/ 97 w 193"/>
                  <a:gd name="T25" fmla="*/ 0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3" h="423">
                    <a:moveTo>
                      <a:pt x="97" y="0"/>
                    </a:moveTo>
                    <a:cubicBezTo>
                      <a:pt x="44" y="0"/>
                      <a:pt x="0" y="43"/>
                      <a:pt x="0" y="96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0" y="210"/>
                      <a:pt x="15" y="238"/>
                      <a:pt x="38" y="256"/>
                    </a:cubicBezTo>
                    <a:cubicBezTo>
                      <a:pt x="38" y="385"/>
                      <a:pt x="38" y="385"/>
                      <a:pt x="38" y="385"/>
                    </a:cubicBezTo>
                    <a:cubicBezTo>
                      <a:pt x="38" y="406"/>
                      <a:pt x="55" y="423"/>
                      <a:pt x="76" y="423"/>
                    </a:cubicBezTo>
                    <a:cubicBezTo>
                      <a:pt x="83" y="423"/>
                      <a:pt x="91" y="420"/>
                      <a:pt x="97" y="416"/>
                    </a:cubicBezTo>
                    <a:cubicBezTo>
                      <a:pt x="103" y="420"/>
                      <a:pt x="110" y="423"/>
                      <a:pt x="118" y="423"/>
                    </a:cubicBezTo>
                    <a:cubicBezTo>
                      <a:pt x="138" y="423"/>
                      <a:pt x="155" y="406"/>
                      <a:pt x="155" y="385"/>
                    </a:cubicBezTo>
                    <a:cubicBezTo>
                      <a:pt x="155" y="256"/>
                      <a:pt x="155" y="256"/>
                      <a:pt x="155" y="256"/>
                    </a:cubicBezTo>
                    <a:cubicBezTo>
                      <a:pt x="179" y="238"/>
                      <a:pt x="193" y="210"/>
                      <a:pt x="193" y="179"/>
                    </a:cubicBezTo>
                    <a:cubicBezTo>
                      <a:pt x="193" y="96"/>
                      <a:pt x="193" y="96"/>
                      <a:pt x="193" y="96"/>
                    </a:cubicBezTo>
                    <a:cubicBezTo>
                      <a:pt x="193" y="43"/>
                      <a:pt x="150" y="0"/>
                      <a:pt x="97" y="0"/>
                    </a:cubicBezTo>
                    <a:close/>
                  </a:path>
                </a:pathLst>
              </a:custGeom>
              <a:solidFill>
                <a:srgbClr val="FFD0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Oval 6"/>
              <p:cNvSpPr>
                <a:spLocks noChangeArrowheads="1"/>
              </p:cNvSpPr>
              <p:nvPr/>
            </p:nvSpPr>
            <p:spPr bwMode="auto">
              <a:xfrm>
                <a:off x="4546" y="1287"/>
                <a:ext cx="272" cy="266"/>
              </a:xfrm>
              <a:prstGeom prst="ellipse">
                <a:avLst/>
              </a:prstGeom>
              <a:solidFill>
                <a:srgbClr val="FFD0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3685625" y="3604724"/>
              <a:ext cx="13923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485766"/>
                  </a:solidFill>
                  <a:latin typeface="Myriad Pro Light" panose="020B0403030403020204" pitchFamily="34" charset="0"/>
                  <a:ea typeface="微软雅黑" panose="020B0503020204020204" pitchFamily="34" charset="-122"/>
                </a:rPr>
                <a:t>在这里输入你想要的文字</a:t>
              </a:r>
              <a:endParaRPr lang="en-US" altLang="zh-CN" sz="1200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698765" y="2819488"/>
              <a:ext cx="19792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485766"/>
                  </a:solidFill>
                  <a:latin typeface="Myriad Pro Light" panose="020B0403030403020204" pitchFamily="34" charset="0"/>
                </a:rPr>
                <a:t>25%</a:t>
              </a:r>
              <a:endParaRPr lang="zh-CN" altLang="en-US" sz="4400" dirty="0">
                <a:solidFill>
                  <a:srgbClr val="485766"/>
                </a:solidFill>
                <a:latin typeface="Myriad Pro Light" panose="020B0403030403020204" pitchFamily="34" charset="0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3728797" y="3487336"/>
              <a:ext cx="1475333" cy="1"/>
            </a:xfrm>
            <a:prstGeom prst="line">
              <a:avLst/>
            </a:prstGeom>
            <a:ln>
              <a:solidFill>
                <a:srgbClr val="516D82"/>
              </a:solidFill>
              <a:prstDash val="sysDash"/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 flipV="1">
              <a:off x="5208647" y="3498129"/>
              <a:ext cx="654117" cy="440316"/>
            </a:xfrm>
            <a:prstGeom prst="line">
              <a:avLst/>
            </a:prstGeom>
            <a:ln>
              <a:solidFill>
                <a:srgbClr val="516D82"/>
              </a:solidFill>
              <a:prstDash val="sysDash"/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直接连接符 54"/>
          <p:cNvCxnSpPr/>
          <p:nvPr/>
        </p:nvCxnSpPr>
        <p:spPr>
          <a:xfrm>
            <a:off x="409575" y="2286000"/>
            <a:ext cx="11372850" cy="0"/>
          </a:xfrm>
          <a:prstGeom prst="line">
            <a:avLst/>
          </a:prstGeom>
          <a:ln>
            <a:solidFill>
              <a:srgbClr val="48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228212" y="77975"/>
            <a:ext cx="47677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latin typeface="Myriad Pro Light" panose="020B0403030403020204" pitchFamily="34" charset="0"/>
              </a:rPr>
              <a:t>Marketing</a:t>
            </a:r>
            <a:endParaRPr lang="zh-CN" altLang="en-US" sz="8800" dirty="0">
              <a:solidFill>
                <a:srgbClr val="74CEC4"/>
              </a:solidFill>
              <a:latin typeface="Myriad Pro Light" panose="020B0403030403020204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235168" y="1398519"/>
            <a:ext cx="4658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516D82"/>
                </a:solidFill>
                <a:latin typeface="Century Gothic" panose="020B0502020202020204" pitchFamily="34" charset="0"/>
              </a:rPr>
              <a:t>Get it now! A PowerPoint Presentation Template, clean, creative, simple, unique, scalable and multipurpose PowerPoint Template. </a:t>
            </a:r>
            <a:endParaRPr lang="zh-CN" altLang="en-US" sz="1200" dirty="0">
              <a:solidFill>
                <a:srgbClr val="516D8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474767" y="9903"/>
            <a:ext cx="2313092" cy="2034947"/>
            <a:chOff x="747901" y="9903"/>
            <a:chExt cx="2313092" cy="2034947"/>
          </a:xfrm>
        </p:grpSpPr>
        <p:grpSp>
          <p:nvGrpSpPr>
            <p:cNvPr id="62" name="组合 61"/>
            <p:cNvGrpSpPr/>
            <p:nvPr/>
          </p:nvGrpSpPr>
          <p:grpSpPr>
            <a:xfrm>
              <a:off x="747901" y="9903"/>
              <a:ext cx="2313092" cy="2034947"/>
              <a:chOff x="747901" y="9903"/>
              <a:chExt cx="2313092" cy="2034947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747901" y="361950"/>
                <a:ext cx="2313092" cy="1682900"/>
              </a:xfrm>
              <a:prstGeom prst="rect">
                <a:avLst/>
              </a:prstGeom>
              <a:solidFill>
                <a:srgbClr val="74C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1" name="图片 6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112" y="9903"/>
                <a:ext cx="2026252" cy="2026252"/>
              </a:xfrm>
              <a:prstGeom prst="rect">
                <a:avLst/>
              </a:prstGeom>
            </p:spPr>
          </p:pic>
        </p:grpSp>
        <p:sp>
          <p:nvSpPr>
            <p:cNvPr id="60" name="文本框 59"/>
            <p:cNvSpPr txBox="1"/>
            <p:nvPr/>
          </p:nvSpPr>
          <p:spPr>
            <a:xfrm>
              <a:off x="879967" y="1582744"/>
              <a:ext cx="2048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输入文字或</a:t>
              </a:r>
              <a:r>
                <a:rPr lang="en-US" altLang="zh-CN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LOGO</a:t>
              </a:r>
              <a:endPara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cxnSp>
        <p:nvCxnSpPr>
          <p:cNvPr id="69" name="直接连接符 68"/>
          <p:cNvCxnSpPr/>
          <p:nvPr/>
        </p:nvCxnSpPr>
        <p:spPr>
          <a:xfrm>
            <a:off x="3075092" y="304800"/>
            <a:ext cx="0" cy="1767410"/>
          </a:xfrm>
          <a:prstGeom prst="line">
            <a:avLst/>
          </a:prstGeom>
          <a:ln>
            <a:solidFill>
              <a:srgbClr val="48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25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651133" y="1400872"/>
            <a:ext cx="9746731" cy="4062550"/>
            <a:chOff x="1323260" y="1601593"/>
            <a:chExt cx="9746731" cy="4062550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 bwMode="auto">
            <a:xfrm>
              <a:off x="1323260" y="1601595"/>
              <a:ext cx="1472714" cy="4056255"/>
              <a:chOff x="4448" y="1285"/>
              <a:chExt cx="468" cy="1289"/>
            </a:xfrm>
          </p:grpSpPr>
          <p:sp>
            <p:nvSpPr>
              <p:cNvPr id="5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4448" y="1285"/>
                <a:ext cx="468" cy="1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4450" y="1572"/>
                <a:ext cx="464" cy="1004"/>
              </a:xfrm>
              <a:custGeom>
                <a:avLst/>
                <a:gdLst>
                  <a:gd name="T0" fmla="*/ 97 w 193"/>
                  <a:gd name="T1" fmla="*/ 0 h 423"/>
                  <a:gd name="T2" fmla="*/ 0 w 193"/>
                  <a:gd name="T3" fmla="*/ 96 h 423"/>
                  <a:gd name="T4" fmla="*/ 0 w 193"/>
                  <a:gd name="T5" fmla="*/ 179 h 423"/>
                  <a:gd name="T6" fmla="*/ 38 w 193"/>
                  <a:gd name="T7" fmla="*/ 256 h 423"/>
                  <a:gd name="T8" fmla="*/ 38 w 193"/>
                  <a:gd name="T9" fmla="*/ 385 h 423"/>
                  <a:gd name="T10" fmla="*/ 76 w 193"/>
                  <a:gd name="T11" fmla="*/ 423 h 423"/>
                  <a:gd name="T12" fmla="*/ 97 w 193"/>
                  <a:gd name="T13" fmla="*/ 416 h 423"/>
                  <a:gd name="T14" fmla="*/ 118 w 193"/>
                  <a:gd name="T15" fmla="*/ 423 h 423"/>
                  <a:gd name="T16" fmla="*/ 155 w 193"/>
                  <a:gd name="T17" fmla="*/ 385 h 423"/>
                  <a:gd name="T18" fmla="*/ 155 w 193"/>
                  <a:gd name="T19" fmla="*/ 256 h 423"/>
                  <a:gd name="T20" fmla="*/ 193 w 193"/>
                  <a:gd name="T21" fmla="*/ 179 h 423"/>
                  <a:gd name="T22" fmla="*/ 193 w 193"/>
                  <a:gd name="T23" fmla="*/ 96 h 423"/>
                  <a:gd name="T24" fmla="*/ 97 w 193"/>
                  <a:gd name="T25" fmla="*/ 0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3" h="423">
                    <a:moveTo>
                      <a:pt x="97" y="0"/>
                    </a:moveTo>
                    <a:cubicBezTo>
                      <a:pt x="44" y="0"/>
                      <a:pt x="0" y="43"/>
                      <a:pt x="0" y="96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0" y="210"/>
                      <a:pt x="15" y="238"/>
                      <a:pt x="38" y="256"/>
                    </a:cubicBezTo>
                    <a:cubicBezTo>
                      <a:pt x="38" y="385"/>
                      <a:pt x="38" y="385"/>
                      <a:pt x="38" y="385"/>
                    </a:cubicBezTo>
                    <a:cubicBezTo>
                      <a:pt x="38" y="406"/>
                      <a:pt x="55" y="423"/>
                      <a:pt x="76" y="423"/>
                    </a:cubicBezTo>
                    <a:cubicBezTo>
                      <a:pt x="83" y="423"/>
                      <a:pt x="91" y="420"/>
                      <a:pt x="97" y="416"/>
                    </a:cubicBezTo>
                    <a:cubicBezTo>
                      <a:pt x="103" y="420"/>
                      <a:pt x="110" y="423"/>
                      <a:pt x="118" y="423"/>
                    </a:cubicBezTo>
                    <a:cubicBezTo>
                      <a:pt x="138" y="423"/>
                      <a:pt x="155" y="406"/>
                      <a:pt x="155" y="385"/>
                    </a:cubicBezTo>
                    <a:cubicBezTo>
                      <a:pt x="155" y="256"/>
                      <a:pt x="155" y="256"/>
                      <a:pt x="155" y="256"/>
                    </a:cubicBezTo>
                    <a:cubicBezTo>
                      <a:pt x="179" y="238"/>
                      <a:pt x="193" y="210"/>
                      <a:pt x="193" y="179"/>
                    </a:cubicBezTo>
                    <a:cubicBezTo>
                      <a:pt x="193" y="96"/>
                      <a:pt x="193" y="96"/>
                      <a:pt x="193" y="96"/>
                    </a:cubicBezTo>
                    <a:cubicBezTo>
                      <a:pt x="193" y="43"/>
                      <a:pt x="150" y="0"/>
                      <a:pt x="97" y="0"/>
                    </a:cubicBezTo>
                    <a:close/>
                  </a:path>
                </a:pathLst>
              </a:custGeom>
              <a:solidFill>
                <a:srgbClr val="FFD0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>
                <a:off x="4546" y="1287"/>
                <a:ext cx="272" cy="266"/>
              </a:xfrm>
              <a:prstGeom prst="ellipse">
                <a:avLst/>
              </a:prstGeom>
              <a:solidFill>
                <a:srgbClr val="FFD0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" name="Group 4"/>
            <p:cNvGrpSpPr>
              <a:grpSpLocks noChangeAspect="1"/>
            </p:cNvGrpSpPr>
            <p:nvPr/>
          </p:nvGrpSpPr>
          <p:grpSpPr bwMode="auto">
            <a:xfrm>
              <a:off x="5082651" y="1601594"/>
              <a:ext cx="1850333" cy="4062549"/>
              <a:chOff x="4328" y="1285"/>
              <a:chExt cx="588" cy="1291"/>
            </a:xfrm>
          </p:grpSpPr>
          <p:sp>
            <p:nvSpPr>
              <p:cNvPr id="13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4448" y="1285"/>
                <a:ext cx="468" cy="1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5"/>
              <p:cNvSpPr>
                <a:spLocks/>
              </p:cNvSpPr>
              <p:nvPr/>
            </p:nvSpPr>
            <p:spPr bwMode="auto">
              <a:xfrm>
                <a:off x="4328" y="1572"/>
                <a:ext cx="464" cy="1004"/>
              </a:xfrm>
              <a:custGeom>
                <a:avLst/>
                <a:gdLst>
                  <a:gd name="T0" fmla="*/ 97 w 193"/>
                  <a:gd name="T1" fmla="*/ 0 h 423"/>
                  <a:gd name="T2" fmla="*/ 0 w 193"/>
                  <a:gd name="T3" fmla="*/ 96 h 423"/>
                  <a:gd name="T4" fmla="*/ 0 w 193"/>
                  <a:gd name="T5" fmla="*/ 179 h 423"/>
                  <a:gd name="T6" fmla="*/ 38 w 193"/>
                  <a:gd name="T7" fmla="*/ 256 h 423"/>
                  <a:gd name="T8" fmla="*/ 38 w 193"/>
                  <a:gd name="T9" fmla="*/ 385 h 423"/>
                  <a:gd name="T10" fmla="*/ 76 w 193"/>
                  <a:gd name="T11" fmla="*/ 423 h 423"/>
                  <a:gd name="T12" fmla="*/ 97 w 193"/>
                  <a:gd name="T13" fmla="*/ 416 h 423"/>
                  <a:gd name="T14" fmla="*/ 118 w 193"/>
                  <a:gd name="T15" fmla="*/ 423 h 423"/>
                  <a:gd name="T16" fmla="*/ 155 w 193"/>
                  <a:gd name="T17" fmla="*/ 385 h 423"/>
                  <a:gd name="T18" fmla="*/ 155 w 193"/>
                  <a:gd name="T19" fmla="*/ 256 h 423"/>
                  <a:gd name="T20" fmla="*/ 193 w 193"/>
                  <a:gd name="T21" fmla="*/ 179 h 423"/>
                  <a:gd name="T22" fmla="*/ 193 w 193"/>
                  <a:gd name="T23" fmla="*/ 96 h 423"/>
                  <a:gd name="T24" fmla="*/ 97 w 193"/>
                  <a:gd name="T25" fmla="*/ 0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3" h="423">
                    <a:moveTo>
                      <a:pt x="97" y="0"/>
                    </a:moveTo>
                    <a:cubicBezTo>
                      <a:pt x="44" y="0"/>
                      <a:pt x="0" y="43"/>
                      <a:pt x="0" y="96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0" y="210"/>
                      <a:pt x="15" y="238"/>
                      <a:pt x="38" y="256"/>
                    </a:cubicBezTo>
                    <a:cubicBezTo>
                      <a:pt x="38" y="385"/>
                      <a:pt x="38" y="385"/>
                      <a:pt x="38" y="385"/>
                    </a:cubicBezTo>
                    <a:cubicBezTo>
                      <a:pt x="38" y="406"/>
                      <a:pt x="55" y="423"/>
                      <a:pt x="76" y="423"/>
                    </a:cubicBezTo>
                    <a:cubicBezTo>
                      <a:pt x="83" y="423"/>
                      <a:pt x="91" y="420"/>
                      <a:pt x="97" y="416"/>
                    </a:cubicBezTo>
                    <a:cubicBezTo>
                      <a:pt x="103" y="420"/>
                      <a:pt x="110" y="423"/>
                      <a:pt x="118" y="423"/>
                    </a:cubicBezTo>
                    <a:cubicBezTo>
                      <a:pt x="138" y="423"/>
                      <a:pt x="155" y="406"/>
                      <a:pt x="155" y="385"/>
                    </a:cubicBezTo>
                    <a:cubicBezTo>
                      <a:pt x="155" y="256"/>
                      <a:pt x="155" y="256"/>
                      <a:pt x="155" y="256"/>
                    </a:cubicBezTo>
                    <a:cubicBezTo>
                      <a:pt x="179" y="238"/>
                      <a:pt x="193" y="210"/>
                      <a:pt x="193" y="179"/>
                    </a:cubicBezTo>
                    <a:cubicBezTo>
                      <a:pt x="193" y="96"/>
                      <a:pt x="193" y="96"/>
                      <a:pt x="193" y="96"/>
                    </a:cubicBezTo>
                    <a:cubicBezTo>
                      <a:pt x="193" y="43"/>
                      <a:pt x="150" y="0"/>
                      <a:pt x="97" y="0"/>
                    </a:cubicBezTo>
                    <a:close/>
                  </a:path>
                </a:pathLst>
              </a:custGeom>
              <a:solidFill>
                <a:srgbClr val="74CE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Oval 6"/>
              <p:cNvSpPr>
                <a:spLocks noChangeArrowheads="1"/>
              </p:cNvSpPr>
              <p:nvPr/>
            </p:nvSpPr>
            <p:spPr bwMode="auto">
              <a:xfrm>
                <a:off x="4424" y="1287"/>
                <a:ext cx="272" cy="266"/>
              </a:xfrm>
              <a:prstGeom prst="ellipse">
                <a:avLst/>
              </a:prstGeom>
              <a:solidFill>
                <a:srgbClr val="74CE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" name="Group 4"/>
            <p:cNvGrpSpPr>
              <a:grpSpLocks noChangeAspect="1"/>
            </p:cNvGrpSpPr>
            <p:nvPr/>
          </p:nvGrpSpPr>
          <p:grpSpPr bwMode="auto">
            <a:xfrm>
              <a:off x="8813718" y="1601593"/>
              <a:ext cx="2256273" cy="4062549"/>
              <a:chOff x="4199" y="1285"/>
              <a:chExt cx="717" cy="1291"/>
            </a:xfrm>
          </p:grpSpPr>
          <p:sp>
            <p:nvSpPr>
              <p:cNvPr id="17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4448" y="1285"/>
                <a:ext cx="468" cy="1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4199" y="1572"/>
                <a:ext cx="464" cy="1004"/>
              </a:xfrm>
              <a:custGeom>
                <a:avLst/>
                <a:gdLst>
                  <a:gd name="T0" fmla="*/ 97 w 193"/>
                  <a:gd name="T1" fmla="*/ 0 h 423"/>
                  <a:gd name="T2" fmla="*/ 0 w 193"/>
                  <a:gd name="T3" fmla="*/ 96 h 423"/>
                  <a:gd name="T4" fmla="*/ 0 w 193"/>
                  <a:gd name="T5" fmla="*/ 179 h 423"/>
                  <a:gd name="T6" fmla="*/ 38 w 193"/>
                  <a:gd name="T7" fmla="*/ 256 h 423"/>
                  <a:gd name="T8" fmla="*/ 38 w 193"/>
                  <a:gd name="T9" fmla="*/ 385 h 423"/>
                  <a:gd name="T10" fmla="*/ 76 w 193"/>
                  <a:gd name="T11" fmla="*/ 423 h 423"/>
                  <a:gd name="T12" fmla="*/ 97 w 193"/>
                  <a:gd name="T13" fmla="*/ 416 h 423"/>
                  <a:gd name="T14" fmla="*/ 118 w 193"/>
                  <a:gd name="T15" fmla="*/ 423 h 423"/>
                  <a:gd name="T16" fmla="*/ 155 w 193"/>
                  <a:gd name="T17" fmla="*/ 385 h 423"/>
                  <a:gd name="T18" fmla="*/ 155 w 193"/>
                  <a:gd name="T19" fmla="*/ 256 h 423"/>
                  <a:gd name="T20" fmla="*/ 193 w 193"/>
                  <a:gd name="T21" fmla="*/ 179 h 423"/>
                  <a:gd name="T22" fmla="*/ 193 w 193"/>
                  <a:gd name="T23" fmla="*/ 96 h 423"/>
                  <a:gd name="T24" fmla="*/ 97 w 193"/>
                  <a:gd name="T25" fmla="*/ 0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3" h="423">
                    <a:moveTo>
                      <a:pt x="97" y="0"/>
                    </a:moveTo>
                    <a:cubicBezTo>
                      <a:pt x="44" y="0"/>
                      <a:pt x="0" y="43"/>
                      <a:pt x="0" y="96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0" y="210"/>
                      <a:pt x="15" y="238"/>
                      <a:pt x="38" y="256"/>
                    </a:cubicBezTo>
                    <a:cubicBezTo>
                      <a:pt x="38" y="385"/>
                      <a:pt x="38" y="385"/>
                      <a:pt x="38" y="385"/>
                    </a:cubicBezTo>
                    <a:cubicBezTo>
                      <a:pt x="38" y="406"/>
                      <a:pt x="55" y="423"/>
                      <a:pt x="76" y="423"/>
                    </a:cubicBezTo>
                    <a:cubicBezTo>
                      <a:pt x="83" y="423"/>
                      <a:pt x="91" y="420"/>
                      <a:pt x="97" y="416"/>
                    </a:cubicBezTo>
                    <a:cubicBezTo>
                      <a:pt x="103" y="420"/>
                      <a:pt x="110" y="423"/>
                      <a:pt x="118" y="423"/>
                    </a:cubicBezTo>
                    <a:cubicBezTo>
                      <a:pt x="138" y="423"/>
                      <a:pt x="155" y="406"/>
                      <a:pt x="155" y="385"/>
                    </a:cubicBezTo>
                    <a:cubicBezTo>
                      <a:pt x="155" y="256"/>
                      <a:pt x="155" y="256"/>
                      <a:pt x="155" y="256"/>
                    </a:cubicBezTo>
                    <a:cubicBezTo>
                      <a:pt x="179" y="238"/>
                      <a:pt x="193" y="210"/>
                      <a:pt x="193" y="179"/>
                    </a:cubicBezTo>
                    <a:cubicBezTo>
                      <a:pt x="193" y="96"/>
                      <a:pt x="193" y="96"/>
                      <a:pt x="193" y="96"/>
                    </a:cubicBezTo>
                    <a:cubicBezTo>
                      <a:pt x="193" y="43"/>
                      <a:pt x="150" y="0"/>
                      <a:pt x="97" y="0"/>
                    </a:cubicBezTo>
                    <a:close/>
                  </a:path>
                </a:pathLst>
              </a:custGeom>
              <a:solidFill>
                <a:srgbClr val="4857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Oval 6"/>
              <p:cNvSpPr>
                <a:spLocks noChangeArrowheads="1"/>
              </p:cNvSpPr>
              <p:nvPr/>
            </p:nvSpPr>
            <p:spPr bwMode="auto">
              <a:xfrm>
                <a:off x="4295" y="1287"/>
                <a:ext cx="272" cy="266"/>
              </a:xfrm>
              <a:prstGeom prst="ellipse">
                <a:avLst/>
              </a:prstGeom>
              <a:solidFill>
                <a:srgbClr val="4857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1" name="文本框 20"/>
          <p:cNvSpPr txBox="1"/>
          <p:nvPr/>
        </p:nvSpPr>
        <p:spPr>
          <a:xfrm>
            <a:off x="2136466" y="1825693"/>
            <a:ext cx="21194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latin typeface="Myriad Pro Light" panose="020B0403030403020204" pitchFamily="34" charset="0"/>
              </a:rPr>
              <a:t>58%</a:t>
            </a:r>
            <a:endParaRPr lang="zh-CN" altLang="en-US" sz="8800" dirty="0">
              <a:latin typeface="Myriad Pro Light" panose="020B0403030403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227657" y="3428999"/>
            <a:ext cx="18884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516D82"/>
                </a:solidFill>
                <a:latin typeface="Century Gothic" panose="020B0502020202020204" pitchFamily="34" charset="0"/>
              </a:rPr>
              <a:t>Get it now! A PowerPoint Presentation Template, clean, creative, simple, unique, scalable and multipurpose PowerPoint Template. </a:t>
            </a:r>
            <a:endParaRPr lang="zh-CN" altLang="en-US" sz="1200" dirty="0">
              <a:solidFill>
                <a:srgbClr val="516D8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01128" y="1825693"/>
            <a:ext cx="21194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latin typeface="Myriad Pro Light" panose="020B0403030403020204" pitchFamily="34" charset="0"/>
              </a:rPr>
              <a:t>62%</a:t>
            </a:r>
            <a:endParaRPr lang="zh-CN" altLang="en-US" sz="8800" dirty="0">
              <a:latin typeface="Myriad Pro Light" panose="020B0403030403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992319" y="3428999"/>
            <a:ext cx="18884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516D82"/>
                </a:solidFill>
                <a:latin typeface="Century Gothic" panose="020B0502020202020204" pitchFamily="34" charset="0"/>
              </a:rPr>
              <a:t>Get it now! A PowerPoint Presentation Template, clean, creative, simple, unique, scalable and multipurpose PowerPoint Template. </a:t>
            </a:r>
            <a:endParaRPr lang="zh-CN" altLang="en-US" sz="1200" dirty="0">
              <a:solidFill>
                <a:srgbClr val="516D8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587031" y="1825693"/>
            <a:ext cx="21194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latin typeface="Myriad Pro Light" panose="020B0403030403020204" pitchFamily="34" charset="0"/>
              </a:rPr>
              <a:t>31%</a:t>
            </a:r>
            <a:endParaRPr lang="zh-CN" altLang="en-US" sz="8800" dirty="0">
              <a:latin typeface="Myriad Pro Light" panose="020B0403030403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678222" y="3428999"/>
            <a:ext cx="18884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516D82"/>
                </a:solidFill>
                <a:latin typeface="Century Gothic" panose="020B0502020202020204" pitchFamily="34" charset="0"/>
              </a:rPr>
              <a:t>Get it now! A PowerPoint Presentation Template, clean, creative, simple, unique, scalable and multipurpose PowerPoint Template. </a:t>
            </a:r>
            <a:endParaRPr lang="zh-CN" altLang="en-US" sz="1200" dirty="0">
              <a:solidFill>
                <a:srgbClr val="516D8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14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602752" y="4572129"/>
            <a:ext cx="705678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7"/>
          <p:cNvSpPr txBox="1"/>
          <p:nvPr/>
        </p:nvSpPr>
        <p:spPr>
          <a:xfrm>
            <a:off x="2602752" y="471614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TextBox 8"/>
          <p:cNvSpPr txBox="1"/>
          <p:nvPr/>
        </p:nvSpPr>
        <p:spPr>
          <a:xfrm>
            <a:off x="3569717" y="471614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" name="TextBox 9"/>
          <p:cNvSpPr txBox="1"/>
          <p:nvPr/>
        </p:nvSpPr>
        <p:spPr>
          <a:xfrm>
            <a:off x="4536682" y="471614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" name="TextBox 10"/>
          <p:cNvSpPr txBox="1"/>
          <p:nvPr/>
        </p:nvSpPr>
        <p:spPr>
          <a:xfrm>
            <a:off x="5503647" y="471614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" name="TextBox 11"/>
          <p:cNvSpPr txBox="1"/>
          <p:nvPr/>
        </p:nvSpPr>
        <p:spPr>
          <a:xfrm>
            <a:off x="6470612" y="471614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0" name="TextBox 12"/>
          <p:cNvSpPr txBox="1"/>
          <p:nvPr/>
        </p:nvSpPr>
        <p:spPr>
          <a:xfrm>
            <a:off x="7437577" y="471614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1" name="TextBox 13"/>
          <p:cNvSpPr txBox="1"/>
          <p:nvPr/>
        </p:nvSpPr>
        <p:spPr>
          <a:xfrm>
            <a:off x="8404542" y="471614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2" name="TextBox 14"/>
          <p:cNvSpPr txBox="1"/>
          <p:nvPr/>
        </p:nvSpPr>
        <p:spPr>
          <a:xfrm>
            <a:off x="9371504" y="471614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2530744" y="2948934"/>
            <a:ext cx="432048" cy="432048"/>
          </a:xfrm>
          <a:prstGeom prst="ellipse">
            <a:avLst/>
          </a:prstGeom>
          <a:solidFill>
            <a:srgbClr val="74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497709" y="3492009"/>
            <a:ext cx="432048" cy="432048"/>
          </a:xfrm>
          <a:prstGeom prst="ellipse">
            <a:avLst/>
          </a:prstGeom>
          <a:solidFill>
            <a:srgbClr val="74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464674" y="3164958"/>
            <a:ext cx="432048" cy="432048"/>
          </a:xfrm>
          <a:prstGeom prst="ellipse">
            <a:avLst/>
          </a:prstGeom>
          <a:solidFill>
            <a:srgbClr val="74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431639" y="3675733"/>
            <a:ext cx="432048" cy="432048"/>
          </a:xfrm>
          <a:prstGeom prst="ellipse">
            <a:avLst/>
          </a:prstGeom>
          <a:solidFill>
            <a:srgbClr val="74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388748" y="3275985"/>
            <a:ext cx="432048" cy="432048"/>
          </a:xfrm>
          <a:prstGeom prst="ellipse">
            <a:avLst/>
          </a:prstGeom>
          <a:solidFill>
            <a:srgbClr val="74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365569" y="3059961"/>
            <a:ext cx="432048" cy="432048"/>
          </a:xfrm>
          <a:prstGeom prst="ellipse">
            <a:avLst/>
          </a:prstGeom>
          <a:solidFill>
            <a:srgbClr val="74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310850" y="2753122"/>
            <a:ext cx="432048" cy="432048"/>
          </a:xfrm>
          <a:prstGeom prst="ellipse">
            <a:avLst/>
          </a:prstGeom>
          <a:solidFill>
            <a:srgbClr val="74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9299496" y="3278681"/>
            <a:ext cx="432048" cy="432048"/>
          </a:xfrm>
          <a:prstGeom prst="ellipse">
            <a:avLst/>
          </a:prstGeom>
          <a:solidFill>
            <a:srgbClr val="74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3"/>
          <p:cNvSpPr txBox="1"/>
          <p:nvPr/>
        </p:nvSpPr>
        <p:spPr>
          <a:xfrm>
            <a:off x="2602752" y="297404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2" name="TextBox 24"/>
          <p:cNvSpPr txBox="1"/>
          <p:nvPr/>
        </p:nvSpPr>
        <p:spPr>
          <a:xfrm>
            <a:off x="3567083" y="354213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TextBox 25"/>
          <p:cNvSpPr txBox="1"/>
          <p:nvPr/>
        </p:nvSpPr>
        <p:spPr>
          <a:xfrm>
            <a:off x="4548689" y="322194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4" name="TextBox 26"/>
          <p:cNvSpPr txBox="1"/>
          <p:nvPr/>
        </p:nvSpPr>
        <p:spPr>
          <a:xfrm>
            <a:off x="5493791" y="369764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5" name="TextBox 27"/>
          <p:cNvSpPr txBox="1"/>
          <p:nvPr/>
        </p:nvSpPr>
        <p:spPr>
          <a:xfrm>
            <a:off x="6470612" y="331003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6" name="TextBox 28"/>
          <p:cNvSpPr txBox="1"/>
          <p:nvPr/>
        </p:nvSpPr>
        <p:spPr>
          <a:xfrm>
            <a:off x="7437577" y="309401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7" name="TextBox 29"/>
          <p:cNvSpPr txBox="1"/>
          <p:nvPr/>
        </p:nvSpPr>
        <p:spPr>
          <a:xfrm>
            <a:off x="8382858" y="275680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8" name="TextBox 30"/>
          <p:cNvSpPr txBox="1"/>
          <p:nvPr/>
        </p:nvSpPr>
        <p:spPr>
          <a:xfrm>
            <a:off x="9371504" y="333405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cxnSp>
        <p:nvCxnSpPr>
          <p:cNvPr id="38" name="直接连接符 37"/>
          <p:cNvCxnSpPr/>
          <p:nvPr/>
        </p:nvCxnSpPr>
        <p:spPr>
          <a:xfrm>
            <a:off x="2989047" y="3278681"/>
            <a:ext cx="508662" cy="312595"/>
          </a:xfrm>
          <a:prstGeom prst="line">
            <a:avLst/>
          </a:prstGeom>
          <a:ln w="19050">
            <a:solidFill>
              <a:srgbClr val="74CE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3929757" y="3434978"/>
            <a:ext cx="473195" cy="162028"/>
          </a:xfrm>
          <a:prstGeom prst="line">
            <a:avLst/>
          </a:prstGeom>
          <a:ln w="19050">
            <a:solidFill>
              <a:srgbClr val="74CE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943471" y="3314426"/>
            <a:ext cx="472978" cy="507695"/>
          </a:xfrm>
          <a:prstGeom prst="line">
            <a:avLst/>
          </a:prstGeom>
          <a:ln w="19050">
            <a:solidFill>
              <a:srgbClr val="74CE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5935695" y="3655985"/>
            <a:ext cx="377576" cy="206293"/>
          </a:xfrm>
          <a:prstGeom prst="line">
            <a:avLst/>
          </a:prstGeom>
          <a:ln w="19050">
            <a:solidFill>
              <a:srgbClr val="74CE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6833620" y="3302958"/>
            <a:ext cx="473195" cy="117320"/>
          </a:xfrm>
          <a:prstGeom prst="line">
            <a:avLst/>
          </a:prstGeom>
          <a:ln w="19050">
            <a:solidFill>
              <a:srgbClr val="74CE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7797617" y="3059961"/>
            <a:ext cx="473195" cy="125209"/>
          </a:xfrm>
          <a:prstGeom prst="line">
            <a:avLst/>
          </a:prstGeom>
          <a:ln w="19050">
            <a:solidFill>
              <a:srgbClr val="74CE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8730902" y="3137206"/>
            <a:ext cx="568594" cy="243776"/>
          </a:xfrm>
          <a:prstGeom prst="line">
            <a:avLst/>
          </a:prstGeom>
          <a:ln w="19050">
            <a:solidFill>
              <a:srgbClr val="74CE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09575" y="2286000"/>
            <a:ext cx="11372850" cy="0"/>
          </a:xfrm>
          <a:prstGeom prst="line">
            <a:avLst/>
          </a:prstGeom>
          <a:ln>
            <a:solidFill>
              <a:srgbClr val="48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228212" y="77975"/>
            <a:ext cx="47677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latin typeface="Myriad Pro Light" panose="020B0403030403020204" pitchFamily="34" charset="0"/>
              </a:rPr>
              <a:t>Marketing</a:t>
            </a:r>
            <a:endParaRPr lang="zh-CN" altLang="en-US" sz="8800" dirty="0">
              <a:solidFill>
                <a:srgbClr val="74CEC4"/>
              </a:solidFill>
              <a:latin typeface="Myriad Pro Light" panose="020B040303040302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235168" y="1398519"/>
            <a:ext cx="4658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516D82"/>
                </a:solidFill>
                <a:latin typeface="Century Gothic" panose="020B0502020202020204" pitchFamily="34" charset="0"/>
              </a:rPr>
              <a:t>Get it now! A PowerPoint Presentation Template, clean, creative, simple, unique, scalable and multipurpose PowerPoint Template. </a:t>
            </a:r>
            <a:endParaRPr lang="zh-CN" altLang="en-US" sz="1200" dirty="0">
              <a:solidFill>
                <a:srgbClr val="516D8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74767" y="9903"/>
            <a:ext cx="2313092" cy="2034947"/>
            <a:chOff x="747901" y="9903"/>
            <a:chExt cx="2313092" cy="2034947"/>
          </a:xfrm>
        </p:grpSpPr>
        <p:grpSp>
          <p:nvGrpSpPr>
            <p:cNvPr id="50" name="组合 49"/>
            <p:cNvGrpSpPr/>
            <p:nvPr/>
          </p:nvGrpSpPr>
          <p:grpSpPr>
            <a:xfrm>
              <a:off x="747901" y="9903"/>
              <a:ext cx="2313092" cy="2034947"/>
              <a:chOff x="747901" y="9903"/>
              <a:chExt cx="2313092" cy="2034947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747901" y="361950"/>
                <a:ext cx="2313092" cy="1682900"/>
              </a:xfrm>
              <a:prstGeom prst="rect">
                <a:avLst/>
              </a:prstGeom>
              <a:solidFill>
                <a:srgbClr val="74C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3" name="图片 5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112" y="9903"/>
                <a:ext cx="2026252" cy="2026252"/>
              </a:xfrm>
              <a:prstGeom prst="rect">
                <a:avLst/>
              </a:prstGeom>
            </p:spPr>
          </p:pic>
        </p:grpSp>
        <p:sp>
          <p:nvSpPr>
            <p:cNvPr id="51" name="文本框 50"/>
            <p:cNvSpPr txBox="1"/>
            <p:nvPr/>
          </p:nvSpPr>
          <p:spPr>
            <a:xfrm>
              <a:off x="879967" y="1582744"/>
              <a:ext cx="2048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输入文字或</a:t>
              </a:r>
              <a:r>
                <a:rPr lang="en-US" altLang="zh-CN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LOGO</a:t>
              </a:r>
              <a:endPara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cxnSp>
        <p:nvCxnSpPr>
          <p:cNvPr id="54" name="直接连接符 53"/>
          <p:cNvCxnSpPr/>
          <p:nvPr/>
        </p:nvCxnSpPr>
        <p:spPr>
          <a:xfrm>
            <a:off x="3075092" y="304800"/>
            <a:ext cx="0" cy="1767410"/>
          </a:xfrm>
          <a:prstGeom prst="line">
            <a:avLst/>
          </a:prstGeom>
          <a:ln>
            <a:solidFill>
              <a:srgbClr val="48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/>
          <p:cNvGrpSpPr/>
          <p:nvPr/>
        </p:nvGrpSpPr>
        <p:grpSpPr>
          <a:xfrm>
            <a:off x="1685475" y="5281981"/>
            <a:ext cx="8821051" cy="984885"/>
            <a:chOff x="1773997" y="5281981"/>
            <a:chExt cx="8821051" cy="984885"/>
          </a:xfrm>
        </p:grpSpPr>
        <p:sp>
          <p:nvSpPr>
            <p:cNvPr id="55" name="文本框 54"/>
            <p:cNvSpPr txBox="1"/>
            <p:nvPr/>
          </p:nvSpPr>
          <p:spPr>
            <a:xfrm>
              <a:off x="1773997" y="5281981"/>
              <a:ext cx="26471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rgbClr val="485766"/>
                  </a:solidFill>
                  <a:latin typeface="Myriad Pro Light" panose="020B0403030403020204" pitchFamily="34" charset="0"/>
                </a:rPr>
                <a:t>Your   text</a:t>
              </a:r>
              <a:endParaRPr lang="zh-CN" altLang="en-US" sz="4800" dirty="0">
                <a:solidFill>
                  <a:srgbClr val="485766"/>
                </a:solidFill>
                <a:latin typeface="Myriad Pro Light" panose="020B0403030403020204" pitchFamily="34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802248" y="5959089"/>
              <a:ext cx="27478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48576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你也可以放个图</a:t>
              </a:r>
              <a:r>
                <a:rPr lang="en-US" altLang="zh-CN" sz="1400" dirty="0" smtClean="0">
                  <a:solidFill>
                    <a:srgbClr val="48576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,</a:t>
              </a:r>
              <a:r>
                <a:rPr lang="zh-CN" altLang="en-US" sz="1400" dirty="0" smtClean="0">
                  <a:solidFill>
                    <a:srgbClr val="48576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这样会更美观！</a:t>
              </a:r>
              <a:endParaRPr lang="zh-CN" altLang="en-US" sz="14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796463" y="5281981"/>
              <a:ext cx="26471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rgbClr val="485766"/>
                  </a:solidFill>
                  <a:latin typeface="Myriad Pro Light" panose="020B0403030403020204" pitchFamily="34" charset="0"/>
                </a:rPr>
                <a:t>Your   text</a:t>
              </a:r>
              <a:endParaRPr lang="zh-CN" altLang="en-US" sz="4800" dirty="0">
                <a:solidFill>
                  <a:srgbClr val="485766"/>
                </a:solidFill>
                <a:latin typeface="Myriad Pro Light" panose="020B0403030403020204" pitchFamily="34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4824714" y="5959089"/>
              <a:ext cx="27478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48576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你也可以放个图</a:t>
              </a:r>
              <a:r>
                <a:rPr lang="en-US" altLang="zh-CN" sz="1400" dirty="0" smtClean="0">
                  <a:solidFill>
                    <a:srgbClr val="48576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,</a:t>
              </a:r>
              <a:r>
                <a:rPr lang="zh-CN" altLang="en-US" sz="1400" dirty="0" smtClean="0">
                  <a:solidFill>
                    <a:srgbClr val="48576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这样会更美观！</a:t>
              </a:r>
              <a:endParaRPr lang="zh-CN" altLang="en-US" sz="14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7818929" y="5281981"/>
              <a:ext cx="26471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rgbClr val="485766"/>
                  </a:solidFill>
                  <a:latin typeface="Myriad Pro Light" panose="020B0403030403020204" pitchFamily="34" charset="0"/>
                </a:rPr>
                <a:t>Your   text</a:t>
              </a:r>
              <a:endParaRPr lang="zh-CN" altLang="en-US" sz="4800" dirty="0">
                <a:solidFill>
                  <a:srgbClr val="485766"/>
                </a:solidFill>
                <a:latin typeface="Myriad Pro Light" panose="020B0403030403020204" pitchFamily="34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7847180" y="5959089"/>
              <a:ext cx="27478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48576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你也可以放个图</a:t>
              </a:r>
              <a:r>
                <a:rPr lang="en-US" altLang="zh-CN" sz="1400" dirty="0" smtClean="0">
                  <a:solidFill>
                    <a:srgbClr val="48576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,</a:t>
              </a:r>
              <a:r>
                <a:rPr lang="zh-CN" altLang="en-US" sz="1400" dirty="0" smtClean="0">
                  <a:solidFill>
                    <a:srgbClr val="48576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这样会更美观！</a:t>
              </a:r>
              <a:endParaRPr lang="zh-CN" altLang="en-US" sz="14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139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2003109" y="0"/>
            <a:ext cx="8185783" cy="6744223"/>
            <a:chOff x="2574292" y="0"/>
            <a:chExt cx="8185783" cy="6744223"/>
          </a:xfrm>
        </p:grpSpPr>
        <p:sp>
          <p:nvSpPr>
            <p:cNvPr id="5" name="Freeform 26"/>
            <p:cNvSpPr>
              <a:spLocks/>
            </p:cNvSpPr>
            <p:nvPr/>
          </p:nvSpPr>
          <p:spPr bwMode="auto">
            <a:xfrm>
              <a:off x="7894638" y="0"/>
              <a:ext cx="1557337" cy="2068513"/>
            </a:xfrm>
            <a:custGeom>
              <a:avLst/>
              <a:gdLst>
                <a:gd name="T0" fmla="*/ 869822 w 2016"/>
                <a:gd name="T1" fmla="*/ 6952 h 2678"/>
                <a:gd name="T2" fmla="*/ 1027410 w 2016"/>
                <a:gd name="T3" fmla="*/ 42483 h 2678"/>
                <a:gd name="T4" fmla="*/ 1174183 w 2016"/>
                <a:gd name="T5" fmla="*/ 110455 h 2678"/>
                <a:gd name="T6" fmla="*/ 1302416 w 2016"/>
                <a:gd name="T7" fmla="*/ 206233 h 2678"/>
                <a:gd name="T8" fmla="*/ 1409792 w 2016"/>
                <a:gd name="T9" fmla="*/ 328274 h 2678"/>
                <a:gd name="T10" fmla="*/ 1490903 w 2016"/>
                <a:gd name="T11" fmla="*/ 471170 h 2678"/>
                <a:gd name="T12" fmla="*/ 1542660 w 2016"/>
                <a:gd name="T13" fmla="*/ 634148 h 2678"/>
                <a:gd name="T14" fmla="*/ 1557337 w 2016"/>
                <a:gd name="T15" fmla="*/ 767003 h 2678"/>
                <a:gd name="T16" fmla="*/ 1552702 w 2016"/>
                <a:gd name="T17" fmla="*/ 908354 h 2678"/>
                <a:gd name="T18" fmla="*/ 1527982 w 2016"/>
                <a:gd name="T19" fmla="*/ 1051250 h 2678"/>
                <a:gd name="T20" fmla="*/ 1490903 w 2016"/>
                <a:gd name="T21" fmla="*/ 1194145 h 2678"/>
                <a:gd name="T22" fmla="*/ 1440691 w 2016"/>
                <a:gd name="T23" fmla="*/ 1336269 h 2678"/>
                <a:gd name="T24" fmla="*/ 1354173 w 2016"/>
                <a:gd name="T25" fmla="*/ 1538640 h 2678"/>
                <a:gd name="T26" fmla="*/ 1290828 w 2016"/>
                <a:gd name="T27" fmla="*/ 1662226 h 2678"/>
                <a:gd name="T28" fmla="*/ 1229029 w 2016"/>
                <a:gd name="T29" fmla="*/ 1776542 h 2678"/>
                <a:gd name="T30" fmla="*/ 1171865 w 2016"/>
                <a:gd name="T31" fmla="*/ 1873866 h 2678"/>
                <a:gd name="T32" fmla="*/ 1120108 w 2016"/>
                <a:gd name="T33" fmla="*/ 1954969 h 2678"/>
                <a:gd name="T34" fmla="*/ 1079167 w 2016"/>
                <a:gd name="T35" fmla="*/ 2016762 h 2678"/>
                <a:gd name="T36" fmla="*/ 1053674 w 2016"/>
                <a:gd name="T37" fmla="*/ 2055382 h 2678"/>
                <a:gd name="T38" fmla="*/ 1043632 w 2016"/>
                <a:gd name="T39" fmla="*/ 2068513 h 2678"/>
                <a:gd name="T40" fmla="*/ 1028955 w 2016"/>
                <a:gd name="T41" fmla="*/ 2059244 h 2678"/>
                <a:gd name="T42" fmla="*/ 984923 w 2016"/>
                <a:gd name="T43" fmla="*/ 2031437 h 2678"/>
                <a:gd name="T44" fmla="*/ 918489 w 2016"/>
                <a:gd name="T45" fmla="*/ 1987410 h 2678"/>
                <a:gd name="T46" fmla="*/ 834288 w 2016"/>
                <a:gd name="T47" fmla="*/ 1927162 h 2678"/>
                <a:gd name="T48" fmla="*/ 736954 w 2016"/>
                <a:gd name="T49" fmla="*/ 1854556 h 2678"/>
                <a:gd name="T50" fmla="*/ 629578 w 2016"/>
                <a:gd name="T51" fmla="*/ 1768046 h 2678"/>
                <a:gd name="T52" fmla="*/ 519112 w 2016"/>
                <a:gd name="T53" fmla="*/ 1672267 h 2678"/>
                <a:gd name="T54" fmla="*/ 406329 w 2016"/>
                <a:gd name="T55" fmla="*/ 1566447 h 2678"/>
                <a:gd name="T56" fmla="*/ 301271 w 2016"/>
                <a:gd name="T57" fmla="*/ 1452903 h 2678"/>
                <a:gd name="T58" fmla="*/ 203164 w 2016"/>
                <a:gd name="T59" fmla="*/ 1332407 h 2678"/>
                <a:gd name="T60" fmla="*/ 120508 w 2016"/>
                <a:gd name="T61" fmla="*/ 1207276 h 2678"/>
                <a:gd name="T62" fmla="*/ 57164 w 2016"/>
                <a:gd name="T63" fmla="*/ 1077511 h 2678"/>
                <a:gd name="T64" fmla="*/ 16222 w 2016"/>
                <a:gd name="T65" fmla="*/ 947747 h 2678"/>
                <a:gd name="T66" fmla="*/ 0 w 2016"/>
                <a:gd name="T67" fmla="*/ 778589 h 2678"/>
                <a:gd name="T68" fmla="*/ 17767 w 2016"/>
                <a:gd name="T69" fmla="*/ 614066 h 2678"/>
                <a:gd name="T70" fmla="*/ 70296 w 2016"/>
                <a:gd name="T71" fmla="*/ 460356 h 2678"/>
                <a:gd name="T72" fmla="*/ 149863 w 2016"/>
                <a:gd name="T73" fmla="*/ 320550 h 2678"/>
                <a:gd name="T74" fmla="*/ 257239 w 2016"/>
                <a:gd name="T75" fmla="*/ 201599 h 2678"/>
                <a:gd name="T76" fmla="*/ 387017 w 2016"/>
                <a:gd name="T77" fmla="*/ 105820 h 2678"/>
                <a:gd name="T78" fmla="*/ 538425 w 2016"/>
                <a:gd name="T79" fmla="*/ 37848 h 2678"/>
                <a:gd name="T80" fmla="*/ 706055 w 2016"/>
                <a:gd name="T81" fmla="*/ 3862 h 26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016"/>
                <a:gd name="T124" fmla="*/ 0 h 2678"/>
                <a:gd name="T125" fmla="*/ 2016 w 2016"/>
                <a:gd name="T126" fmla="*/ 2678 h 26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016" h="2678">
                  <a:moveTo>
                    <a:pt x="1021" y="0"/>
                  </a:moveTo>
                  <a:lnTo>
                    <a:pt x="1126" y="9"/>
                  </a:lnTo>
                  <a:lnTo>
                    <a:pt x="1229" y="26"/>
                  </a:lnTo>
                  <a:lnTo>
                    <a:pt x="1330" y="55"/>
                  </a:lnTo>
                  <a:lnTo>
                    <a:pt x="1427" y="95"/>
                  </a:lnTo>
                  <a:lnTo>
                    <a:pt x="1520" y="143"/>
                  </a:lnTo>
                  <a:lnTo>
                    <a:pt x="1606" y="200"/>
                  </a:lnTo>
                  <a:lnTo>
                    <a:pt x="1686" y="267"/>
                  </a:lnTo>
                  <a:lnTo>
                    <a:pt x="1759" y="343"/>
                  </a:lnTo>
                  <a:lnTo>
                    <a:pt x="1825" y="425"/>
                  </a:lnTo>
                  <a:lnTo>
                    <a:pt x="1881" y="514"/>
                  </a:lnTo>
                  <a:lnTo>
                    <a:pt x="1930" y="610"/>
                  </a:lnTo>
                  <a:lnTo>
                    <a:pt x="1970" y="713"/>
                  </a:lnTo>
                  <a:lnTo>
                    <a:pt x="1997" y="821"/>
                  </a:lnTo>
                  <a:lnTo>
                    <a:pt x="2010" y="907"/>
                  </a:lnTo>
                  <a:lnTo>
                    <a:pt x="2016" y="993"/>
                  </a:lnTo>
                  <a:lnTo>
                    <a:pt x="2016" y="1084"/>
                  </a:lnTo>
                  <a:lnTo>
                    <a:pt x="2010" y="1176"/>
                  </a:lnTo>
                  <a:lnTo>
                    <a:pt x="1997" y="1267"/>
                  </a:lnTo>
                  <a:lnTo>
                    <a:pt x="1978" y="1361"/>
                  </a:lnTo>
                  <a:lnTo>
                    <a:pt x="1955" y="1454"/>
                  </a:lnTo>
                  <a:lnTo>
                    <a:pt x="1930" y="1546"/>
                  </a:lnTo>
                  <a:lnTo>
                    <a:pt x="1898" y="1639"/>
                  </a:lnTo>
                  <a:lnTo>
                    <a:pt x="1865" y="1730"/>
                  </a:lnTo>
                  <a:lnTo>
                    <a:pt x="1829" y="1820"/>
                  </a:lnTo>
                  <a:lnTo>
                    <a:pt x="1753" y="1992"/>
                  </a:lnTo>
                  <a:lnTo>
                    <a:pt x="1713" y="2074"/>
                  </a:lnTo>
                  <a:lnTo>
                    <a:pt x="1671" y="2152"/>
                  </a:lnTo>
                  <a:lnTo>
                    <a:pt x="1631" y="2228"/>
                  </a:lnTo>
                  <a:lnTo>
                    <a:pt x="1591" y="2300"/>
                  </a:lnTo>
                  <a:lnTo>
                    <a:pt x="1553" y="2365"/>
                  </a:lnTo>
                  <a:lnTo>
                    <a:pt x="1517" y="2426"/>
                  </a:lnTo>
                  <a:lnTo>
                    <a:pt x="1482" y="2480"/>
                  </a:lnTo>
                  <a:lnTo>
                    <a:pt x="1450" y="2531"/>
                  </a:lnTo>
                  <a:lnTo>
                    <a:pt x="1423" y="2575"/>
                  </a:lnTo>
                  <a:lnTo>
                    <a:pt x="1397" y="2611"/>
                  </a:lnTo>
                  <a:lnTo>
                    <a:pt x="1379" y="2640"/>
                  </a:lnTo>
                  <a:lnTo>
                    <a:pt x="1364" y="2661"/>
                  </a:lnTo>
                  <a:lnTo>
                    <a:pt x="1355" y="2674"/>
                  </a:lnTo>
                  <a:lnTo>
                    <a:pt x="1351" y="2678"/>
                  </a:lnTo>
                  <a:lnTo>
                    <a:pt x="1347" y="2676"/>
                  </a:lnTo>
                  <a:lnTo>
                    <a:pt x="1332" y="2666"/>
                  </a:lnTo>
                  <a:lnTo>
                    <a:pt x="1307" y="2651"/>
                  </a:lnTo>
                  <a:lnTo>
                    <a:pt x="1275" y="2630"/>
                  </a:lnTo>
                  <a:lnTo>
                    <a:pt x="1235" y="2605"/>
                  </a:lnTo>
                  <a:lnTo>
                    <a:pt x="1189" y="2573"/>
                  </a:lnTo>
                  <a:lnTo>
                    <a:pt x="1139" y="2537"/>
                  </a:lnTo>
                  <a:lnTo>
                    <a:pt x="1080" y="2495"/>
                  </a:lnTo>
                  <a:lnTo>
                    <a:pt x="1019" y="2449"/>
                  </a:lnTo>
                  <a:lnTo>
                    <a:pt x="954" y="2401"/>
                  </a:lnTo>
                  <a:lnTo>
                    <a:pt x="886" y="2346"/>
                  </a:lnTo>
                  <a:lnTo>
                    <a:pt x="815" y="2289"/>
                  </a:lnTo>
                  <a:lnTo>
                    <a:pt x="743" y="2228"/>
                  </a:lnTo>
                  <a:lnTo>
                    <a:pt x="672" y="2165"/>
                  </a:lnTo>
                  <a:lnTo>
                    <a:pt x="598" y="2098"/>
                  </a:lnTo>
                  <a:lnTo>
                    <a:pt x="526" y="2028"/>
                  </a:lnTo>
                  <a:lnTo>
                    <a:pt x="457" y="1955"/>
                  </a:lnTo>
                  <a:lnTo>
                    <a:pt x="390" y="1881"/>
                  </a:lnTo>
                  <a:lnTo>
                    <a:pt x="324" y="1803"/>
                  </a:lnTo>
                  <a:lnTo>
                    <a:pt x="263" y="1725"/>
                  </a:lnTo>
                  <a:lnTo>
                    <a:pt x="207" y="1643"/>
                  </a:lnTo>
                  <a:lnTo>
                    <a:pt x="156" y="1563"/>
                  </a:lnTo>
                  <a:lnTo>
                    <a:pt x="112" y="1479"/>
                  </a:lnTo>
                  <a:lnTo>
                    <a:pt x="74" y="1395"/>
                  </a:lnTo>
                  <a:lnTo>
                    <a:pt x="42" y="1311"/>
                  </a:lnTo>
                  <a:lnTo>
                    <a:pt x="21" y="1227"/>
                  </a:lnTo>
                  <a:lnTo>
                    <a:pt x="5" y="1117"/>
                  </a:lnTo>
                  <a:lnTo>
                    <a:pt x="0" y="1008"/>
                  </a:lnTo>
                  <a:lnTo>
                    <a:pt x="7" y="901"/>
                  </a:lnTo>
                  <a:lnTo>
                    <a:pt x="23" y="795"/>
                  </a:lnTo>
                  <a:lnTo>
                    <a:pt x="53" y="692"/>
                  </a:lnTo>
                  <a:lnTo>
                    <a:pt x="91" y="596"/>
                  </a:lnTo>
                  <a:lnTo>
                    <a:pt x="137" y="503"/>
                  </a:lnTo>
                  <a:lnTo>
                    <a:pt x="194" y="415"/>
                  </a:lnTo>
                  <a:lnTo>
                    <a:pt x="259" y="335"/>
                  </a:lnTo>
                  <a:lnTo>
                    <a:pt x="333" y="261"/>
                  </a:lnTo>
                  <a:lnTo>
                    <a:pt x="413" y="194"/>
                  </a:lnTo>
                  <a:lnTo>
                    <a:pt x="501" y="137"/>
                  </a:lnTo>
                  <a:lnTo>
                    <a:pt x="596" y="89"/>
                  </a:lnTo>
                  <a:lnTo>
                    <a:pt x="697" y="49"/>
                  </a:lnTo>
                  <a:lnTo>
                    <a:pt x="804" y="21"/>
                  </a:lnTo>
                  <a:lnTo>
                    <a:pt x="914" y="5"/>
                  </a:lnTo>
                  <a:lnTo>
                    <a:pt x="1021" y="0"/>
                  </a:lnTo>
                  <a:close/>
                </a:path>
              </a:pathLst>
            </a:custGeom>
            <a:solidFill>
              <a:srgbClr val="74CEC4"/>
            </a:solidFill>
            <a:ln>
              <a:noFill/>
            </a:ln>
          </p:spPr>
          <p:txBody>
            <a:bodyPr anchor="ctr"/>
            <a:lstStyle/>
            <a:p>
              <a:endParaRPr lang="zh-CN" altLang="en-US">
                <a:latin typeface="Myriad Pro Light" panose="020B0403030403020204" pitchFamily="34" charset="0"/>
              </a:endParaRPr>
            </a:p>
          </p:txBody>
        </p:sp>
        <p:sp>
          <p:nvSpPr>
            <p:cNvPr id="7" name="Freeform 27"/>
            <p:cNvSpPr>
              <a:spLocks/>
            </p:cNvSpPr>
            <p:nvPr/>
          </p:nvSpPr>
          <p:spPr bwMode="auto">
            <a:xfrm>
              <a:off x="9424988" y="382588"/>
              <a:ext cx="1335087" cy="1454150"/>
            </a:xfrm>
            <a:custGeom>
              <a:avLst/>
              <a:gdLst>
                <a:gd name="T0" fmla="*/ 781891 w 1728"/>
                <a:gd name="T1" fmla="*/ 4636 h 1882"/>
                <a:gd name="T2" fmla="*/ 918645 w 1728"/>
                <a:gd name="T3" fmla="*/ 37088 h 1882"/>
                <a:gd name="T4" fmla="*/ 1046900 w 1728"/>
                <a:gd name="T5" fmla="*/ 100446 h 1882"/>
                <a:gd name="T6" fmla="*/ 1161248 w 1728"/>
                <a:gd name="T7" fmla="*/ 194711 h 1882"/>
                <a:gd name="T8" fmla="*/ 1248554 w 1728"/>
                <a:gd name="T9" fmla="*/ 308292 h 1882"/>
                <a:gd name="T10" fmla="*/ 1305727 w 1728"/>
                <a:gd name="T11" fmla="*/ 437327 h 1882"/>
                <a:gd name="T12" fmla="*/ 1331997 w 1728"/>
                <a:gd name="T13" fmla="*/ 573315 h 1882"/>
                <a:gd name="T14" fmla="*/ 1328133 w 1728"/>
                <a:gd name="T15" fmla="*/ 714712 h 1882"/>
                <a:gd name="T16" fmla="*/ 1294138 w 1728"/>
                <a:gd name="T17" fmla="*/ 851474 h 1882"/>
                <a:gd name="T18" fmla="*/ 1229238 w 1728"/>
                <a:gd name="T19" fmla="*/ 982826 h 1882"/>
                <a:gd name="T20" fmla="*/ 1136524 w 1728"/>
                <a:gd name="T21" fmla="*/ 1093317 h 1882"/>
                <a:gd name="T22" fmla="*/ 1022949 w 1728"/>
                <a:gd name="T23" fmla="*/ 1182946 h 1882"/>
                <a:gd name="T24" fmla="*/ 889285 w 1728"/>
                <a:gd name="T25" fmla="*/ 1256349 h 1882"/>
                <a:gd name="T26" fmla="*/ 744805 w 1728"/>
                <a:gd name="T27" fmla="*/ 1315071 h 1882"/>
                <a:gd name="T28" fmla="*/ 594917 w 1728"/>
                <a:gd name="T29" fmla="*/ 1362203 h 1882"/>
                <a:gd name="T30" fmla="*/ 450437 w 1728"/>
                <a:gd name="T31" fmla="*/ 1396200 h 1882"/>
                <a:gd name="T32" fmla="*/ 313684 w 1728"/>
                <a:gd name="T33" fmla="*/ 1421698 h 1882"/>
                <a:gd name="T34" fmla="*/ 197018 w 1728"/>
                <a:gd name="T35" fmla="*/ 1437924 h 1882"/>
                <a:gd name="T36" fmla="*/ 102758 w 1728"/>
                <a:gd name="T37" fmla="*/ 1447969 h 1882"/>
                <a:gd name="T38" fmla="*/ 42494 w 1728"/>
                <a:gd name="T39" fmla="*/ 1452605 h 1882"/>
                <a:gd name="T40" fmla="*/ 20088 w 1728"/>
                <a:gd name="T41" fmla="*/ 1454150 h 1882"/>
                <a:gd name="T42" fmla="*/ 17770 w 1728"/>
                <a:gd name="T43" fmla="*/ 1434833 h 1882"/>
                <a:gd name="T44" fmla="*/ 11589 w 1728"/>
                <a:gd name="T45" fmla="*/ 1378429 h 1882"/>
                <a:gd name="T46" fmla="*/ 5408 w 1728"/>
                <a:gd name="T47" fmla="*/ 1290346 h 1882"/>
                <a:gd name="T48" fmla="*/ 0 w 1728"/>
                <a:gd name="T49" fmla="*/ 1179855 h 1882"/>
                <a:gd name="T50" fmla="*/ 1545 w 1728"/>
                <a:gd name="T51" fmla="*/ 981281 h 1882"/>
                <a:gd name="T52" fmla="*/ 11589 w 1728"/>
                <a:gd name="T53" fmla="*/ 835248 h 1882"/>
                <a:gd name="T54" fmla="*/ 30905 w 1728"/>
                <a:gd name="T55" fmla="*/ 687669 h 1882"/>
                <a:gd name="T56" fmla="*/ 61810 w 1728"/>
                <a:gd name="T57" fmla="*/ 542409 h 1882"/>
                <a:gd name="T58" fmla="*/ 108939 w 1728"/>
                <a:gd name="T59" fmla="*/ 407966 h 1882"/>
                <a:gd name="T60" fmla="*/ 170749 w 1728"/>
                <a:gd name="T61" fmla="*/ 287430 h 1882"/>
                <a:gd name="T62" fmla="*/ 260373 w 1728"/>
                <a:gd name="T63" fmla="*/ 180030 h 1882"/>
                <a:gd name="T64" fmla="*/ 375493 w 1728"/>
                <a:gd name="T65" fmla="*/ 90401 h 1882"/>
                <a:gd name="T66" fmla="*/ 506066 w 1728"/>
                <a:gd name="T67" fmla="*/ 32452 h 1882"/>
                <a:gd name="T68" fmla="*/ 642047 w 1728"/>
                <a:gd name="T69" fmla="*/ 3091 h 188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28"/>
                <a:gd name="T106" fmla="*/ 0 h 1882"/>
                <a:gd name="T107" fmla="*/ 1728 w 1728"/>
                <a:gd name="T108" fmla="*/ 1882 h 188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28" h="1882">
                  <a:moveTo>
                    <a:pt x="922" y="0"/>
                  </a:moveTo>
                  <a:lnTo>
                    <a:pt x="1012" y="6"/>
                  </a:lnTo>
                  <a:lnTo>
                    <a:pt x="1103" y="21"/>
                  </a:lnTo>
                  <a:lnTo>
                    <a:pt x="1189" y="48"/>
                  </a:lnTo>
                  <a:lnTo>
                    <a:pt x="1275" y="84"/>
                  </a:lnTo>
                  <a:lnTo>
                    <a:pt x="1355" y="130"/>
                  </a:lnTo>
                  <a:lnTo>
                    <a:pt x="1433" y="187"/>
                  </a:lnTo>
                  <a:lnTo>
                    <a:pt x="1503" y="252"/>
                  </a:lnTo>
                  <a:lnTo>
                    <a:pt x="1564" y="324"/>
                  </a:lnTo>
                  <a:lnTo>
                    <a:pt x="1616" y="399"/>
                  </a:lnTo>
                  <a:lnTo>
                    <a:pt x="1656" y="481"/>
                  </a:lnTo>
                  <a:lnTo>
                    <a:pt x="1690" y="566"/>
                  </a:lnTo>
                  <a:lnTo>
                    <a:pt x="1711" y="654"/>
                  </a:lnTo>
                  <a:lnTo>
                    <a:pt x="1724" y="742"/>
                  </a:lnTo>
                  <a:lnTo>
                    <a:pt x="1728" y="835"/>
                  </a:lnTo>
                  <a:lnTo>
                    <a:pt x="1719" y="925"/>
                  </a:lnTo>
                  <a:lnTo>
                    <a:pt x="1703" y="1014"/>
                  </a:lnTo>
                  <a:lnTo>
                    <a:pt x="1675" y="1102"/>
                  </a:lnTo>
                  <a:lnTo>
                    <a:pt x="1637" y="1188"/>
                  </a:lnTo>
                  <a:lnTo>
                    <a:pt x="1591" y="1272"/>
                  </a:lnTo>
                  <a:lnTo>
                    <a:pt x="1532" y="1350"/>
                  </a:lnTo>
                  <a:lnTo>
                    <a:pt x="1471" y="1415"/>
                  </a:lnTo>
                  <a:lnTo>
                    <a:pt x="1400" y="1476"/>
                  </a:lnTo>
                  <a:lnTo>
                    <a:pt x="1324" y="1531"/>
                  </a:lnTo>
                  <a:lnTo>
                    <a:pt x="1240" y="1582"/>
                  </a:lnTo>
                  <a:lnTo>
                    <a:pt x="1151" y="1626"/>
                  </a:lnTo>
                  <a:lnTo>
                    <a:pt x="1059" y="1666"/>
                  </a:lnTo>
                  <a:lnTo>
                    <a:pt x="964" y="1702"/>
                  </a:lnTo>
                  <a:lnTo>
                    <a:pt x="867" y="1733"/>
                  </a:lnTo>
                  <a:lnTo>
                    <a:pt x="770" y="1763"/>
                  </a:lnTo>
                  <a:lnTo>
                    <a:pt x="676" y="1786"/>
                  </a:lnTo>
                  <a:lnTo>
                    <a:pt x="583" y="1807"/>
                  </a:lnTo>
                  <a:lnTo>
                    <a:pt x="493" y="1826"/>
                  </a:lnTo>
                  <a:lnTo>
                    <a:pt x="406" y="1840"/>
                  </a:lnTo>
                  <a:lnTo>
                    <a:pt x="326" y="1851"/>
                  </a:lnTo>
                  <a:lnTo>
                    <a:pt x="255" y="1861"/>
                  </a:lnTo>
                  <a:lnTo>
                    <a:pt x="190" y="1868"/>
                  </a:lnTo>
                  <a:lnTo>
                    <a:pt x="133" y="1874"/>
                  </a:lnTo>
                  <a:lnTo>
                    <a:pt x="89" y="1878"/>
                  </a:lnTo>
                  <a:lnTo>
                    <a:pt x="55" y="1880"/>
                  </a:lnTo>
                  <a:lnTo>
                    <a:pt x="32" y="1882"/>
                  </a:lnTo>
                  <a:lnTo>
                    <a:pt x="26" y="1882"/>
                  </a:lnTo>
                  <a:lnTo>
                    <a:pt x="26" y="1876"/>
                  </a:lnTo>
                  <a:lnTo>
                    <a:pt x="23" y="1857"/>
                  </a:lnTo>
                  <a:lnTo>
                    <a:pt x="19" y="1826"/>
                  </a:lnTo>
                  <a:lnTo>
                    <a:pt x="15" y="1784"/>
                  </a:lnTo>
                  <a:lnTo>
                    <a:pt x="11" y="1731"/>
                  </a:lnTo>
                  <a:lnTo>
                    <a:pt x="7" y="1670"/>
                  </a:lnTo>
                  <a:lnTo>
                    <a:pt x="5" y="1603"/>
                  </a:lnTo>
                  <a:lnTo>
                    <a:pt x="0" y="1527"/>
                  </a:lnTo>
                  <a:lnTo>
                    <a:pt x="0" y="1359"/>
                  </a:lnTo>
                  <a:lnTo>
                    <a:pt x="2" y="1270"/>
                  </a:lnTo>
                  <a:lnTo>
                    <a:pt x="7" y="1176"/>
                  </a:lnTo>
                  <a:lnTo>
                    <a:pt x="15" y="1081"/>
                  </a:lnTo>
                  <a:lnTo>
                    <a:pt x="26" y="986"/>
                  </a:lnTo>
                  <a:lnTo>
                    <a:pt x="40" y="890"/>
                  </a:lnTo>
                  <a:lnTo>
                    <a:pt x="59" y="795"/>
                  </a:lnTo>
                  <a:lnTo>
                    <a:pt x="80" y="702"/>
                  </a:lnTo>
                  <a:lnTo>
                    <a:pt x="108" y="614"/>
                  </a:lnTo>
                  <a:lnTo>
                    <a:pt x="141" y="528"/>
                  </a:lnTo>
                  <a:lnTo>
                    <a:pt x="179" y="448"/>
                  </a:lnTo>
                  <a:lnTo>
                    <a:pt x="221" y="372"/>
                  </a:lnTo>
                  <a:lnTo>
                    <a:pt x="272" y="305"/>
                  </a:lnTo>
                  <a:lnTo>
                    <a:pt x="337" y="233"/>
                  </a:lnTo>
                  <a:lnTo>
                    <a:pt x="411" y="170"/>
                  </a:lnTo>
                  <a:lnTo>
                    <a:pt x="486" y="117"/>
                  </a:lnTo>
                  <a:lnTo>
                    <a:pt x="568" y="75"/>
                  </a:lnTo>
                  <a:lnTo>
                    <a:pt x="655" y="42"/>
                  </a:lnTo>
                  <a:lnTo>
                    <a:pt x="743" y="19"/>
                  </a:lnTo>
                  <a:lnTo>
                    <a:pt x="831" y="4"/>
                  </a:lnTo>
                  <a:lnTo>
                    <a:pt x="922" y="0"/>
                  </a:lnTo>
                  <a:close/>
                </a:path>
              </a:pathLst>
            </a:custGeom>
            <a:solidFill>
              <a:srgbClr val="74CEC4"/>
            </a:solidFill>
            <a:ln>
              <a:noFill/>
            </a:ln>
          </p:spPr>
          <p:txBody>
            <a:bodyPr anchor="ctr"/>
            <a:lstStyle/>
            <a:p>
              <a:endParaRPr lang="zh-CN" altLang="en-US">
                <a:latin typeface="Myriad Pro Light" panose="020B0403030403020204" pitchFamily="34" charset="0"/>
              </a:endParaRPr>
            </a:p>
          </p:txBody>
        </p:sp>
        <p:sp>
          <p:nvSpPr>
            <p:cNvPr id="9" name="Freeform 28"/>
            <p:cNvSpPr>
              <a:spLocks/>
            </p:cNvSpPr>
            <p:nvPr/>
          </p:nvSpPr>
          <p:spPr bwMode="auto">
            <a:xfrm>
              <a:off x="9440863" y="1873250"/>
              <a:ext cx="1247775" cy="1498600"/>
            </a:xfrm>
            <a:custGeom>
              <a:avLst/>
              <a:gdLst>
                <a:gd name="T0" fmla="*/ 686508 w 1614"/>
                <a:gd name="T1" fmla="*/ 0 h 1941"/>
                <a:gd name="T2" fmla="*/ 821800 w 1614"/>
                <a:gd name="T3" fmla="*/ 25479 h 1941"/>
                <a:gd name="T4" fmla="*/ 951680 w 1614"/>
                <a:gd name="T5" fmla="*/ 84156 h 1941"/>
                <a:gd name="T6" fmla="*/ 1063778 w 1614"/>
                <a:gd name="T7" fmla="*/ 170629 h 1941"/>
                <a:gd name="T8" fmla="*/ 1150365 w 1614"/>
                <a:gd name="T9" fmla="*/ 277175 h 1941"/>
                <a:gd name="T10" fmla="*/ 1210666 w 1614"/>
                <a:gd name="T11" fmla="*/ 397619 h 1941"/>
                <a:gd name="T12" fmla="*/ 1243136 w 1614"/>
                <a:gd name="T13" fmla="*/ 528872 h 1941"/>
                <a:gd name="T14" fmla="*/ 1244683 w 1614"/>
                <a:gd name="T15" fmla="*/ 665530 h 1941"/>
                <a:gd name="T16" fmla="*/ 1216851 w 1614"/>
                <a:gd name="T17" fmla="*/ 802187 h 1941"/>
                <a:gd name="T18" fmla="*/ 1158096 w 1614"/>
                <a:gd name="T19" fmla="*/ 933440 h 1941"/>
                <a:gd name="T20" fmla="*/ 1078467 w 1614"/>
                <a:gd name="T21" fmla="*/ 1037670 h 1941"/>
                <a:gd name="T22" fmla="*/ 977965 w 1614"/>
                <a:gd name="T23" fmla="*/ 1130320 h 1941"/>
                <a:gd name="T24" fmla="*/ 860455 w 1614"/>
                <a:gd name="T25" fmla="*/ 1211388 h 1941"/>
                <a:gd name="T26" fmla="*/ 733667 w 1614"/>
                <a:gd name="T27" fmla="*/ 1280874 h 1941"/>
                <a:gd name="T28" fmla="*/ 603787 w 1614"/>
                <a:gd name="T29" fmla="*/ 1341096 h 1941"/>
                <a:gd name="T30" fmla="*/ 476999 w 1614"/>
                <a:gd name="T31" fmla="*/ 1392053 h 1941"/>
                <a:gd name="T32" fmla="*/ 357943 w 1614"/>
                <a:gd name="T33" fmla="*/ 1430657 h 1941"/>
                <a:gd name="T34" fmla="*/ 255894 w 1614"/>
                <a:gd name="T35" fmla="*/ 1461540 h 1941"/>
                <a:gd name="T36" fmla="*/ 173946 w 1614"/>
                <a:gd name="T37" fmla="*/ 1482386 h 1941"/>
                <a:gd name="T38" fmla="*/ 122149 w 1614"/>
                <a:gd name="T39" fmla="*/ 1493968 h 1941"/>
                <a:gd name="T40" fmla="*/ 102822 w 1614"/>
                <a:gd name="T41" fmla="*/ 1498600 h 1941"/>
                <a:gd name="T42" fmla="*/ 98183 w 1614"/>
                <a:gd name="T43" fmla="*/ 1479298 h 1941"/>
                <a:gd name="T44" fmla="*/ 83494 w 1614"/>
                <a:gd name="T45" fmla="*/ 1426025 h 1941"/>
                <a:gd name="T46" fmla="*/ 65713 w 1614"/>
                <a:gd name="T47" fmla="*/ 1344957 h 1941"/>
                <a:gd name="T48" fmla="*/ 44066 w 1614"/>
                <a:gd name="T49" fmla="*/ 1239182 h 1941"/>
                <a:gd name="T50" fmla="*/ 24739 w 1614"/>
                <a:gd name="T51" fmla="*/ 1115650 h 1941"/>
                <a:gd name="T52" fmla="*/ 8504 w 1614"/>
                <a:gd name="T53" fmla="*/ 978993 h 1941"/>
                <a:gd name="T54" fmla="*/ 0 w 1614"/>
                <a:gd name="T55" fmla="*/ 836159 h 1941"/>
                <a:gd name="T56" fmla="*/ 3865 w 1614"/>
                <a:gd name="T57" fmla="*/ 691780 h 1941"/>
                <a:gd name="T58" fmla="*/ 18554 w 1614"/>
                <a:gd name="T59" fmla="*/ 552035 h 1941"/>
                <a:gd name="T60" fmla="*/ 52570 w 1614"/>
                <a:gd name="T61" fmla="*/ 420782 h 1941"/>
                <a:gd name="T62" fmla="*/ 104368 w 1614"/>
                <a:gd name="T63" fmla="*/ 304970 h 1941"/>
                <a:gd name="T64" fmla="*/ 192501 w 1614"/>
                <a:gd name="T65" fmla="*/ 191475 h 1941"/>
                <a:gd name="T66" fmla="*/ 299961 w 1614"/>
                <a:gd name="T67" fmla="*/ 101914 h 1941"/>
                <a:gd name="T68" fmla="*/ 419790 w 1614"/>
                <a:gd name="T69" fmla="*/ 38604 h 1941"/>
                <a:gd name="T70" fmla="*/ 551990 w 1614"/>
                <a:gd name="T71" fmla="*/ 4632 h 194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614"/>
                <a:gd name="T109" fmla="*/ 0 h 1941"/>
                <a:gd name="T110" fmla="*/ 1614 w 1614"/>
                <a:gd name="T111" fmla="*/ 1941 h 194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614" h="1941">
                  <a:moveTo>
                    <a:pt x="802" y="0"/>
                  </a:moveTo>
                  <a:lnTo>
                    <a:pt x="888" y="0"/>
                  </a:lnTo>
                  <a:lnTo>
                    <a:pt x="977" y="12"/>
                  </a:lnTo>
                  <a:lnTo>
                    <a:pt x="1063" y="33"/>
                  </a:lnTo>
                  <a:lnTo>
                    <a:pt x="1149" y="67"/>
                  </a:lnTo>
                  <a:lnTo>
                    <a:pt x="1231" y="109"/>
                  </a:lnTo>
                  <a:lnTo>
                    <a:pt x="1307" y="162"/>
                  </a:lnTo>
                  <a:lnTo>
                    <a:pt x="1376" y="221"/>
                  </a:lnTo>
                  <a:lnTo>
                    <a:pt x="1437" y="288"/>
                  </a:lnTo>
                  <a:lnTo>
                    <a:pt x="1488" y="359"/>
                  </a:lnTo>
                  <a:lnTo>
                    <a:pt x="1532" y="435"/>
                  </a:lnTo>
                  <a:lnTo>
                    <a:pt x="1566" y="515"/>
                  </a:lnTo>
                  <a:lnTo>
                    <a:pt x="1591" y="599"/>
                  </a:lnTo>
                  <a:lnTo>
                    <a:pt x="1608" y="685"/>
                  </a:lnTo>
                  <a:lnTo>
                    <a:pt x="1614" y="774"/>
                  </a:lnTo>
                  <a:lnTo>
                    <a:pt x="1610" y="862"/>
                  </a:lnTo>
                  <a:lnTo>
                    <a:pt x="1597" y="953"/>
                  </a:lnTo>
                  <a:lnTo>
                    <a:pt x="1574" y="1039"/>
                  </a:lnTo>
                  <a:lnTo>
                    <a:pt x="1543" y="1125"/>
                  </a:lnTo>
                  <a:lnTo>
                    <a:pt x="1498" y="1209"/>
                  </a:lnTo>
                  <a:lnTo>
                    <a:pt x="1452" y="1279"/>
                  </a:lnTo>
                  <a:lnTo>
                    <a:pt x="1395" y="1344"/>
                  </a:lnTo>
                  <a:lnTo>
                    <a:pt x="1334" y="1405"/>
                  </a:lnTo>
                  <a:lnTo>
                    <a:pt x="1265" y="1464"/>
                  </a:lnTo>
                  <a:lnTo>
                    <a:pt x="1191" y="1519"/>
                  </a:lnTo>
                  <a:lnTo>
                    <a:pt x="1113" y="1569"/>
                  </a:lnTo>
                  <a:lnTo>
                    <a:pt x="1033" y="1615"/>
                  </a:lnTo>
                  <a:lnTo>
                    <a:pt x="949" y="1659"/>
                  </a:lnTo>
                  <a:lnTo>
                    <a:pt x="865" y="1699"/>
                  </a:lnTo>
                  <a:lnTo>
                    <a:pt x="781" y="1737"/>
                  </a:lnTo>
                  <a:lnTo>
                    <a:pt x="699" y="1771"/>
                  </a:lnTo>
                  <a:lnTo>
                    <a:pt x="617" y="1803"/>
                  </a:lnTo>
                  <a:lnTo>
                    <a:pt x="539" y="1830"/>
                  </a:lnTo>
                  <a:lnTo>
                    <a:pt x="463" y="1853"/>
                  </a:lnTo>
                  <a:lnTo>
                    <a:pt x="394" y="1874"/>
                  </a:lnTo>
                  <a:lnTo>
                    <a:pt x="331" y="1893"/>
                  </a:lnTo>
                  <a:lnTo>
                    <a:pt x="274" y="1908"/>
                  </a:lnTo>
                  <a:lnTo>
                    <a:pt x="225" y="1920"/>
                  </a:lnTo>
                  <a:lnTo>
                    <a:pt x="188" y="1929"/>
                  </a:lnTo>
                  <a:lnTo>
                    <a:pt x="158" y="1935"/>
                  </a:lnTo>
                  <a:lnTo>
                    <a:pt x="139" y="1939"/>
                  </a:lnTo>
                  <a:lnTo>
                    <a:pt x="133" y="1941"/>
                  </a:lnTo>
                  <a:lnTo>
                    <a:pt x="131" y="1935"/>
                  </a:lnTo>
                  <a:lnTo>
                    <a:pt x="127" y="1916"/>
                  </a:lnTo>
                  <a:lnTo>
                    <a:pt x="118" y="1887"/>
                  </a:lnTo>
                  <a:lnTo>
                    <a:pt x="108" y="1847"/>
                  </a:lnTo>
                  <a:lnTo>
                    <a:pt x="97" y="1798"/>
                  </a:lnTo>
                  <a:lnTo>
                    <a:pt x="85" y="1742"/>
                  </a:lnTo>
                  <a:lnTo>
                    <a:pt x="70" y="1676"/>
                  </a:lnTo>
                  <a:lnTo>
                    <a:pt x="57" y="1605"/>
                  </a:lnTo>
                  <a:lnTo>
                    <a:pt x="45" y="1527"/>
                  </a:lnTo>
                  <a:lnTo>
                    <a:pt x="32" y="1445"/>
                  </a:lnTo>
                  <a:lnTo>
                    <a:pt x="21" y="1359"/>
                  </a:lnTo>
                  <a:lnTo>
                    <a:pt x="11" y="1268"/>
                  </a:lnTo>
                  <a:lnTo>
                    <a:pt x="5" y="1176"/>
                  </a:lnTo>
                  <a:lnTo>
                    <a:pt x="0" y="1083"/>
                  </a:lnTo>
                  <a:lnTo>
                    <a:pt x="0" y="988"/>
                  </a:lnTo>
                  <a:lnTo>
                    <a:pt x="5" y="896"/>
                  </a:lnTo>
                  <a:lnTo>
                    <a:pt x="11" y="803"/>
                  </a:lnTo>
                  <a:lnTo>
                    <a:pt x="24" y="715"/>
                  </a:lnTo>
                  <a:lnTo>
                    <a:pt x="42" y="629"/>
                  </a:lnTo>
                  <a:lnTo>
                    <a:pt x="68" y="545"/>
                  </a:lnTo>
                  <a:lnTo>
                    <a:pt x="97" y="467"/>
                  </a:lnTo>
                  <a:lnTo>
                    <a:pt x="135" y="395"/>
                  </a:lnTo>
                  <a:lnTo>
                    <a:pt x="188" y="317"/>
                  </a:lnTo>
                  <a:lnTo>
                    <a:pt x="249" y="248"/>
                  </a:lnTo>
                  <a:lnTo>
                    <a:pt x="314" y="185"/>
                  </a:lnTo>
                  <a:lnTo>
                    <a:pt x="388" y="132"/>
                  </a:lnTo>
                  <a:lnTo>
                    <a:pt x="463" y="86"/>
                  </a:lnTo>
                  <a:lnTo>
                    <a:pt x="543" y="50"/>
                  </a:lnTo>
                  <a:lnTo>
                    <a:pt x="627" y="25"/>
                  </a:lnTo>
                  <a:lnTo>
                    <a:pt x="714" y="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rgbClr val="74CEC4"/>
            </a:solidFill>
            <a:ln>
              <a:noFill/>
            </a:ln>
          </p:spPr>
          <p:txBody>
            <a:bodyPr anchor="ctr"/>
            <a:lstStyle/>
            <a:p>
              <a:endParaRPr lang="zh-CN" altLang="en-US">
                <a:latin typeface="Myriad Pro Light" panose="020B0403030403020204" pitchFamily="34" charset="0"/>
              </a:endParaRPr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7204075" y="1585913"/>
              <a:ext cx="1412875" cy="1754187"/>
            </a:xfrm>
            <a:custGeom>
              <a:avLst/>
              <a:gdLst>
                <a:gd name="T0" fmla="*/ 737723 w 1829"/>
                <a:gd name="T1" fmla="*/ 0 h 2270"/>
                <a:gd name="T2" fmla="*/ 879088 w 1829"/>
                <a:gd name="T3" fmla="*/ 24729 h 2270"/>
                <a:gd name="T4" fmla="*/ 1014273 w 1829"/>
                <a:gd name="T5" fmla="*/ 78050 h 2270"/>
                <a:gd name="T6" fmla="*/ 1136325 w 1829"/>
                <a:gd name="T7" fmla="*/ 158418 h 2270"/>
                <a:gd name="T8" fmla="*/ 1242156 w 1829"/>
                <a:gd name="T9" fmla="*/ 263514 h 2270"/>
                <a:gd name="T10" fmla="*/ 1324812 w 1829"/>
                <a:gd name="T11" fmla="*/ 391794 h 2270"/>
                <a:gd name="T12" fmla="*/ 1373478 w 1829"/>
                <a:gd name="T13" fmla="*/ 519301 h 2270"/>
                <a:gd name="T14" fmla="*/ 1401288 w 1829"/>
                <a:gd name="T15" fmla="*/ 658400 h 2270"/>
                <a:gd name="T16" fmla="*/ 1412875 w 1829"/>
                <a:gd name="T17" fmla="*/ 806771 h 2270"/>
                <a:gd name="T18" fmla="*/ 1407468 w 1829"/>
                <a:gd name="T19" fmla="*/ 958234 h 2270"/>
                <a:gd name="T20" fmla="*/ 1392790 w 1829"/>
                <a:gd name="T21" fmla="*/ 1107379 h 2270"/>
                <a:gd name="T22" fmla="*/ 1368843 w 1829"/>
                <a:gd name="T23" fmla="*/ 1251887 h 2270"/>
                <a:gd name="T24" fmla="*/ 1339489 w 1829"/>
                <a:gd name="T25" fmla="*/ 1387121 h 2270"/>
                <a:gd name="T26" fmla="*/ 1308590 w 1829"/>
                <a:gd name="T27" fmla="*/ 1507673 h 2270"/>
                <a:gd name="T28" fmla="*/ 1279235 w 1829"/>
                <a:gd name="T29" fmla="*/ 1608134 h 2270"/>
                <a:gd name="T30" fmla="*/ 1254516 w 1829"/>
                <a:gd name="T31" fmla="*/ 1686183 h 2270"/>
                <a:gd name="T32" fmla="*/ 1236748 w 1829"/>
                <a:gd name="T33" fmla="*/ 1736413 h 2270"/>
                <a:gd name="T34" fmla="*/ 1230569 w 1829"/>
                <a:gd name="T35" fmla="*/ 1754187 h 2270"/>
                <a:gd name="T36" fmla="*/ 1212801 w 1829"/>
                <a:gd name="T37" fmla="*/ 1749550 h 2270"/>
                <a:gd name="T38" fmla="*/ 1160272 w 1829"/>
                <a:gd name="T39" fmla="*/ 1733322 h 2270"/>
                <a:gd name="T40" fmla="*/ 1082251 w 1829"/>
                <a:gd name="T41" fmla="*/ 1705503 h 2270"/>
                <a:gd name="T42" fmla="*/ 983373 w 1829"/>
                <a:gd name="T43" fmla="*/ 1668410 h 2270"/>
                <a:gd name="T44" fmla="*/ 868273 w 1829"/>
                <a:gd name="T45" fmla="*/ 1621271 h 2270"/>
                <a:gd name="T46" fmla="*/ 741586 w 1829"/>
                <a:gd name="T47" fmla="*/ 1564086 h 2270"/>
                <a:gd name="T48" fmla="*/ 611036 w 1829"/>
                <a:gd name="T49" fmla="*/ 1497627 h 2270"/>
                <a:gd name="T50" fmla="*/ 481258 w 1829"/>
                <a:gd name="T51" fmla="*/ 1421123 h 2270"/>
                <a:gd name="T52" fmla="*/ 356116 w 1829"/>
                <a:gd name="T53" fmla="*/ 1335346 h 2270"/>
                <a:gd name="T54" fmla="*/ 244105 w 1829"/>
                <a:gd name="T55" fmla="*/ 1241068 h 2270"/>
                <a:gd name="T56" fmla="*/ 148317 w 1829"/>
                <a:gd name="T57" fmla="*/ 1138290 h 2270"/>
                <a:gd name="T58" fmla="*/ 76476 w 1829"/>
                <a:gd name="T59" fmla="*/ 1026238 h 2270"/>
                <a:gd name="T60" fmla="*/ 20857 w 1829"/>
                <a:gd name="T61" fmla="*/ 883276 h 2270"/>
                <a:gd name="T62" fmla="*/ 0 w 1829"/>
                <a:gd name="T63" fmla="*/ 734904 h 2270"/>
                <a:gd name="T64" fmla="*/ 6952 w 1829"/>
                <a:gd name="T65" fmla="*/ 590396 h 2270"/>
                <a:gd name="T66" fmla="*/ 44032 w 1829"/>
                <a:gd name="T67" fmla="*/ 448979 h 2270"/>
                <a:gd name="T68" fmla="*/ 107375 w 1829"/>
                <a:gd name="T69" fmla="*/ 320699 h 2270"/>
                <a:gd name="T70" fmla="*/ 198529 w 1829"/>
                <a:gd name="T71" fmla="*/ 207102 h 2270"/>
                <a:gd name="T72" fmla="*/ 312084 w 1829"/>
                <a:gd name="T73" fmla="*/ 112824 h 2270"/>
                <a:gd name="T74" fmla="*/ 448814 w 1829"/>
                <a:gd name="T75" fmla="*/ 42502 h 2270"/>
                <a:gd name="T76" fmla="*/ 591723 w 1829"/>
                <a:gd name="T77" fmla="*/ 6955 h 227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829"/>
                <a:gd name="T118" fmla="*/ 0 h 2270"/>
                <a:gd name="T119" fmla="*/ 1829 w 1829"/>
                <a:gd name="T120" fmla="*/ 2270 h 227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829" h="2270">
                  <a:moveTo>
                    <a:pt x="861" y="0"/>
                  </a:moveTo>
                  <a:lnTo>
                    <a:pt x="955" y="0"/>
                  </a:lnTo>
                  <a:lnTo>
                    <a:pt x="1048" y="13"/>
                  </a:lnTo>
                  <a:lnTo>
                    <a:pt x="1138" y="32"/>
                  </a:lnTo>
                  <a:lnTo>
                    <a:pt x="1229" y="61"/>
                  </a:lnTo>
                  <a:lnTo>
                    <a:pt x="1313" y="101"/>
                  </a:lnTo>
                  <a:lnTo>
                    <a:pt x="1395" y="148"/>
                  </a:lnTo>
                  <a:lnTo>
                    <a:pt x="1471" y="205"/>
                  </a:lnTo>
                  <a:lnTo>
                    <a:pt x="1542" y="268"/>
                  </a:lnTo>
                  <a:lnTo>
                    <a:pt x="1608" y="341"/>
                  </a:lnTo>
                  <a:lnTo>
                    <a:pt x="1664" y="421"/>
                  </a:lnTo>
                  <a:lnTo>
                    <a:pt x="1715" y="507"/>
                  </a:lnTo>
                  <a:lnTo>
                    <a:pt x="1751" y="587"/>
                  </a:lnTo>
                  <a:lnTo>
                    <a:pt x="1778" y="672"/>
                  </a:lnTo>
                  <a:lnTo>
                    <a:pt x="1799" y="760"/>
                  </a:lnTo>
                  <a:lnTo>
                    <a:pt x="1814" y="852"/>
                  </a:lnTo>
                  <a:lnTo>
                    <a:pt x="1824" y="947"/>
                  </a:lnTo>
                  <a:lnTo>
                    <a:pt x="1829" y="1044"/>
                  </a:lnTo>
                  <a:lnTo>
                    <a:pt x="1826" y="1141"/>
                  </a:lnTo>
                  <a:lnTo>
                    <a:pt x="1822" y="1240"/>
                  </a:lnTo>
                  <a:lnTo>
                    <a:pt x="1814" y="1336"/>
                  </a:lnTo>
                  <a:lnTo>
                    <a:pt x="1803" y="1433"/>
                  </a:lnTo>
                  <a:lnTo>
                    <a:pt x="1789" y="1528"/>
                  </a:lnTo>
                  <a:lnTo>
                    <a:pt x="1772" y="1620"/>
                  </a:lnTo>
                  <a:lnTo>
                    <a:pt x="1753" y="1711"/>
                  </a:lnTo>
                  <a:lnTo>
                    <a:pt x="1734" y="1795"/>
                  </a:lnTo>
                  <a:lnTo>
                    <a:pt x="1715" y="1875"/>
                  </a:lnTo>
                  <a:lnTo>
                    <a:pt x="1694" y="1951"/>
                  </a:lnTo>
                  <a:lnTo>
                    <a:pt x="1675" y="2020"/>
                  </a:lnTo>
                  <a:lnTo>
                    <a:pt x="1656" y="2081"/>
                  </a:lnTo>
                  <a:lnTo>
                    <a:pt x="1639" y="2136"/>
                  </a:lnTo>
                  <a:lnTo>
                    <a:pt x="1624" y="2182"/>
                  </a:lnTo>
                  <a:lnTo>
                    <a:pt x="1612" y="2220"/>
                  </a:lnTo>
                  <a:lnTo>
                    <a:pt x="1601" y="2247"/>
                  </a:lnTo>
                  <a:lnTo>
                    <a:pt x="1595" y="2264"/>
                  </a:lnTo>
                  <a:lnTo>
                    <a:pt x="1593" y="2270"/>
                  </a:lnTo>
                  <a:lnTo>
                    <a:pt x="1587" y="2268"/>
                  </a:lnTo>
                  <a:lnTo>
                    <a:pt x="1570" y="2264"/>
                  </a:lnTo>
                  <a:lnTo>
                    <a:pt x="1540" y="2253"/>
                  </a:lnTo>
                  <a:lnTo>
                    <a:pt x="1502" y="2243"/>
                  </a:lnTo>
                  <a:lnTo>
                    <a:pt x="1456" y="2226"/>
                  </a:lnTo>
                  <a:lnTo>
                    <a:pt x="1401" y="2207"/>
                  </a:lnTo>
                  <a:lnTo>
                    <a:pt x="1340" y="2184"/>
                  </a:lnTo>
                  <a:lnTo>
                    <a:pt x="1273" y="2159"/>
                  </a:lnTo>
                  <a:lnTo>
                    <a:pt x="1202" y="2129"/>
                  </a:lnTo>
                  <a:lnTo>
                    <a:pt x="1124" y="2098"/>
                  </a:lnTo>
                  <a:lnTo>
                    <a:pt x="1044" y="2062"/>
                  </a:lnTo>
                  <a:lnTo>
                    <a:pt x="960" y="2024"/>
                  </a:lnTo>
                  <a:lnTo>
                    <a:pt x="875" y="1982"/>
                  </a:lnTo>
                  <a:lnTo>
                    <a:pt x="791" y="1938"/>
                  </a:lnTo>
                  <a:lnTo>
                    <a:pt x="705" y="1890"/>
                  </a:lnTo>
                  <a:lnTo>
                    <a:pt x="623" y="1839"/>
                  </a:lnTo>
                  <a:lnTo>
                    <a:pt x="541" y="1784"/>
                  </a:lnTo>
                  <a:lnTo>
                    <a:pt x="461" y="1728"/>
                  </a:lnTo>
                  <a:lnTo>
                    <a:pt x="385" y="1669"/>
                  </a:lnTo>
                  <a:lnTo>
                    <a:pt x="316" y="1606"/>
                  </a:lnTo>
                  <a:lnTo>
                    <a:pt x="250" y="1540"/>
                  </a:lnTo>
                  <a:lnTo>
                    <a:pt x="192" y="1473"/>
                  </a:lnTo>
                  <a:lnTo>
                    <a:pt x="141" y="1401"/>
                  </a:lnTo>
                  <a:lnTo>
                    <a:pt x="99" y="1328"/>
                  </a:lnTo>
                  <a:lnTo>
                    <a:pt x="59" y="1235"/>
                  </a:lnTo>
                  <a:lnTo>
                    <a:pt x="27" y="1143"/>
                  </a:lnTo>
                  <a:lnTo>
                    <a:pt x="9" y="1046"/>
                  </a:lnTo>
                  <a:lnTo>
                    <a:pt x="0" y="951"/>
                  </a:lnTo>
                  <a:lnTo>
                    <a:pt x="0" y="857"/>
                  </a:lnTo>
                  <a:lnTo>
                    <a:pt x="9" y="764"/>
                  </a:lnTo>
                  <a:lnTo>
                    <a:pt x="27" y="672"/>
                  </a:lnTo>
                  <a:lnTo>
                    <a:pt x="57" y="581"/>
                  </a:lnTo>
                  <a:lnTo>
                    <a:pt x="95" y="497"/>
                  </a:lnTo>
                  <a:lnTo>
                    <a:pt x="139" y="415"/>
                  </a:lnTo>
                  <a:lnTo>
                    <a:pt x="194" y="337"/>
                  </a:lnTo>
                  <a:lnTo>
                    <a:pt x="257" y="268"/>
                  </a:lnTo>
                  <a:lnTo>
                    <a:pt x="326" y="202"/>
                  </a:lnTo>
                  <a:lnTo>
                    <a:pt x="404" y="146"/>
                  </a:lnTo>
                  <a:lnTo>
                    <a:pt x="490" y="95"/>
                  </a:lnTo>
                  <a:lnTo>
                    <a:pt x="581" y="55"/>
                  </a:lnTo>
                  <a:lnTo>
                    <a:pt x="673" y="26"/>
                  </a:lnTo>
                  <a:lnTo>
                    <a:pt x="766" y="9"/>
                  </a:lnTo>
                  <a:lnTo>
                    <a:pt x="861" y="0"/>
                  </a:lnTo>
                  <a:close/>
                </a:path>
              </a:pathLst>
            </a:custGeom>
            <a:solidFill>
              <a:srgbClr val="74CEC4"/>
            </a:solidFill>
            <a:ln>
              <a:noFill/>
            </a:ln>
          </p:spPr>
          <p:txBody>
            <a:bodyPr anchor="ctr"/>
            <a:lstStyle/>
            <a:p>
              <a:endParaRPr lang="zh-CN" altLang="en-US">
                <a:latin typeface="Myriad Pro Light" panose="020B0403030403020204" pitchFamily="34" charset="0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8383588" y="1785938"/>
              <a:ext cx="1203325" cy="2957512"/>
              <a:chOff x="6650038" y="1785938"/>
              <a:chExt cx="1203325" cy="3573462"/>
            </a:xfrm>
          </p:grpSpPr>
          <p:sp>
            <p:nvSpPr>
              <p:cNvPr id="4" name="Freeform 21"/>
              <p:cNvSpPr>
                <a:spLocks/>
              </p:cNvSpPr>
              <p:nvPr/>
            </p:nvSpPr>
            <p:spPr bwMode="auto">
              <a:xfrm>
                <a:off x="7189788" y="2022475"/>
                <a:ext cx="152400" cy="3336925"/>
              </a:xfrm>
              <a:custGeom>
                <a:avLst/>
                <a:gdLst>
                  <a:gd name="T0" fmla="*/ 0 w 198"/>
                  <a:gd name="T1" fmla="*/ 0 h 4319"/>
                  <a:gd name="T2" fmla="*/ 4618 w 198"/>
                  <a:gd name="T3" fmla="*/ 0 h 4319"/>
                  <a:gd name="T4" fmla="*/ 10006 w 198"/>
                  <a:gd name="T5" fmla="*/ 27814 h 4319"/>
                  <a:gd name="T6" fmla="*/ 13085 w 198"/>
                  <a:gd name="T7" fmla="*/ 66445 h 4319"/>
                  <a:gd name="T8" fmla="*/ 17703 w 198"/>
                  <a:gd name="T9" fmla="*/ 117438 h 4319"/>
                  <a:gd name="T10" fmla="*/ 21552 w 198"/>
                  <a:gd name="T11" fmla="*/ 177701 h 4319"/>
                  <a:gd name="T12" fmla="*/ 26170 w 198"/>
                  <a:gd name="T13" fmla="*/ 247237 h 4319"/>
                  <a:gd name="T14" fmla="*/ 29248 w 198"/>
                  <a:gd name="T15" fmla="*/ 326816 h 4319"/>
                  <a:gd name="T16" fmla="*/ 32327 w 198"/>
                  <a:gd name="T17" fmla="*/ 414894 h 4319"/>
                  <a:gd name="T18" fmla="*/ 37715 w 198"/>
                  <a:gd name="T19" fmla="*/ 509153 h 4319"/>
                  <a:gd name="T20" fmla="*/ 40794 w 198"/>
                  <a:gd name="T21" fmla="*/ 611139 h 4319"/>
                  <a:gd name="T22" fmla="*/ 43873 w 198"/>
                  <a:gd name="T23" fmla="*/ 721623 h 4319"/>
                  <a:gd name="T24" fmla="*/ 48491 w 198"/>
                  <a:gd name="T25" fmla="*/ 835970 h 4319"/>
                  <a:gd name="T26" fmla="*/ 51570 w 198"/>
                  <a:gd name="T27" fmla="*/ 955725 h 4319"/>
                  <a:gd name="T28" fmla="*/ 55418 w 198"/>
                  <a:gd name="T29" fmla="*/ 1079343 h 4319"/>
                  <a:gd name="T30" fmla="*/ 58497 w 198"/>
                  <a:gd name="T31" fmla="*/ 1207598 h 4319"/>
                  <a:gd name="T32" fmla="*/ 63115 w 198"/>
                  <a:gd name="T33" fmla="*/ 1339715 h 4319"/>
                  <a:gd name="T34" fmla="*/ 73121 w 198"/>
                  <a:gd name="T35" fmla="*/ 1609357 h 4319"/>
                  <a:gd name="T36" fmla="*/ 76200 w 198"/>
                  <a:gd name="T37" fmla="*/ 1746110 h 4319"/>
                  <a:gd name="T38" fmla="*/ 86206 w 198"/>
                  <a:gd name="T39" fmla="*/ 2021934 h 4319"/>
                  <a:gd name="T40" fmla="*/ 90824 w 198"/>
                  <a:gd name="T41" fmla="*/ 2158687 h 4319"/>
                  <a:gd name="T42" fmla="*/ 95442 w 198"/>
                  <a:gd name="T43" fmla="*/ 2293122 h 4319"/>
                  <a:gd name="T44" fmla="*/ 100830 w 198"/>
                  <a:gd name="T45" fmla="*/ 2426784 h 4319"/>
                  <a:gd name="T46" fmla="*/ 106988 w 198"/>
                  <a:gd name="T47" fmla="*/ 2556584 h 4319"/>
                  <a:gd name="T48" fmla="*/ 111606 w 198"/>
                  <a:gd name="T49" fmla="*/ 2683293 h 4319"/>
                  <a:gd name="T50" fmla="*/ 118533 w 198"/>
                  <a:gd name="T51" fmla="*/ 2806911 h 4319"/>
                  <a:gd name="T52" fmla="*/ 124691 w 198"/>
                  <a:gd name="T53" fmla="*/ 2924348 h 4319"/>
                  <a:gd name="T54" fmla="*/ 131618 w 198"/>
                  <a:gd name="T55" fmla="*/ 3037923 h 4319"/>
                  <a:gd name="T56" fmla="*/ 137776 w 198"/>
                  <a:gd name="T57" fmla="*/ 3143771 h 4319"/>
                  <a:gd name="T58" fmla="*/ 143933 w 198"/>
                  <a:gd name="T59" fmla="*/ 3244211 h 4319"/>
                  <a:gd name="T60" fmla="*/ 152400 w 198"/>
                  <a:gd name="T61" fmla="*/ 3336925 h 4319"/>
                  <a:gd name="T62" fmla="*/ 147782 w 198"/>
                  <a:gd name="T63" fmla="*/ 3336925 h 4319"/>
                  <a:gd name="T64" fmla="*/ 139315 w 198"/>
                  <a:gd name="T65" fmla="*/ 3244211 h 4319"/>
                  <a:gd name="T66" fmla="*/ 133158 w 198"/>
                  <a:gd name="T67" fmla="*/ 3145316 h 4319"/>
                  <a:gd name="T68" fmla="*/ 126230 w 198"/>
                  <a:gd name="T69" fmla="*/ 3037923 h 4319"/>
                  <a:gd name="T70" fmla="*/ 120073 w 198"/>
                  <a:gd name="T71" fmla="*/ 2924348 h 4319"/>
                  <a:gd name="T72" fmla="*/ 113145 w 198"/>
                  <a:gd name="T73" fmla="*/ 2806911 h 4319"/>
                  <a:gd name="T74" fmla="*/ 106988 w 198"/>
                  <a:gd name="T75" fmla="*/ 2683293 h 4319"/>
                  <a:gd name="T76" fmla="*/ 102370 w 198"/>
                  <a:gd name="T77" fmla="*/ 2556584 h 4319"/>
                  <a:gd name="T78" fmla="*/ 95442 w 198"/>
                  <a:gd name="T79" fmla="*/ 2426784 h 4319"/>
                  <a:gd name="T80" fmla="*/ 90824 w 198"/>
                  <a:gd name="T81" fmla="*/ 2293122 h 4319"/>
                  <a:gd name="T82" fmla="*/ 86206 w 198"/>
                  <a:gd name="T83" fmla="*/ 2158687 h 4319"/>
                  <a:gd name="T84" fmla="*/ 80818 w 198"/>
                  <a:gd name="T85" fmla="*/ 2021934 h 4319"/>
                  <a:gd name="T86" fmla="*/ 76200 w 198"/>
                  <a:gd name="T87" fmla="*/ 1883636 h 4319"/>
                  <a:gd name="T88" fmla="*/ 73121 w 198"/>
                  <a:gd name="T89" fmla="*/ 1747656 h 4319"/>
                  <a:gd name="T90" fmla="*/ 68503 w 198"/>
                  <a:gd name="T91" fmla="*/ 1609357 h 4319"/>
                  <a:gd name="T92" fmla="*/ 58497 w 198"/>
                  <a:gd name="T93" fmla="*/ 1339715 h 4319"/>
                  <a:gd name="T94" fmla="*/ 55418 w 198"/>
                  <a:gd name="T95" fmla="*/ 1207598 h 4319"/>
                  <a:gd name="T96" fmla="*/ 51570 w 198"/>
                  <a:gd name="T97" fmla="*/ 1079343 h 4319"/>
                  <a:gd name="T98" fmla="*/ 48491 w 198"/>
                  <a:gd name="T99" fmla="*/ 955725 h 4319"/>
                  <a:gd name="T100" fmla="*/ 43873 w 198"/>
                  <a:gd name="T101" fmla="*/ 835970 h 4319"/>
                  <a:gd name="T102" fmla="*/ 40794 w 198"/>
                  <a:gd name="T103" fmla="*/ 720077 h 4319"/>
                  <a:gd name="T104" fmla="*/ 35406 w 198"/>
                  <a:gd name="T105" fmla="*/ 611139 h 4319"/>
                  <a:gd name="T106" fmla="*/ 32327 w 198"/>
                  <a:gd name="T107" fmla="*/ 509153 h 4319"/>
                  <a:gd name="T108" fmla="*/ 29248 w 198"/>
                  <a:gd name="T109" fmla="*/ 413349 h 4319"/>
                  <a:gd name="T110" fmla="*/ 24630 w 198"/>
                  <a:gd name="T111" fmla="*/ 325271 h 4319"/>
                  <a:gd name="T112" fmla="*/ 21552 w 198"/>
                  <a:gd name="T113" fmla="*/ 247237 h 4319"/>
                  <a:gd name="T114" fmla="*/ 17703 w 198"/>
                  <a:gd name="T115" fmla="*/ 177701 h 4319"/>
                  <a:gd name="T116" fmla="*/ 13085 w 198"/>
                  <a:gd name="T117" fmla="*/ 115892 h 4319"/>
                  <a:gd name="T118" fmla="*/ 8467 w 198"/>
                  <a:gd name="T119" fmla="*/ 66445 h 4319"/>
                  <a:gd name="T120" fmla="*/ 4618 w 198"/>
                  <a:gd name="T121" fmla="*/ 27814 h 4319"/>
                  <a:gd name="T122" fmla="*/ 0 w 198"/>
                  <a:gd name="T123" fmla="*/ 0 h 431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8"/>
                  <a:gd name="T187" fmla="*/ 0 h 4319"/>
                  <a:gd name="T188" fmla="*/ 198 w 198"/>
                  <a:gd name="T189" fmla="*/ 4319 h 431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8" h="4319">
                    <a:moveTo>
                      <a:pt x="0" y="0"/>
                    </a:moveTo>
                    <a:lnTo>
                      <a:pt x="6" y="0"/>
                    </a:lnTo>
                    <a:lnTo>
                      <a:pt x="13" y="36"/>
                    </a:lnTo>
                    <a:lnTo>
                      <a:pt x="17" y="86"/>
                    </a:lnTo>
                    <a:lnTo>
                      <a:pt x="23" y="152"/>
                    </a:lnTo>
                    <a:lnTo>
                      <a:pt x="28" y="230"/>
                    </a:lnTo>
                    <a:lnTo>
                      <a:pt x="34" y="320"/>
                    </a:lnTo>
                    <a:lnTo>
                      <a:pt x="38" y="423"/>
                    </a:lnTo>
                    <a:lnTo>
                      <a:pt x="42" y="537"/>
                    </a:lnTo>
                    <a:lnTo>
                      <a:pt x="49" y="659"/>
                    </a:lnTo>
                    <a:lnTo>
                      <a:pt x="53" y="791"/>
                    </a:lnTo>
                    <a:lnTo>
                      <a:pt x="57" y="934"/>
                    </a:lnTo>
                    <a:lnTo>
                      <a:pt x="63" y="1082"/>
                    </a:lnTo>
                    <a:lnTo>
                      <a:pt x="67" y="1237"/>
                    </a:lnTo>
                    <a:lnTo>
                      <a:pt x="72" y="1397"/>
                    </a:lnTo>
                    <a:lnTo>
                      <a:pt x="76" y="1563"/>
                    </a:lnTo>
                    <a:lnTo>
                      <a:pt x="82" y="1734"/>
                    </a:lnTo>
                    <a:lnTo>
                      <a:pt x="95" y="2083"/>
                    </a:lnTo>
                    <a:lnTo>
                      <a:pt x="99" y="2260"/>
                    </a:lnTo>
                    <a:lnTo>
                      <a:pt x="112" y="2617"/>
                    </a:lnTo>
                    <a:lnTo>
                      <a:pt x="118" y="2794"/>
                    </a:lnTo>
                    <a:lnTo>
                      <a:pt x="124" y="2968"/>
                    </a:lnTo>
                    <a:lnTo>
                      <a:pt x="131" y="3141"/>
                    </a:lnTo>
                    <a:lnTo>
                      <a:pt x="139" y="3309"/>
                    </a:lnTo>
                    <a:lnTo>
                      <a:pt x="145" y="3473"/>
                    </a:lnTo>
                    <a:lnTo>
                      <a:pt x="154" y="3633"/>
                    </a:lnTo>
                    <a:lnTo>
                      <a:pt x="162" y="3785"/>
                    </a:lnTo>
                    <a:lnTo>
                      <a:pt x="171" y="3932"/>
                    </a:lnTo>
                    <a:lnTo>
                      <a:pt x="179" y="4069"/>
                    </a:lnTo>
                    <a:lnTo>
                      <a:pt x="187" y="4199"/>
                    </a:lnTo>
                    <a:lnTo>
                      <a:pt x="198" y="4319"/>
                    </a:lnTo>
                    <a:lnTo>
                      <a:pt x="192" y="4319"/>
                    </a:lnTo>
                    <a:lnTo>
                      <a:pt x="181" y="4199"/>
                    </a:lnTo>
                    <a:lnTo>
                      <a:pt x="173" y="4071"/>
                    </a:lnTo>
                    <a:lnTo>
                      <a:pt x="164" y="3932"/>
                    </a:lnTo>
                    <a:lnTo>
                      <a:pt x="156" y="3785"/>
                    </a:lnTo>
                    <a:lnTo>
                      <a:pt x="147" y="3633"/>
                    </a:lnTo>
                    <a:lnTo>
                      <a:pt x="139" y="3473"/>
                    </a:lnTo>
                    <a:lnTo>
                      <a:pt x="133" y="3309"/>
                    </a:lnTo>
                    <a:lnTo>
                      <a:pt x="124" y="3141"/>
                    </a:lnTo>
                    <a:lnTo>
                      <a:pt x="118" y="2968"/>
                    </a:lnTo>
                    <a:lnTo>
                      <a:pt x="112" y="2794"/>
                    </a:lnTo>
                    <a:lnTo>
                      <a:pt x="105" y="2617"/>
                    </a:lnTo>
                    <a:lnTo>
                      <a:pt x="99" y="2438"/>
                    </a:lnTo>
                    <a:lnTo>
                      <a:pt x="95" y="2262"/>
                    </a:lnTo>
                    <a:lnTo>
                      <a:pt x="89" y="2083"/>
                    </a:lnTo>
                    <a:lnTo>
                      <a:pt x="76" y="1734"/>
                    </a:lnTo>
                    <a:lnTo>
                      <a:pt x="72" y="1563"/>
                    </a:lnTo>
                    <a:lnTo>
                      <a:pt x="67" y="1397"/>
                    </a:lnTo>
                    <a:lnTo>
                      <a:pt x="63" y="1237"/>
                    </a:lnTo>
                    <a:lnTo>
                      <a:pt x="57" y="1082"/>
                    </a:lnTo>
                    <a:lnTo>
                      <a:pt x="53" y="932"/>
                    </a:lnTo>
                    <a:lnTo>
                      <a:pt x="46" y="791"/>
                    </a:lnTo>
                    <a:lnTo>
                      <a:pt x="42" y="659"/>
                    </a:lnTo>
                    <a:lnTo>
                      <a:pt x="38" y="535"/>
                    </a:lnTo>
                    <a:lnTo>
                      <a:pt x="32" y="421"/>
                    </a:lnTo>
                    <a:lnTo>
                      <a:pt x="28" y="320"/>
                    </a:lnTo>
                    <a:lnTo>
                      <a:pt x="23" y="230"/>
                    </a:lnTo>
                    <a:lnTo>
                      <a:pt x="17" y="150"/>
                    </a:lnTo>
                    <a:lnTo>
                      <a:pt x="11" y="86"/>
                    </a:lnTo>
                    <a:lnTo>
                      <a:pt x="6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CEC4"/>
              </a:solidFill>
              <a:ln w="0" cmpd="sng">
                <a:solidFill>
                  <a:srgbClr val="74CEC4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Myriad Pro Light" panose="020B0403030403020204" pitchFamily="34" charset="0"/>
                </a:endParaRPr>
              </a:p>
            </p:txBody>
          </p:sp>
          <p:sp>
            <p:nvSpPr>
              <p:cNvPr id="6" name="Freeform 22"/>
              <p:cNvSpPr>
                <a:spLocks/>
              </p:cNvSpPr>
              <p:nvPr/>
            </p:nvSpPr>
            <p:spPr bwMode="auto">
              <a:xfrm>
                <a:off x="7337425" y="1785938"/>
                <a:ext cx="409575" cy="3573462"/>
              </a:xfrm>
              <a:custGeom>
                <a:avLst/>
                <a:gdLst>
                  <a:gd name="T0" fmla="*/ 404938 w 530"/>
                  <a:gd name="T1" fmla="*/ 0 h 4624"/>
                  <a:gd name="T2" fmla="*/ 409575 w 530"/>
                  <a:gd name="T3" fmla="*/ 1546 h 4624"/>
                  <a:gd name="T4" fmla="*/ 394892 w 530"/>
                  <a:gd name="T5" fmla="*/ 35549 h 4624"/>
                  <a:gd name="T6" fmla="*/ 380209 w 530"/>
                  <a:gd name="T7" fmla="*/ 81145 h 4624"/>
                  <a:gd name="T8" fmla="*/ 362435 w 530"/>
                  <a:gd name="T9" fmla="*/ 136787 h 4624"/>
                  <a:gd name="T10" fmla="*/ 344661 w 530"/>
                  <a:gd name="T11" fmla="*/ 203248 h 4624"/>
                  <a:gd name="T12" fmla="*/ 324569 w 530"/>
                  <a:gd name="T13" fmla="*/ 281302 h 4624"/>
                  <a:gd name="T14" fmla="*/ 303704 w 530"/>
                  <a:gd name="T15" fmla="*/ 369402 h 4624"/>
                  <a:gd name="T16" fmla="*/ 282839 w 530"/>
                  <a:gd name="T17" fmla="*/ 466776 h 4624"/>
                  <a:gd name="T18" fmla="*/ 261201 w 530"/>
                  <a:gd name="T19" fmla="*/ 574196 h 4624"/>
                  <a:gd name="T20" fmla="*/ 240336 w 530"/>
                  <a:gd name="T21" fmla="*/ 692436 h 4624"/>
                  <a:gd name="T22" fmla="*/ 217925 w 530"/>
                  <a:gd name="T23" fmla="*/ 819176 h 4624"/>
                  <a:gd name="T24" fmla="*/ 196287 w 530"/>
                  <a:gd name="T25" fmla="*/ 957509 h 4624"/>
                  <a:gd name="T26" fmla="*/ 175422 w 530"/>
                  <a:gd name="T27" fmla="*/ 1104342 h 4624"/>
                  <a:gd name="T28" fmla="*/ 154557 w 530"/>
                  <a:gd name="T29" fmla="*/ 1260449 h 4624"/>
                  <a:gd name="T30" fmla="*/ 132919 w 530"/>
                  <a:gd name="T31" fmla="*/ 1427376 h 4624"/>
                  <a:gd name="T32" fmla="*/ 113599 w 530"/>
                  <a:gd name="T33" fmla="*/ 1601257 h 4624"/>
                  <a:gd name="T34" fmla="*/ 94280 w 530"/>
                  <a:gd name="T35" fmla="*/ 1786731 h 4624"/>
                  <a:gd name="T36" fmla="*/ 78051 w 530"/>
                  <a:gd name="T37" fmla="*/ 1979933 h 4624"/>
                  <a:gd name="T38" fmla="*/ 61823 w 530"/>
                  <a:gd name="T39" fmla="*/ 2181636 h 4624"/>
                  <a:gd name="T40" fmla="*/ 47140 w 530"/>
                  <a:gd name="T41" fmla="*/ 2393385 h 4624"/>
                  <a:gd name="T42" fmla="*/ 34002 w 530"/>
                  <a:gd name="T43" fmla="*/ 2612862 h 4624"/>
                  <a:gd name="T44" fmla="*/ 22411 w 530"/>
                  <a:gd name="T45" fmla="*/ 2840068 h 4624"/>
                  <a:gd name="T46" fmla="*/ 14683 w 530"/>
                  <a:gd name="T47" fmla="*/ 3075774 h 4624"/>
                  <a:gd name="T48" fmla="*/ 7728 w 530"/>
                  <a:gd name="T49" fmla="*/ 3321527 h 4624"/>
                  <a:gd name="T50" fmla="*/ 4637 w 530"/>
                  <a:gd name="T51" fmla="*/ 3573462 h 4624"/>
                  <a:gd name="T52" fmla="*/ 0 w 530"/>
                  <a:gd name="T53" fmla="*/ 3573462 h 4624"/>
                  <a:gd name="T54" fmla="*/ 3091 w 530"/>
                  <a:gd name="T55" fmla="*/ 3321527 h 4624"/>
                  <a:gd name="T56" fmla="*/ 9273 w 530"/>
                  <a:gd name="T57" fmla="*/ 3075774 h 4624"/>
                  <a:gd name="T58" fmla="*/ 17774 w 530"/>
                  <a:gd name="T59" fmla="*/ 2840068 h 4624"/>
                  <a:gd name="T60" fmla="*/ 28593 w 530"/>
                  <a:gd name="T61" fmla="*/ 2612862 h 4624"/>
                  <a:gd name="T62" fmla="*/ 41730 w 530"/>
                  <a:gd name="T63" fmla="*/ 2391839 h 4624"/>
                  <a:gd name="T64" fmla="*/ 56413 w 530"/>
                  <a:gd name="T65" fmla="*/ 2181636 h 4624"/>
                  <a:gd name="T66" fmla="*/ 72642 w 530"/>
                  <a:gd name="T67" fmla="*/ 1978387 h 4624"/>
                  <a:gd name="T68" fmla="*/ 88870 w 530"/>
                  <a:gd name="T69" fmla="*/ 1785185 h 4624"/>
                  <a:gd name="T70" fmla="*/ 108962 w 530"/>
                  <a:gd name="T71" fmla="*/ 1601257 h 4624"/>
                  <a:gd name="T72" fmla="*/ 128282 w 530"/>
                  <a:gd name="T73" fmla="*/ 1425830 h 4624"/>
                  <a:gd name="T74" fmla="*/ 149147 w 530"/>
                  <a:gd name="T75" fmla="*/ 1260449 h 4624"/>
                  <a:gd name="T76" fmla="*/ 170785 w 530"/>
                  <a:gd name="T77" fmla="*/ 1104342 h 4624"/>
                  <a:gd name="T78" fmla="*/ 191650 w 530"/>
                  <a:gd name="T79" fmla="*/ 955963 h 4624"/>
                  <a:gd name="T80" fmla="*/ 212515 w 530"/>
                  <a:gd name="T81" fmla="*/ 817630 h 4624"/>
                  <a:gd name="T82" fmla="*/ 235699 w 530"/>
                  <a:gd name="T83" fmla="*/ 690890 h 4624"/>
                  <a:gd name="T84" fmla="*/ 256564 w 530"/>
                  <a:gd name="T85" fmla="*/ 572650 h 4624"/>
                  <a:gd name="T86" fmla="*/ 277429 w 530"/>
                  <a:gd name="T87" fmla="*/ 465230 h 4624"/>
                  <a:gd name="T88" fmla="*/ 299067 w 530"/>
                  <a:gd name="T89" fmla="*/ 367856 h 4624"/>
                  <a:gd name="T90" fmla="*/ 319932 w 530"/>
                  <a:gd name="T91" fmla="*/ 279756 h 4624"/>
                  <a:gd name="T92" fmla="*/ 339252 w 530"/>
                  <a:gd name="T93" fmla="*/ 201703 h 4624"/>
                  <a:gd name="T94" fmla="*/ 357799 w 530"/>
                  <a:gd name="T95" fmla="*/ 135241 h 4624"/>
                  <a:gd name="T96" fmla="*/ 375573 w 530"/>
                  <a:gd name="T97" fmla="*/ 79599 h 4624"/>
                  <a:gd name="T98" fmla="*/ 390255 w 530"/>
                  <a:gd name="T99" fmla="*/ 34004 h 4624"/>
                  <a:gd name="T100" fmla="*/ 404938 w 530"/>
                  <a:gd name="T101" fmla="*/ 0 h 462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530"/>
                  <a:gd name="T154" fmla="*/ 0 h 4624"/>
                  <a:gd name="T155" fmla="*/ 530 w 530"/>
                  <a:gd name="T156" fmla="*/ 4624 h 4624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530" h="4624">
                    <a:moveTo>
                      <a:pt x="524" y="0"/>
                    </a:moveTo>
                    <a:lnTo>
                      <a:pt x="530" y="2"/>
                    </a:lnTo>
                    <a:lnTo>
                      <a:pt x="511" y="46"/>
                    </a:lnTo>
                    <a:lnTo>
                      <a:pt x="492" y="105"/>
                    </a:lnTo>
                    <a:lnTo>
                      <a:pt x="469" y="177"/>
                    </a:lnTo>
                    <a:lnTo>
                      <a:pt x="446" y="263"/>
                    </a:lnTo>
                    <a:lnTo>
                      <a:pt x="420" y="364"/>
                    </a:lnTo>
                    <a:lnTo>
                      <a:pt x="393" y="478"/>
                    </a:lnTo>
                    <a:lnTo>
                      <a:pt x="366" y="604"/>
                    </a:lnTo>
                    <a:lnTo>
                      <a:pt x="338" y="743"/>
                    </a:lnTo>
                    <a:lnTo>
                      <a:pt x="311" y="896"/>
                    </a:lnTo>
                    <a:lnTo>
                      <a:pt x="282" y="1060"/>
                    </a:lnTo>
                    <a:lnTo>
                      <a:pt x="254" y="1239"/>
                    </a:lnTo>
                    <a:lnTo>
                      <a:pt x="227" y="1429"/>
                    </a:lnTo>
                    <a:lnTo>
                      <a:pt x="200" y="1631"/>
                    </a:lnTo>
                    <a:lnTo>
                      <a:pt x="172" y="1847"/>
                    </a:lnTo>
                    <a:lnTo>
                      <a:pt x="147" y="2072"/>
                    </a:lnTo>
                    <a:lnTo>
                      <a:pt x="122" y="2312"/>
                    </a:lnTo>
                    <a:lnTo>
                      <a:pt x="101" y="2562"/>
                    </a:lnTo>
                    <a:lnTo>
                      <a:pt x="80" y="2823"/>
                    </a:lnTo>
                    <a:lnTo>
                      <a:pt x="61" y="3097"/>
                    </a:lnTo>
                    <a:lnTo>
                      <a:pt x="44" y="3381"/>
                    </a:lnTo>
                    <a:lnTo>
                      <a:pt x="29" y="3675"/>
                    </a:lnTo>
                    <a:lnTo>
                      <a:pt x="19" y="3980"/>
                    </a:lnTo>
                    <a:lnTo>
                      <a:pt x="10" y="4298"/>
                    </a:lnTo>
                    <a:lnTo>
                      <a:pt x="6" y="4624"/>
                    </a:lnTo>
                    <a:lnTo>
                      <a:pt x="0" y="4624"/>
                    </a:lnTo>
                    <a:lnTo>
                      <a:pt x="4" y="4298"/>
                    </a:lnTo>
                    <a:lnTo>
                      <a:pt x="12" y="3980"/>
                    </a:lnTo>
                    <a:lnTo>
                      <a:pt x="23" y="3675"/>
                    </a:lnTo>
                    <a:lnTo>
                      <a:pt x="37" y="3381"/>
                    </a:lnTo>
                    <a:lnTo>
                      <a:pt x="54" y="3095"/>
                    </a:lnTo>
                    <a:lnTo>
                      <a:pt x="73" y="2823"/>
                    </a:lnTo>
                    <a:lnTo>
                      <a:pt x="94" y="2560"/>
                    </a:lnTo>
                    <a:lnTo>
                      <a:pt x="115" y="2310"/>
                    </a:lnTo>
                    <a:lnTo>
                      <a:pt x="141" y="2072"/>
                    </a:lnTo>
                    <a:lnTo>
                      <a:pt x="166" y="1845"/>
                    </a:lnTo>
                    <a:lnTo>
                      <a:pt x="193" y="1631"/>
                    </a:lnTo>
                    <a:lnTo>
                      <a:pt x="221" y="1429"/>
                    </a:lnTo>
                    <a:lnTo>
                      <a:pt x="248" y="1237"/>
                    </a:lnTo>
                    <a:lnTo>
                      <a:pt x="275" y="1058"/>
                    </a:lnTo>
                    <a:lnTo>
                      <a:pt x="305" y="894"/>
                    </a:lnTo>
                    <a:lnTo>
                      <a:pt x="332" y="741"/>
                    </a:lnTo>
                    <a:lnTo>
                      <a:pt x="359" y="602"/>
                    </a:lnTo>
                    <a:lnTo>
                      <a:pt x="387" y="476"/>
                    </a:lnTo>
                    <a:lnTo>
                      <a:pt x="414" y="362"/>
                    </a:lnTo>
                    <a:lnTo>
                      <a:pt x="439" y="261"/>
                    </a:lnTo>
                    <a:lnTo>
                      <a:pt x="463" y="175"/>
                    </a:lnTo>
                    <a:lnTo>
                      <a:pt x="486" y="103"/>
                    </a:lnTo>
                    <a:lnTo>
                      <a:pt x="505" y="44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rgbClr val="74CEC4"/>
              </a:solidFill>
              <a:ln w="0" cmpd="sng">
                <a:solidFill>
                  <a:srgbClr val="74CEC4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Myriad Pro Light" panose="020B0403030403020204" pitchFamily="34" charset="0"/>
                </a:endParaRPr>
              </a:p>
            </p:txBody>
          </p:sp>
          <p:sp>
            <p:nvSpPr>
              <p:cNvPr id="8" name="Freeform 24"/>
              <p:cNvSpPr>
                <a:spLocks/>
              </p:cNvSpPr>
              <p:nvPr/>
            </p:nvSpPr>
            <p:spPr bwMode="auto">
              <a:xfrm>
                <a:off x="7337425" y="3567875"/>
                <a:ext cx="515938" cy="1791525"/>
              </a:xfrm>
              <a:custGeom>
                <a:avLst/>
                <a:gdLst>
                  <a:gd name="T0" fmla="*/ 510523 w 667"/>
                  <a:gd name="T1" fmla="*/ 0 h 2724"/>
                  <a:gd name="T2" fmla="*/ 515938 w 667"/>
                  <a:gd name="T3" fmla="*/ 1546 h 2724"/>
                  <a:gd name="T4" fmla="*/ 504335 w 667"/>
                  <a:gd name="T5" fmla="*/ 30911 h 2724"/>
                  <a:gd name="T6" fmla="*/ 491185 w 667"/>
                  <a:gd name="T7" fmla="*/ 68004 h 2724"/>
                  <a:gd name="T8" fmla="*/ 473394 w 667"/>
                  <a:gd name="T9" fmla="*/ 113597 h 2724"/>
                  <a:gd name="T10" fmla="*/ 455603 w 667"/>
                  <a:gd name="T11" fmla="*/ 166918 h 2724"/>
                  <a:gd name="T12" fmla="*/ 433945 w 667"/>
                  <a:gd name="T13" fmla="*/ 228740 h 2724"/>
                  <a:gd name="T14" fmla="*/ 411513 w 667"/>
                  <a:gd name="T15" fmla="*/ 297516 h 2724"/>
                  <a:gd name="T16" fmla="*/ 386760 w 667"/>
                  <a:gd name="T17" fmla="*/ 372475 h 2724"/>
                  <a:gd name="T18" fmla="*/ 361234 w 667"/>
                  <a:gd name="T19" fmla="*/ 453616 h 2724"/>
                  <a:gd name="T20" fmla="*/ 334934 w 667"/>
                  <a:gd name="T21" fmla="*/ 539393 h 2724"/>
                  <a:gd name="T22" fmla="*/ 308635 w 667"/>
                  <a:gd name="T23" fmla="*/ 630580 h 2724"/>
                  <a:gd name="T24" fmla="*/ 281561 w 667"/>
                  <a:gd name="T25" fmla="*/ 724858 h 2724"/>
                  <a:gd name="T26" fmla="*/ 253715 w 667"/>
                  <a:gd name="T27" fmla="*/ 823773 h 2724"/>
                  <a:gd name="T28" fmla="*/ 224321 w 667"/>
                  <a:gd name="T29" fmla="*/ 925005 h 2724"/>
                  <a:gd name="T30" fmla="*/ 198021 w 667"/>
                  <a:gd name="T31" fmla="*/ 1030102 h 2724"/>
                  <a:gd name="T32" fmla="*/ 170948 w 667"/>
                  <a:gd name="T33" fmla="*/ 1135972 h 2724"/>
                  <a:gd name="T34" fmla="*/ 146195 w 667"/>
                  <a:gd name="T35" fmla="*/ 1244932 h 2724"/>
                  <a:gd name="T36" fmla="*/ 119896 w 667"/>
                  <a:gd name="T37" fmla="*/ 1353893 h 2724"/>
                  <a:gd name="T38" fmla="*/ 97464 w 667"/>
                  <a:gd name="T39" fmla="*/ 1464399 h 2724"/>
                  <a:gd name="T40" fmla="*/ 76579 w 667"/>
                  <a:gd name="T41" fmla="*/ 1573359 h 2724"/>
                  <a:gd name="T42" fmla="*/ 56467 w 667"/>
                  <a:gd name="T43" fmla="*/ 1682320 h 2724"/>
                  <a:gd name="T44" fmla="*/ 40223 w 667"/>
                  <a:gd name="T45" fmla="*/ 1791280 h 2724"/>
                  <a:gd name="T46" fmla="*/ 25526 w 667"/>
                  <a:gd name="T47" fmla="*/ 1898695 h 2724"/>
                  <a:gd name="T48" fmla="*/ 12376 w 667"/>
                  <a:gd name="T49" fmla="*/ 2002247 h 2724"/>
                  <a:gd name="T50" fmla="*/ 4641 w 667"/>
                  <a:gd name="T51" fmla="*/ 2105025 h 2724"/>
                  <a:gd name="T52" fmla="*/ 0 w 667"/>
                  <a:gd name="T53" fmla="*/ 2105025 h 2724"/>
                  <a:gd name="T54" fmla="*/ 7735 w 667"/>
                  <a:gd name="T55" fmla="*/ 2002247 h 2724"/>
                  <a:gd name="T56" fmla="*/ 20885 w 667"/>
                  <a:gd name="T57" fmla="*/ 1898695 h 2724"/>
                  <a:gd name="T58" fmla="*/ 35582 w 667"/>
                  <a:gd name="T59" fmla="*/ 1791280 h 2724"/>
                  <a:gd name="T60" fmla="*/ 51826 w 667"/>
                  <a:gd name="T61" fmla="*/ 1682320 h 2724"/>
                  <a:gd name="T62" fmla="*/ 71164 w 667"/>
                  <a:gd name="T63" fmla="*/ 1573359 h 2724"/>
                  <a:gd name="T64" fmla="*/ 116802 w 667"/>
                  <a:gd name="T65" fmla="*/ 1352347 h 2724"/>
                  <a:gd name="T66" fmla="*/ 141554 w 667"/>
                  <a:gd name="T67" fmla="*/ 1243387 h 2724"/>
                  <a:gd name="T68" fmla="*/ 167080 w 667"/>
                  <a:gd name="T69" fmla="*/ 1134426 h 2724"/>
                  <a:gd name="T70" fmla="*/ 193380 w 667"/>
                  <a:gd name="T71" fmla="*/ 1028557 h 2724"/>
                  <a:gd name="T72" fmla="*/ 221227 w 667"/>
                  <a:gd name="T73" fmla="*/ 923460 h 2724"/>
                  <a:gd name="T74" fmla="*/ 249074 w 667"/>
                  <a:gd name="T75" fmla="*/ 822227 h 2724"/>
                  <a:gd name="T76" fmla="*/ 276147 w 667"/>
                  <a:gd name="T77" fmla="*/ 723313 h 2724"/>
                  <a:gd name="T78" fmla="*/ 303993 w 667"/>
                  <a:gd name="T79" fmla="*/ 629035 h 2724"/>
                  <a:gd name="T80" fmla="*/ 330293 w 667"/>
                  <a:gd name="T81" fmla="*/ 537848 h 2724"/>
                  <a:gd name="T82" fmla="*/ 358140 w 667"/>
                  <a:gd name="T83" fmla="*/ 452070 h 2724"/>
                  <a:gd name="T84" fmla="*/ 382119 w 667"/>
                  <a:gd name="T85" fmla="*/ 370157 h 2724"/>
                  <a:gd name="T86" fmla="*/ 406872 w 667"/>
                  <a:gd name="T87" fmla="*/ 295971 h 2724"/>
                  <a:gd name="T88" fmla="*/ 429304 w 667"/>
                  <a:gd name="T89" fmla="*/ 227194 h 2724"/>
                  <a:gd name="T90" fmla="*/ 450189 w 667"/>
                  <a:gd name="T91" fmla="*/ 165373 h 2724"/>
                  <a:gd name="T92" fmla="*/ 468753 w 667"/>
                  <a:gd name="T93" fmla="*/ 112052 h 2724"/>
                  <a:gd name="T94" fmla="*/ 486544 w 667"/>
                  <a:gd name="T95" fmla="*/ 66458 h 2724"/>
                  <a:gd name="T96" fmla="*/ 499694 w 667"/>
                  <a:gd name="T97" fmla="*/ 29365 h 2724"/>
                  <a:gd name="T98" fmla="*/ 510523 w 667"/>
                  <a:gd name="T99" fmla="*/ 0 h 272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667"/>
                  <a:gd name="T151" fmla="*/ 0 h 2724"/>
                  <a:gd name="T152" fmla="*/ 667 w 667"/>
                  <a:gd name="T153" fmla="*/ 2724 h 2724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667" h="2724">
                    <a:moveTo>
                      <a:pt x="660" y="0"/>
                    </a:moveTo>
                    <a:lnTo>
                      <a:pt x="667" y="2"/>
                    </a:lnTo>
                    <a:lnTo>
                      <a:pt x="652" y="40"/>
                    </a:lnTo>
                    <a:lnTo>
                      <a:pt x="635" y="88"/>
                    </a:lnTo>
                    <a:lnTo>
                      <a:pt x="612" y="147"/>
                    </a:lnTo>
                    <a:lnTo>
                      <a:pt x="589" y="216"/>
                    </a:lnTo>
                    <a:lnTo>
                      <a:pt x="561" y="296"/>
                    </a:lnTo>
                    <a:lnTo>
                      <a:pt x="532" y="385"/>
                    </a:lnTo>
                    <a:lnTo>
                      <a:pt x="500" y="482"/>
                    </a:lnTo>
                    <a:lnTo>
                      <a:pt x="467" y="587"/>
                    </a:lnTo>
                    <a:lnTo>
                      <a:pt x="433" y="698"/>
                    </a:lnTo>
                    <a:lnTo>
                      <a:pt x="399" y="816"/>
                    </a:lnTo>
                    <a:lnTo>
                      <a:pt x="364" y="938"/>
                    </a:lnTo>
                    <a:lnTo>
                      <a:pt x="328" y="1066"/>
                    </a:lnTo>
                    <a:lnTo>
                      <a:pt x="290" y="1197"/>
                    </a:lnTo>
                    <a:lnTo>
                      <a:pt x="256" y="1333"/>
                    </a:lnTo>
                    <a:lnTo>
                      <a:pt x="221" y="1470"/>
                    </a:lnTo>
                    <a:lnTo>
                      <a:pt x="189" y="1611"/>
                    </a:lnTo>
                    <a:lnTo>
                      <a:pt x="155" y="1752"/>
                    </a:lnTo>
                    <a:lnTo>
                      <a:pt x="126" y="1895"/>
                    </a:lnTo>
                    <a:lnTo>
                      <a:pt x="99" y="2036"/>
                    </a:lnTo>
                    <a:lnTo>
                      <a:pt x="73" y="2177"/>
                    </a:lnTo>
                    <a:lnTo>
                      <a:pt x="52" y="2318"/>
                    </a:lnTo>
                    <a:lnTo>
                      <a:pt x="33" y="2457"/>
                    </a:lnTo>
                    <a:lnTo>
                      <a:pt x="16" y="2591"/>
                    </a:lnTo>
                    <a:lnTo>
                      <a:pt x="6" y="2724"/>
                    </a:lnTo>
                    <a:lnTo>
                      <a:pt x="0" y="2724"/>
                    </a:lnTo>
                    <a:lnTo>
                      <a:pt x="10" y="2591"/>
                    </a:lnTo>
                    <a:lnTo>
                      <a:pt x="27" y="2457"/>
                    </a:lnTo>
                    <a:lnTo>
                      <a:pt x="46" y="2318"/>
                    </a:lnTo>
                    <a:lnTo>
                      <a:pt x="67" y="2177"/>
                    </a:lnTo>
                    <a:lnTo>
                      <a:pt x="92" y="2036"/>
                    </a:lnTo>
                    <a:lnTo>
                      <a:pt x="151" y="1750"/>
                    </a:lnTo>
                    <a:lnTo>
                      <a:pt x="183" y="1609"/>
                    </a:lnTo>
                    <a:lnTo>
                      <a:pt x="216" y="1468"/>
                    </a:lnTo>
                    <a:lnTo>
                      <a:pt x="250" y="1331"/>
                    </a:lnTo>
                    <a:lnTo>
                      <a:pt x="286" y="1195"/>
                    </a:lnTo>
                    <a:lnTo>
                      <a:pt x="322" y="1064"/>
                    </a:lnTo>
                    <a:lnTo>
                      <a:pt x="357" y="936"/>
                    </a:lnTo>
                    <a:lnTo>
                      <a:pt x="393" y="814"/>
                    </a:lnTo>
                    <a:lnTo>
                      <a:pt x="427" y="696"/>
                    </a:lnTo>
                    <a:lnTo>
                      <a:pt x="463" y="585"/>
                    </a:lnTo>
                    <a:lnTo>
                      <a:pt x="494" y="479"/>
                    </a:lnTo>
                    <a:lnTo>
                      <a:pt x="526" y="383"/>
                    </a:lnTo>
                    <a:lnTo>
                      <a:pt x="555" y="294"/>
                    </a:lnTo>
                    <a:lnTo>
                      <a:pt x="582" y="214"/>
                    </a:lnTo>
                    <a:lnTo>
                      <a:pt x="606" y="145"/>
                    </a:lnTo>
                    <a:lnTo>
                      <a:pt x="629" y="86"/>
                    </a:lnTo>
                    <a:lnTo>
                      <a:pt x="646" y="38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rgbClr val="74CEC4"/>
              </a:solidFill>
              <a:ln w="0" cmpd="sng">
                <a:solidFill>
                  <a:srgbClr val="74CEC4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Myriad Pro Light" panose="020B0403030403020204" pitchFamily="34" charset="0"/>
                </a:endParaRPr>
              </a:p>
            </p:txBody>
          </p:sp>
          <p:sp>
            <p:nvSpPr>
              <p:cNvPr id="10" name="Freeform 23"/>
              <p:cNvSpPr>
                <a:spLocks/>
              </p:cNvSpPr>
              <p:nvPr/>
            </p:nvSpPr>
            <p:spPr bwMode="auto">
              <a:xfrm>
                <a:off x="6650038" y="3525027"/>
                <a:ext cx="692150" cy="1719286"/>
              </a:xfrm>
              <a:custGeom>
                <a:avLst/>
                <a:gdLst>
                  <a:gd name="T0" fmla="*/ 3090 w 896"/>
                  <a:gd name="T1" fmla="*/ 0 h 2762"/>
                  <a:gd name="T2" fmla="*/ 51757 w 896"/>
                  <a:gd name="T3" fmla="*/ 122052 h 2762"/>
                  <a:gd name="T4" fmla="*/ 105058 w 896"/>
                  <a:gd name="T5" fmla="*/ 248740 h 2762"/>
                  <a:gd name="T6" fmla="*/ 162223 w 896"/>
                  <a:gd name="T7" fmla="*/ 380062 h 2762"/>
                  <a:gd name="T8" fmla="*/ 219387 w 896"/>
                  <a:gd name="T9" fmla="*/ 518337 h 2762"/>
                  <a:gd name="T10" fmla="*/ 277323 w 896"/>
                  <a:gd name="T11" fmla="*/ 659701 h 2762"/>
                  <a:gd name="T12" fmla="*/ 336033 w 896"/>
                  <a:gd name="T13" fmla="*/ 807245 h 2762"/>
                  <a:gd name="T14" fmla="*/ 394742 w 896"/>
                  <a:gd name="T15" fmla="*/ 958652 h 2762"/>
                  <a:gd name="T16" fmla="*/ 449589 w 896"/>
                  <a:gd name="T17" fmla="*/ 1114694 h 2762"/>
                  <a:gd name="T18" fmla="*/ 503663 w 896"/>
                  <a:gd name="T19" fmla="*/ 1273826 h 2762"/>
                  <a:gd name="T20" fmla="*/ 552330 w 896"/>
                  <a:gd name="T21" fmla="*/ 1438365 h 2762"/>
                  <a:gd name="T22" fmla="*/ 596361 w 896"/>
                  <a:gd name="T23" fmla="*/ 1606766 h 2762"/>
                  <a:gd name="T24" fmla="*/ 634986 w 896"/>
                  <a:gd name="T25" fmla="*/ 1777485 h 2762"/>
                  <a:gd name="T26" fmla="*/ 667430 w 896"/>
                  <a:gd name="T27" fmla="*/ 1955156 h 2762"/>
                  <a:gd name="T28" fmla="*/ 692150 w 896"/>
                  <a:gd name="T29" fmla="*/ 2133600 h 2762"/>
                  <a:gd name="T30" fmla="*/ 687515 w 896"/>
                  <a:gd name="T31" fmla="*/ 2133600 h 2762"/>
                  <a:gd name="T32" fmla="*/ 662795 w 896"/>
                  <a:gd name="T33" fmla="*/ 1955156 h 2762"/>
                  <a:gd name="T34" fmla="*/ 630351 w 896"/>
                  <a:gd name="T35" fmla="*/ 1779030 h 2762"/>
                  <a:gd name="T36" fmla="*/ 590954 w 896"/>
                  <a:gd name="T37" fmla="*/ 1606766 h 2762"/>
                  <a:gd name="T38" fmla="*/ 547695 w 896"/>
                  <a:gd name="T39" fmla="*/ 1439910 h 2762"/>
                  <a:gd name="T40" fmla="*/ 499028 w 896"/>
                  <a:gd name="T41" fmla="*/ 1275371 h 2762"/>
                  <a:gd name="T42" fmla="*/ 446499 w 896"/>
                  <a:gd name="T43" fmla="*/ 1116239 h 2762"/>
                  <a:gd name="T44" fmla="*/ 390107 w 896"/>
                  <a:gd name="T45" fmla="*/ 960197 h 2762"/>
                  <a:gd name="T46" fmla="*/ 332943 w 896"/>
                  <a:gd name="T47" fmla="*/ 809563 h 2762"/>
                  <a:gd name="T48" fmla="*/ 274234 w 896"/>
                  <a:gd name="T49" fmla="*/ 662791 h 2762"/>
                  <a:gd name="T50" fmla="*/ 215524 w 896"/>
                  <a:gd name="T51" fmla="*/ 519882 h 2762"/>
                  <a:gd name="T52" fmla="*/ 159133 w 896"/>
                  <a:gd name="T53" fmla="*/ 383152 h 2762"/>
                  <a:gd name="T54" fmla="*/ 101969 w 896"/>
                  <a:gd name="T55" fmla="*/ 250285 h 2762"/>
                  <a:gd name="T56" fmla="*/ 48667 w 896"/>
                  <a:gd name="T57" fmla="*/ 123597 h 2762"/>
                  <a:gd name="T58" fmla="*/ 0 w 896"/>
                  <a:gd name="T59" fmla="*/ 1545 h 2762"/>
                  <a:gd name="T60" fmla="*/ 3090 w 896"/>
                  <a:gd name="T61" fmla="*/ 0 h 276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896"/>
                  <a:gd name="T94" fmla="*/ 0 h 2762"/>
                  <a:gd name="T95" fmla="*/ 896 w 896"/>
                  <a:gd name="T96" fmla="*/ 2762 h 2762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896" h="2762">
                    <a:moveTo>
                      <a:pt x="4" y="0"/>
                    </a:moveTo>
                    <a:lnTo>
                      <a:pt x="67" y="158"/>
                    </a:lnTo>
                    <a:lnTo>
                      <a:pt x="136" y="322"/>
                    </a:lnTo>
                    <a:lnTo>
                      <a:pt x="210" y="492"/>
                    </a:lnTo>
                    <a:lnTo>
                      <a:pt x="284" y="671"/>
                    </a:lnTo>
                    <a:lnTo>
                      <a:pt x="359" y="854"/>
                    </a:lnTo>
                    <a:lnTo>
                      <a:pt x="435" y="1045"/>
                    </a:lnTo>
                    <a:lnTo>
                      <a:pt x="511" y="1241"/>
                    </a:lnTo>
                    <a:lnTo>
                      <a:pt x="582" y="1443"/>
                    </a:lnTo>
                    <a:lnTo>
                      <a:pt x="652" y="1649"/>
                    </a:lnTo>
                    <a:lnTo>
                      <a:pt x="715" y="1862"/>
                    </a:lnTo>
                    <a:lnTo>
                      <a:pt x="772" y="2080"/>
                    </a:lnTo>
                    <a:lnTo>
                      <a:pt x="822" y="2301"/>
                    </a:lnTo>
                    <a:lnTo>
                      <a:pt x="864" y="2531"/>
                    </a:lnTo>
                    <a:lnTo>
                      <a:pt x="896" y="2762"/>
                    </a:lnTo>
                    <a:lnTo>
                      <a:pt x="890" y="2762"/>
                    </a:lnTo>
                    <a:lnTo>
                      <a:pt x="858" y="2531"/>
                    </a:lnTo>
                    <a:lnTo>
                      <a:pt x="816" y="2303"/>
                    </a:lnTo>
                    <a:lnTo>
                      <a:pt x="765" y="2080"/>
                    </a:lnTo>
                    <a:lnTo>
                      <a:pt x="709" y="1864"/>
                    </a:lnTo>
                    <a:lnTo>
                      <a:pt x="646" y="1651"/>
                    </a:lnTo>
                    <a:lnTo>
                      <a:pt x="578" y="1445"/>
                    </a:lnTo>
                    <a:lnTo>
                      <a:pt x="505" y="1243"/>
                    </a:lnTo>
                    <a:lnTo>
                      <a:pt x="431" y="1048"/>
                    </a:lnTo>
                    <a:lnTo>
                      <a:pt x="355" y="858"/>
                    </a:lnTo>
                    <a:lnTo>
                      <a:pt x="279" y="673"/>
                    </a:lnTo>
                    <a:lnTo>
                      <a:pt x="206" y="496"/>
                    </a:lnTo>
                    <a:lnTo>
                      <a:pt x="132" y="324"/>
                    </a:lnTo>
                    <a:lnTo>
                      <a:pt x="63" y="16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74CEC4"/>
              </a:solidFill>
              <a:ln w="0" cmpd="sng">
                <a:solidFill>
                  <a:srgbClr val="74CEC4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Myriad Pro Light" panose="020B0403030403020204" pitchFamily="34" charset="0"/>
                </a:endParaRPr>
              </a:p>
            </p:txBody>
          </p:sp>
          <p:sp>
            <p:nvSpPr>
              <p:cNvPr id="12" name="Freeform 25"/>
              <p:cNvSpPr>
                <a:spLocks/>
              </p:cNvSpPr>
              <p:nvPr/>
            </p:nvSpPr>
            <p:spPr bwMode="auto">
              <a:xfrm>
                <a:off x="6743700" y="4864524"/>
                <a:ext cx="598488" cy="379788"/>
              </a:xfrm>
              <a:custGeom>
                <a:avLst/>
                <a:gdLst>
                  <a:gd name="T0" fmla="*/ 3093 w 774"/>
                  <a:gd name="T1" fmla="*/ 0 h 1372"/>
                  <a:gd name="T2" fmla="*/ 32476 w 774"/>
                  <a:gd name="T3" fmla="*/ 34782 h 1372"/>
                  <a:gd name="T4" fmla="*/ 66499 w 774"/>
                  <a:gd name="T5" fmla="*/ 73428 h 1372"/>
                  <a:gd name="T6" fmla="*/ 106707 w 774"/>
                  <a:gd name="T7" fmla="*/ 119030 h 1372"/>
                  <a:gd name="T8" fmla="*/ 149235 w 774"/>
                  <a:gd name="T9" fmla="*/ 169270 h 1372"/>
                  <a:gd name="T10" fmla="*/ 196403 w 774"/>
                  <a:gd name="T11" fmla="*/ 226466 h 1372"/>
                  <a:gd name="T12" fmla="*/ 243571 w 774"/>
                  <a:gd name="T13" fmla="*/ 288300 h 1372"/>
                  <a:gd name="T14" fmla="*/ 292285 w 774"/>
                  <a:gd name="T15" fmla="*/ 356317 h 1372"/>
                  <a:gd name="T16" fmla="*/ 340999 w 774"/>
                  <a:gd name="T17" fmla="*/ 428199 h 1372"/>
                  <a:gd name="T18" fmla="*/ 388940 w 774"/>
                  <a:gd name="T19" fmla="*/ 506264 h 1372"/>
                  <a:gd name="T20" fmla="*/ 433788 w 774"/>
                  <a:gd name="T21" fmla="*/ 587421 h 1372"/>
                  <a:gd name="T22" fmla="*/ 477863 w 774"/>
                  <a:gd name="T23" fmla="*/ 673216 h 1372"/>
                  <a:gd name="T24" fmla="*/ 515751 w 774"/>
                  <a:gd name="T25" fmla="*/ 764421 h 1372"/>
                  <a:gd name="T26" fmla="*/ 549774 w 774"/>
                  <a:gd name="T27" fmla="*/ 858717 h 1372"/>
                  <a:gd name="T28" fmla="*/ 577611 w 774"/>
                  <a:gd name="T29" fmla="*/ 957651 h 1372"/>
                  <a:gd name="T30" fmla="*/ 598488 w 774"/>
                  <a:gd name="T31" fmla="*/ 1060450 h 1372"/>
                  <a:gd name="T32" fmla="*/ 593849 w 774"/>
                  <a:gd name="T33" fmla="*/ 1060450 h 1372"/>
                  <a:gd name="T34" fmla="*/ 572198 w 774"/>
                  <a:gd name="T35" fmla="*/ 957651 h 1372"/>
                  <a:gd name="T36" fmla="*/ 544361 w 774"/>
                  <a:gd name="T37" fmla="*/ 860263 h 1372"/>
                  <a:gd name="T38" fmla="*/ 510339 w 774"/>
                  <a:gd name="T39" fmla="*/ 764421 h 1372"/>
                  <a:gd name="T40" fmla="*/ 473223 w 774"/>
                  <a:gd name="T41" fmla="*/ 674762 h 1372"/>
                  <a:gd name="T42" fmla="*/ 430695 w 774"/>
                  <a:gd name="T43" fmla="*/ 588967 h 1372"/>
                  <a:gd name="T44" fmla="*/ 385074 w 774"/>
                  <a:gd name="T45" fmla="*/ 507810 h 1372"/>
                  <a:gd name="T46" fmla="*/ 336360 w 774"/>
                  <a:gd name="T47" fmla="*/ 429745 h 1372"/>
                  <a:gd name="T48" fmla="*/ 289192 w 774"/>
                  <a:gd name="T49" fmla="*/ 357863 h 1372"/>
                  <a:gd name="T50" fmla="*/ 240478 w 774"/>
                  <a:gd name="T51" fmla="*/ 291392 h 1372"/>
                  <a:gd name="T52" fmla="*/ 191764 w 774"/>
                  <a:gd name="T53" fmla="*/ 229558 h 1372"/>
                  <a:gd name="T54" fmla="*/ 146142 w 774"/>
                  <a:gd name="T55" fmla="*/ 172362 h 1372"/>
                  <a:gd name="T56" fmla="*/ 103614 w 774"/>
                  <a:gd name="T57" fmla="*/ 122122 h 1372"/>
                  <a:gd name="T58" fmla="*/ 63406 w 774"/>
                  <a:gd name="T59" fmla="*/ 76519 h 1372"/>
                  <a:gd name="T60" fmla="*/ 28610 w 774"/>
                  <a:gd name="T61" fmla="*/ 37873 h 1372"/>
                  <a:gd name="T62" fmla="*/ 0 w 774"/>
                  <a:gd name="T63" fmla="*/ 3865 h 1372"/>
                  <a:gd name="T64" fmla="*/ 3093 w 774"/>
                  <a:gd name="T65" fmla="*/ 0 h 137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74"/>
                  <a:gd name="T100" fmla="*/ 0 h 1372"/>
                  <a:gd name="T101" fmla="*/ 774 w 774"/>
                  <a:gd name="T102" fmla="*/ 1372 h 137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74" h="1372">
                    <a:moveTo>
                      <a:pt x="4" y="0"/>
                    </a:moveTo>
                    <a:lnTo>
                      <a:pt x="42" y="45"/>
                    </a:lnTo>
                    <a:lnTo>
                      <a:pt x="86" y="95"/>
                    </a:lnTo>
                    <a:lnTo>
                      <a:pt x="138" y="154"/>
                    </a:lnTo>
                    <a:lnTo>
                      <a:pt x="193" y="219"/>
                    </a:lnTo>
                    <a:lnTo>
                      <a:pt x="254" y="293"/>
                    </a:lnTo>
                    <a:lnTo>
                      <a:pt x="315" y="373"/>
                    </a:lnTo>
                    <a:lnTo>
                      <a:pt x="378" y="461"/>
                    </a:lnTo>
                    <a:lnTo>
                      <a:pt x="441" y="554"/>
                    </a:lnTo>
                    <a:lnTo>
                      <a:pt x="503" y="655"/>
                    </a:lnTo>
                    <a:lnTo>
                      <a:pt x="561" y="760"/>
                    </a:lnTo>
                    <a:lnTo>
                      <a:pt x="618" y="871"/>
                    </a:lnTo>
                    <a:lnTo>
                      <a:pt x="667" y="989"/>
                    </a:lnTo>
                    <a:lnTo>
                      <a:pt x="711" y="1111"/>
                    </a:lnTo>
                    <a:lnTo>
                      <a:pt x="747" y="1239"/>
                    </a:lnTo>
                    <a:lnTo>
                      <a:pt x="774" y="1372"/>
                    </a:lnTo>
                    <a:lnTo>
                      <a:pt x="768" y="1372"/>
                    </a:lnTo>
                    <a:lnTo>
                      <a:pt x="740" y="1239"/>
                    </a:lnTo>
                    <a:lnTo>
                      <a:pt x="704" y="1113"/>
                    </a:lnTo>
                    <a:lnTo>
                      <a:pt x="660" y="989"/>
                    </a:lnTo>
                    <a:lnTo>
                      <a:pt x="612" y="873"/>
                    </a:lnTo>
                    <a:lnTo>
                      <a:pt x="557" y="762"/>
                    </a:lnTo>
                    <a:lnTo>
                      <a:pt x="498" y="657"/>
                    </a:lnTo>
                    <a:lnTo>
                      <a:pt x="435" y="556"/>
                    </a:lnTo>
                    <a:lnTo>
                      <a:pt x="374" y="463"/>
                    </a:lnTo>
                    <a:lnTo>
                      <a:pt x="311" y="377"/>
                    </a:lnTo>
                    <a:lnTo>
                      <a:pt x="248" y="297"/>
                    </a:lnTo>
                    <a:lnTo>
                      <a:pt x="189" y="223"/>
                    </a:lnTo>
                    <a:lnTo>
                      <a:pt x="134" y="158"/>
                    </a:lnTo>
                    <a:lnTo>
                      <a:pt x="82" y="99"/>
                    </a:lnTo>
                    <a:lnTo>
                      <a:pt x="37" y="49"/>
                    </a:lnTo>
                    <a:lnTo>
                      <a:pt x="0" y="5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74CEC4"/>
              </a:solidFill>
              <a:ln w="0" cmpd="sng">
                <a:solidFill>
                  <a:srgbClr val="74CEC4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Myriad Pro Light" panose="020B0403030403020204" pitchFamily="34" charset="0"/>
                </a:endParaRPr>
              </a:p>
            </p:txBody>
          </p:sp>
        </p:grpSp>
        <p:sp>
          <p:nvSpPr>
            <p:cNvPr id="13" name="Freeform 30"/>
            <p:cNvSpPr>
              <a:spLocks/>
            </p:cNvSpPr>
            <p:nvPr/>
          </p:nvSpPr>
          <p:spPr bwMode="auto">
            <a:xfrm>
              <a:off x="7378700" y="3346450"/>
              <a:ext cx="1203325" cy="1082675"/>
            </a:xfrm>
            <a:custGeom>
              <a:avLst/>
              <a:gdLst>
                <a:gd name="T0" fmla="*/ 547950 w 1557"/>
                <a:gd name="T1" fmla="*/ 0 h 1399"/>
                <a:gd name="T2" fmla="*/ 671605 w 1557"/>
                <a:gd name="T3" fmla="*/ 22443 h 1399"/>
                <a:gd name="T4" fmla="*/ 787533 w 1557"/>
                <a:gd name="T5" fmla="*/ 76615 h 1399"/>
                <a:gd name="T6" fmla="*/ 889549 w 1557"/>
                <a:gd name="T7" fmla="*/ 156326 h 1399"/>
                <a:gd name="T8" fmla="*/ 970698 w 1557"/>
                <a:gd name="T9" fmla="*/ 258480 h 1399"/>
                <a:gd name="T10" fmla="*/ 1037935 w 1557"/>
                <a:gd name="T11" fmla="*/ 379207 h 1399"/>
                <a:gd name="T12" fmla="*/ 1089716 w 1557"/>
                <a:gd name="T13" fmla="*/ 510769 h 1399"/>
                <a:gd name="T14" fmla="*/ 1130677 w 1557"/>
                <a:gd name="T15" fmla="*/ 644652 h 1399"/>
                <a:gd name="T16" fmla="*/ 1161591 w 1557"/>
                <a:gd name="T17" fmla="*/ 771570 h 1399"/>
                <a:gd name="T18" fmla="*/ 1182458 w 1557"/>
                <a:gd name="T19" fmla="*/ 883785 h 1399"/>
                <a:gd name="T20" fmla="*/ 1195597 w 1557"/>
                <a:gd name="T21" fmla="*/ 975104 h 1399"/>
                <a:gd name="T22" fmla="*/ 1201779 w 1557"/>
                <a:gd name="T23" fmla="*/ 1035468 h 1399"/>
                <a:gd name="T24" fmla="*/ 1203325 w 1557"/>
                <a:gd name="T25" fmla="*/ 1056363 h 1399"/>
                <a:gd name="T26" fmla="*/ 1184004 w 1557"/>
                <a:gd name="T27" fmla="*/ 1059458 h 1399"/>
                <a:gd name="T28" fmla="*/ 1128359 w 1557"/>
                <a:gd name="T29" fmla="*/ 1066423 h 1399"/>
                <a:gd name="T30" fmla="*/ 1044118 w 1557"/>
                <a:gd name="T31" fmla="*/ 1074162 h 1399"/>
                <a:gd name="T32" fmla="*/ 938238 w 1557"/>
                <a:gd name="T33" fmla="*/ 1081127 h 1399"/>
                <a:gd name="T34" fmla="*/ 816901 w 1557"/>
                <a:gd name="T35" fmla="*/ 1082675 h 1399"/>
                <a:gd name="T36" fmla="*/ 686289 w 1557"/>
                <a:gd name="T37" fmla="*/ 1075710 h 1399"/>
                <a:gd name="T38" fmla="*/ 553359 w 1557"/>
                <a:gd name="T39" fmla="*/ 1061006 h 1399"/>
                <a:gd name="T40" fmla="*/ 422748 w 1557"/>
                <a:gd name="T41" fmla="*/ 1033920 h 1399"/>
                <a:gd name="T42" fmla="*/ 304502 w 1557"/>
                <a:gd name="T43" fmla="*/ 989808 h 1399"/>
                <a:gd name="T44" fmla="*/ 203259 w 1557"/>
                <a:gd name="T45" fmla="*/ 927897 h 1399"/>
                <a:gd name="T46" fmla="*/ 110517 w 1557"/>
                <a:gd name="T47" fmla="*/ 835030 h 1399"/>
                <a:gd name="T48" fmla="*/ 45598 w 1557"/>
                <a:gd name="T49" fmla="*/ 727459 h 1399"/>
                <a:gd name="T50" fmla="*/ 8501 w 1557"/>
                <a:gd name="T51" fmla="*/ 610601 h 1399"/>
                <a:gd name="T52" fmla="*/ 0 w 1557"/>
                <a:gd name="T53" fmla="*/ 486778 h 1399"/>
                <a:gd name="T54" fmla="*/ 21640 w 1557"/>
                <a:gd name="T55" fmla="*/ 364503 h 1399"/>
                <a:gd name="T56" fmla="*/ 71875 w 1557"/>
                <a:gd name="T57" fmla="*/ 249193 h 1399"/>
                <a:gd name="T58" fmla="*/ 153024 w 1557"/>
                <a:gd name="T59" fmla="*/ 146266 h 1399"/>
                <a:gd name="T60" fmla="*/ 251949 w 1557"/>
                <a:gd name="T61" fmla="*/ 69650 h 1399"/>
                <a:gd name="T62" fmla="*/ 366330 w 1557"/>
                <a:gd name="T63" fmla="*/ 20895 h 1399"/>
                <a:gd name="T64" fmla="*/ 486122 w 1557"/>
                <a:gd name="T65" fmla="*/ 0 h 139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57"/>
                <a:gd name="T100" fmla="*/ 0 h 1399"/>
                <a:gd name="T101" fmla="*/ 1557 w 1557"/>
                <a:gd name="T102" fmla="*/ 1399 h 139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57" h="1399">
                  <a:moveTo>
                    <a:pt x="629" y="0"/>
                  </a:moveTo>
                  <a:lnTo>
                    <a:pt x="709" y="0"/>
                  </a:lnTo>
                  <a:lnTo>
                    <a:pt x="789" y="10"/>
                  </a:lnTo>
                  <a:lnTo>
                    <a:pt x="869" y="29"/>
                  </a:lnTo>
                  <a:lnTo>
                    <a:pt x="945" y="59"/>
                  </a:lnTo>
                  <a:lnTo>
                    <a:pt x="1019" y="99"/>
                  </a:lnTo>
                  <a:lnTo>
                    <a:pt x="1090" y="147"/>
                  </a:lnTo>
                  <a:lnTo>
                    <a:pt x="1151" y="202"/>
                  </a:lnTo>
                  <a:lnTo>
                    <a:pt x="1206" y="265"/>
                  </a:lnTo>
                  <a:lnTo>
                    <a:pt x="1256" y="334"/>
                  </a:lnTo>
                  <a:lnTo>
                    <a:pt x="1303" y="410"/>
                  </a:lnTo>
                  <a:lnTo>
                    <a:pt x="1343" y="490"/>
                  </a:lnTo>
                  <a:lnTo>
                    <a:pt x="1378" y="574"/>
                  </a:lnTo>
                  <a:lnTo>
                    <a:pt x="1410" y="660"/>
                  </a:lnTo>
                  <a:lnTo>
                    <a:pt x="1439" y="746"/>
                  </a:lnTo>
                  <a:lnTo>
                    <a:pt x="1463" y="833"/>
                  </a:lnTo>
                  <a:lnTo>
                    <a:pt x="1484" y="915"/>
                  </a:lnTo>
                  <a:lnTo>
                    <a:pt x="1503" y="997"/>
                  </a:lnTo>
                  <a:lnTo>
                    <a:pt x="1517" y="1073"/>
                  </a:lnTo>
                  <a:lnTo>
                    <a:pt x="1530" y="1142"/>
                  </a:lnTo>
                  <a:lnTo>
                    <a:pt x="1538" y="1205"/>
                  </a:lnTo>
                  <a:lnTo>
                    <a:pt x="1547" y="1260"/>
                  </a:lnTo>
                  <a:lnTo>
                    <a:pt x="1551" y="1304"/>
                  </a:lnTo>
                  <a:lnTo>
                    <a:pt x="1555" y="1338"/>
                  </a:lnTo>
                  <a:lnTo>
                    <a:pt x="1557" y="1359"/>
                  </a:lnTo>
                  <a:lnTo>
                    <a:pt x="1557" y="1365"/>
                  </a:lnTo>
                  <a:lnTo>
                    <a:pt x="1551" y="1365"/>
                  </a:lnTo>
                  <a:lnTo>
                    <a:pt x="1532" y="1369"/>
                  </a:lnTo>
                  <a:lnTo>
                    <a:pt x="1500" y="1373"/>
                  </a:lnTo>
                  <a:lnTo>
                    <a:pt x="1460" y="1378"/>
                  </a:lnTo>
                  <a:lnTo>
                    <a:pt x="1410" y="1382"/>
                  </a:lnTo>
                  <a:lnTo>
                    <a:pt x="1351" y="1388"/>
                  </a:lnTo>
                  <a:lnTo>
                    <a:pt x="1286" y="1392"/>
                  </a:lnTo>
                  <a:lnTo>
                    <a:pt x="1214" y="1397"/>
                  </a:lnTo>
                  <a:lnTo>
                    <a:pt x="1139" y="1399"/>
                  </a:lnTo>
                  <a:lnTo>
                    <a:pt x="1057" y="1399"/>
                  </a:lnTo>
                  <a:lnTo>
                    <a:pt x="972" y="1397"/>
                  </a:lnTo>
                  <a:lnTo>
                    <a:pt x="888" y="1390"/>
                  </a:lnTo>
                  <a:lnTo>
                    <a:pt x="802" y="1382"/>
                  </a:lnTo>
                  <a:lnTo>
                    <a:pt x="716" y="1371"/>
                  </a:lnTo>
                  <a:lnTo>
                    <a:pt x="631" y="1354"/>
                  </a:lnTo>
                  <a:lnTo>
                    <a:pt x="547" y="1336"/>
                  </a:lnTo>
                  <a:lnTo>
                    <a:pt x="469" y="1310"/>
                  </a:lnTo>
                  <a:lnTo>
                    <a:pt x="394" y="1279"/>
                  </a:lnTo>
                  <a:lnTo>
                    <a:pt x="326" y="1241"/>
                  </a:lnTo>
                  <a:lnTo>
                    <a:pt x="263" y="1199"/>
                  </a:lnTo>
                  <a:lnTo>
                    <a:pt x="200" y="1142"/>
                  </a:lnTo>
                  <a:lnTo>
                    <a:pt x="143" y="1079"/>
                  </a:lnTo>
                  <a:lnTo>
                    <a:pt x="97" y="1012"/>
                  </a:lnTo>
                  <a:lnTo>
                    <a:pt x="59" y="940"/>
                  </a:lnTo>
                  <a:lnTo>
                    <a:pt x="30" y="864"/>
                  </a:lnTo>
                  <a:lnTo>
                    <a:pt x="11" y="789"/>
                  </a:lnTo>
                  <a:lnTo>
                    <a:pt x="0" y="709"/>
                  </a:lnTo>
                  <a:lnTo>
                    <a:pt x="0" y="629"/>
                  </a:lnTo>
                  <a:lnTo>
                    <a:pt x="9" y="549"/>
                  </a:lnTo>
                  <a:lnTo>
                    <a:pt x="28" y="471"/>
                  </a:lnTo>
                  <a:lnTo>
                    <a:pt x="55" y="395"/>
                  </a:lnTo>
                  <a:lnTo>
                    <a:pt x="93" y="322"/>
                  </a:lnTo>
                  <a:lnTo>
                    <a:pt x="141" y="252"/>
                  </a:lnTo>
                  <a:lnTo>
                    <a:pt x="198" y="189"/>
                  </a:lnTo>
                  <a:lnTo>
                    <a:pt x="259" y="136"/>
                  </a:lnTo>
                  <a:lnTo>
                    <a:pt x="326" y="90"/>
                  </a:lnTo>
                  <a:lnTo>
                    <a:pt x="398" y="54"/>
                  </a:lnTo>
                  <a:lnTo>
                    <a:pt x="474" y="27"/>
                  </a:lnTo>
                  <a:lnTo>
                    <a:pt x="549" y="8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74CEC4"/>
            </a:solidFill>
            <a:ln>
              <a:noFill/>
            </a:ln>
          </p:spPr>
          <p:txBody>
            <a:bodyPr anchor="ctr"/>
            <a:lstStyle/>
            <a:p>
              <a:endParaRPr lang="zh-CN" altLang="en-US">
                <a:latin typeface="Myriad Pro Light" panose="020B0403030403020204" pitchFamily="34" charset="0"/>
              </a:endParaRPr>
            </a:p>
          </p:txBody>
        </p:sp>
        <p:sp>
          <p:nvSpPr>
            <p:cNvPr id="14" name="TextBox 44"/>
            <p:cNvSpPr>
              <a:spLocks noChangeArrowheads="1"/>
            </p:cNvSpPr>
            <p:nvPr/>
          </p:nvSpPr>
          <p:spPr bwMode="auto">
            <a:xfrm>
              <a:off x="8040688" y="595313"/>
              <a:ext cx="12446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55648E"/>
                  </a:solidFill>
                  <a:latin typeface="Myriad Pro Light" panose="020B0403030403020204" pitchFamily="34" charset="0"/>
                  <a:sym typeface="Arial" panose="020B0604020202020204" pitchFamily="34" charset="0"/>
                </a:rPr>
                <a:t>EXAMPLE TEXT </a:t>
              </a:r>
            </a:p>
          </p:txBody>
        </p:sp>
        <p:sp>
          <p:nvSpPr>
            <p:cNvPr id="15" name="TextBox 44"/>
            <p:cNvSpPr>
              <a:spLocks noChangeArrowheads="1"/>
            </p:cNvSpPr>
            <p:nvPr/>
          </p:nvSpPr>
          <p:spPr bwMode="auto">
            <a:xfrm>
              <a:off x="7327900" y="2114550"/>
              <a:ext cx="1176338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55648E"/>
                  </a:solidFill>
                  <a:latin typeface="Myriad Pro Light" panose="020B0403030403020204" pitchFamily="34" charset="0"/>
                  <a:sym typeface="Arial" panose="020B0604020202020204" pitchFamily="34" charset="0"/>
                </a:rPr>
                <a:t>EXAMPLE TEXT </a:t>
              </a:r>
            </a:p>
          </p:txBody>
        </p:sp>
        <p:sp>
          <p:nvSpPr>
            <p:cNvPr id="16" name="TextBox 44"/>
            <p:cNvSpPr>
              <a:spLocks noChangeArrowheads="1"/>
            </p:cNvSpPr>
            <p:nvPr/>
          </p:nvSpPr>
          <p:spPr bwMode="auto">
            <a:xfrm>
              <a:off x="9496425" y="828675"/>
              <a:ext cx="118745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55648E"/>
                  </a:solidFill>
                  <a:latin typeface="Myriad Pro Light" panose="020B0403030403020204" pitchFamily="34" charset="0"/>
                  <a:sym typeface="Arial" panose="020B0604020202020204" pitchFamily="34" charset="0"/>
                </a:rPr>
                <a:t>EXAMPLE TEXT </a:t>
              </a:r>
            </a:p>
          </p:txBody>
        </p:sp>
        <p:sp>
          <p:nvSpPr>
            <p:cNvPr id="17" name="TextBox 44"/>
            <p:cNvSpPr>
              <a:spLocks noChangeArrowheads="1"/>
            </p:cNvSpPr>
            <p:nvPr/>
          </p:nvSpPr>
          <p:spPr bwMode="auto">
            <a:xfrm>
              <a:off x="9515475" y="2327275"/>
              <a:ext cx="1055688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 b="1">
                  <a:solidFill>
                    <a:srgbClr val="55648E"/>
                  </a:solidFill>
                  <a:latin typeface="Myriad Pro Light" panose="020B0403030403020204" pitchFamily="34" charset="0"/>
                  <a:sym typeface="Arial" panose="020B0604020202020204" pitchFamily="34" charset="0"/>
                </a:rPr>
                <a:t>EXAMPLE TEXT </a:t>
              </a:r>
            </a:p>
          </p:txBody>
        </p:sp>
        <p:sp>
          <p:nvSpPr>
            <p:cNvPr id="18" name="TextBox 44"/>
            <p:cNvSpPr>
              <a:spLocks noChangeArrowheads="1"/>
            </p:cNvSpPr>
            <p:nvPr/>
          </p:nvSpPr>
          <p:spPr bwMode="auto">
            <a:xfrm>
              <a:off x="7437438" y="3719513"/>
              <a:ext cx="1011237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400" b="1">
                  <a:solidFill>
                    <a:srgbClr val="55648E"/>
                  </a:solidFill>
                  <a:latin typeface="Myriad Pro Light" panose="020B0403030403020204" pitchFamily="34" charset="0"/>
                  <a:sym typeface="Arial" panose="020B0604020202020204" pitchFamily="34" charset="0"/>
                </a:rPr>
                <a:t>EXAMPLE TEXT </a:t>
              </a: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99538" y="4471723"/>
              <a:ext cx="1485000" cy="2272500"/>
            </a:xfrm>
            <a:prstGeom prst="rect">
              <a:avLst/>
            </a:prstGeom>
          </p:spPr>
        </p:pic>
        <p:sp>
          <p:nvSpPr>
            <p:cNvPr id="32" name="文本框 31"/>
            <p:cNvSpPr txBox="1"/>
            <p:nvPr/>
          </p:nvSpPr>
          <p:spPr>
            <a:xfrm>
              <a:off x="3947584" y="1407917"/>
              <a:ext cx="12974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485766"/>
                  </a:solidFill>
                </a:rPr>
                <a:t>Your text</a:t>
              </a:r>
              <a:endParaRPr lang="zh-CN" altLang="en-US" sz="2400" dirty="0">
                <a:solidFill>
                  <a:srgbClr val="485766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947584" y="215798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48576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将图像替换</a:t>
              </a:r>
              <a:r>
                <a:rPr lang="zh-CN" altLang="en-US" sz="1200" dirty="0" smtClean="0">
                  <a:solidFill>
                    <a:srgbClr val="48576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为</a:t>
              </a:r>
              <a:endParaRPr lang="en-US" altLang="zh-CN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r>
                <a:rPr lang="zh-CN" altLang="en-US" sz="1200" dirty="0" smtClean="0">
                  <a:solidFill>
                    <a:srgbClr val="48576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适合</a:t>
              </a:r>
              <a:r>
                <a:rPr lang="zh-CN" altLang="en-US" sz="1200" dirty="0">
                  <a:solidFill>
                    <a:srgbClr val="48576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你主题的图形即可</a:t>
              </a:r>
              <a:endParaRPr lang="zh-CN" altLang="en-US" sz="1200" dirty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961210" y="1755476"/>
              <a:ext cx="7409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E05D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r>
                <a:rPr lang="en-US" altLang="zh-CN" sz="1200" dirty="0" smtClean="0">
                  <a:solidFill>
                    <a:srgbClr val="E05D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1200" dirty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961210" y="2908059"/>
              <a:ext cx="12974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485766"/>
                  </a:solidFill>
                </a:rPr>
                <a:t>Your text</a:t>
              </a:r>
              <a:endParaRPr lang="zh-CN" altLang="en-US" sz="2400" dirty="0">
                <a:solidFill>
                  <a:srgbClr val="485766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961210" y="3658130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48576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将图像替换</a:t>
              </a:r>
              <a:r>
                <a:rPr lang="zh-CN" altLang="en-US" sz="1200" dirty="0" smtClean="0">
                  <a:solidFill>
                    <a:srgbClr val="48576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为</a:t>
              </a:r>
              <a:endParaRPr lang="en-US" altLang="zh-CN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r>
                <a:rPr lang="zh-CN" altLang="en-US" sz="1200" dirty="0" smtClean="0">
                  <a:solidFill>
                    <a:srgbClr val="48576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适合</a:t>
              </a:r>
              <a:r>
                <a:rPr lang="zh-CN" altLang="en-US" sz="1200" dirty="0">
                  <a:solidFill>
                    <a:srgbClr val="48576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你主题的图形即可</a:t>
              </a:r>
              <a:endParaRPr lang="zh-CN" altLang="en-US" sz="1200" dirty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974836" y="3255618"/>
              <a:ext cx="7409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E05D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r>
                <a:rPr lang="en-US" altLang="zh-CN" sz="1200" dirty="0" smtClean="0">
                  <a:solidFill>
                    <a:srgbClr val="E05D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1200" dirty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974836" y="4408201"/>
              <a:ext cx="12974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485766"/>
                  </a:solidFill>
                </a:rPr>
                <a:t>Your text</a:t>
              </a:r>
              <a:endParaRPr lang="zh-CN" altLang="en-US" sz="2400" dirty="0">
                <a:solidFill>
                  <a:srgbClr val="485766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974836" y="5158272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48576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将图像替换</a:t>
              </a:r>
              <a:r>
                <a:rPr lang="zh-CN" altLang="en-US" sz="1200" dirty="0" smtClean="0">
                  <a:solidFill>
                    <a:srgbClr val="48576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为</a:t>
              </a:r>
              <a:endParaRPr lang="en-US" altLang="zh-CN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r>
                <a:rPr lang="zh-CN" altLang="en-US" sz="1200" dirty="0" smtClean="0">
                  <a:solidFill>
                    <a:srgbClr val="48576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适合</a:t>
              </a:r>
              <a:r>
                <a:rPr lang="zh-CN" altLang="en-US" sz="1200" dirty="0">
                  <a:solidFill>
                    <a:srgbClr val="48576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你主题的图形即可</a:t>
              </a:r>
              <a:endParaRPr lang="zh-CN" altLang="en-US" sz="1200" dirty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988462" y="4755760"/>
              <a:ext cx="7409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E05D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r>
                <a:rPr lang="en-US" altLang="zh-CN" sz="1200" dirty="0" smtClean="0">
                  <a:solidFill>
                    <a:srgbClr val="E05D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1200" dirty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74292" y="1338399"/>
              <a:ext cx="138691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600" dirty="0" smtClean="0">
                  <a:solidFill>
                    <a:srgbClr val="485766"/>
                  </a:solidFill>
                  <a:latin typeface="Myriad Pro Light" panose="020B0403030403020204" pitchFamily="34" charset="0"/>
                </a:rPr>
                <a:t>01</a:t>
              </a:r>
              <a:endParaRPr lang="zh-CN" altLang="en-US" sz="9600" dirty="0">
                <a:solidFill>
                  <a:srgbClr val="485766"/>
                </a:solidFill>
                <a:latin typeface="Myriad Pro Light" panose="020B0403030403020204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574292" y="2760663"/>
              <a:ext cx="138691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600" dirty="0" smtClean="0">
                  <a:solidFill>
                    <a:srgbClr val="485766"/>
                  </a:solidFill>
                  <a:latin typeface="Myriad Pro Light" panose="020B0403030403020204" pitchFamily="34" charset="0"/>
                </a:rPr>
                <a:t>02</a:t>
              </a:r>
              <a:endParaRPr lang="zh-CN" altLang="en-US" sz="9600" dirty="0">
                <a:solidFill>
                  <a:srgbClr val="485766"/>
                </a:solidFill>
                <a:latin typeface="Myriad Pro Light" panose="020B0403030403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574292" y="4232540"/>
              <a:ext cx="138691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600" dirty="0" smtClean="0">
                  <a:solidFill>
                    <a:srgbClr val="485766"/>
                  </a:solidFill>
                  <a:latin typeface="Myriad Pro Light" panose="020B0403030403020204" pitchFamily="34" charset="0"/>
                </a:rPr>
                <a:t>03</a:t>
              </a:r>
              <a:endParaRPr lang="zh-CN" altLang="en-US" sz="9600" dirty="0">
                <a:solidFill>
                  <a:srgbClr val="485766"/>
                </a:solidFill>
                <a:latin typeface="Myriad Pro Light" panose="020B04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742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472203" y="452438"/>
            <a:ext cx="4503737" cy="54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432640" y="4565651"/>
            <a:ext cx="114300" cy="127000"/>
          </a:xfrm>
          <a:prstGeom prst="ellipse">
            <a:avLst/>
          </a:prstGeom>
          <a:solidFill>
            <a:srgbClr val="4857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1350090" y="4711701"/>
            <a:ext cx="279400" cy="647700"/>
          </a:xfrm>
          <a:custGeom>
            <a:avLst/>
            <a:gdLst>
              <a:gd name="T0" fmla="*/ 44 w 44"/>
              <a:gd name="T1" fmla="*/ 13 h 102"/>
              <a:gd name="T2" fmla="*/ 22 w 44"/>
              <a:gd name="T3" fmla="*/ 0 h 102"/>
              <a:gd name="T4" fmla="*/ 0 w 44"/>
              <a:gd name="T5" fmla="*/ 13 h 102"/>
              <a:gd name="T6" fmla="*/ 0 w 44"/>
              <a:gd name="T7" fmla="*/ 13 h 102"/>
              <a:gd name="T8" fmla="*/ 0 w 44"/>
              <a:gd name="T9" fmla="*/ 53 h 102"/>
              <a:gd name="T10" fmla="*/ 4 w 44"/>
              <a:gd name="T11" fmla="*/ 57 h 102"/>
              <a:gd name="T12" fmla="*/ 8 w 44"/>
              <a:gd name="T13" fmla="*/ 53 h 102"/>
              <a:gd name="T14" fmla="*/ 8 w 44"/>
              <a:gd name="T15" fmla="*/ 18 h 102"/>
              <a:gd name="T16" fmla="*/ 11 w 44"/>
              <a:gd name="T17" fmla="*/ 18 h 102"/>
              <a:gd name="T18" fmla="*/ 11 w 44"/>
              <a:gd name="T19" fmla="*/ 96 h 102"/>
              <a:gd name="T20" fmla="*/ 11 w 44"/>
              <a:gd name="T21" fmla="*/ 96 h 102"/>
              <a:gd name="T22" fmla="*/ 11 w 44"/>
              <a:gd name="T23" fmla="*/ 97 h 102"/>
              <a:gd name="T24" fmla="*/ 15 w 44"/>
              <a:gd name="T25" fmla="*/ 102 h 102"/>
              <a:gd name="T26" fmla="*/ 20 w 44"/>
              <a:gd name="T27" fmla="*/ 97 h 102"/>
              <a:gd name="T28" fmla="*/ 20 w 44"/>
              <a:gd name="T29" fmla="*/ 97 h 102"/>
              <a:gd name="T30" fmla="*/ 20 w 44"/>
              <a:gd name="T31" fmla="*/ 53 h 102"/>
              <a:gd name="T32" fmla="*/ 22 w 44"/>
              <a:gd name="T33" fmla="*/ 49 h 102"/>
              <a:gd name="T34" fmla="*/ 24 w 44"/>
              <a:gd name="T35" fmla="*/ 53 h 102"/>
              <a:gd name="T36" fmla="*/ 24 w 44"/>
              <a:gd name="T37" fmla="*/ 97 h 102"/>
              <a:gd name="T38" fmla="*/ 25 w 44"/>
              <a:gd name="T39" fmla="*/ 97 h 102"/>
              <a:gd name="T40" fmla="*/ 29 w 44"/>
              <a:gd name="T41" fmla="*/ 102 h 102"/>
              <a:gd name="T42" fmla="*/ 34 w 44"/>
              <a:gd name="T43" fmla="*/ 97 h 102"/>
              <a:gd name="T44" fmla="*/ 34 w 44"/>
              <a:gd name="T45" fmla="*/ 96 h 102"/>
              <a:gd name="T46" fmla="*/ 34 w 44"/>
              <a:gd name="T47" fmla="*/ 96 h 102"/>
              <a:gd name="T48" fmla="*/ 34 w 44"/>
              <a:gd name="T49" fmla="*/ 18 h 102"/>
              <a:gd name="T50" fmla="*/ 36 w 44"/>
              <a:gd name="T51" fmla="*/ 18 h 102"/>
              <a:gd name="T52" fmla="*/ 36 w 44"/>
              <a:gd name="T53" fmla="*/ 53 h 102"/>
              <a:gd name="T54" fmla="*/ 40 w 44"/>
              <a:gd name="T55" fmla="*/ 57 h 102"/>
              <a:gd name="T56" fmla="*/ 44 w 44"/>
              <a:gd name="T57" fmla="*/ 53 h 102"/>
              <a:gd name="T58" fmla="*/ 44 w 44"/>
              <a:gd name="T59" fmla="*/ 13 h 102"/>
              <a:gd name="T60" fmla="*/ 44 w 44"/>
              <a:gd name="T61" fmla="*/ 1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" h="102">
                <a:moveTo>
                  <a:pt x="44" y="13"/>
                </a:moveTo>
                <a:cubicBezTo>
                  <a:pt x="44" y="1"/>
                  <a:pt x="33" y="0"/>
                  <a:pt x="22" y="0"/>
                </a:cubicBezTo>
                <a:cubicBezTo>
                  <a:pt x="11" y="0"/>
                  <a:pt x="0" y="1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5"/>
                  <a:pt x="2" y="57"/>
                  <a:pt x="4" y="57"/>
                </a:cubicBezTo>
                <a:cubicBezTo>
                  <a:pt x="6" y="57"/>
                  <a:pt x="8" y="55"/>
                  <a:pt x="8" y="53"/>
                </a:cubicBezTo>
                <a:cubicBezTo>
                  <a:pt x="8" y="18"/>
                  <a:pt x="8" y="18"/>
                  <a:pt x="8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96"/>
                  <a:pt x="11" y="96"/>
                  <a:pt x="11" y="96"/>
                </a:cubicBezTo>
                <a:cubicBezTo>
                  <a:pt x="11" y="96"/>
                  <a:pt x="11" y="96"/>
                  <a:pt x="11" y="96"/>
                </a:cubicBezTo>
                <a:cubicBezTo>
                  <a:pt x="11" y="96"/>
                  <a:pt x="11" y="96"/>
                  <a:pt x="11" y="97"/>
                </a:cubicBezTo>
                <a:cubicBezTo>
                  <a:pt x="11" y="99"/>
                  <a:pt x="13" y="102"/>
                  <a:pt x="15" y="102"/>
                </a:cubicBezTo>
                <a:cubicBezTo>
                  <a:pt x="18" y="102"/>
                  <a:pt x="20" y="100"/>
                  <a:pt x="20" y="97"/>
                </a:cubicBezTo>
                <a:cubicBezTo>
                  <a:pt x="20" y="97"/>
                  <a:pt x="20" y="97"/>
                  <a:pt x="20" y="97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51"/>
                  <a:pt x="20" y="49"/>
                  <a:pt x="22" y="49"/>
                </a:cubicBezTo>
                <a:cubicBezTo>
                  <a:pt x="24" y="49"/>
                  <a:pt x="24" y="51"/>
                  <a:pt x="24" y="53"/>
                </a:cubicBezTo>
                <a:cubicBezTo>
                  <a:pt x="24" y="97"/>
                  <a:pt x="24" y="97"/>
                  <a:pt x="24" y="97"/>
                </a:cubicBezTo>
                <a:cubicBezTo>
                  <a:pt x="24" y="97"/>
                  <a:pt x="25" y="97"/>
                  <a:pt x="25" y="97"/>
                </a:cubicBezTo>
                <a:cubicBezTo>
                  <a:pt x="25" y="100"/>
                  <a:pt x="27" y="102"/>
                  <a:pt x="29" y="102"/>
                </a:cubicBezTo>
                <a:cubicBezTo>
                  <a:pt x="32" y="102"/>
                  <a:pt x="34" y="99"/>
                  <a:pt x="34" y="97"/>
                </a:cubicBezTo>
                <a:cubicBezTo>
                  <a:pt x="34" y="96"/>
                  <a:pt x="34" y="96"/>
                  <a:pt x="34" y="96"/>
                </a:cubicBezTo>
                <a:cubicBezTo>
                  <a:pt x="34" y="96"/>
                  <a:pt x="34" y="96"/>
                  <a:pt x="34" y="96"/>
                </a:cubicBezTo>
                <a:cubicBezTo>
                  <a:pt x="34" y="18"/>
                  <a:pt x="34" y="18"/>
                  <a:pt x="34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53"/>
                  <a:pt x="36" y="53"/>
                  <a:pt x="36" y="53"/>
                </a:cubicBezTo>
                <a:cubicBezTo>
                  <a:pt x="36" y="55"/>
                  <a:pt x="38" y="57"/>
                  <a:pt x="40" y="57"/>
                </a:cubicBezTo>
                <a:cubicBezTo>
                  <a:pt x="43" y="57"/>
                  <a:pt x="44" y="55"/>
                  <a:pt x="44" y="5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lose/>
              </a:path>
            </a:pathLst>
          </a:custGeom>
          <a:solidFill>
            <a:srgbClr val="4857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569415" y="2384426"/>
            <a:ext cx="122237" cy="127000"/>
          </a:xfrm>
          <a:prstGeom prst="ellipse">
            <a:avLst/>
          </a:prstGeom>
          <a:solidFill>
            <a:srgbClr val="4857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3493215" y="2530476"/>
            <a:ext cx="382587" cy="642938"/>
          </a:xfrm>
          <a:custGeom>
            <a:avLst/>
            <a:gdLst>
              <a:gd name="T0" fmla="*/ 58 w 60"/>
              <a:gd name="T1" fmla="*/ 14 h 101"/>
              <a:gd name="T2" fmla="*/ 52 w 60"/>
              <a:gd name="T3" fmla="*/ 14 h 101"/>
              <a:gd name="T4" fmla="*/ 44 w 60"/>
              <a:gd name="T5" fmla="*/ 22 h 101"/>
              <a:gd name="T6" fmla="*/ 44 w 60"/>
              <a:gd name="T7" fmla="*/ 13 h 101"/>
              <a:gd name="T8" fmla="*/ 44 w 60"/>
              <a:gd name="T9" fmla="*/ 13 h 101"/>
              <a:gd name="T10" fmla="*/ 22 w 60"/>
              <a:gd name="T11" fmla="*/ 0 h 101"/>
              <a:gd name="T12" fmla="*/ 0 w 60"/>
              <a:gd name="T13" fmla="*/ 13 h 101"/>
              <a:gd name="T14" fmla="*/ 0 w 60"/>
              <a:gd name="T15" fmla="*/ 13 h 101"/>
              <a:gd name="T16" fmla="*/ 0 w 60"/>
              <a:gd name="T17" fmla="*/ 52 h 101"/>
              <a:gd name="T18" fmla="*/ 4 w 60"/>
              <a:gd name="T19" fmla="*/ 57 h 101"/>
              <a:gd name="T20" fmla="*/ 8 w 60"/>
              <a:gd name="T21" fmla="*/ 52 h 101"/>
              <a:gd name="T22" fmla="*/ 8 w 60"/>
              <a:gd name="T23" fmla="*/ 17 h 101"/>
              <a:gd name="T24" fmla="*/ 11 w 60"/>
              <a:gd name="T25" fmla="*/ 17 h 101"/>
              <a:gd name="T26" fmla="*/ 11 w 60"/>
              <a:gd name="T27" fmla="*/ 96 h 101"/>
              <a:gd name="T28" fmla="*/ 11 w 60"/>
              <a:gd name="T29" fmla="*/ 96 h 101"/>
              <a:gd name="T30" fmla="*/ 11 w 60"/>
              <a:gd name="T31" fmla="*/ 96 h 101"/>
              <a:gd name="T32" fmla="*/ 15 w 60"/>
              <a:gd name="T33" fmla="*/ 101 h 101"/>
              <a:gd name="T34" fmla="*/ 20 w 60"/>
              <a:gd name="T35" fmla="*/ 97 h 101"/>
              <a:gd name="T36" fmla="*/ 20 w 60"/>
              <a:gd name="T37" fmla="*/ 97 h 101"/>
              <a:gd name="T38" fmla="*/ 20 w 60"/>
              <a:gd name="T39" fmla="*/ 53 h 101"/>
              <a:gd name="T40" fmla="*/ 22 w 60"/>
              <a:gd name="T41" fmla="*/ 49 h 101"/>
              <a:gd name="T42" fmla="*/ 25 w 60"/>
              <a:gd name="T43" fmla="*/ 53 h 101"/>
              <a:gd name="T44" fmla="*/ 25 w 60"/>
              <a:gd name="T45" fmla="*/ 97 h 101"/>
              <a:gd name="T46" fmla="*/ 25 w 60"/>
              <a:gd name="T47" fmla="*/ 97 h 101"/>
              <a:gd name="T48" fmla="*/ 29 w 60"/>
              <a:gd name="T49" fmla="*/ 101 h 101"/>
              <a:gd name="T50" fmla="*/ 34 w 60"/>
              <a:gd name="T51" fmla="*/ 96 h 101"/>
              <a:gd name="T52" fmla="*/ 34 w 60"/>
              <a:gd name="T53" fmla="*/ 96 h 101"/>
              <a:gd name="T54" fmla="*/ 34 w 60"/>
              <a:gd name="T55" fmla="*/ 17 h 101"/>
              <a:gd name="T56" fmla="*/ 36 w 60"/>
              <a:gd name="T57" fmla="*/ 17 h 101"/>
              <a:gd name="T58" fmla="*/ 36 w 60"/>
              <a:gd name="T59" fmla="*/ 29 h 101"/>
              <a:gd name="T60" fmla="*/ 36 w 60"/>
              <a:gd name="T61" fmla="*/ 33 h 101"/>
              <a:gd name="T62" fmla="*/ 36 w 60"/>
              <a:gd name="T63" fmla="*/ 41 h 101"/>
              <a:gd name="T64" fmla="*/ 58 w 60"/>
              <a:gd name="T65" fmla="*/ 19 h 101"/>
              <a:gd name="T66" fmla="*/ 58 w 60"/>
              <a:gd name="T67" fmla="*/ 1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" h="101">
                <a:moveTo>
                  <a:pt x="58" y="14"/>
                </a:moveTo>
                <a:cubicBezTo>
                  <a:pt x="57" y="12"/>
                  <a:pt x="54" y="12"/>
                  <a:pt x="52" y="14"/>
                </a:cubicBezTo>
                <a:cubicBezTo>
                  <a:pt x="44" y="22"/>
                  <a:pt x="44" y="22"/>
                  <a:pt x="44" y="22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"/>
                  <a:pt x="33" y="0"/>
                  <a:pt x="22" y="0"/>
                </a:cubicBezTo>
                <a:cubicBezTo>
                  <a:pt x="11" y="0"/>
                  <a:pt x="0" y="1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5"/>
                  <a:pt x="2" y="57"/>
                  <a:pt x="4" y="57"/>
                </a:cubicBezTo>
                <a:cubicBezTo>
                  <a:pt x="6" y="57"/>
                  <a:pt x="8" y="55"/>
                  <a:pt x="8" y="52"/>
                </a:cubicBezTo>
                <a:cubicBezTo>
                  <a:pt x="8" y="17"/>
                  <a:pt x="8" y="17"/>
                  <a:pt x="8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96"/>
                  <a:pt x="11" y="96"/>
                  <a:pt x="11" y="96"/>
                </a:cubicBezTo>
                <a:cubicBezTo>
                  <a:pt x="11" y="96"/>
                  <a:pt x="11" y="96"/>
                  <a:pt x="11" y="96"/>
                </a:cubicBezTo>
                <a:cubicBezTo>
                  <a:pt x="11" y="96"/>
                  <a:pt x="11" y="96"/>
                  <a:pt x="11" y="96"/>
                </a:cubicBezTo>
                <a:cubicBezTo>
                  <a:pt x="11" y="99"/>
                  <a:pt x="13" y="101"/>
                  <a:pt x="15" y="101"/>
                </a:cubicBezTo>
                <a:cubicBezTo>
                  <a:pt x="18" y="101"/>
                  <a:pt x="20" y="99"/>
                  <a:pt x="20" y="97"/>
                </a:cubicBezTo>
                <a:cubicBezTo>
                  <a:pt x="20" y="97"/>
                  <a:pt x="20" y="97"/>
                  <a:pt x="20" y="97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51"/>
                  <a:pt x="20" y="49"/>
                  <a:pt x="22" y="49"/>
                </a:cubicBezTo>
                <a:cubicBezTo>
                  <a:pt x="24" y="49"/>
                  <a:pt x="25" y="51"/>
                  <a:pt x="25" y="53"/>
                </a:cubicBezTo>
                <a:cubicBezTo>
                  <a:pt x="25" y="97"/>
                  <a:pt x="25" y="97"/>
                  <a:pt x="25" y="97"/>
                </a:cubicBezTo>
                <a:cubicBezTo>
                  <a:pt x="25" y="97"/>
                  <a:pt x="25" y="97"/>
                  <a:pt x="25" y="97"/>
                </a:cubicBezTo>
                <a:cubicBezTo>
                  <a:pt x="25" y="99"/>
                  <a:pt x="27" y="101"/>
                  <a:pt x="29" y="101"/>
                </a:cubicBezTo>
                <a:cubicBezTo>
                  <a:pt x="32" y="101"/>
                  <a:pt x="34" y="99"/>
                  <a:pt x="34" y="96"/>
                </a:cubicBezTo>
                <a:cubicBezTo>
                  <a:pt x="34" y="96"/>
                  <a:pt x="34" y="96"/>
                  <a:pt x="34" y="96"/>
                </a:cubicBezTo>
                <a:cubicBezTo>
                  <a:pt x="34" y="17"/>
                  <a:pt x="34" y="17"/>
                  <a:pt x="34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29"/>
                  <a:pt x="36" y="29"/>
                  <a:pt x="36" y="29"/>
                </a:cubicBezTo>
                <a:cubicBezTo>
                  <a:pt x="36" y="33"/>
                  <a:pt x="36" y="33"/>
                  <a:pt x="36" y="33"/>
                </a:cubicBezTo>
                <a:cubicBezTo>
                  <a:pt x="36" y="41"/>
                  <a:pt x="36" y="41"/>
                  <a:pt x="36" y="41"/>
                </a:cubicBezTo>
                <a:cubicBezTo>
                  <a:pt x="58" y="19"/>
                  <a:pt x="58" y="19"/>
                  <a:pt x="58" y="19"/>
                </a:cubicBezTo>
                <a:cubicBezTo>
                  <a:pt x="60" y="18"/>
                  <a:pt x="60" y="15"/>
                  <a:pt x="58" y="14"/>
                </a:cubicBezTo>
                <a:close/>
              </a:path>
            </a:pathLst>
          </a:custGeom>
          <a:solidFill>
            <a:srgbClr val="4857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4402853" y="1042988"/>
            <a:ext cx="115887" cy="127000"/>
          </a:xfrm>
          <a:prstGeom prst="ellipse">
            <a:avLst/>
          </a:prstGeom>
          <a:solidFill>
            <a:srgbClr val="4857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4225053" y="1195388"/>
            <a:ext cx="477837" cy="642938"/>
          </a:xfrm>
          <a:custGeom>
            <a:avLst/>
            <a:gdLst>
              <a:gd name="T0" fmla="*/ 74 w 75"/>
              <a:gd name="T1" fmla="*/ 19 h 101"/>
              <a:gd name="T2" fmla="*/ 68 w 75"/>
              <a:gd name="T3" fmla="*/ 17 h 101"/>
              <a:gd name="T4" fmla="*/ 59 w 75"/>
              <a:gd name="T5" fmla="*/ 21 h 101"/>
              <a:gd name="T6" fmla="*/ 59 w 75"/>
              <a:gd name="T7" fmla="*/ 13 h 101"/>
              <a:gd name="T8" fmla="*/ 59 w 75"/>
              <a:gd name="T9" fmla="*/ 12 h 101"/>
              <a:gd name="T10" fmla="*/ 37 w 75"/>
              <a:gd name="T11" fmla="*/ 0 h 101"/>
              <a:gd name="T12" fmla="*/ 15 w 75"/>
              <a:gd name="T13" fmla="*/ 12 h 101"/>
              <a:gd name="T14" fmla="*/ 15 w 75"/>
              <a:gd name="T15" fmla="*/ 13 h 101"/>
              <a:gd name="T16" fmla="*/ 15 w 75"/>
              <a:gd name="T17" fmla="*/ 21 h 101"/>
              <a:gd name="T18" fmla="*/ 6 w 75"/>
              <a:gd name="T19" fmla="*/ 17 h 101"/>
              <a:gd name="T20" fmla="*/ 1 w 75"/>
              <a:gd name="T21" fmla="*/ 19 h 101"/>
              <a:gd name="T22" fmla="*/ 3 w 75"/>
              <a:gd name="T23" fmla="*/ 24 h 101"/>
              <a:gd name="T24" fmla="*/ 23 w 75"/>
              <a:gd name="T25" fmla="*/ 34 h 101"/>
              <a:gd name="T26" fmla="*/ 23 w 75"/>
              <a:gd name="T27" fmla="*/ 17 h 101"/>
              <a:gd name="T28" fmla="*/ 26 w 75"/>
              <a:gd name="T29" fmla="*/ 17 h 101"/>
              <a:gd name="T30" fmla="*/ 26 w 75"/>
              <a:gd name="T31" fmla="*/ 96 h 101"/>
              <a:gd name="T32" fmla="*/ 26 w 75"/>
              <a:gd name="T33" fmla="*/ 96 h 101"/>
              <a:gd name="T34" fmla="*/ 26 w 75"/>
              <a:gd name="T35" fmla="*/ 96 h 101"/>
              <a:gd name="T36" fmla="*/ 30 w 75"/>
              <a:gd name="T37" fmla="*/ 101 h 101"/>
              <a:gd name="T38" fmla="*/ 35 w 75"/>
              <a:gd name="T39" fmla="*/ 96 h 101"/>
              <a:gd name="T40" fmla="*/ 35 w 75"/>
              <a:gd name="T41" fmla="*/ 96 h 101"/>
              <a:gd name="T42" fmla="*/ 35 w 75"/>
              <a:gd name="T43" fmla="*/ 52 h 101"/>
              <a:gd name="T44" fmla="*/ 37 w 75"/>
              <a:gd name="T45" fmla="*/ 48 h 101"/>
              <a:gd name="T46" fmla="*/ 40 w 75"/>
              <a:gd name="T47" fmla="*/ 52 h 101"/>
              <a:gd name="T48" fmla="*/ 40 w 75"/>
              <a:gd name="T49" fmla="*/ 96 h 101"/>
              <a:gd name="T50" fmla="*/ 40 w 75"/>
              <a:gd name="T51" fmla="*/ 96 h 101"/>
              <a:gd name="T52" fmla="*/ 44 w 75"/>
              <a:gd name="T53" fmla="*/ 101 h 101"/>
              <a:gd name="T54" fmla="*/ 49 w 75"/>
              <a:gd name="T55" fmla="*/ 96 h 101"/>
              <a:gd name="T56" fmla="*/ 49 w 75"/>
              <a:gd name="T57" fmla="*/ 96 h 101"/>
              <a:gd name="T58" fmla="*/ 49 w 75"/>
              <a:gd name="T59" fmla="*/ 17 h 101"/>
              <a:gd name="T60" fmla="*/ 52 w 75"/>
              <a:gd name="T61" fmla="*/ 17 h 101"/>
              <a:gd name="T62" fmla="*/ 52 w 75"/>
              <a:gd name="T63" fmla="*/ 34 h 101"/>
              <a:gd name="T64" fmla="*/ 72 w 75"/>
              <a:gd name="T65" fmla="*/ 24 h 101"/>
              <a:gd name="T66" fmla="*/ 74 w 75"/>
              <a:gd name="T67" fmla="*/ 19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5" h="101">
                <a:moveTo>
                  <a:pt x="74" y="19"/>
                </a:moveTo>
                <a:cubicBezTo>
                  <a:pt x="73" y="17"/>
                  <a:pt x="71" y="16"/>
                  <a:pt x="68" y="17"/>
                </a:cubicBezTo>
                <a:cubicBezTo>
                  <a:pt x="59" y="21"/>
                  <a:pt x="59" y="21"/>
                  <a:pt x="59" y="21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13"/>
                  <a:pt x="59" y="13"/>
                  <a:pt x="59" y="12"/>
                </a:cubicBezTo>
                <a:cubicBezTo>
                  <a:pt x="59" y="1"/>
                  <a:pt x="48" y="0"/>
                  <a:pt x="37" y="0"/>
                </a:cubicBezTo>
                <a:cubicBezTo>
                  <a:pt x="26" y="0"/>
                  <a:pt x="15" y="1"/>
                  <a:pt x="15" y="12"/>
                </a:cubicBezTo>
                <a:cubicBezTo>
                  <a:pt x="15" y="13"/>
                  <a:pt x="15" y="13"/>
                  <a:pt x="15" y="13"/>
                </a:cubicBezTo>
                <a:cubicBezTo>
                  <a:pt x="15" y="21"/>
                  <a:pt x="15" y="21"/>
                  <a:pt x="15" y="21"/>
                </a:cubicBezTo>
                <a:cubicBezTo>
                  <a:pt x="6" y="17"/>
                  <a:pt x="6" y="17"/>
                  <a:pt x="6" y="17"/>
                </a:cubicBezTo>
                <a:cubicBezTo>
                  <a:pt x="4" y="16"/>
                  <a:pt x="2" y="17"/>
                  <a:pt x="1" y="19"/>
                </a:cubicBezTo>
                <a:cubicBezTo>
                  <a:pt x="0" y="21"/>
                  <a:pt x="1" y="23"/>
                  <a:pt x="3" y="24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17"/>
                  <a:pt x="23" y="17"/>
                  <a:pt x="23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96"/>
                  <a:pt x="26" y="96"/>
                  <a:pt x="26" y="96"/>
                </a:cubicBezTo>
                <a:cubicBezTo>
                  <a:pt x="26" y="96"/>
                  <a:pt x="26" y="96"/>
                  <a:pt x="26" y="96"/>
                </a:cubicBezTo>
                <a:cubicBezTo>
                  <a:pt x="26" y="96"/>
                  <a:pt x="26" y="96"/>
                  <a:pt x="26" y="96"/>
                </a:cubicBezTo>
                <a:cubicBezTo>
                  <a:pt x="26" y="99"/>
                  <a:pt x="28" y="101"/>
                  <a:pt x="30" y="101"/>
                </a:cubicBezTo>
                <a:cubicBezTo>
                  <a:pt x="33" y="101"/>
                  <a:pt x="35" y="99"/>
                  <a:pt x="35" y="96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52"/>
                  <a:pt x="35" y="52"/>
                  <a:pt x="35" y="52"/>
                </a:cubicBezTo>
                <a:cubicBezTo>
                  <a:pt x="35" y="50"/>
                  <a:pt x="35" y="48"/>
                  <a:pt x="37" y="48"/>
                </a:cubicBezTo>
                <a:cubicBezTo>
                  <a:pt x="39" y="48"/>
                  <a:pt x="40" y="50"/>
                  <a:pt x="40" y="52"/>
                </a:cubicBezTo>
                <a:cubicBezTo>
                  <a:pt x="40" y="96"/>
                  <a:pt x="40" y="96"/>
                  <a:pt x="40" y="96"/>
                </a:cubicBezTo>
                <a:cubicBezTo>
                  <a:pt x="40" y="96"/>
                  <a:pt x="40" y="96"/>
                  <a:pt x="40" y="96"/>
                </a:cubicBezTo>
                <a:cubicBezTo>
                  <a:pt x="40" y="99"/>
                  <a:pt x="42" y="101"/>
                  <a:pt x="44" y="101"/>
                </a:cubicBezTo>
                <a:cubicBezTo>
                  <a:pt x="47" y="101"/>
                  <a:pt x="49" y="99"/>
                  <a:pt x="49" y="96"/>
                </a:cubicBezTo>
                <a:cubicBezTo>
                  <a:pt x="49" y="96"/>
                  <a:pt x="49" y="96"/>
                  <a:pt x="49" y="96"/>
                </a:cubicBezTo>
                <a:cubicBezTo>
                  <a:pt x="49" y="17"/>
                  <a:pt x="49" y="17"/>
                  <a:pt x="49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34"/>
                  <a:pt x="52" y="34"/>
                  <a:pt x="52" y="34"/>
                </a:cubicBezTo>
                <a:cubicBezTo>
                  <a:pt x="72" y="24"/>
                  <a:pt x="72" y="24"/>
                  <a:pt x="72" y="24"/>
                </a:cubicBezTo>
                <a:cubicBezTo>
                  <a:pt x="74" y="23"/>
                  <a:pt x="75" y="21"/>
                  <a:pt x="74" y="19"/>
                </a:cubicBezTo>
                <a:close/>
              </a:path>
            </a:pathLst>
          </a:custGeom>
          <a:solidFill>
            <a:srgbClr val="4857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2602628" y="4057651"/>
            <a:ext cx="115887" cy="127000"/>
          </a:xfrm>
          <a:custGeom>
            <a:avLst/>
            <a:gdLst>
              <a:gd name="T0" fmla="*/ 0 w 18"/>
              <a:gd name="T1" fmla="*/ 10 h 20"/>
              <a:gd name="T2" fmla="*/ 9 w 18"/>
              <a:gd name="T3" fmla="*/ 20 h 20"/>
              <a:gd name="T4" fmla="*/ 18 w 18"/>
              <a:gd name="T5" fmla="*/ 10 h 20"/>
              <a:gd name="T6" fmla="*/ 9 w 18"/>
              <a:gd name="T7" fmla="*/ 0 h 20"/>
              <a:gd name="T8" fmla="*/ 0 w 18"/>
              <a:gd name="T9" fmla="*/ 1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20">
                <a:moveTo>
                  <a:pt x="0" y="10"/>
                </a:moveTo>
                <a:cubicBezTo>
                  <a:pt x="0" y="15"/>
                  <a:pt x="4" y="20"/>
                  <a:pt x="9" y="20"/>
                </a:cubicBezTo>
                <a:cubicBezTo>
                  <a:pt x="13" y="20"/>
                  <a:pt x="18" y="15"/>
                  <a:pt x="18" y="10"/>
                </a:cubicBezTo>
                <a:cubicBezTo>
                  <a:pt x="18" y="5"/>
                  <a:pt x="14" y="0"/>
                  <a:pt x="9" y="0"/>
                </a:cubicBezTo>
                <a:cubicBezTo>
                  <a:pt x="4" y="0"/>
                  <a:pt x="0" y="5"/>
                  <a:pt x="0" y="10"/>
                </a:cubicBezTo>
                <a:close/>
              </a:path>
            </a:pathLst>
          </a:custGeom>
          <a:solidFill>
            <a:srgbClr val="4857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2443878" y="4197351"/>
            <a:ext cx="363537" cy="527050"/>
          </a:xfrm>
          <a:custGeom>
            <a:avLst/>
            <a:gdLst>
              <a:gd name="T0" fmla="*/ 1 w 57"/>
              <a:gd name="T1" fmla="*/ 35 h 83"/>
              <a:gd name="T2" fmla="*/ 5 w 57"/>
              <a:gd name="T3" fmla="*/ 15 h 83"/>
              <a:gd name="T4" fmla="*/ 7 w 57"/>
              <a:gd name="T5" fmla="*/ 11 h 83"/>
              <a:gd name="T6" fmla="*/ 26 w 57"/>
              <a:gd name="T7" fmla="*/ 0 h 83"/>
              <a:gd name="T8" fmla="*/ 26 w 57"/>
              <a:gd name="T9" fmla="*/ 0 h 83"/>
              <a:gd name="T10" fmla="*/ 26 w 57"/>
              <a:gd name="T11" fmla="*/ 0 h 83"/>
              <a:gd name="T12" fmla="*/ 27 w 57"/>
              <a:gd name="T13" fmla="*/ 0 h 83"/>
              <a:gd name="T14" fmla="*/ 27 w 57"/>
              <a:gd name="T15" fmla="*/ 0 h 83"/>
              <a:gd name="T16" fmla="*/ 27 w 57"/>
              <a:gd name="T17" fmla="*/ 0 h 83"/>
              <a:gd name="T18" fmla="*/ 27 w 57"/>
              <a:gd name="T19" fmla="*/ 0 h 83"/>
              <a:gd name="T20" fmla="*/ 27 w 57"/>
              <a:gd name="T21" fmla="*/ 0 h 83"/>
              <a:gd name="T22" fmla="*/ 28 w 57"/>
              <a:gd name="T23" fmla="*/ 0 h 83"/>
              <a:gd name="T24" fmla="*/ 28 w 57"/>
              <a:gd name="T25" fmla="*/ 0 h 83"/>
              <a:gd name="T26" fmla="*/ 28 w 57"/>
              <a:gd name="T27" fmla="*/ 0 h 83"/>
              <a:gd name="T28" fmla="*/ 28 w 57"/>
              <a:gd name="T29" fmla="*/ 0 h 83"/>
              <a:gd name="T30" fmla="*/ 28 w 57"/>
              <a:gd name="T31" fmla="*/ 0 h 83"/>
              <a:gd name="T32" fmla="*/ 29 w 57"/>
              <a:gd name="T33" fmla="*/ 0 h 83"/>
              <a:gd name="T34" fmla="*/ 29 w 57"/>
              <a:gd name="T35" fmla="*/ 0 h 83"/>
              <a:gd name="T36" fmla="*/ 29 w 57"/>
              <a:gd name="T37" fmla="*/ 0 h 83"/>
              <a:gd name="T38" fmla="*/ 29 w 57"/>
              <a:gd name="T39" fmla="*/ 0 h 83"/>
              <a:gd name="T40" fmla="*/ 30 w 57"/>
              <a:gd name="T41" fmla="*/ 0 h 83"/>
              <a:gd name="T42" fmla="*/ 30 w 57"/>
              <a:gd name="T43" fmla="*/ 0 h 83"/>
              <a:gd name="T44" fmla="*/ 39 w 57"/>
              <a:gd name="T45" fmla="*/ 3 h 83"/>
              <a:gd name="T46" fmla="*/ 42 w 57"/>
              <a:gd name="T47" fmla="*/ 8 h 83"/>
              <a:gd name="T48" fmla="*/ 39 w 57"/>
              <a:gd name="T49" fmla="*/ 37 h 83"/>
              <a:gd name="T50" fmla="*/ 39 w 57"/>
              <a:gd name="T51" fmla="*/ 37 h 83"/>
              <a:gd name="T52" fmla="*/ 54 w 57"/>
              <a:gd name="T53" fmla="*/ 47 h 83"/>
              <a:gd name="T54" fmla="*/ 57 w 57"/>
              <a:gd name="T55" fmla="*/ 51 h 83"/>
              <a:gd name="T56" fmla="*/ 53 w 57"/>
              <a:gd name="T57" fmla="*/ 78 h 83"/>
              <a:gd name="T58" fmla="*/ 49 w 57"/>
              <a:gd name="T59" fmla="*/ 83 h 83"/>
              <a:gd name="T60" fmla="*/ 44 w 57"/>
              <a:gd name="T61" fmla="*/ 78 h 83"/>
              <a:gd name="T62" fmla="*/ 47 w 57"/>
              <a:gd name="T63" fmla="*/ 54 h 83"/>
              <a:gd name="T64" fmla="*/ 24 w 57"/>
              <a:gd name="T65" fmla="*/ 40 h 83"/>
              <a:gd name="T66" fmla="*/ 23 w 57"/>
              <a:gd name="T67" fmla="*/ 39 h 83"/>
              <a:gd name="T68" fmla="*/ 23 w 57"/>
              <a:gd name="T69" fmla="*/ 39 h 83"/>
              <a:gd name="T70" fmla="*/ 23 w 57"/>
              <a:gd name="T71" fmla="*/ 39 h 83"/>
              <a:gd name="T72" fmla="*/ 23 w 57"/>
              <a:gd name="T73" fmla="*/ 39 h 83"/>
              <a:gd name="T74" fmla="*/ 23 w 57"/>
              <a:gd name="T75" fmla="*/ 39 h 83"/>
              <a:gd name="T76" fmla="*/ 22 w 57"/>
              <a:gd name="T77" fmla="*/ 39 h 83"/>
              <a:gd name="T78" fmla="*/ 22 w 57"/>
              <a:gd name="T79" fmla="*/ 38 h 83"/>
              <a:gd name="T80" fmla="*/ 22 w 57"/>
              <a:gd name="T81" fmla="*/ 38 h 83"/>
              <a:gd name="T82" fmla="*/ 22 w 57"/>
              <a:gd name="T83" fmla="*/ 38 h 83"/>
              <a:gd name="T84" fmla="*/ 21 w 57"/>
              <a:gd name="T85" fmla="*/ 37 h 83"/>
              <a:gd name="T86" fmla="*/ 21 w 57"/>
              <a:gd name="T87" fmla="*/ 37 h 83"/>
              <a:gd name="T88" fmla="*/ 21 w 57"/>
              <a:gd name="T89" fmla="*/ 37 h 83"/>
              <a:gd name="T90" fmla="*/ 21 w 57"/>
              <a:gd name="T91" fmla="*/ 37 h 83"/>
              <a:gd name="T92" fmla="*/ 21 w 57"/>
              <a:gd name="T93" fmla="*/ 36 h 83"/>
              <a:gd name="T94" fmla="*/ 21 w 57"/>
              <a:gd name="T95" fmla="*/ 36 h 83"/>
              <a:gd name="T96" fmla="*/ 21 w 57"/>
              <a:gd name="T97" fmla="*/ 36 h 83"/>
              <a:gd name="T98" fmla="*/ 21 w 57"/>
              <a:gd name="T99" fmla="*/ 36 h 83"/>
              <a:gd name="T100" fmla="*/ 21 w 57"/>
              <a:gd name="T101" fmla="*/ 35 h 83"/>
              <a:gd name="T102" fmla="*/ 21 w 57"/>
              <a:gd name="T103" fmla="*/ 35 h 83"/>
              <a:gd name="T104" fmla="*/ 21 w 57"/>
              <a:gd name="T105" fmla="*/ 35 h 83"/>
              <a:gd name="T106" fmla="*/ 21 w 57"/>
              <a:gd name="T107" fmla="*/ 35 h 83"/>
              <a:gd name="T108" fmla="*/ 24 w 57"/>
              <a:gd name="T109" fmla="*/ 13 h 83"/>
              <a:gd name="T110" fmla="*/ 13 w 57"/>
              <a:gd name="T111" fmla="*/ 19 h 83"/>
              <a:gd name="T112" fmla="*/ 10 w 57"/>
              <a:gd name="T113" fmla="*/ 37 h 83"/>
              <a:gd name="T114" fmla="*/ 4 w 57"/>
              <a:gd name="T115" fmla="*/ 40 h 83"/>
              <a:gd name="T116" fmla="*/ 1 w 57"/>
              <a:gd name="T117" fmla="*/ 35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7" h="83">
                <a:moveTo>
                  <a:pt x="1" y="35"/>
                </a:moveTo>
                <a:cubicBezTo>
                  <a:pt x="5" y="15"/>
                  <a:pt x="5" y="15"/>
                  <a:pt x="5" y="15"/>
                </a:cubicBezTo>
                <a:cubicBezTo>
                  <a:pt x="5" y="13"/>
                  <a:pt x="6" y="12"/>
                  <a:pt x="7" y="11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9" y="3"/>
                  <a:pt x="39" y="3"/>
                  <a:pt x="39" y="3"/>
                </a:cubicBezTo>
                <a:cubicBezTo>
                  <a:pt x="41" y="4"/>
                  <a:pt x="42" y="6"/>
                  <a:pt x="42" y="8"/>
                </a:cubicBezTo>
                <a:cubicBezTo>
                  <a:pt x="39" y="37"/>
                  <a:pt x="39" y="37"/>
                  <a:pt x="39" y="37"/>
                </a:cubicBezTo>
                <a:cubicBezTo>
                  <a:pt x="39" y="37"/>
                  <a:pt x="39" y="37"/>
                  <a:pt x="39" y="37"/>
                </a:cubicBezTo>
                <a:cubicBezTo>
                  <a:pt x="54" y="47"/>
                  <a:pt x="54" y="47"/>
                  <a:pt x="54" y="47"/>
                </a:cubicBezTo>
                <a:cubicBezTo>
                  <a:pt x="56" y="47"/>
                  <a:pt x="57" y="49"/>
                  <a:pt x="57" y="51"/>
                </a:cubicBezTo>
                <a:cubicBezTo>
                  <a:pt x="53" y="78"/>
                  <a:pt x="53" y="78"/>
                  <a:pt x="53" y="78"/>
                </a:cubicBezTo>
                <a:cubicBezTo>
                  <a:pt x="53" y="81"/>
                  <a:pt x="51" y="83"/>
                  <a:pt x="49" y="83"/>
                </a:cubicBezTo>
                <a:cubicBezTo>
                  <a:pt x="46" y="83"/>
                  <a:pt x="44" y="81"/>
                  <a:pt x="44" y="78"/>
                </a:cubicBezTo>
                <a:cubicBezTo>
                  <a:pt x="47" y="54"/>
                  <a:pt x="47" y="54"/>
                  <a:pt x="47" y="54"/>
                </a:cubicBezTo>
                <a:cubicBezTo>
                  <a:pt x="24" y="40"/>
                  <a:pt x="24" y="40"/>
                  <a:pt x="24" y="40"/>
                </a:cubicBezTo>
                <a:cubicBezTo>
                  <a:pt x="23" y="40"/>
                  <a:pt x="23" y="39"/>
                  <a:pt x="23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2" y="39"/>
                  <a:pt x="22" y="39"/>
                  <a:pt x="22" y="39"/>
                </a:cubicBezTo>
                <a:cubicBezTo>
                  <a:pt x="22" y="39"/>
                  <a:pt x="22" y="38"/>
                  <a:pt x="22" y="38"/>
                </a:cubicBezTo>
                <a:cubicBezTo>
                  <a:pt x="22" y="38"/>
                  <a:pt x="22" y="38"/>
                  <a:pt x="22" y="38"/>
                </a:cubicBezTo>
                <a:cubicBezTo>
                  <a:pt x="22" y="38"/>
                  <a:pt x="22" y="38"/>
                  <a:pt x="22" y="38"/>
                </a:cubicBezTo>
                <a:cubicBezTo>
                  <a:pt x="22" y="38"/>
                  <a:pt x="22" y="38"/>
                  <a:pt x="21" y="37"/>
                </a:cubicBezTo>
                <a:cubicBezTo>
                  <a:pt x="21" y="37"/>
                  <a:pt x="21" y="37"/>
                  <a:pt x="21" y="37"/>
                </a:cubicBezTo>
                <a:cubicBezTo>
                  <a:pt x="21" y="37"/>
                  <a:pt x="21" y="37"/>
                  <a:pt x="21" y="37"/>
                </a:cubicBezTo>
                <a:cubicBezTo>
                  <a:pt x="21" y="37"/>
                  <a:pt x="21" y="37"/>
                  <a:pt x="21" y="37"/>
                </a:cubicBezTo>
                <a:cubicBezTo>
                  <a:pt x="21" y="36"/>
                  <a:pt x="21" y="36"/>
                  <a:pt x="21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4" y="13"/>
                  <a:pt x="24" y="13"/>
                  <a:pt x="24" y="13"/>
                </a:cubicBezTo>
                <a:cubicBezTo>
                  <a:pt x="13" y="19"/>
                  <a:pt x="13" y="19"/>
                  <a:pt x="13" y="19"/>
                </a:cubicBezTo>
                <a:cubicBezTo>
                  <a:pt x="10" y="37"/>
                  <a:pt x="10" y="37"/>
                  <a:pt x="10" y="37"/>
                </a:cubicBezTo>
                <a:cubicBezTo>
                  <a:pt x="9" y="39"/>
                  <a:pt x="7" y="41"/>
                  <a:pt x="4" y="40"/>
                </a:cubicBezTo>
                <a:cubicBezTo>
                  <a:pt x="2" y="40"/>
                  <a:pt x="0" y="37"/>
                  <a:pt x="1" y="35"/>
                </a:cubicBezTo>
                <a:close/>
              </a:path>
            </a:pathLst>
          </a:custGeom>
          <a:solidFill>
            <a:srgbClr val="4857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2539128" y="4464051"/>
            <a:ext cx="101600" cy="387350"/>
          </a:xfrm>
          <a:custGeom>
            <a:avLst/>
            <a:gdLst>
              <a:gd name="T0" fmla="*/ 0 w 16"/>
              <a:gd name="T1" fmla="*/ 55 h 61"/>
              <a:gd name="T2" fmla="*/ 8 w 16"/>
              <a:gd name="T3" fmla="*/ 1 h 61"/>
              <a:gd name="T4" fmla="*/ 8 w 16"/>
              <a:gd name="T5" fmla="*/ 0 h 61"/>
              <a:gd name="T6" fmla="*/ 16 w 16"/>
              <a:gd name="T7" fmla="*/ 5 h 61"/>
              <a:gd name="T8" fmla="*/ 9 w 16"/>
              <a:gd name="T9" fmla="*/ 57 h 61"/>
              <a:gd name="T10" fmla="*/ 4 w 16"/>
              <a:gd name="T11" fmla="*/ 61 h 61"/>
              <a:gd name="T12" fmla="*/ 0 w 16"/>
              <a:gd name="T13" fmla="*/ 55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61">
                <a:moveTo>
                  <a:pt x="0" y="55"/>
                </a:moveTo>
                <a:cubicBezTo>
                  <a:pt x="8" y="1"/>
                  <a:pt x="8" y="1"/>
                  <a:pt x="8" y="1"/>
                </a:cubicBezTo>
                <a:cubicBezTo>
                  <a:pt x="8" y="0"/>
                  <a:pt x="8" y="0"/>
                  <a:pt x="8" y="0"/>
                </a:cubicBezTo>
                <a:cubicBezTo>
                  <a:pt x="16" y="5"/>
                  <a:pt x="16" y="5"/>
                  <a:pt x="16" y="5"/>
                </a:cubicBezTo>
                <a:cubicBezTo>
                  <a:pt x="9" y="57"/>
                  <a:pt x="9" y="57"/>
                  <a:pt x="9" y="57"/>
                </a:cubicBezTo>
                <a:cubicBezTo>
                  <a:pt x="9" y="59"/>
                  <a:pt x="6" y="61"/>
                  <a:pt x="4" y="61"/>
                </a:cubicBezTo>
                <a:cubicBezTo>
                  <a:pt x="1" y="60"/>
                  <a:pt x="0" y="58"/>
                  <a:pt x="0" y="55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2712165" y="4311651"/>
            <a:ext cx="101600" cy="114300"/>
          </a:xfrm>
          <a:custGeom>
            <a:avLst/>
            <a:gdLst>
              <a:gd name="T0" fmla="*/ 1 w 16"/>
              <a:gd name="T1" fmla="*/ 0 h 18"/>
              <a:gd name="T2" fmla="*/ 13 w 16"/>
              <a:gd name="T3" fmla="*/ 8 h 18"/>
              <a:gd name="T4" fmla="*/ 14 w 16"/>
              <a:gd name="T5" fmla="*/ 15 h 18"/>
              <a:gd name="T6" fmla="*/ 8 w 16"/>
              <a:gd name="T7" fmla="*/ 16 h 18"/>
              <a:gd name="T8" fmla="*/ 0 w 16"/>
              <a:gd name="T9" fmla="*/ 10 h 18"/>
              <a:gd name="T10" fmla="*/ 1 w 16"/>
              <a:gd name="T11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" h="18">
                <a:moveTo>
                  <a:pt x="1" y="0"/>
                </a:moveTo>
                <a:cubicBezTo>
                  <a:pt x="13" y="8"/>
                  <a:pt x="13" y="8"/>
                  <a:pt x="13" y="8"/>
                </a:cubicBezTo>
                <a:cubicBezTo>
                  <a:pt x="15" y="10"/>
                  <a:pt x="16" y="13"/>
                  <a:pt x="14" y="15"/>
                </a:cubicBezTo>
                <a:cubicBezTo>
                  <a:pt x="13" y="17"/>
                  <a:pt x="10" y="18"/>
                  <a:pt x="8" y="16"/>
                </a:cubicBezTo>
                <a:cubicBezTo>
                  <a:pt x="0" y="10"/>
                  <a:pt x="0" y="10"/>
                  <a:pt x="0" y="10"/>
                </a:cubicBezTo>
                <a:lnTo>
                  <a:pt x="1" y="0"/>
                </a:ln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2380378" y="1851026"/>
            <a:ext cx="1635125" cy="1728788"/>
          </a:xfrm>
          <a:custGeom>
            <a:avLst/>
            <a:gdLst>
              <a:gd name="T0" fmla="*/ 62 w 257"/>
              <a:gd name="T1" fmla="*/ 272 h 272"/>
              <a:gd name="T2" fmla="*/ 45 w 257"/>
              <a:gd name="T3" fmla="*/ 249 h 272"/>
              <a:gd name="T4" fmla="*/ 98 w 257"/>
              <a:gd name="T5" fmla="*/ 33 h 272"/>
              <a:gd name="T6" fmla="*/ 154 w 257"/>
              <a:gd name="T7" fmla="*/ 12 h 272"/>
              <a:gd name="T8" fmla="*/ 224 w 257"/>
              <a:gd name="T9" fmla="*/ 17 h 272"/>
              <a:gd name="T10" fmla="*/ 231 w 257"/>
              <a:gd name="T11" fmla="*/ 0 h 272"/>
              <a:gd name="T12" fmla="*/ 257 w 257"/>
              <a:gd name="T13" fmla="*/ 34 h 272"/>
              <a:gd name="T14" fmla="*/ 215 w 257"/>
              <a:gd name="T15" fmla="*/ 40 h 272"/>
              <a:gd name="T16" fmla="*/ 222 w 257"/>
              <a:gd name="T17" fmla="*/ 21 h 272"/>
              <a:gd name="T18" fmla="*/ 154 w 257"/>
              <a:gd name="T19" fmla="*/ 17 h 272"/>
              <a:gd name="T20" fmla="*/ 100 w 257"/>
              <a:gd name="T21" fmla="*/ 37 h 272"/>
              <a:gd name="T22" fmla="*/ 32 w 257"/>
              <a:gd name="T23" fmla="*/ 131 h 272"/>
              <a:gd name="T24" fmla="*/ 49 w 257"/>
              <a:gd name="T25" fmla="*/ 246 h 272"/>
              <a:gd name="T26" fmla="*/ 66 w 257"/>
              <a:gd name="T27" fmla="*/ 268 h 272"/>
              <a:gd name="T28" fmla="*/ 66 w 257"/>
              <a:gd name="T29" fmla="*/ 269 h 272"/>
              <a:gd name="T30" fmla="*/ 63 w 257"/>
              <a:gd name="T31" fmla="*/ 272 h 272"/>
              <a:gd name="T32" fmla="*/ 62 w 257"/>
              <a:gd name="T33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7" h="272">
                <a:moveTo>
                  <a:pt x="62" y="272"/>
                </a:moveTo>
                <a:cubicBezTo>
                  <a:pt x="56" y="264"/>
                  <a:pt x="50" y="257"/>
                  <a:pt x="45" y="249"/>
                </a:cubicBezTo>
                <a:cubicBezTo>
                  <a:pt x="0" y="175"/>
                  <a:pt x="24" y="78"/>
                  <a:pt x="98" y="33"/>
                </a:cubicBezTo>
                <a:cubicBezTo>
                  <a:pt x="115" y="23"/>
                  <a:pt x="134" y="16"/>
                  <a:pt x="154" y="12"/>
                </a:cubicBezTo>
                <a:cubicBezTo>
                  <a:pt x="177" y="8"/>
                  <a:pt x="201" y="10"/>
                  <a:pt x="224" y="17"/>
                </a:cubicBezTo>
                <a:cubicBezTo>
                  <a:pt x="231" y="0"/>
                  <a:pt x="231" y="0"/>
                  <a:pt x="231" y="0"/>
                </a:cubicBezTo>
                <a:cubicBezTo>
                  <a:pt x="257" y="34"/>
                  <a:pt x="257" y="34"/>
                  <a:pt x="257" y="34"/>
                </a:cubicBezTo>
                <a:cubicBezTo>
                  <a:pt x="215" y="40"/>
                  <a:pt x="215" y="40"/>
                  <a:pt x="215" y="40"/>
                </a:cubicBezTo>
                <a:cubicBezTo>
                  <a:pt x="222" y="21"/>
                  <a:pt x="222" y="21"/>
                  <a:pt x="222" y="21"/>
                </a:cubicBezTo>
                <a:cubicBezTo>
                  <a:pt x="200" y="15"/>
                  <a:pt x="177" y="13"/>
                  <a:pt x="154" y="17"/>
                </a:cubicBezTo>
                <a:cubicBezTo>
                  <a:pt x="135" y="20"/>
                  <a:pt x="117" y="27"/>
                  <a:pt x="100" y="37"/>
                </a:cubicBezTo>
                <a:cubicBezTo>
                  <a:pt x="66" y="58"/>
                  <a:pt x="41" y="92"/>
                  <a:pt x="32" y="131"/>
                </a:cubicBezTo>
                <a:cubicBezTo>
                  <a:pt x="22" y="171"/>
                  <a:pt x="28" y="212"/>
                  <a:pt x="49" y="246"/>
                </a:cubicBezTo>
                <a:cubicBezTo>
                  <a:pt x="54" y="254"/>
                  <a:pt x="60" y="262"/>
                  <a:pt x="66" y="268"/>
                </a:cubicBezTo>
                <a:cubicBezTo>
                  <a:pt x="66" y="269"/>
                  <a:pt x="66" y="269"/>
                  <a:pt x="66" y="269"/>
                </a:cubicBezTo>
                <a:cubicBezTo>
                  <a:pt x="63" y="272"/>
                  <a:pt x="63" y="272"/>
                  <a:pt x="63" y="272"/>
                </a:cubicBezTo>
                <a:lnTo>
                  <a:pt x="62" y="272"/>
                </a:lnTo>
                <a:close/>
              </a:path>
            </a:pathLst>
          </a:custGeom>
          <a:solidFill>
            <a:srgbClr val="FFD0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478553" y="5399088"/>
            <a:ext cx="1597025" cy="539750"/>
          </a:xfrm>
          <a:custGeom>
            <a:avLst/>
            <a:gdLst>
              <a:gd name="T0" fmla="*/ 250 w 251"/>
              <a:gd name="T1" fmla="*/ 0 h 85"/>
              <a:gd name="T2" fmla="*/ 128 w 251"/>
              <a:gd name="T3" fmla="*/ 3 h 85"/>
              <a:gd name="T4" fmla="*/ 0 w 251"/>
              <a:gd name="T5" fmla="*/ 77 h 85"/>
              <a:gd name="T6" fmla="*/ 5 w 251"/>
              <a:gd name="T7" fmla="*/ 85 h 85"/>
              <a:gd name="T8" fmla="*/ 131 w 251"/>
              <a:gd name="T9" fmla="*/ 12 h 85"/>
              <a:gd name="T10" fmla="*/ 251 w 251"/>
              <a:gd name="T11" fmla="*/ 9 h 85"/>
              <a:gd name="T12" fmla="*/ 250 w 251"/>
              <a:gd name="T13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1" h="85">
                <a:moveTo>
                  <a:pt x="250" y="0"/>
                </a:moveTo>
                <a:cubicBezTo>
                  <a:pt x="128" y="3"/>
                  <a:pt x="128" y="3"/>
                  <a:pt x="128" y="3"/>
                </a:cubicBezTo>
                <a:cubicBezTo>
                  <a:pt x="0" y="77"/>
                  <a:pt x="0" y="77"/>
                  <a:pt x="0" y="77"/>
                </a:cubicBezTo>
                <a:cubicBezTo>
                  <a:pt x="5" y="85"/>
                  <a:pt x="5" y="85"/>
                  <a:pt x="5" y="85"/>
                </a:cubicBezTo>
                <a:cubicBezTo>
                  <a:pt x="131" y="12"/>
                  <a:pt x="131" y="12"/>
                  <a:pt x="131" y="12"/>
                </a:cubicBezTo>
                <a:cubicBezTo>
                  <a:pt x="251" y="9"/>
                  <a:pt x="251" y="9"/>
                  <a:pt x="251" y="9"/>
                </a:cubicBezTo>
                <a:cubicBezTo>
                  <a:pt x="251" y="6"/>
                  <a:pt x="250" y="3"/>
                  <a:pt x="250" y="0"/>
                </a:cubicBezTo>
                <a:close/>
              </a:path>
            </a:pathLst>
          </a:custGeom>
          <a:solidFill>
            <a:srgbClr val="74CE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2380378" y="3935413"/>
            <a:ext cx="877887" cy="1296988"/>
          </a:xfrm>
          <a:custGeom>
            <a:avLst/>
            <a:gdLst>
              <a:gd name="T0" fmla="*/ 102 w 138"/>
              <a:gd name="T1" fmla="*/ 3 h 204"/>
              <a:gd name="T2" fmla="*/ 127 w 138"/>
              <a:gd name="T3" fmla="*/ 92 h 204"/>
              <a:gd name="T4" fmla="*/ 20 w 138"/>
              <a:gd name="T5" fmla="*/ 157 h 204"/>
              <a:gd name="T6" fmla="*/ 0 w 138"/>
              <a:gd name="T7" fmla="*/ 198 h 204"/>
              <a:gd name="T8" fmla="*/ 7 w 138"/>
              <a:gd name="T9" fmla="*/ 204 h 204"/>
              <a:gd name="T10" fmla="*/ 27 w 138"/>
              <a:gd name="T11" fmla="*/ 163 h 204"/>
              <a:gd name="T12" fmla="*/ 138 w 138"/>
              <a:gd name="T13" fmla="*/ 96 h 204"/>
              <a:gd name="T14" fmla="*/ 111 w 138"/>
              <a:gd name="T15" fmla="*/ 0 h 204"/>
              <a:gd name="T16" fmla="*/ 102 w 138"/>
              <a:gd name="T17" fmla="*/ 3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8" h="204">
                <a:moveTo>
                  <a:pt x="102" y="3"/>
                </a:moveTo>
                <a:cubicBezTo>
                  <a:pt x="127" y="92"/>
                  <a:pt x="127" y="92"/>
                  <a:pt x="127" y="92"/>
                </a:cubicBezTo>
                <a:cubicBezTo>
                  <a:pt x="20" y="157"/>
                  <a:pt x="20" y="157"/>
                  <a:pt x="20" y="157"/>
                </a:cubicBezTo>
                <a:cubicBezTo>
                  <a:pt x="0" y="198"/>
                  <a:pt x="0" y="198"/>
                  <a:pt x="0" y="198"/>
                </a:cubicBezTo>
                <a:cubicBezTo>
                  <a:pt x="3" y="200"/>
                  <a:pt x="5" y="202"/>
                  <a:pt x="7" y="204"/>
                </a:cubicBezTo>
                <a:cubicBezTo>
                  <a:pt x="27" y="163"/>
                  <a:pt x="27" y="163"/>
                  <a:pt x="27" y="163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11" y="0"/>
                  <a:pt x="111" y="0"/>
                  <a:pt x="111" y="0"/>
                </a:cubicBezTo>
                <a:cubicBezTo>
                  <a:pt x="108" y="2"/>
                  <a:pt x="106" y="3"/>
                  <a:pt x="102" y="3"/>
                </a:cubicBezTo>
                <a:close/>
              </a:path>
            </a:pathLst>
          </a:custGeom>
          <a:solidFill>
            <a:srgbClr val="74CE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3143965" y="2428876"/>
            <a:ext cx="1106487" cy="1208088"/>
          </a:xfrm>
          <a:custGeom>
            <a:avLst/>
            <a:gdLst>
              <a:gd name="T0" fmla="*/ 169 w 174"/>
              <a:gd name="T1" fmla="*/ 0 h 190"/>
              <a:gd name="T2" fmla="*/ 165 w 174"/>
              <a:gd name="T3" fmla="*/ 0 h 190"/>
              <a:gd name="T4" fmla="*/ 165 w 174"/>
              <a:gd name="T5" fmla="*/ 78 h 190"/>
              <a:gd name="T6" fmla="*/ 0 w 174"/>
              <a:gd name="T7" fmla="*/ 182 h 190"/>
              <a:gd name="T8" fmla="*/ 5 w 174"/>
              <a:gd name="T9" fmla="*/ 190 h 190"/>
              <a:gd name="T10" fmla="*/ 174 w 174"/>
              <a:gd name="T11" fmla="*/ 83 h 190"/>
              <a:gd name="T12" fmla="*/ 174 w 174"/>
              <a:gd name="T13" fmla="*/ 0 h 190"/>
              <a:gd name="T14" fmla="*/ 169 w 174"/>
              <a:gd name="T15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4" h="190">
                <a:moveTo>
                  <a:pt x="169" y="0"/>
                </a:moveTo>
                <a:cubicBezTo>
                  <a:pt x="167" y="0"/>
                  <a:pt x="166" y="0"/>
                  <a:pt x="165" y="0"/>
                </a:cubicBezTo>
                <a:cubicBezTo>
                  <a:pt x="165" y="78"/>
                  <a:pt x="165" y="78"/>
                  <a:pt x="165" y="78"/>
                </a:cubicBezTo>
                <a:cubicBezTo>
                  <a:pt x="0" y="182"/>
                  <a:pt x="0" y="182"/>
                  <a:pt x="0" y="182"/>
                </a:cubicBezTo>
                <a:cubicBezTo>
                  <a:pt x="2" y="184"/>
                  <a:pt x="3" y="187"/>
                  <a:pt x="5" y="190"/>
                </a:cubicBezTo>
                <a:cubicBezTo>
                  <a:pt x="174" y="83"/>
                  <a:pt x="174" y="83"/>
                  <a:pt x="174" y="83"/>
                </a:cubicBezTo>
                <a:cubicBezTo>
                  <a:pt x="174" y="0"/>
                  <a:pt x="174" y="0"/>
                  <a:pt x="174" y="0"/>
                </a:cubicBezTo>
                <a:cubicBezTo>
                  <a:pt x="173" y="0"/>
                  <a:pt x="171" y="0"/>
                  <a:pt x="169" y="0"/>
                </a:cubicBezTo>
                <a:close/>
              </a:path>
            </a:pathLst>
          </a:custGeom>
          <a:solidFill>
            <a:srgbClr val="74CE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4352053" y="744538"/>
            <a:ext cx="477837" cy="1347788"/>
          </a:xfrm>
          <a:custGeom>
            <a:avLst/>
            <a:gdLst>
              <a:gd name="T0" fmla="*/ 66 w 75"/>
              <a:gd name="T1" fmla="*/ 0 h 212"/>
              <a:gd name="T2" fmla="*/ 66 w 75"/>
              <a:gd name="T3" fmla="*/ 152 h 212"/>
              <a:gd name="T4" fmla="*/ 0 w 75"/>
              <a:gd name="T5" fmla="*/ 205 h 212"/>
              <a:gd name="T6" fmla="*/ 6 w 75"/>
              <a:gd name="T7" fmla="*/ 212 h 212"/>
              <a:gd name="T8" fmla="*/ 75 w 75"/>
              <a:gd name="T9" fmla="*/ 156 h 212"/>
              <a:gd name="T10" fmla="*/ 75 w 75"/>
              <a:gd name="T11" fmla="*/ 0 h 212"/>
              <a:gd name="T12" fmla="*/ 66 w 75"/>
              <a:gd name="T13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212">
                <a:moveTo>
                  <a:pt x="66" y="0"/>
                </a:moveTo>
                <a:cubicBezTo>
                  <a:pt x="66" y="152"/>
                  <a:pt x="66" y="152"/>
                  <a:pt x="66" y="152"/>
                </a:cubicBezTo>
                <a:cubicBezTo>
                  <a:pt x="0" y="205"/>
                  <a:pt x="0" y="205"/>
                  <a:pt x="0" y="205"/>
                </a:cubicBezTo>
                <a:cubicBezTo>
                  <a:pt x="3" y="207"/>
                  <a:pt x="5" y="210"/>
                  <a:pt x="6" y="212"/>
                </a:cubicBezTo>
                <a:cubicBezTo>
                  <a:pt x="75" y="156"/>
                  <a:pt x="75" y="156"/>
                  <a:pt x="75" y="156"/>
                </a:cubicBezTo>
                <a:cubicBezTo>
                  <a:pt x="75" y="0"/>
                  <a:pt x="75" y="0"/>
                  <a:pt x="75" y="0"/>
                </a:cubicBezTo>
                <a:lnTo>
                  <a:pt x="66" y="0"/>
                </a:lnTo>
                <a:close/>
              </a:path>
            </a:pathLst>
          </a:custGeom>
          <a:solidFill>
            <a:srgbClr val="74CE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0"/>
          <p:cNvSpPr>
            <a:spLocks noEditPoints="1"/>
          </p:cNvSpPr>
          <p:nvPr/>
        </p:nvSpPr>
        <p:spPr bwMode="auto">
          <a:xfrm>
            <a:off x="2813765" y="3573463"/>
            <a:ext cx="355600" cy="349250"/>
          </a:xfrm>
          <a:custGeom>
            <a:avLst/>
            <a:gdLst>
              <a:gd name="T0" fmla="*/ 28 w 56"/>
              <a:gd name="T1" fmla="*/ 0 h 55"/>
              <a:gd name="T2" fmla="*/ 0 w 56"/>
              <a:gd name="T3" fmla="*/ 28 h 55"/>
              <a:gd name="T4" fmla="*/ 28 w 56"/>
              <a:gd name="T5" fmla="*/ 55 h 55"/>
              <a:gd name="T6" fmla="*/ 56 w 56"/>
              <a:gd name="T7" fmla="*/ 28 h 55"/>
              <a:gd name="T8" fmla="*/ 28 w 56"/>
              <a:gd name="T9" fmla="*/ 0 h 55"/>
              <a:gd name="T10" fmla="*/ 46 w 56"/>
              <a:gd name="T11" fmla="*/ 32 h 55"/>
              <a:gd name="T12" fmla="*/ 32 w 56"/>
              <a:gd name="T13" fmla="*/ 32 h 55"/>
              <a:gd name="T14" fmla="*/ 32 w 56"/>
              <a:gd name="T15" fmla="*/ 46 h 55"/>
              <a:gd name="T16" fmla="*/ 24 w 56"/>
              <a:gd name="T17" fmla="*/ 46 h 55"/>
              <a:gd name="T18" fmla="*/ 24 w 56"/>
              <a:gd name="T19" fmla="*/ 32 h 55"/>
              <a:gd name="T20" fmla="*/ 9 w 56"/>
              <a:gd name="T21" fmla="*/ 32 h 55"/>
              <a:gd name="T22" fmla="*/ 9 w 56"/>
              <a:gd name="T23" fmla="*/ 24 h 55"/>
              <a:gd name="T24" fmla="*/ 24 w 56"/>
              <a:gd name="T25" fmla="*/ 24 h 55"/>
              <a:gd name="T26" fmla="*/ 24 w 56"/>
              <a:gd name="T27" fmla="*/ 9 h 55"/>
              <a:gd name="T28" fmla="*/ 32 w 56"/>
              <a:gd name="T29" fmla="*/ 9 h 55"/>
              <a:gd name="T30" fmla="*/ 32 w 56"/>
              <a:gd name="T31" fmla="*/ 24 h 55"/>
              <a:gd name="T32" fmla="*/ 46 w 56"/>
              <a:gd name="T33" fmla="*/ 24 h 55"/>
              <a:gd name="T34" fmla="*/ 46 w 56"/>
              <a:gd name="T35" fmla="*/ 32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" h="55">
                <a:moveTo>
                  <a:pt x="28" y="0"/>
                </a:moveTo>
                <a:cubicBezTo>
                  <a:pt x="12" y="0"/>
                  <a:pt x="0" y="12"/>
                  <a:pt x="0" y="28"/>
                </a:cubicBezTo>
                <a:cubicBezTo>
                  <a:pt x="0" y="43"/>
                  <a:pt x="12" y="55"/>
                  <a:pt x="28" y="55"/>
                </a:cubicBezTo>
                <a:cubicBezTo>
                  <a:pt x="43" y="55"/>
                  <a:pt x="56" y="43"/>
                  <a:pt x="56" y="28"/>
                </a:cubicBezTo>
                <a:cubicBezTo>
                  <a:pt x="56" y="12"/>
                  <a:pt x="43" y="0"/>
                  <a:pt x="28" y="0"/>
                </a:cubicBezTo>
                <a:close/>
                <a:moveTo>
                  <a:pt x="46" y="32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46"/>
                  <a:pt x="32" y="46"/>
                  <a:pt x="32" y="46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32"/>
                  <a:pt x="24" y="32"/>
                  <a:pt x="24" y="32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24"/>
                  <a:pt x="9" y="24"/>
                  <a:pt x="9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9"/>
                  <a:pt x="24" y="9"/>
                  <a:pt x="24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24"/>
                  <a:pt x="32" y="24"/>
                  <a:pt x="32" y="24"/>
                </a:cubicBezTo>
                <a:cubicBezTo>
                  <a:pt x="46" y="24"/>
                  <a:pt x="46" y="24"/>
                  <a:pt x="46" y="24"/>
                </a:cubicBezTo>
                <a:lnTo>
                  <a:pt x="46" y="32"/>
                </a:ln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21"/>
          <p:cNvSpPr>
            <a:spLocks noEditPoints="1"/>
          </p:cNvSpPr>
          <p:nvPr/>
        </p:nvSpPr>
        <p:spPr bwMode="auto">
          <a:xfrm>
            <a:off x="2100978" y="5207001"/>
            <a:ext cx="355600" cy="357188"/>
          </a:xfrm>
          <a:custGeom>
            <a:avLst/>
            <a:gdLst>
              <a:gd name="T0" fmla="*/ 28 w 56"/>
              <a:gd name="T1" fmla="*/ 0 h 56"/>
              <a:gd name="T2" fmla="*/ 0 w 56"/>
              <a:gd name="T3" fmla="*/ 28 h 56"/>
              <a:gd name="T4" fmla="*/ 28 w 56"/>
              <a:gd name="T5" fmla="*/ 56 h 56"/>
              <a:gd name="T6" fmla="*/ 56 w 56"/>
              <a:gd name="T7" fmla="*/ 28 h 56"/>
              <a:gd name="T8" fmla="*/ 28 w 56"/>
              <a:gd name="T9" fmla="*/ 0 h 56"/>
              <a:gd name="T10" fmla="*/ 46 w 56"/>
              <a:gd name="T11" fmla="*/ 32 h 56"/>
              <a:gd name="T12" fmla="*/ 32 w 56"/>
              <a:gd name="T13" fmla="*/ 32 h 56"/>
              <a:gd name="T14" fmla="*/ 32 w 56"/>
              <a:gd name="T15" fmla="*/ 47 h 56"/>
              <a:gd name="T16" fmla="*/ 24 w 56"/>
              <a:gd name="T17" fmla="*/ 47 h 56"/>
              <a:gd name="T18" fmla="*/ 24 w 56"/>
              <a:gd name="T19" fmla="*/ 32 h 56"/>
              <a:gd name="T20" fmla="*/ 9 w 56"/>
              <a:gd name="T21" fmla="*/ 32 h 56"/>
              <a:gd name="T22" fmla="*/ 9 w 56"/>
              <a:gd name="T23" fmla="*/ 24 h 56"/>
              <a:gd name="T24" fmla="*/ 24 w 56"/>
              <a:gd name="T25" fmla="*/ 24 h 56"/>
              <a:gd name="T26" fmla="*/ 24 w 56"/>
              <a:gd name="T27" fmla="*/ 9 h 56"/>
              <a:gd name="T28" fmla="*/ 32 w 56"/>
              <a:gd name="T29" fmla="*/ 9 h 56"/>
              <a:gd name="T30" fmla="*/ 32 w 56"/>
              <a:gd name="T31" fmla="*/ 24 h 56"/>
              <a:gd name="T32" fmla="*/ 46 w 56"/>
              <a:gd name="T33" fmla="*/ 24 h 56"/>
              <a:gd name="T34" fmla="*/ 46 w 56"/>
              <a:gd name="T35" fmla="*/ 3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" h="56">
                <a:moveTo>
                  <a:pt x="28" y="0"/>
                </a:moveTo>
                <a:cubicBezTo>
                  <a:pt x="12" y="0"/>
                  <a:pt x="0" y="13"/>
                  <a:pt x="0" y="28"/>
                </a:cubicBezTo>
                <a:cubicBezTo>
                  <a:pt x="0" y="43"/>
                  <a:pt x="12" y="56"/>
                  <a:pt x="28" y="56"/>
                </a:cubicBezTo>
                <a:cubicBezTo>
                  <a:pt x="43" y="56"/>
                  <a:pt x="56" y="43"/>
                  <a:pt x="56" y="28"/>
                </a:cubicBezTo>
                <a:cubicBezTo>
                  <a:pt x="56" y="13"/>
                  <a:pt x="43" y="0"/>
                  <a:pt x="28" y="0"/>
                </a:cubicBezTo>
                <a:close/>
                <a:moveTo>
                  <a:pt x="46" y="32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47"/>
                  <a:pt x="32" y="47"/>
                  <a:pt x="32" y="47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2"/>
                  <a:pt x="24" y="32"/>
                  <a:pt x="24" y="32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24"/>
                  <a:pt x="9" y="24"/>
                  <a:pt x="9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9"/>
                  <a:pt x="24" y="9"/>
                  <a:pt x="24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24"/>
                  <a:pt x="32" y="24"/>
                  <a:pt x="32" y="24"/>
                </a:cubicBezTo>
                <a:cubicBezTo>
                  <a:pt x="46" y="24"/>
                  <a:pt x="46" y="24"/>
                  <a:pt x="46" y="24"/>
                </a:cubicBezTo>
                <a:lnTo>
                  <a:pt x="46" y="32"/>
                </a:lnTo>
                <a:close/>
              </a:path>
            </a:pathLst>
          </a:custGeom>
          <a:solidFill>
            <a:srgbClr val="FFD0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2"/>
          <p:cNvSpPr>
            <a:spLocks noEditPoints="1"/>
          </p:cNvSpPr>
          <p:nvPr/>
        </p:nvSpPr>
        <p:spPr bwMode="auto">
          <a:xfrm>
            <a:off x="4047253" y="2041526"/>
            <a:ext cx="355600" cy="355600"/>
          </a:xfrm>
          <a:custGeom>
            <a:avLst/>
            <a:gdLst>
              <a:gd name="T0" fmla="*/ 28 w 56"/>
              <a:gd name="T1" fmla="*/ 0 h 56"/>
              <a:gd name="T2" fmla="*/ 0 w 56"/>
              <a:gd name="T3" fmla="*/ 28 h 56"/>
              <a:gd name="T4" fmla="*/ 28 w 56"/>
              <a:gd name="T5" fmla="*/ 56 h 56"/>
              <a:gd name="T6" fmla="*/ 56 w 56"/>
              <a:gd name="T7" fmla="*/ 28 h 56"/>
              <a:gd name="T8" fmla="*/ 28 w 56"/>
              <a:gd name="T9" fmla="*/ 0 h 56"/>
              <a:gd name="T10" fmla="*/ 46 w 56"/>
              <a:gd name="T11" fmla="*/ 32 h 56"/>
              <a:gd name="T12" fmla="*/ 32 w 56"/>
              <a:gd name="T13" fmla="*/ 32 h 56"/>
              <a:gd name="T14" fmla="*/ 32 w 56"/>
              <a:gd name="T15" fmla="*/ 47 h 56"/>
              <a:gd name="T16" fmla="*/ 24 w 56"/>
              <a:gd name="T17" fmla="*/ 47 h 56"/>
              <a:gd name="T18" fmla="*/ 24 w 56"/>
              <a:gd name="T19" fmla="*/ 32 h 56"/>
              <a:gd name="T20" fmla="*/ 9 w 56"/>
              <a:gd name="T21" fmla="*/ 32 h 56"/>
              <a:gd name="T22" fmla="*/ 9 w 56"/>
              <a:gd name="T23" fmla="*/ 24 h 56"/>
              <a:gd name="T24" fmla="*/ 24 w 56"/>
              <a:gd name="T25" fmla="*/ 24 h 56"/>
              <a:gd name="T26" fmla="*/ 24 w 56"/>
              <a:gd name="T27" fmla="*/ 9 h 56"/>
              <a:gd name="T28" fmla="*/ 32 w 56"/>
              <a:gd name="T29" fmla="*/ 9 h 56"/>
              <a:gd name="T30" fmla="*/ 32 w 56"/>
              <a:gd name="T31" fmla="*/ 24 h 56"/>
              <a:gd name="T32" fmla="*/ 46 w 56"/>
              <a:gd name="T33" fmla="*/ 24 h 56"/>
              <a:gd name="T34" fmla="*/ 46 w 56"/>
              <a:gd name="T35" fmla="*/ 3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" h="56">
                <a:moveTo>
                  <a:pt x="28" y="0"/>
                </a:moveTo>
                <a:cubicBezTo>
                  <a:pt x="12" y="0"/>
                  <a:pt x="0" y="13"/>
                  <a:pt x="0" y="28"/>
                </a:cubicBezTo>
                <a:cubicBezTo>
                  <a:pt x="0" y="43"/>
                  <a:pt x="12" y="56"/>
                  <a:pt x="28" y="56"/>
                </a:cubicBezTo>
                <a:cubicBezTo>
                  <a:pt x="43" y="56"/>
                  <a:pt x="56" y="43"/>
                  <a:pt x="56" y="28"/>
                </a:cubicBezTo>
                <a:cubicBezTo>
                  <a:pt x="56" y="13"/>
                  <a:pt x="43" y="0"/>
                  <a:pt x="28" y="0"/>
                </a:cubicBezTo>
                <a:close/>
                <a:moveTo>
                  <a:pt x="46" y="32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47"/>
                  <a:pt x="32" y="47"/>
                  <a:pt x="32" y="47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2"/>
                  <a:pt x="24" y="32"/>
                  <a:pt x="24" y="32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24"/>
                  <a:pt x="9" y="24"/>
                  <a:pt x="9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9"/>
                  <a:pt x="24" y="9"/>
                  <a:pt x="24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24"/>
                  <a:pt x="32" y="24"/>
                  <a:pt x="32" y="24"/>
                </a:cubicBezTo>
                <a:cubicBezTo>
                  <a:pt x="46" y="24"/>
                  <a:pt x="46" y="24"/>
                  <a:pt x="46" y="24"/>
                </a:cubicBezTo>
                <a:lnTo>
                  <a:pt x="46" y="32"/>
                </a:lnTo>
                <a:close/>
              </a:path>
            </a:pathLst>
          </a:custGeom>
          <a:solidFill>
            <a:srgbClr val="FFD0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3"/>
          <p:cNvSpPr>
            <a:spLocks/>
          </p:cNvSpPr>
          <p:nvPr/>
        </p:nvSpPr>
        <p:spPr bwMode="auto">
          <a:xfrm>
            <a:off x="4613990" y="452438"/>
            <a:ext cx="368300" cy="419100"/>
          </a:xfrm>
          <a:custGeom>
            <a:avLst/>
            <a:gdLst>
              <a:gd name="T0" fmla="*/ 0 w 232"/>
              <a:gd name="T1" fmla="*/ 264 h 264"/>
              <a:gd name="T2" fmla="*/ 116 w 232"/>
              <a:gd name="T3" fmla="*/ 0 h 264"/>
              <a:gd name="T4" fmla="*/ 232 w 232"/>
              <a:gd name="T5" fmla="*/ 260 h 264"/>
              <a:gd name="T6" fmla="*/ 0 w 232"/>
              <a:gd name="T7" fmla="*/ 264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" h="264">
                <a:moveTo>
                  <a:pt x="0" y="264"/>
                </a:moveTo>
                <a:lnTo>
                  <a:pt x="116" y="0"/>
                </a:lnTo>
                <a:lnTo>
                  <a:pt x="232" y="260"/>
                </a:lnTo>
                <a:lnTo>
                  <a:pt x="0" y="264"/>
                </a:lnTo>
                <a:close/>
              </a:path>
            </a:pathLst>
          </a:custGeom>
          <a:solidFill>
            <a:srgbClr val="74CE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457989" y="1863726"/>
            <a:ext cx="129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85766"/>
                </a:solidFill>
              </a:rPr>
              <a:t>Your text</a:t>
            </a:r>
            <a:endParaRPr lang="zh-CN" altLang="en-US" sz="2400" dirty="0">
              <a:solidFill>
                <a:srgbClr val="485766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457989" y="261379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将图像替换</a:t>
            </a:r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</a:t>
            </a:r>
            <a:endParaRPr lang="en-US" altLang="zh-CN" sz="1200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适合</a:t>
            </a:r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你主题的图形即可</a:t>
            </a:r>
            <a:endParaRPr lang="zh-CN" altLang="en-US" sz="12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471615" y="2211285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en-US" altLang="zh-CN" sz="12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1200" dirty="0">
              <a:solidFill>
                <a:srgbClr val="E05D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384912" y="3520864"/>
            <a:ext cx="129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85766"/>
                </a:solidFill>
              </a:rPr>
              <a:t>Your text</a:t>
            </a:r>
            <a:endParaRPr lang="zh-CN" altLang="en-US" sz="2400" dirty="0">
              <a:solidFill>
                <a:srgbClr val="485766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384912" y="427093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将图像替换</a:t>
            </a:r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</a:t>
            </a:r>
            <a:endParaRPr lang="en-US" altLang="zh-CN" sz="1200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适合</a:t>
            </a:r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你主题的图形即可</a:t>
            </a:r>
            <a:endParaRPr lang="zh-CN" altLang="en-US" sz="12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398538" y="3868423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en-US" altLang="zh-CN" sz="12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1200" dirty="0">
              <a:solidFill>
                <a:srgbClr val="E05D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41903" y="5026880"/>
            <a:ext cx="129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85766"/>
                </a:solidFill>
              </a:rPr>
              <a:t>Your text</a:t>
            </a:r>
            <a:endParaRPr lang="zh-CN" altLang="en-US" sz="2400" dirty="0">
              <a:solidFill>
                <a:srgbClr val="485766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41903" y="577695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将图像替换</a:t>
            </a:r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</a:t>
            </a:r>
            <a:endParaRPr lang="en-US" altLang="zh-CN" sz="1200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适合</a:t>
            </a:r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你主题的图形即可</a:t>
            </a:r>
            <a:endParaRPr lang="zh-CN" altLang="en-US" sz="12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55529" y="5374439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en-US" altLang="zh-CN" sz="12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1200" dirty="0">
              <a:solidFill>
                <a:srgbClr val="E05D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" name="文本框 1433"/>
          <p:cNvSpPr txBox="1"/>
          <p:nvPr/>
        </p:nvSpPr>
        <p:spPr>
          <a:xfrm>
            <a:off x="6952083" y="3421205"/>
            <a:ext cx="47677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latin typeface="Myriad Pro Light" panose="020B0403030403020204" pitchFamily="34" charset="0"/>
              </a:rPr>
              <a:t>Marketing</a:t>
            </a:r>
            <a:endParaRPr lang="zh-CN" altLang="en-US" sz="8800" dirty="0">
              <a:solidFill>
                <a:srgbClr val="74CEC4"/>
              </a:solidFill>
              <a:latin typeface="Myriad Pro Light" panose="020B0403030403020204" pitchFamily="34" charset="0"/>
            </a:endParaRPr>
          </a:p>
        </p:txBody>
      </p:sp>
      <p:sp>
        <p:nvSpPr>
          <p:cNvPr id="1435" name="文本框 1434"/>
          <p:cNvSpPr txBox="1"/>
          <p:nvPr/>
        </p:nvSpPr>
        <p:spPr>
          <a:xfrm>
            <a:off x="6959039" y="4741749"/>
            <a:ext cx="4658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516D82"/>
                </a:solidFill>
                <a:latin typeface="Century Gothic" panose="020B0502020202020204" pitchFamily="34" charset="0"/>
              </a:rPr>
              <a:t>Get it now! A PowerPoint Presentation Template, clean, creative, simple, unique, scalable and multipurpose PowerPoint Template. </a:t>
            </a:r>
            <a:endParaRPr lang="zh-CN" altLang="en-US" sz="1200" dirty="0">
              <a:solidFill>
                <a:srgbClr val="516D8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grpSp>
        <p:nvGrpSpPr>
          <p:cNvPr id="1438" name="Group 1424"/>
          <p:cNvGrpSpPr>
            <a:grpSpLocks noChangeAspect="1"/>
          </p:cNvGrpSpPr>
          <p:nvPr/>
        </p:nvGrpSpPr>
        <p:grpSpPr bwMode="auto">
          <a:xfrm>
            <a:off x="8027988" y="1470025"/>
            <a:ext cx="2519362" cy="2066925"/>
            <a:chOff x="5057" y="926"/>
            <a:chExt cx="1587" cy="1302"/>
          </a:xfrm>
        </p:grpSpPr>
        <p:sp>
          <p:nvSpPr>
            <p:cNvPr id="1439" name="AutoShape 1423"/>
            <p:cNvSpPr>
              <a:spLocks noChangeAspect="1" noChangeArrowheads="1" noTextEdit="1"/>
            </p:cNvSpPr>
            <p:nvPr/>
          </p:nvSpPr>
          <p:spPr bwMode="auto">
            <a:xfrm>
              <a:off x="5057" y="926"/>
              <a:ext cx="1587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0" name="Oval 1425"/>
            <p:cNvSpPr>
              <a:spLocks noChangeArrowheads="1"/>
            </p:cNvSpPr>
            <p:nvPr/>
          </p:nvSpPr>
          <p:spPr bwMode="auto">
            <a:xfrm>
              <a:off x="5188" y="922"/>
              <a:ext cx="191" cy="207"/>
            </a:xfrm>
            <a:prstGeom prst="ellipse">
              <a:avLst/>
            </a:prstGeom>
            <a:solidFill>
              <a:srgbClr val="74C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1" name="Freeform 1426"/>
            <p:cNvSpPr>
              <a:spLocks/>
            </p:cNvSpPr>
            <p:nvPr/>
          </p:nvSpPr>
          <p:spPr bwMode="auto">
            <a:xfrm>
              <a:off x="5053" y="1165"/>
              <a:ext cx="461" cy="1059"/>
            </a:xfrm>
            <a:custGeom>
              <a:avLst/>
              <a:gdLst>
                <a:gd name="T0" fmla="*/ 116 w 116"/>
                <a:gd name="T1" fmla="*/ 34 h 266"/>
                <a:gd name="T2" fmla="*/ 58 w 116"/>
                <a:gd name="T3" fmla="*/ 0 h 266"/>
                <a:gd name="T4" fmla="*/ 0 w 116"/>
                <a:gd name="T5" fmla="*/ 34 h 266"/>
                <a:gd name="T6" fmla="*/ 0 w 116"/>
                <a:gd name="T7" fmla="*/ 34 h 266"/>
                <a:gd name="T8" fmla="*/ 0 w 116"/>
                <a:gd name="T9" fmla="*/ 137 h 266"/>
                <a:gd name="T10" fmla="*/ 10 w 116"/>
                <a:gd name="T11" fmla="*/ 148 h 266"/>
                <a:gd name="T12" fmla="*/ 21 w 116"/>
                <a:gd name="T13" fmla="*/ 137 h 266"/>
                <a:gd name="T14" fmla="*/ 21 w 116"/>
                <a:gd name="T15" fmla="*/ 45 h 266"/>
                <a:gd name="T16" fmla="*/ 27 w 116"/>
                <a:gd name="T17" fmla="*/ 45 h 266"/>
                <a:gd name="T18" fmla="*/ 27 w 116"/>
                <a:gd name="T19" fmla="*/ 252 h 266"/>
                <a:gd name="T20" fmla="*/ 27 w 116"/>
                <a:gd name="T21" fmla="*/ 252 h 266"/>
                <a:gd name="T22" fmla="*/ 27 w 116"/>
                <a:gd name="T23" fmla="*/ 252 h 266"/>
                <a:gd name="T24" fmla="*/ 40 w 116"/>
                <a:gd name="T25" fmla="*/ 266 h 266"/>
                <a:gd name="T26" fmla="*/ 52 w 116"/>
                <a:gd name="T27" fmla="*/ 254 h 266"/>
                <a:gd name="T28" fmla="*/ 52 w 116"/>
                <a:gd name="T29" fmla="*/ 253 h 266"/>
                <a:gd name="T30" fmla="*/ 52 w 116"/>
                <a:gd name="T31" fmla="*/ 139 h 266"/>
                <a:gd name="T32" fmla="*/ 58 w 116"/>
                <a:gd name="T33" fmla="*/ 128 h 266"/>
                <a:gd name="T34" fmla="*/ 64 w 116"/>
                <a:gd name="T35" fmla="*/ 139 h 266"/>
                <a:gd name="T36" fmla="*/ 64 w 116"/>
                <a:gd name="T37" fmla="*/ 253 h 266"/>
                <a:gd name="T38" fmla="*/ 64 w 116"/>
                <a:gd name="T39" fmla="*/ 254 h 266"/>
                <a:gd name="T40" fmla="*/ 76 w 116"/>
                <a:gd name="T41" fmla="*/ 266 h 266"/>
                <a:gd name="T42" fmla="*/ 89 w 116"/>
                <a:gd name="T43" fmla="*/ 252 h 266"/>
                <a:gd name="T44" fmla="*/ 89 w 116"/>
                <a:gd name="T45" fmla="*/ 252 h 266"/>
                <a:gd name="T46" fmla="*/ 89 w 116"/>
                <a:gd name="T47" fmla="*/ 252 h 266"/>
                <a:gd name="T48" fmla="*/ 89 w 116"/>
                <a:gd name="T49" fmla="*/ 45 h 266"/>
                <a:gd name="T50" fmla="*/ 95 w 116"/>
                <a:gd name="T51" fmla="*/ 45 h 266"/>
                <a:gd name="T52" fmla="*/ 95 w 116"/>
                <a:gd name="T53" fmla="*/ 137 h 266"/>
                <a:gd name="T54" fmla="*/ 106 w 116"/>
                <a:gd name="T55" fmla="*/ 148 h 266"/>
                <a:gd name="T56" fmla="*/ 116 w 116"/>
                <a:gd name="T57" fmla="*/ 137 h 266"/>
                <a:gd name="T58" fmla="*/ 116 w 116"/>
                <a:gd name="T59" fmla="*/ 34 h 266"/>
                <a:gd name="T60" fmla="*/ 116 w 116"/>
                <a:gd name="T61" fmla="*/ 34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6" h="266">
                  <a:moveTo>
                    <a:pt x="116" y="34"/>
                  </a:moveTo>
                  <a:cubicBezTo>
                    <a:pt x="115" y="3"/>
                    <a:pt x="87" y="0"/>
                    <a:pt x="58" y="0"/>
                  </a:cubicBezTo>
                  <a:cubicBezTo>
                    <a:pt x="29" y="0"/>
                    <a:pt x="1" y="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4"/>
                    <a:pt x="5" y="148"/>
                    <a:pt x="10" y="148"/>
                  </a:cubicBezTo>
                  <a:cubicBezTo>
                    <a:pt x="16" y="148"/>
                    <a:pt x="21" y="144"/>
                    <a:pt x="21" y="13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252"/>
                    <a:pt x="27" y="252"/>
                    <a:pt x="27" y="252"/>
                  </a:cubicBezTo>
                  <a:cubicBezTo>
                    <a:pt x="27" y="252"/>
                    <a:pt x="27" y="252"/>
                    <a:pt x="27" y="252"/>
                  </a:cubicBezTo>
                  <a:cubicBezTo>
                    <a:pt x="27" y="252"/>
                    <a:pt x="27" y="252"/>
                    <a:pt x="27" y="252"/>
                  </a:cubicBezTo>
                  <a:cubicBezTo>
                    <a:pt x="27" y="260"/>
                    <a:pt x="33" y="266"/>
                    <a:pt x="40" y="266"/>
                  </a:cubicBezTo>
                  <a:cubicBezTo>
                    <a:pt x="46" y="266"/>
                    <a:pt x="51" y="261"/>
                    <a:pt x="52" y="254"/>
                  </a:cubicBezTo>
                  <a:cubicBezTo>
                    <a:pt x="52" y="254"/>
                    <a:pt x="52" y="253"/>
                    <a:pt x="52" y="253"/>
                  </a:cubicBezTo>
                  <a:cubicBezTo>
                    <a:pt x="52" y="139"/>
                    <a:pt x="52" y="139"/>
                    <a:pt x="52" y="139"/>
                  </a:cubicBezTo>
                  <a:cubicBezTo>
                    <a:pt x="52" y="133"/>
                    <a:pt x="53" y="128"/>
                    <a:pt x="58" y="128"/>
                  </a:cubicBezTo>
                  <a:cubicBezTo>
                    <a:pt x="63" y="128"/>
                    <a:pt x="64" y="133"/>
                    <a:pt x="64" y="139"/>
                  </a:cubicBezTo>
                  <a:cubicBezTo>
                    <a:pt x="64" y="253"/>
                    <a:pt x="64" y="253"/>
                    <a:pt x="64" y="253"/>
                  </a:cubicBezTo>
                  <a:cubicBezTo>
                    <a:pt x="64" y="253"/>
                    <a:pt x="64" y="254"/>
                    <a:pt x="64" y="254"/>
                  </a:cubicBezTo>
                  <a:cubicBezTo>
                    <a:pt x="65" y="261"/>
                    <a:pt x="70" y="266"/>
                    <a:pt x="76" y="266"/>
                  </a:cubicBezTo>
                  <a:cubicBezTo>
                    <a:pt x="83" y="266"/>
                    <a:pt x="89" y="260"/>
                    <a:pt x="89" y="252"/>
                  </a:cubicBezTo>
                  <a:cubicBezTo>
                    <a:pt x="89" y="252"/>
                    <a:pt x="89" y="252"/>
                    <a:pt x="89" y="252"/>
                  </a:cubicBezTo>
                  <a:cubicBezTo>
                    <a:pt x="89" y="252"/>
                    <a:pt x="89" y="252"/>
                    <a:pt x="89" y="252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5" y="137"/>
                    <a:pt x="95" y="137"/>
                    <a:pt x="95" y="137"/>
                  </a:cubicBezTo>
                  <a:cubicBezTo>
                    <a:pt x="95" y="144"/>
                    <a:pt x="100" y="148"/>
                    <a:pt x="106" y="148"/>
                  </a:cubicBezTo>
                  <a:cubicBezTo>
                    <a:pt x="112" y="148"/>
                    <a:pt x="116" y="144"/>
                    <a:pt x="116" y="137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6" y="34"/>
                    <a:pt x="116" y="34"/>
                    <a:pt x="116" y="34"/>
                  </a:cubicBezTo>
                  <a:close/>
                </a:path>
              </a:pathLst>
            </a:custGeom>
            <a:solidFill>
              <a:srgbClr val="74C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2" name="Oval 1427"/>
            <p:cNvSpPr>
              <a:spLocks noChangeArrowheads="1"/>
            </p:cNvSpPr>
            <p:nvPr/>
          </p:nvSpPr>
          <p:spPr bwMode="auto">
            <a:xfrm>
              <a:off x="6155" y="922"/>
              <a:ext cx="191" cy="207"/>
            </a:xfrm>
            <a:prstGeom prst="ellipse">
              <a:avLst/>
            </a:pr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3" name="Freeform 1428"/>
            <p:cNvSpPr>
              <a:spLocks/>
            </p:cNvSpPr>
            <p:nvPr/>
          </p:nvSpPr>
          <p:spPr bwMode="auto">
            <a:xfrm>
              <a:off x="6023" y="1165"/>
              <a:ext cx="625" cy="1059"/>
            </a:xfrm>
            <a:custGeom>
              <a:avLst/>
              <a:gdLst>
                <a:gd name="T0" fmla="*/ 153 w 157"/>
                <a:gd name="T1" fmla="*/ 35 h 266"/>
                <a:gd name="T2" fmla="*/ 138 w 157"/>
                <a:gd name="T3" fmla="*/ 36 h 266"/>
                <a:gd name="T4" fmla="*/ 117 w 157"/>
                <a:gd name="T5" fmla="*/ 56 h 266"/>
                <a:gd name="T6" fmla="*/ 117 w 157"/>
                <a:gd name="T7" fmla="*/ 34 h 266"/>
                <a:gd name="T8" fmla="*/ 117 w 157"/>
                <a:gd name="T9" fmla="*/ 34 h 266"/>
                <a:gd name="T10" fmla="*/ 58 w 157"/>
                <a:gd name="T11" fmla="*/ 0 h 266"/>
                <a:gd name="T12" fmla="*/ 0 w 157"/>
                <a:gd name="T13" fmla="*/ 34 h 266"/>
                <a:gd name="T14" fmla="*/ 0 w 157"/>
                <a:gd name="T15" fmla="*/ 34 h 266"/>
                <a:gd name="T16" fmla="*/ 0 w 157"/>
                <a:gd name="T17" fmla="*/ 137 h 266"/>
                <a:gd name="T18" fmla="*/ 11 w 157"/>
                <a:gd name="T19" fmla="*/ 148 h 266"/>
                <a:gd name="T20" fmla="*/ 21 w 157"/>
                <a:gd name="T21" fmla="*/ 137 h 266"/>
                <a:gd name="T22" fmla="*/ 21 w 157"/>
                <a:gd name="T23" fmla="*/ 45 h 266"/>
                <a:gd name="T24" fmla="*/ 28 w 157"/>
                <a:gd name="T25" fmla="*/ 45 h 266"/>
                <a:gd name="T26" fmla="*/ 28 w 157"/>
                <a:gd name="T27" fmla="*/ 252 h 266"/>
                <a:gd name="T28" fmla="*/ 28 w 157"/>
                <a:gd name="T29" fmla="*/ 252 h 266"/>
                <a:gd name="T30" fmla="*/ 28 w 157"/>
                <a:gd name="T31" fmla="*/ 252 h 266"/>
                <a:gd name="T32" fmla="*/ 40 w 157"/>
                <a:gd name="T33" fmla="*/ 266 h 266"/>
                <a:gd name="T34" fmla="*/ 52 w 157"/>
                <a:gd name="T35" fmla="*/ 254 h 266"/>
                <a:gd name="T36" fmla="*/ 52 w 157"/>
                <a:gd name="T37" fmla="*/ 253 h 266"/>
                <a:gd name="T38" fmla="*/ 52 w 157"/>
                <a:gd name="T39" fmla="*/ 139 h 266"/>
                <a:gd name="T40" fmla="*/ 58 w 157"/>
                <a:gd name="T41" fmla="*/ 128 h 266"/>
                <a:gd name="T42" fmla="*/ 64 w 157"/>
                <a:gd name="T43" fmla="*/ 139 h 266"/>
                <a:gd name="T44" fmla="*/ 64 w 157"/>
                <a:gd name="T45" fmla="*/ 253 h 266"/>
                <a:gd name="T46" fmla="*/ 64 w 157"/>
                <a:gd name="T47" fmla="*/ 254 h 266"/>
                <a:gd name="T48" fmla="*/ 77 w 157"/>
                <a:gd name="T49" fmla="*/ 266 h 266"/>
                <a:gd name="T50" fmla="*/ 89 w 157"/>
                <a:gd name="T51" fmla="*/ 252 h 266"/>
                <a:gd name="T52" fmla="*/ 89 w 157"/>
                <a:gd name="T53" fmla="*/ 252 h 266"/>
                <a:gd name="T54" fmla="*/ 89 w 157"/>
                <a:gd name="T55" fmla="*/ 45 h 266"/>
                <a:gd name="T56" fmla="*/ 96 w 157"/>
                <a:gd name="T57" fmla="*/ 45 h 266"/>
                <a:gd name="T58" fmla="*/ 96 w 157"/>
                <a:gd name="T59" fmla="*/ 77 h 266"/>
                <a:gd name="T60" fmla="*/ 96 w 157"/>
                <a:gd name="T61" fmla="*/ 86 h 266"/>
                <a:gd name="T62" fmla="*/ 96 w 157"/>
                <a:gd name="T63" fmla="*/ 107 h 266"/>
                <a:gd name="T64" fmla="*/ 152 w 157"/>
                <a:gd name="T65" fmla="*/ 50 h 266"/>
                <a:gd name="T66" fmla="*/ 153 w 157"/>
                <a:gd name="T67" fmla="*/ 3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7" h="266">
                  <a:moveTo>
                    <a:pt x="153" y="35"/>
                  </a:moveTo>
                  <a:cubicBezTo>
                    <a:pt x="149" y="31"/>
                    <a:pt x="142" y="31"/>
                    <a:pt x="138" y="36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6" y="3"/>
                    <a:pt x="88" y="0"/>
                    <a:pt x="58" y="0"/>
                  </a:cubicBezTo>
                  <a:cubicBezTo>
                    <a:pt x="29" y="0"/>
                    <a:pt x="1" y="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4"/>
                    <a:pt x="5" y="148"/>
                    <a:pt x="11" y="148"/>
                  </a:cubicBezTo>
                  <a:cubicBezTo>
                    <a:pt x="16" y="148"/>
                    <a:pt x="21" y="144"/>
                    <a:pt x="21" y="13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52"/>
                    <a:pt x="28" y="252"/>
                    <a:pt x="28" y="252"/>
                  </a:cubicBezTo>
                  <a:cubicBezTo>
                    <a:pt x="28" y="252"/>
                    <a:pt x="28" y="252"/>
                    <a:pt x="28" y="252"/>
                  </a:cubicBezTo>
                  <a:cubicBezTo>
                    <a:pt x="28" y="252"/>
                    <a:pt x="28" y="252"/>
                    <a:pt x="28" y="252"/>
                  </a:cubicBezTo>
                  <a:cubicBezTo>
                    <a:pt x="28" y="260"/>
                    <a:pt x="33" y="266"/>
                    <a:pt x="40" y="266"/>
                  </a:cubicBezTo>
                  <a:cubicBezTo>
                    <a:pt x="46" y="266"/>
                    <a:pt x="51" y="260"/>
                    <a:pt x="52" y="254"/>
                  </a:cubicBezTo>
                  <a:cubicBezTo>
                    <a:pt x="52" y="254"/>
                    <a:pt x="52" y="253"/>
                    <a:pt x="52" y="253"/>
                  </a:cubicBezTo>
                  <a:cubicBezTo>
                    <a:pt x="52" y="139"/>
                    <a:pt x="52" y="139"/>
                    <a:pt x="52" y="139"/>
                  </a:cubicBezTo>
                  <a:cubicBezTo>
                    <a:pt x="52" y="133"/>
                    <a:pt x="53" y="128"/>
                    <a:pt x="58" y="128"/>
                  </a:cubicBezTo>
                  <a:cubicBezTo>
                    <a:pt x="64" y="128"/>
                    <a:pt x="64" y="133"/>
                    <a:pt x="64" y="139"/>
                  </a:cubicBezTo>
                  <a:cubicBezTo>
                    <a:pt x="64" y="253"/>
                    <a:pt x="64" y="253"/>
                    <a:pt x="64" y="253"/>
                  </a:cubicBezTo>
                  <a:cubicBezTo>
                    <a:pt x="64" y="253"/>
                    <a:pt x="64" y="254"/>
                    <a:pt x="64" y="254"/>
                  </a:cubicBezTo>
                  <a:cubicBezTo>
                    <a:pt x="65" y="260"/>
                    <a:pt x="70" y="266"/>
                    <a:pt x="77" y="266"/>
                  </a:cubicBezTo>
                  <a:cubicBezTo>
                    <a:pt x="83" y="266"/>
                    <a:pt x="89" y="260"/>
                    <a:pt x="89" y="252"/>
                  </a:cubicBezTo>
                  <a:cubicBezTo>
                    <a:pt x="89" y="252"/>
                    <a:pt x="89" y="252"/>
                    <a:pt x="89" y="252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96" y="107"/>
                    <a:pt x="96" y="107"/>
                    <a:pt x="96" y="107"/>
                  </a:cubicBezTo>
                  <a:cubicBezTo>
                    <a:pt x="152" y="50"/>
                    <a:pt x="152" y="50"/>
                    <a:pt x="152" y="50"/>
                  </a:cubicBezTo>
                  <a:cubicBezTo>
                    <a:pt x="157" y="46"/>
                    <a:pt x="157" y="39"/>
                    <a:pt x="153" y="35"/>
                  </a:cubicBezTo>
                  <a:close/>
                </a:path>
              </a:pathLst>
            </a:cu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4" name="Oval 1429"/>
            <p:cNvSpPr>
              <a:spLocks noChangeArrowheads="1"/>
            </p:cNvSpPr>
            <p:nvPr/>
          </p:nvSpPr>
          <p:spPr bwMode="auto">
            <a:xfrm>
              <a:off x="5670" y="922"/>
              <a:ext cx="190" cy="207"/>
            </a:xfrm>
            <a:prstGeom prst="ellipse">
              <a:avLst/>
            </a:prstGeom>
            <a:solidFill>
              <a:srgbClr val="48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5" name="Freeform 1430"/>
            <p:cNvSpPr>
              <a:spLocks/>
            </p:cNvSpPr>
            <p:nvPr/>
          </p:nvSpPr>
          <p:spPr bwMode="auto">
            <a:xfrm>
              <a:off x="5371" y="1165"/>
              <a:ext cx="784" cy="1059"/>
            </a:xfrm>
            <a:custGeom>
              <a:avLst/>
              <a:gdLst>
                <a:gd name="T0" fmla="*/ 195 w 197"/>
                <a:gd name="T1" fmla="*/ 51 h 266"/>
                <a:gd name="T2" fmla="*/ 180 w 197"/>
                <a:gd name="T3" fmla="*/ 46 h 266"/>
                <a:gd name="T4" fmla="*/ 157 w 197"/>
                <a:gd name="T5" fmla="*/ 57 h 266"/>
                <a:gd name="T6" fmla="*/ 157 w 197"/>
                <a:gd name="T7" fmla="*/ 34 h 266"/>
                <a:gd name="T8" fmla="*/ 157 w 197"/>
                <a:gd name="T9" fmla="*/ 34 h 266"/>
                <a:gd name="T10" fmla="*/ 99 w 197"/>
                <a:gd name="T11" fmla="*/ 0 h 266"/>
                <a:gd name="T12" fmla="*/ 40 w 197"/>
                <a:gd name="T13" fmla="*/ 34 h 266"/>
                <a:gd name="T14" fmla="*/ 40 w 197"/>
                <a:gd name="T15" fmla="*/ 34 h 266"/>
                <a:gd name="T16" fmla="*/ 40 w 197"/>
                <a:gd name="T17" fmla="*/ 57 h 266"/>
                <a:gd name="T18" fmla="*/ 17 w 197"/>
                <a:gd name="T19" fmla="*/ 46 h 266"/>
                <a:gd name="T20" fmla="*/ 3 w 197"/>
                <a:gd name="T21" fmla="*/ 51 h 266"/>
                <a:gd name="T22" fmla="*/ 8 w 197"/>
                <a:gd name="T23" fmla="*/ 65 h 266"/>
                <a:gd name="T24" fmla="*/ 61 w 197"/>
                <a:gd name="T25" fmla="*/ 91 h 266"/>
                <a:gd name="T26" fmla="*/ 61 w 197"/>
                <a:gd name="T27" fmla="*/ 45 h 266"/>
                <a:gd name="T28" fmla="*/ 68 w 197"/>
                <a:gd name="T29" fmla="*/ 45 h 266"/>
                <a:gd name="T30" fmla="*/ 68 w 197"/>
                <a:gd name="T31" fmla="*/ 252 h 266"/>
                <a:gd name="T32" fmla="*/ 68 w 197"/>
                <a:gd name="T33" fmla="*/ 252 h 266"/>
                <a:gd name="T34" fmla="*/ 68 w 197"/>
                <a:gd name="T35" fmla="*/ 252 h 266"/>
                <a:gd name="T36" fmla="*/ 80 w 197"/>
                <a:gd name="T37" fmla="*/ 266 h 266"/>
                <a:gd name="T38" fmla="*/ 93 w 197"/>
                <a:gd name="T39" fmla="*/ 254 h 266"/>
                <a:gd name="T40" fmla="*/ 93 w 197"/>
                <a:gd name="T41" fmla="*/ 253 h 266"/>
                <a:gd name="T42" fmla="*/ 93 w 197"/>
                <a:gd name="T43" fmla="*/ 139 h 266"/>
                <a:gd name="T44" fmla="*/ 99 w 197"/>
                <a:gd name="T45" fmla="*/ 128 h 266"/>
                <a:gd name="T46" fmla="*/ 105 w 197"/>
                <a:gd name="T47" fmla="*/ 139 h 266"/>
                <a:gd name="T48" fmla="*/ 105 w 197"/>
                <a:gd name="T49" fmla="*/ 253 h 266"/>
                <a:gd name="T50" fmla="*/ 105 w 197"/>
                <a:gd name="T51" fmla="*/ 254 h 266"/>
                <a:gd name="T52" fmla="*/ 117 w 197"/>
                <a:gd name="T53" fmla="*/ 266 h 266"/>
                <a:gd name="T54" fmla="*/ 129 w 197"/>
                <a:gd name="T55" fmla="*/ 252 h 266"/>
                <a:gd name="T56" fmla="*/ 129 w 197"/>
                <a:gd name="T57" fmla="*/ 252 h 266"/>
                <a:gd name="T58" fmla="*/ 129 w 197"/>
                <a:gd name="T59" fmla="*/ 45 h 266"/>
                <a:gd name="T60" fmla="*/ 136 w 197"/>
                <a:gd name="T61" fmla="*/ 45 h 266"/>
                <a:gd name="T62" fmla="*/ 136 w 197"/>
                <a:gd name="T63" fmla="*/ 91 h 266"/>
                <a:gd name="T64" fmla="*/ 189 w 197"/>
                <a:gd name="T65" fmla="*/ 65 h 266"/>
                <a:gd name="T66" fmla="*/ 195 w 197"/>
                <a:gd name="T67" fmla="*/ 51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7" h="266">
                  <a:moveTo>
                    <a:pt x="195" y="51"/>
                  </a:moveTo>
                  <a:cubicBezTo>
                    <a:pt x="192" y="46"/>
                    <a:pt x="186" y="44"/>
                    <a:pt x="180" y="46"/>
                  </a:cubicBezTo>
                  <a:cubicBezTo>
                    <a:pt x="157" y="57"/>
                    <a:pt x="157" y="57"/>
                    <a:pt x="157" y="57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6" y="3"/>
                    <a:pt x="128" y="0"/>
                    <a:pt x="99" y="0"/>
                  </a:cubicBezTo>
                  <a:cubicBezTo>
                    <a:pt x="69" y="0"/>
                    <a:pt x="41" y="3"/>
                    <a:pt x="40" y="3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2" y="44"/>
                    <a:pt x="5" y="46"/>
                    <a:pt x="3" y="51"/>
                  </a:cubicBezTo>
                  <a:cubicBezTo>
                    <a:pt x="0" y="56"/>
                    <a:pt x="3" y="62"/>
                    <a:pt x="8" y="65"/>
                  </a:cubicBezTo>
                  <a:cubicBezTo>
                    <a:pt x="61" y="91"/>
                    <a:pt x="61" y="91"/>
                    <a:pt x="61" y="91"/>
                  </a:cubicBezTo>
                  <a:cubicBezTo>
                    <a:pt x="61" y="45"/>
                    <a:pt x="61" y="45"/>
                    <a:pt x="61" y="45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8" y="252"/>
                    <a:pt x="68" y="252"/>
                    <a:pt x="68" y="252"/>
                  </a:cubicBezTo>
                  <a:cubicBezTo>
                    <a:pt x="68" y="252"/>
                    <a:pt x="68" y="252"/>
                    <a:pt x="68" y="252"/>
                  </a:cubicBezTo>
                  <a:cubicBezTo>
                    <a:pt x="68" y="252"/>
                    <a:pt x="68" y="252"/>
                    <a:pt x="68" y="252"/>
                  </a:cubicBezTo>
                  <a:cubicBezTo>
                    <a:pt x="68" y="260"/>
                    <a:pt x="73" y="266"/>
                    <a:pt x="80" y="266"/>
                  </a:cubicBezTo>
                  <a:cubicBezTo>
                    <a:pt x="87" y="266"/>
                    <a:pt x="92" y="260"/>
                    <a:pt x="93" y="254"/>
                  </a:cubicBezTo>
                  <a:cubicBezTo>
                    <a:pt x="93" y="254"/>
                    <a:pt x="93" y="253"/>
                    <a:pt x="93" y="253"/>
                  </a:cubicBezTo>
                  <a:cubicBezTo>
                    <a:pt x="93" y="139"/>
                    <a:pt x="93" y="139"/>
                    <a:pt x="93" y="139"/>
                  </a:cubicBezTo>
                  <a:cubicBezTo>
                    <a:pt x="93" y="133"/>
                    <a:pt x="93" y="128"/>
                    <a:pt x="99" y="128"/>
                  </a:cubicBezTo>
                  <a:cubicBezTo>
                    <a:pt x="104" y="128"/>
                    <a:pt x="105" y="133"/>
                    <a:pt x="105" y="139"/>
                  </a:cubicBezTo>
                  <a:cubicBezTo>
                    <a:pt x="105" y="253"/>
                    <a:pt x="105" y="253"/>
                    <a:pt x="105" y="253"/>
                  </a:cubicBezTo>
                  <a:cubicBezTo>
                    <a:pt x="105" y="253"/>
                    <a:pt x="105" y="254"/>
                    <a:pt x="105" y="254"/>
                  </a:cubicBezTo>
                  <a:cubicBezTo>
                    <a:pt x="105" y="260"/>
                    <a:pt x="111" y="266"/>
                    <a:pt x="117" y="266"/>
                  </a:cubicBezTo>
                  <a:cubicBezTo>
                    <a:pt x="124" y="266"/>
                    <a:pt x="129" y="260"/>
                    <a:pt x="129" y="252"/>
                  </a:cubicBezTo>
                  <a:cubicBezTo>
                    <a:pt x="129" y="252"/>
                    <a:pt x="129" y="252"/>
                    <a:pt x="129" y="252"/>
                  </a:cubicBezTo>
                  <a:cubicBezTo>
                    <a:pt x="129" y="45"/>
                    <a:pt x="129" y="45"/>
                    <a:pt x="129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6" y="91"/>
                    <a:pt x="136" y="91"/>
                    <a:pt x="136" y="91"/>
                  </a:cubicBezTo>
                  <a:cubicBezTo>
                    <a:pt x="189" y="65"/>
                    <a:pt x="189" y="65"/>
                    <a:pt x="189" y="65"/>
                  </a:cubicBezTo>
                  <a:cubicBezTo>
                    <a:pt x="195" y="62"/>
                    <a:pt x="197" y="56"/>
                    <a:pt x="195" y="51"/>
                  </a:cubicBezTo>
                  <a:close/>
                </a:path>
              </a:pathLst>
            </a:custGeom>
            <a:solidFill>
              <a:srgbClr val="48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555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548139105"/>
              </p:ext>
            </p:extLst>
          </p:nvPr>
        </p:nvGraphicFramePr>
        <p:xfrm>
          <a:off x="-1279708" y="924430"/>
          <a:ext cx="6559624" cy="5082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椭圆 4"/>
          <p:cNvSpPr/>
          <p:nvPr/>
        </p:nvSpPr>
        <p:spPr>
          <a:xfrm>
            <a:off x="-1259289" y="206479"/>
            <a:ext cx="6518787" cy="6518787"/>
          </a:xfrm>
          <a:prstGeom prst="ellipse">
            <a:avLst/>
          </a:prstGeom>
          <a:noFill/>
          <a:ln w="57150">
            <a:solidFill>
              <a:srgbClr val="74CE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4792384" y="2313609"/>
            <a:ext cx="601200" cy="601200"/>
            <a:chOff x="3642" y="1962"/>
            <a:chExt cx="396" cy="396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42" y="1962"/>
              <a:ext cx="396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3642" y="1962"/>
              <a:ext cx="398" cy="398"/>
            </a:xfrm>
            <a:prstGeom prst="ellipse">
              <a:avLst/>
            </a:prstGeom>
            <a:solidFill>
              <a:srgbClr val="A9DB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3743" y="2171"/>
              <a:ext cx="86" cy="103"/>
            </a:xfrm>
            <a:custGeom>
              <a:avLst/>
              <a:gdLst>
                <a:gd name="T0" fmla="*/ 2 w 36"/>
                <a:gd name="T1" fmla="*/ 43 h 43"/>
                <a:gd name="T2" fmla="*/ 4 w 36"/>
                <a:gd name="T3" fmla="*/ 41 h 43"/>
                <a:gd name="T4" fmla="*/ 4 w 36"/>
                <a:gd name="T5" fmla="*/ 4 h 43"/>
                <a:gd name="T6" fmla="*/ 34 w 36"/>
                <a:gd name="T7" fmla="*/ 4 h 43"/>
                <a:gd name="T8" fmla="*/ 36 w 36"/>
                <a:gd name="T9" fmla="*/ 2 h 43"/>
                <a:gd name="T10" fmla="*/ 34 w 36"/>
                <a:gd name="T11" fmla="*/ 0 h 43"/>
                <a:gd name="T12" fmla="*/ 2 w 36"/>
                <a:gd name="T13" fmla="*/ 0 h 43"/>
                <a:gd name="T14" fmla="*/ 0 w 36"/>
                <a:gd name="T15" fmla="*/ 2 h 43"/>
                <a:gd name="T16" fmla="*/ 0 w 36"/>
                <a:gd name="T17" fmla="*/ 41 h 43"/>
                <a:gd name="T18" fmla="*/ 2 w 36"/>
                <a:gd name="T1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43">
                  <a:moveTo>
                    <a:pt x="2" y="43"/>
                  </a:moveTo>
                  <a:cubicBezTo>
                    <a:pt x="3" y="43"/>
                    <a:pt x="4" y="42"/>
                    <a:pt x="4" y="41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4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1" y="43"/>
                    <a:pt x="2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50" y="2056"/>
              <a:ext cx="34" cy="112"/>
            </a:xfrm>
            <a:custGeom>
              <a:avLst/>
              <a:gdLst>
                <a:gd name="T0" fmla="*/ 7 w 14"/>
                <a:gd name="T1" fmla="*/ 47 h 47"/>
                <a:gd name="T2" fmla="*/ 14 w 14"/>
                <a:gd name="T3" fmla="*/ 40 h 47"/>
                <a:gd name="T4" fmla="*/ 14 w 14"/>
                <a:gd name="T5" fmla="*/ 7 h 47"/>
                <a:gd name="T6" fmla="*/ 7 w 14"/>
                <a:gd name="T7" fmla="*/ 0 h 47"/>
                <a:gd name="T8" fmla="*/ 0 w 14"/>
                <a:gd name="T9" fmla="*/ 7 h 47"/>
                <a:gd name="T10" fmla="*/ 0 w 14"/>
                <a:gd name="T11" fmla="*/ 40 h 47"/>
                <a:gd name="T12" fmla="*/ 7 w 14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7">
                  <a:moveTo>
                    <a:pt x="7" y="47"/>
                  </a:moveTo>
                  <a:cubicBezTo>
                    <a:pt x="11" y="47"/>
                    <a:pt x="14" y="43"/>
                    <a:pt x="14" y="40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3"/>
                    <a:pt x="3" y="47"/>
                    <a:pt x="7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796" y="2048"/>
              <a:ext cx="136" cy="226"/>
            </a:xfrm>
            <a:custGeom>
              <a:avLst/>
              <a:gdLst>
                <a:gd name="T0" fmla="*/ 54 w 57"/>
                <a:gd name="T1" fmla="*/ 69 h 94"/>
                <a:gd name="T2" fmla="*/ 57 w 57"/>
                <a:gd name="T3" fmla="*/ 67 h 94"/>
                <a:gd name="T4" fmla="*/ 57 w 57"/>
                <a:gd name="T5" fmla="*/ 50 h 94"/>
                <a:gd name="T6" fmla="*/ 39 w 57"/>
                <a:gd name="T7" fmla="*/ 23 h 94"/>
                <a:gd name="T8" fmla="*/ 35 w 57"/>
                <a:gd name="T9" fmla="*/ 23 h 94"/>
                <a:gd name="T10" fmla="*/ 42 w 57"/>
                <a:gd name="T11" fmla="*/ 12 h 94"/>
                <a:gd name="T12" fmla="*/ 29 w 57"/>
                <a:gd name="T13" fmla="*/ 0 h 94"/>
                <a:gd name="T14" fmla="*/ 17 w 57"/>
                <a:gd name="T15" fmla="*/ 12 h 94"/>
                <a:gd name="T16" fmla="*/ 29 w 57"/>
                <a:gd name="T17" fmla="*/ 25 h 94"/>
                <a:gd name="T18" fmla="*/ 33 w 57"/>
                <a:gd name="T19" fmla="*/ 24 h 94"/>
                <a:gd name="T20" fmla="*/ 25 w 57"/>
                <a:gd name="T21" fmla="*/ 33 h 94"/>
                <a:gd name="T22" fmla="*/ 6 w 57"/>
                <a:gd name="T23" fmla="*/ 37 h 94"/>
                <a:gd name="T24" fmla="*/ 1 w 57"/>
                <a:gd name="T25" fmla="*/ 40 h 94"/>
                <a:gd name="T26" fmla="*/ 1 w 57"/>
                <a:gd name="T27" fmla="*/ 46 h 94"/>
                <a:gd name="T28" fmla="*/ 7 w 57"/>
                <a:gd name="T29" fmla="*/ 51 h 94"/>
                <a:gd name="T30" fmla="*/ 9 w 57"/>
                <a:gd name="T31" fmla="*/ 51 h 94"/>
                <a:gd name="T32" fmla="*/ 21 w 57"/>
                <a:gd name="T33" fmla="*/ 48 h 94"/>
                <a:gd name="T34" fmla="*/ 21 w 57"/>
                <a:gd name="T35" fmla="*/ 51 h 94"/>
                <a:gd name="T36" fmla="*/ 21 w 57"/>
                <a:gd name="T37" fmla="*/ 56 h 94"/>
                <a:gd name="T38" fmla="*/ 5 w 57"/>
                <a:gd name="T39" fmla="*/ 83 h 94"/>
                <a:gd name="T40" fmla="*/ 7 w 57"/>
                <a:gd name="T41" fmla="*/ 93 h 94"/>
                <a:gd name="T42" fmla="*/ 11 w 57"/>
                <a:gd name="T43" fmla="*/ 94 h 94"/>
                <a:gd name="T44" fmla="*/ 16 w 57"/>
                <a:gd name="T45" fmla="*/ 91 h 94"/>
                <a:gd name="T46" fmla="*/ 30 w 57"/>
                <a:gd name="T47" fmla="*/ 69 h 94"/>
                <a:gd name="T48" fmla="*/ 54 w 57"/>
                <a:gd name="T49" fmla="*/ 6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" h="94">
                  <a:moveTo>
                    <a:pt x="54" y="69"/>
                  </a:moveTo>
                  <a:cubicBezTo>
                    <a:pt x="56" y="69"/>
                    <a:pt x="57" y="68"/>
                    <a:pt x="57" y="67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35"/>
                    <a:pt x="49" y="23"/>
                    <a:pt x="39" y="23"/>
                  </a:cubicBezTo>
                  <a:cubicBezTo>
                    <a:pt x="37" y="23"/>
                    <a:pt x="36" y="23"/>
                    <a:pt x="35" y="23"/>
                  </a:cubicBezTo>
                  <a:cubicBezTo>
                    <a:pt x="39" y="21"/>
                    <a:pt x="42" y="17"/>
                    <a:pt x="42" y="12"/>
                  </a:cubicBezTo>
                  <a:cubicBezTo>
                    <a:pt x="42" y="5"/>
                    <a:pt x="36" y="0"/>
                    <a:pt x="29" y="0"/>
                  </a:cubicBezTo>
                  <a:cubicBezTo>
                    <a:pt x="22" y="0"/>
                    <a:pt x="17" y="5"/>
                    <a:pt x="17" y="12"/>
                  </a:cubicBezTo>
                  <a:cubicBezTo>
                    <a:pt x="17" y="19"/>
                    <a:pt x="22" y="25"/>
                    <a:pt x="29" y="25"/>
                  </a:cubicBezTo>
                  <a:cubicBezTo>
                    <a:pt x="30" y="25"/>
                    <a:pt x="31" y="25"/>
                    <a:pt x="33" y="24"/>
                  </a:cubicBezTo>
                  <a:cubicBezTo>
                    <a:pt x="30" y="26"/>
                    <a:pt x="27" y="29"/>
                    <a:pt x="25" y="33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4" y="38"/>
                    <a:pt x="2" y="39"/>
                    <a:pt x="1" y="40"/>
                  </a:cubicBezTo>
                  <a:cubicBezTo>
                    <a:pt x="0" y="42"/>
                    <a:pt x="0" y="44"/>
                    <a:pt x="1" y="46"/>
                  </a:cubicBezTo>
                  <a:cubicBezTo>
                    <a:pt x="1" y="49"/>
                    <a:pt x="4" y="51"/>
                    <a:pt x="7" y="51"/>
                  </a:cubicBezTo>
                  <a:cubicBezTo>
                    <a:pt x="8" y="51"/>
                    <a:pt x="8" y="51"/>
                    <a:pt x="9" y="51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1" y="49"/>
                    <a:pt x="21" y="50"/>
                    <a:pt x="21" y="51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3" y="87"/>
                    <a:pt x="4" y="91"/>
                    <a:pt x="7" y="93"/>
                  </a:cubicBezTo>
                  <a:cubicBezTo>
                    <a:pt x="8" y="94"/>
                    <a:pt x="9" y="94"/>
                    <a:pt x="11" y="94"/>
                  </a:cubicBezTo>
                  <a:cubicBezTo>
                    <a:pt x="13" y="94"/>
                    <a:pt x="15" y="93"/>
                    <a:pt x="16" y="91"/>
                  </a:cubicBezTo>
                  <a:cubicBezTo>
                    <a:pt x="30" y="69"/>
                    <a:pt x="30" y="69"/>
                    <a:pt x="30" y="69"/>
                  </a:cubicBezTo>
                  <a:lnTo>
                    <a:pt x="54" y="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875" y="2147"/>
              <a:ext cx="77" cy="86"/>
            </a:xfrm>
            <a:custGeom>
              <a:avLst/>
              <a:gdLst>
                <a:gd name="T0" fmla="*/ 32 w 32"/>
                <a:gd name="T1" fmla="*/ 34 h 36"/>
                <a:gd name="T2" fmla="*/ 32 w 32"/>
                <a:gd name="T3" fmla="*/ 2 h 36"/>
                <a:gd name="T4" fmla="*/ 30 w 32"/>
                <a:gd name="T5" fmla="*/ 0 h 36"/>
                <a:gd name="T6" fmla="*/ 28 w 32"/>
                <a:gd name="T7" fmla="*/ 2 h 36"/>
                <a:gd name="T8" fmla="*/ 28 w 32"/>
                <a:gd name="T9" fmla="*/ 32 h 36"/>
                <a:gd name="T10" fmla="*/ 2 w 32"/>
                <a:gd name="T11" fmla="*/ 32 h 36"/>
                <a:gd name="T12" fmla="*/ 0 w 32"/>
                <a:gd name="T13" fmla="*/ 34 h 36"/>
                <a:gd name="T14" fmla="*/ 2 w 32"/>
                <a:gd name="T15" fmla="*/ 36 h 36"/>
                <a:gd name="T16" fmla="*/ 30 w 32"/>
                <a:gd name="T17" fmla="*/ 36 h 36"/>
                <a:gd name="T18" fmla="*/ 32 w 32"/>
                <a:gd name="T19" fmla="*/ 3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6">
                  <a:moveTo>
                    <a:pt x="32" y="34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ubicBezTo>
                    <a:pt x="29" y="0"/>
                    <a:pt x="28" y="1"/>
                    <a:pt x="28" y="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2"/>
                    <a:pt x="0" y="33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2" y="35"/>
                    <a:pt x="32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35" y="1079622"/>
            <a:ext cx="601200" cy="6012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270" y="3870875"/>
            <a:ext cx="602400" cy="6024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792235" y="566479"/>
            <a:ext cx="129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85766"/>
                </a:solidFill>
              </a:rPr>
              <a:t>Your text</a:t>
            </a:r>
            <a:endParaRPr lang="zh-CN" altLang="en-US" sz="2400" dirty="0">
              <a:solidFill>
                <a:srgbClr val="485766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792235" y="131655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将图像替换</a:t>
            </a:r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</a:t>
            </a:r>
            <a:endParaRPr lang="en-US" altLang="zh-CN" sz="1200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适合</a:t>
            </a:r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你主题的图形即可</a:t>
            </a:r>
            <a:endParaRPr lang="zh-CN" altLang="en-US" sz="12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805861" y="914038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en-US" altLang="zh-CN" sz="12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1200" dirty="0">
              <a:solidFill>
                <a:srgbClr val="E05D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79434" y="1947180"/>
            <a:ext cx="129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85766"/>
                </a:solidFill>
              </a:rPr>
              <a:t>Your text</a:t>
            </a:r>
            <a:endParaRPr lang="zh-CN" altLang="en-US" sz="2400" dirty="0">
              <a:solidFill>
                <a:srgbClr val="485766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79434" y="269725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将图像替换</a:t>
            </a:r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</a:t>
            </a:r>
            <a:endParaRPr lang="en-US" altLang="zh-CN" sz="1200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适合</a:t>
            </a:r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你主题的图形即可</a:t>
            </a:r>
            <a:endParaRPr lang="zh-CN" altLang="en-US" sz="12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393060" y="2294739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en-US" altLang="zh-CN" sz="12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1200" dirty="0">
              <a:solidFill>
                <a:srgbClr val="E05D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527670" y="3492371"/>
            <a:ext cx="129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85766"/>
                </a:solidFill>
              </a:rPr>
              <a:t>Your text</a:t>
            </a:r>
            <a:endParaRPr lang="zh-CN" altLang="en-US" sz="2400" dirty="0">
              <a:solidFill>
                <a:srgbClr val="485766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527670" y="424244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将图像替换</a:t>
            </a:r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</a:t>
            </a:r>
            <a:endParaRPr lang="en-US" altLang="zh-CN" sz="1200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适合</a:t>
            </a:r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你主题的图形即可</a:t>
            </a:r>
            <a:endParaRPr lang="zh-CN" altLang="en-US" sz="12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41296" y="3839930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en-US" altLang="zh-CN" sz="12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1200" dirty="0">
              <a:solidFill>
                <a:srgbClr val="E05D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45" y="2904813"/>
            <a:ext cx="1122117" cy="1122117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9014933" y="4593699"/>
            <a:ext cx="1893999" cy="1938156"/>
            <a:chOff x="9611900" y="4177531"/>
            <a:chExt cx="1893999" cy="1938156"/>
          </a:xfrm>
        </p:grpSpPr>
        <p:sp>
          <p:nvSpPr>
            <p:cNvPr id="26" name="矩形 25"/>
            <p:cNvSpPr/>
            <p:nvPr/>
          </p:nvSpPr>
          <p:spPr>
            <a:xfrm>
              <a:off x="9611900" y="4177531"/>
              <a:ext cx="1497526" cy="4616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74CEC4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Your text</a:t>
              </a:r>
              <a:endParaRPr lang="zh-CN" altLang="en-US" sz="2400" dirty="0">
                <a:solidFill>
                  <a:srgbClr val="74CEC4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9617409" y="4730692"/>
              <a:ext cx="18884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383" y="5332112"/>
            <a:ext cx="602400" cy="60240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903783" y="4953608"/>
            <a:ext cx="129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85766"/>
                </a:solidFill>
              </a:rPr>
              <a:t>Your text</a:t>
            </a:r>
            <a:endParaRPr lang="zh-CN" altLang="en-US" sz="2400" dirty="0">
              <a:solidFill>
                <a:srgbClr val="485766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903783" y="570367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将图像替换</a:t>
            </a:r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</a:t>
            </a:r>
            <a:endParaRPr lang="en-US" altLang="zh-CN" sz="1200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适合</a:t>
            </a:r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你主题的图形即可</a:t>
            </a:r>
            <a:endParaRPr lang="zh-CN" altLang="en-US" sz="12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917409" y="5301167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en-US" altLang="zh-CN" sz="12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1200" dirty="0">
              <a:solidFill>
                <a:srgbClr val="E05D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492484" y="2176000"/>
            <a:ext cx="47677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latin typeface="Myriad Pro Light" panose="020B0403030403020204" pitchFamily="34" charset="0"/>
              </a:rPr>
              <a:t>Marketing</a:t>
            </a:r>
            <a:endParaRPr lang="zh-CN" altLang="en-US" sz="8800" dirty="0">
              <a:solidFill>
                <a:srgbClr val="74CEC4"/>
              </a:solidFill>
              <a:latin typeface="Myriad Pro Light" panose="020B0403030403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499440" y="3496544"/>
            <a:ext cx="4658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516D82"/>
                </a:solidFill>
                <a:latin typeface="Century Gothic" panose="020B0502020202020204" pitchFamily="34" charset="0"/>
              </a:rPr>
              <a:t>Get it now! A PowerPoint Presentation Template, clean, creative, simple, unique, scalable and multipurpose PowerPoint Template. </a:t>
            </a:r>
            <a:endParaRPr lang="zh-CN" altLang="en-US" sz="1200" dirty="0">
              <a:solidFill>
                <a:srgbClr val="516D8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719795" y="323549"/>
            <a:ext cx="2313092" cy="2034947"/>
            <a:chOff x="747901" y="9903"/>
            <a:chExt cx="2313092" cy="2034947"/>
          </a:xfrm>
        </p:grpSpPr>
        <p:grpSp>
          <p:nvGrpSpPr>
            <p:cNvPr id="37" name="组合 36"/>
            <p:cNvGrpSpPr/>
            <p:nvPr/>
          </p:nvGrpSpPr>
          <p:grpSpPr>
            <a:xfrm>
              <a:off x="747901" y="9903"/>
              <a:ext cx="2313092" cy="2034947"/>
              <a:chOff x="747901" y="9903"/>
              <a:chExt cx="2313092" cy="2034947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747901" y="361950"/>
                <a:ext cx="2313092" cy="1682900"/>
              </a:xfrm>
              <a:prstGeom prst="rect">
                <a:avLst/>
              </a:prstGeom>
              <a:solidFill>
                <a:srgbClr val="74C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40" name="图片 3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112" y="9903"/>
                <a:ext cx="2026252" cy="2026252"/>
              </a:xfrm>
              <a:prstGeom prst="rect">
                <a:avLst/>
              </a:prstGeom>
            </p:spPr>
          </p:pic>
        </p:grpSp>
        <p:sp>
          <p:nvSpPr>
            <p:cNvPr id="38" name="文本框 37"/>
            <p:cNvSpPr txBox="1"/>
            <p:nvPr/>
          </p:nvSpPr>
          <p:spPr>
            <a:xfrm>
              <a:off x="879967" y="1582744"/>
              <a:ext cx="2048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输入文字或</a:t>
              </a:r>
              <a:r>
                <a:rPr lang="en-US" altLang="zh-CN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LOGO</a:t>
              </a:r>
              <a:endPara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cxnSp>
        <p:nvCxnSpPr>
          <p:cNvPr id="43" name="直接连接符 42"/>
          <p:cNvCxnSpPr/>
          <p:nvPr/>
        </p:nvCxnSpPr>
        <p:spPr>
          <a:xfrm>
            <a:off x="7383399" y="0"/>
            <a:ext cx="0" cy="6858000"/>
          </a:xfrm>
          <a:prstGeom prst="line">
            <a:avLst/>
          </a:prstGeom>
          <a:ln>
            <a:solidFill>
              <a:srgbClr val="48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61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4321175" y="328613"/>
            <a:ext cx="3549650" cy="6200775"/>
            <a:chOff x="2722" y="207"/>
            <a:chExt cx="2236" cy="3906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2722" y="207"/>
              <a:ext cx="2236" cy="3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373" y="3255"/>
              <a:ext cx="960" cy="858"/>
            </a:xfrm>
            <a:custGeom>
              <a:avLst/>
              <a:gdLst>
                <a:gd name="T0" fmla="*/ 224 w 447"/>
                <a:gd name="T1" fmla="*/ 5 h 400"/>
                <a:gd name="T2" fmla="*/ 39 w 447"/>
                <a:gd name="T3" fmla="*/ 0 h 400"/>
                <a:gd name="T4" fmla="*/ 3 w 447"/>
                <a:gd name="T5" fmla="*/ 0 h 400"/>
                <a:gd name="T6" fmla="*/ 3 w 447"/>
                <a:gd name="T7" fmla="*/ 43 h 400"/>
                <a:gd name="T8" fmla="*/ 17 w 447"/>
                <a:gd name="T9" fmla="*/ 61 h 400"/>
                <a:gd name="T10" fmla="*/ 3 w 447"/>
                <a:gd name="T11" fmla="*/ 88 h 400"/>
                <a:gd name="T12" fmla="*/ 3 w 447"/>
                <a:gd name="T13" fmla="*/ 105 h 400"/>
                <a:gd name="T14" fmla="*/ 17 w 447"/>
                <a:gd name="T15" fmla="*/ 122 h 400"/>
                <a:gd name="T16" fmla="*/ 0 w 447"/>
                <a:gd name="T17" fmla="*/ 150 h 400"/>
                <a:gd name="T18" fmla="*/ 0 w 447"/>
                <a:gd name="T19" fmla="*/ 166 h 400"/>
                <a:gd name="T20" fmla="*/ 17 w 447"/>
                <a:gd name="T21" fmla="*/ 180 h 400"/>
                <a:gd name="T22" fmla="*/ 3 w 447"/>
                <a:gd name="T23" fmla="*/ 214 h 400"/>
                <a:gd name="T24" fmla="*/ 3 w 447"/>
                <a:gd name="T25" fmla="*/ 225 h 400"/>
                <a:gd name="T26" fmla="*/ 17 w 447"/>
                <a:gd name="T27" fmla="*/ 258 h 400"/>
                <a:gd name="T28" fmla="*/ 28 w 447"/>
                <a:gd name="T29" fmla="*/ 275 h 400"/>
                <a:gd name="T30" fmla="*/ 41 w 447"/>
                <a:gd name="T31" fmla="*/ 293 h 400"/>
                <a:gd name="T32" fmla="*/ 80 w 447"/>
                <a:gd name="T33" fmla="*/ 330 h 400"/>
                <a:gd name="T34" fmla="*/ 92 w 447"/>
                <a:gd name="T35" fmla="*/ 330 h 400"/>
                <a:gd name="T36" fmla="*/ 142 w 447"/>
                <a:gd name="T37" fmla="*/ 387 h 400"/>
                <a:gd name="T38" fmla="*/ 197 w 447"/>
                <a:gd name="T39" fmla="*/ 399 h 400"/>
                <a:gd name="T40" fmla="*/ 223 w 447"/>
                <a:gd name="T41" fmla="*/ 394 h 400"/>
                <a:gd name="T42" fmla="*/ 250 w 447"/>
                <a:gd name="T43" fmla="*/ 399 h 400"/>
                <a:gd name="T44" fmla="*/ 304 w 447"/>
                <a:gd name="T45" fmla="*/ 387 h 400"/>
                <a:gd name="T46" fmla="*/ 355 w 447"/>
                <a:gd name="T47" fmla="*/ 330 h 400"/>
                <a:gd name="T48" fmla="*/ 366 w 447"/>
                <a:gd name="T49" fmla="*/ 330 h 400"/>
                <a:gd name="T50" fmla="*/ 405 w 447"/>
                <a:gd name="T51" fmla="*/ 293 h 400"/>
                <a:gd name="T52" fmla="*/ 418 w 447"/>
                <a:gd name="T53" fmla="*/ 275 h 400"/>
                <a:gd name="T54" fmla="*/ 430 w 447"/>
                <a:gd name="T55" fmla="*/ 258 h 400"/>
                <a:gd name="T56" fmla="*/ 444 w 447"/>
                <a:gd name="T57" fmla="*/ 225 h 400"/>
                <a:gd name="T58" fmla="*/ 444 w 447"/>
                <a:gd name="T59" fmla="*/ 214 h 400"/>
                <a:gd name="T60" fmla="*/ 430 w 447"/>
                <a:gd name="T61" fmla="*/ 180 h 400"/>
                <a:gd name="T62" fmla="*/ 447 w 447"/>
                <a:gd name="T63" fmla="*/ 166 h 400"/>
                <a:gd name="T64" fmla="*/ 447 w 447"/>
                <a:gd name="T65" fmla="*/ 150 h 400"/>
                <a:gd name="T66" fmla="*/ 430 w 447"/>
                <a:gd name="T67" fmla="*/ 122 h 400"/>
                <a:gd name="T68" fmla="*/ 444 w 447"/>
                <a:gd name="T69" fmla="*/ 105 h 400"/>
                <a:gd name="T70" fmla="*/ 444 w 447"/>
                <a:gd name="T71" fmla="*/ 88 h 400"/>
                <a:gd name="T72" fmla="*/ 430 w 447"/>
                <a:gd name="T73" fmla="*/ 61 h 400"/>
                <a:gd name="T74" fmla="*/ 444 w 447"/>
                <a:gd name="T75" fmla="*/ 43 h 400"/>
                <a:gd name="T76" fmla="*/ 444 w 447"/>
                <a:gd name="T77" fmla="*/ 0 h 400"/>
                <a:gd name="T78" fmla="*/ 224 w 447"/>
                <a:gd name="T79" fmla="*/ 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7" h="400">
                  <a:moveTo>
                    <a:pt x="224" y="5"/>
                  </a:moveTo>
                  <a:cubicBezTo>
                    <a:pt x="224" y="5"/>
                    <a:pt x="112" y="3"/>
                    <a:pt x="3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5" y="56"/>
                    <a:pt x="17" y="61"/>
                  </a:cubicBezTo>
                  <a:cubicBezTo>
                    <a:pt x="17" y="61"/>
                    <a:pt x="19" y="79"/>
                    <a:pt x="3" y="88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14" y="114"/>
                    <a:pt x="17" y="122"/>
                  </a:cubicBezTo>
                  <a:cubicBezTo>
                    <a:pt x="19" y="130"/>
                    <a:pt x="5" y="148"/>
                    <a:pt x="0" y="15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6"/>
                    <a:pt x="13" y="168"/>
                    <a:pt x="17" y="180"/>
                  </a:cubicBezTo>
                  <a:cubicBezTo>
                    <a:pt x="21" y="192"/>
                    <a:pt x="10" y="210"/>
                    <a:pt x="3" y="214"/>
                  </a:cubicBezTo>
                  <a:cubicBezTo>
                    <a:pt x="3" y="225"/>
                    <a:pt x="3" y="225"/>
                    <a:pt x="3" y="225"/>
                  </a:cubicBezTo>
                  <a:cubicBezTo>
                    <a:pt x="3" y="225"/>
                    <a:pt x="25" y="238"/>
                    <a:pt x="17" y="258"/>
                  </a:cubicBezTo>
                  <a:cubicBezTo>
                    <a:pt x="17" y="258"/>
                    <a:pt x="10" y="268"/>
                    <a:pt x="28" y="275"/>
                  </a:cubicBezTo>
                  <a:cubicBezTo>
                    <a:pt x="28" y="275"/>
                    <a:pt x="38" y="285"/>
                    <a:pt x="41" y="293"/>
                  </a:cubicBezTo>
                  <a:cubicBezTo>
                    <a:pt x="45" y="301"/>
                    <a:pt x="72" y="329"/>
                    <a:pt x="80" y="330"/>
                  </a:cubicBezTo>
                  <a:cubicBezTo>
                    <a:pt x="92" y="330"/>
                    <a:pt x="92" y="330"/>
                    <a:pt x="92" y="330"/>
                  </a:cubicBezTo>
                  <a:cubicBezTo>
                    <a:pt x="92" y="330"/>
                    <a:pt x="129" y="369"/>
                    <a:pt x="142" y="387"/>
                  </a:cubicBezTo>
                  <a:cubicBezTo>
                    <a:pt x="142" y="387"/>
                    <a:pt x="172" y="400"/>
                    <a:pt x="197" y="399"/>
                  </a:cubicBezTo>
                  <a:cubicBezTo>
                    <a:pt x="197" y="399"/>
                    <a:pt x="213" y="394"/>
                    <a:pt x="223" y="394"/>
                  </a:cubicBezTo>
                  <a:cubicBezTo>
                    <a:pt x="234" y="394"/>
                    <a:pt x="250" y="399"/>
                    <a:pt x="250" y="399"/>
                  </a:cubicBezTo>
                  <a:cubicBezTo>
                    <a:pt x="275" y="400"/>
                    <a:pt x="304" y="387"/>
                    <a:pt x="304" y="387"/>
                  </a:cubicBezTo>
                  <a:cubicBezTo>
                    <a:pt x="317" y="369"/>
                    <a:pt x="355" y="330"/>
                    <a:pt x="355" y="330"/>
                  </a:cubicBezTo>
                  <a:cubicBezTo>
                    <a:pt x="366" y="330"/>
                    <a:pt x="366" y="330"/>
                    <a:pt x="366" y="330"/>
                  </a:cubicBezTo>
                  <a:cubicBezTo>
                    <a:pt x="374" y="329"/>
                    <a:pt x="401" y="301"/>
                    <a:pt x="405" y="293"/>
                  </a:cubicBezTo>
                  <a:cubicBezTo>
                    <a:pt x="409" y="285"/>
                    <a:pt x="418" y="275"/>
                    <a:pt x="418" y="275"/>
                  </a:cubicBezTo>
                  <a:cubicBezTo>
                    <a:pt x="436" y="268"/>
                    <a:pt x="430" y="258"/>
                    <a:pt x="430" y="258"/>
                  </a:cubicBezTo>
                  <a:cubicBezTo>
                    <a:pt x="422" y="238"/>
                    <a:pt x="444" y="225"/>
                    <a:pt x="444" y="225"/>
                  </a:cubicBezTo>
                  <a:cubicBezTo>
                    <a:pt x="444" y="214"/>
                    <a:pt x="444" y="214"/>
                    <a:pt x="444" y="214"/>
                  </a:cubicBezTo>
                  <a:cubicBezTo>
                    <a:pt x="436" y="210"/>
                    <a:pt x="426" y="192"/>
                    <a:pt x="430" y="180"/>
                  </a:cubicBezTo>
                  <a:cubicBezTo>
                    <a:pt x="434" y="168"/>
                    <a:pt x="447" y="166"/>
                    <a:pt x="447" y="166"/>
                  </a:cubicBezTo>
                  <a:cubicBezTo>
                    <a:pt x="447" y="150"/>
                    <a:pt x="447" y="150"/>
                    <a:pt x="447" y="150"/>
                  </a:cubicBezTo>
                  <a:cubicBezTo>
                    <a:pt x="442" y="148"/>
                    <a:pt x="427" y="130"/>
                    <a:pt x="430" y="122"/>
                  </a:cubicBezTo>
                  <a:cubicBezTo>
                    <a:pt x="433" y="114"/>
                    <a:pt x="444" y="105"/>
                    <a:pt x="444" y="105"/>
                  </a:cubicBezTo>
                  <a:cubicBezTo>
                    <a:pt x="444" y="88"/>
                    <a:pt x="444" y="88"/>
                    <a:pt x="444" y="88"/>
                  </a:cubicBezTo>
                  <a:cubicBezTo>
                    <a:pt x="427" y="79"/>
                    <a:pt x="430" y="61"/>
                    <a:pt x="430" y="61"/>
                  </a:cubicBezTo>
                  <a:cubicBezTo>
                    <a:pt x="442" y="56"/>
                    <a:pt x="444" y="43"/>
                    <a:pt x="444" y="43"/>
                  </a:cubicBezTo>
                  <a:cubicBezTo>
                    <a:pt x="444" y="0"/>
                    <a:pt x="444" y="0"/>
                    <a:pt x="444" y="0"/>
                  </a:cubicBezTo>
                  <a:cubicBezTo>
                    <a:pt x="383" y="3"/>
                    <a:pt x="224" y="5"/>
                    <a:pt x="224" y="5"/>
                  </a:cubicBezTo>
                  <a:close/>
                </a:path>
              </a:pathLst>
            </a:custGeom>
            <a:solidFill>
              <a:srgbClr val="2F32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596" y="3285"/>
              <a:ext cx="728" cy="75"/>
            </a:xfrm>
            <a:custGeom>
              <a:avLst/>
              <a:gdLst>
                <a:gd name="T0" fmla="*/ 0 w 339"/>
                <a:gd name="T1" fmla="*/ 2 h 35"/>
                <a:gd name="T2" fmla="*/ 321 w 339"/>
                <a:gd name="T3" fmla="*/ 0 h 35"/>
                <a:gd name="T4" fmla="*/ 314 w 339"/>
                <a:gd name="T5" fmla="*/ 35 h 35"/>
                <a:gd name="T6" fmla="*/ 7 w 339"/>
                <a:gd name="T7" fmla="*/ 31 h 35"/>
                <a:gd name="T8" fmla="*/ 278 w 339"/>
                <a:gd name="T9" fmla="*/ 17 h 35"/>
                <a:gd name="T10" fmla="*/ 0 w 339"/>
                <a:gd name="T1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9" h="35">
                  <a:moveTo>
                    <a:pt x="0" y="2"/>
                  </a:moveTo>
                  <a:cubicBezTo>
                    <a:pt x="0" y="2"/>
                    <a:pt x="238" y="11"/>
                    <a:pt x="321" y="0"/>
                  </a:cubicBezTo>
                  <a:cubicBezTo>
                    <a:pt x="321" y="0"/>
                    <a:pt x="339" y="21"/>
                    <a:pt x="314" y="35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264" y="26"/>
                    <a:pt x="278" y="17"/>
                  </a:cubicBezTo>
                  <a:cubicBezTo>
                    <a:pt x="278" y="17"/>
                    <a:pt x="69" y="4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446" y="3399"/>
              <a:ext cx="792" cy="70"/>
            </a:xfrm>
            <a:custGeom>
              <a:avLst/>
              <a:gdLst>
                <a:gd name="T0" fmla="*/ 0 w 369"/>
                <a:gd name="T1" fmla="*/ 0 h 33"/>
                <a:gd name="T2" fmla="*/ 369 w 369"/>
                <a:gd name="T3" fmla="*/ 0 h 33"/>
                <a:gd name="T4" fmla="*/ 0 w 369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" h="33">
                  <a:moveTo>
                    <a:pt x="0" y="0"/>
                  </a:moveTo>
                  <a:cubicBezTo>
                    <a:pt x="0" y="0"/>
                    <a:pt x="203" y="20"/>
                    <a:pt x="369" y="0"/>
                  </a:cubicBezTo>
                  <a:cubicBezTo>
                    <a:pt x="369" y="0"/>
                    <a:pt x="143" y="3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450" y="3502"/>
              <a:ext cx="793" cy="70"/>
            </a:xfrm>
            <a:custGeom>
              <a:avLst/>
              <a:gdLst>
                <a:gd name="T0" fmla="*/ 0 w 369"/>
                <a:gd name="T1" fmla="*/ 0 h 33"/>
                <a:gd name="T2" fmla="*/ 369 w 369"/>
                <a:gd name="T3" fmla="*/ 0 h 33"/>
                <a:gd name="T4" fmla="*/ 0 w 369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" h="33">
                  <a:moveTo>
                    <a:pt x="0" y="0"/>
                  </a:moveTo>
                  <a:cubicBezTo>
                    <a:pt x="0" y="0"/>
                    <a:pt x="204" y="20"/>
                    <a:pt x="369" y="0"/>
                  </a:cubicBezTo>
                  <a:cubicBezTo>
                    <a:pt x="369" y="0"/>
                    <a:pt x="144" y="3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450" y="3622"/>
              <a:ext cx="793" cy="68"/>
            </a:xfrm>
            <a:custGeom>
              <a:avLst/>
              <a:gdLst>
                <a:gd name="T0" fmla="*/ 0 w 369"/>
                <a:gd name="T1" fmla="*/ 0 h 32"/>
                <a:gd name="T2" fmla="*/ 369 w 369"/>
                <a:gd name="T3" fmla="*/ 0 h 32"/>
                <a:gd name="T4" fmla="*/ 0 w 36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" h="32">
                  <a:moveTo>
                    <a:pt x="0" y="0"/>
                  </a:moveTo>
                  <a:cubicBezTo>
                    <a:pt x="0" y="0"/>
                    <a:pt x="204" y="19"/>
                    <a:pt x="369" y="0"/>
                  </a:cubicBezTo>
                  <a:cubicBezTo>
                    <a:pt x="369" y="0"/>
                    <a:pt x="144" y="3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459" y="3725"/>
              <a:ext cx="792" cy="68"/>
            </a:xfrm>
            <a:custGeom>
              <a:avLst/>
              <a:gdLst>
                <a:gd name="T0" fmla="*/ 0 w 369"/>
                <a:gd name="T1" fmla="*/ 0 h 32"/>
                <a:gd name="T2" fmla="*/ 369 w 369"/>
                <a:gd name="T3" fmla="*/ 0 h 32"/>
                <a:gd name="T4" fmla="*/ 0 w 36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" h="32">
                  <a:moveTo>
                    <a:pt x="0" y="0"/>
                  </a:moveTo>
                  <a:cubicBezTo>
                    <a:pt x="0" y="0"/>
                    <a:pt x="203" y="19"/>
                    <a:pt x="369" y="0"/>
                  </a:cubicBezTo>
                  <a:cubicBezTo>
                    <a:pt x="369" y="0"/>
                    <a:pt x="144" y="3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3457" y="3826"/>
              <a:ext cx="792" cy="68"/>
            </a:xfrm>
            <a:custGeom>
              <a:avLst/>
              <a:gdLst>
                <a:gd name="T0" fmla="*/ 0 w 369"/>
                <a:gd name="T1" fmla="*/ 0 h 32"/>
                <a:gd name="T2" fmla="*/ 369 w 369"/>
                <a:gd name="T3" fmla="*/ 0 h 32"/>
                <a:gd name="T4" fmla="*/ 0 w 36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" h="32">
                  <a:moveTo>
                    <a:pt x="0" y="0"/>
                  </a:moveTo>
                  <a:cubicBezTo>
                    <a:pt x="0" y="0"/>
                    <a:pt x="203" y="19"/>
                    <a:pt x="369" y="0"/>
                  </a:cubicBezTo>
                  <a:cubicBezTo>
                    <a:pt x="369" y="0"/>
                    <a:pt x="144" y="3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3841" y="3941"/>
              <a:ext cx="275" cy="140"/>
            </a:xfrm>
            <a:custGeom>
              <a:avLst/>
              <a:gdLst>
                <a:gd name="T0" fmla="*/ 0 w 128"/>
                <a:gd name="T1" fmla="*/ 0 h 65"/>
                <a:gd name="T2" fmla="*/ 128 w 128"/>
                <a:gd name="T3" fmla="*/ 0 h 65"/>
                <a:gd name="T4" fmla="*/ 71 w 128"/>
                <a:gd name="T5" fmla="*/ 65 h 65"/>
                <a:gd name="T6" fmla="*/ 69 w 128"/>
                <a:gd name="T7" fmla="*/ 18 h 65"/>
                <a:gd name="T8" fmla="*/ 0 w 12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5">
                  <a:moveTo>
                    <a:pt x="0" y="0"/>
                  </a:moveTo>
                  <a:cubicBezTo>
                    <a:pt x="0" y="0"/>
                    <a:pt x="95" y="6"/>
                    <a:pt x="128" y="0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1" y="65"/>
                    <a:pt x="94" y="19"/>
                    <a:pt x="69" y="18"/>
                  </a:cubicBezTo>
                  <a:cubicBezTo>
                    <a:pt x="45" y="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650" y="3422"/>
              <a:ext cx="281" cy="103"/>
            </a:xfrm>
            <a:custGeom>
              <a:avLst/>
              <a:gdLst>
                <a:gd name="T0" fmla="*/ 65 w 131"/>
                <a:gd name="T1" fmla="*/ 1 h 48"/>
                <a:gd name="T2" fmla="*/ 0 w 131"/>
                <a:gd name="T3" fmla="*/ 1 h 48"/>
                <a:gd name="T4" fmla="*/ 91 w 131"/>
                <a:gd name="T5" fmla="*/ 45 h 48"/>
                <a:gd name="T6" fmla="*/ 131 w 131"/>
                <a:gd name="T7" fmla="*/ 48 h 48"/>
                <a:gd name="T8" fmla="*/ 90 w 13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48">
                  <a:moveTo>
                    <a:pt x="65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23" y="34"/>
                    <a:pt x="91" y="45"/>
                  </a:cubicBezTo>
                  <a:cubicBezTo>
                    <a:pt x="83" y="48"/>
                    <a:pt x="131" y="48"/>
                    <a:pt x="131" y="48"/>
                  </a:cubicBezTo>
                  <a:cubicBezTo>
                    <a:pt x="131" y="48"/>
                    <a:pt x="83" y="10"/>
                    <a:pt x="9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3656" y="3519"/>
              <a:ext cx="282" cy="129"/>
            </a:xfrm>
            <a:custGeom>
              <a:avLst/>
              <a:gdLst>
                <a:gd name="T0" fmla="*/ 65 w 131"/>
                <a:gd name="T1" fmla="*/ 2 h 60"/>
                <a:gd name="T2" fmla="*/ 0 w 131"/>
                <a:gd name="T3" fmla="*/ 2 h 60"/>
                <a:gd name="T4" fmla="*/ 91 w 131"/>
                <a:gd name="T5" fmla="*/ 56 h 60"/>
                <a:gd name="T6" fmla="*/ 131 w 131"/>
                <a:gd name="T7" fmla="*/ 60 h 60"/>
                <a:gd name="T8" fmla="*/ 89 w 131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60">
                  <a:moveTo>
                    <a:pt x="6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23" y="43"/>
                    <a:pt x="91" y="56"/>
                  </a:cubicBezTo>
                  <a:cubicBezTo>
                    <a:pt x="83" y="60"/>
                    <a:pt x="131" y="60"/>
                    <a:pt x="131" y="60"/>
                  </a:cubicBezTo>
                  <a:cubicBezTo>
                    <a:pt x="131" y="60"/>
                    <a:pt x="83" y="13"/>
                    <a:pt x="8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3759" y="3641"/>
              <a:ext cx="282" cy="109"/>
            </a:xfrm>
            <a:custGeom>
              <a:avLst/>
              <a:gdLst>
                <a:gd name="T0" fmla="*/ 65 w 131"/>
                <a:gd name="T1" fmla="*/ 1 h 51"/>
                <a:gd name="T2" fmla="*/ 0 w 131"/>
                <a:gd name="T3" fmla="*/ 1 h 51"/>
                <a:gd name="T4" fmla="*/ 91 w 131"/>
                <a:gd name="T5" fmla="*/ 48 h 51"/>
                <a:gd name="T6" fmla="*/ 131 w 131"/>
                <a:gd name="T7" fmla="*/ 51 h 51"/>
                <a:gd name="T8" fmla="*/ 89 w 131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51">
                  <a:moveTo>
                    <a:pt x="65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23" y="37"/>
                    <a:pt x="91" y="48"/>
                  </a:cubicBezTo>
                  <a:cubicBezTo>
                    <a:pt x="83" y="51"/>
                    <a:pt x="131" y="51"/>
                    <a:pt x="131" y="51"/>
                  </a:cubicBezTo>
                  <a:cubicBezTo>
                    <a:pt x="131" y="51"/>
                    <a:pt x="83" y="11"/>
                    <a:pt x="8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3588" y="3746"/>
              <a:ext cx="279" cy="110"/>
            </a:xfrm>
            <a:custGeom>
              <a:avLst/>
              <a:gdLst>
                <a:gd name="T0" fmla="*/ 64 w 130"/>
                <a:gd name="T1" fmla="*/ 1 h 51"/>
                <a:gd name="T2" fmla="*/ 0 w 130"/>
                <a:gd name="T3" fmla="*/ 1 h 51"/>
                <a:gd name="T4" fmla="*/ 90 w 130"/>
                <a:gd name="T5" fmla="*/ 48 h 51"/>
                <a:gd name="T6" fmla="*/ 130 w 130"/>
                <a:gd name="T7" fmla="*/ 51 h 51"/>
                <a:gd name="T8" fmla="*/ 89 w 130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51">
                  <a:moveTo>
                    <a:pt x="64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22" y="37"/>
                    <a:pt x="90" y="48"/>
                  </a:cubicBezTo>
                  <a:cubicBezTo>
                    <a:pt x="83" y="51"/>
                    <a:pt x="130" y="51"/>
                    <a:pt x="130" y="51"/>
                  </a:cubicBezTo>
                  <a:cubicBezTo>
                    <a:pt x="130" y="51"/>
                    <a:pt x="83" y="11"/>
                    <a:pt x="8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2831" y="355"/>
              <a:ext cx="2073" cy="2894"/>
            </a:xfrm>
            <a:custGeom>
              <a:avLst/>
              <a:gdLst>
                <a:gd name="T0" fmla="*/ 1178 w 2073"/>
                <a:gd name="T1" fmla="*/ 2465 h 2894"/>
                <a:gd name="T2" fmla="*/ 1487 w 2073"/>
                <a:gd name="T3" fmla="*/ 2894 h 2894"/>
                <a:gd name="T4" fmla="*/ 1803 w 2073"/>
                <a:gd name="T5" fmla="*/ 2226 h 2894"/>
                <a:gd name="T6" fmla="*/ 2073 w 2073"/>
                <a:gd name="T7" fmla="*/ 1446 h 2894"/>
                <a:gd name="T8" fmla="*/ 0 w 2073"/>
                <a:gd name="T9" fmla="*/ 581 h 2894"/>
                <a:gd name="T10" fmla="*/ 653 w 2073"/>
                <a:gd name="T11" fmla="*/ 0 h 2894"/>
                <a:gd name="T12" fmla="*/ 1874 w 2073"/>
                <a:gd name="T13" fmla="*/ 667 h 2894"/>
                <a:gd name="T14" fmla="*/ 95 w 2073"/>
                <a:gd name="T15" fmla="*/ 1731 h 2894"/>
                <a:gd name="T16" fmla="*/ 1420 w 2073"/>
                <a:gd name="T17" fmla="*/ 1742 h 2894"/>
                <a:gd name="T18" fmla="*/ 1803 w 2073"/>
                <a:gd name="T19" fmla="*/ 2226 h 2894"/>
                <a:gd name="T20" fmla="*/ 535 w 2073"/>
                <a:gd name="T21" fmla="*/ 2825 h 2894"/>
                <a:gd name="T22" fmla="*/ 303 w 2073"/>
                <a:gd name="T23" fmla="*/ 2437 h 2894"/>
                <a:gd name="T24" fmla="*/ 230 w 2073"/>
                <a:gd name="T25" fmla="*/ 2100 h 2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3" h="2894">
                  <a:moveTo>
                    <a:pt x="1178" y="2465"/>
                  </a:moveTo>
                  <a:lnTo>
                    <a:pt x="1487" y="2894"/>
                  </a:lnTo>
                  <a:lnTo>
                    <a:pt x="1803" y="2226"/>
                  </a:lnTo>
                  <a:lnTo>
                    <a:pt x="2073" y="1446"/>
                  </a:lnTo>
                  <a:lnTo>
                    <a:pt x="0" y="581"/>
                  </a:lnTo>
                  <a:lnTo>
                    <a:pt x="653" y="0"/>
                  </a:lnTo>
                  <a:lnTo>
                    <a:pt x="1874" y="667"/>
                  </a:lnTo>
                  <a:lnTo>
                    <a:pt x="95" y="1731"/>
                  </a:lnTo>
                  <a:lnTo>
                    <a:pt x="1420" y="1742"/>
                  </a:lnTo>
                  <a:lnTo>
                    <a:pt x="1803" y="2226"/>
                  </a:lnTo>
                  <a:lnTo>
                    <a:pt x="535" y="2825"/>
                  </a:lnTo>
                  <a:lnTo>
                    <a:pt x="303" y="2437"/>
                  </a:lnTo>
                  <a:lnTo>
                    <a:pt x="230" y="2100"/>
                  </a:lnTo>
                </a:path>
              </a:pathLst>
            </a:custGeom>
            <a:noFill/>
            <a:ln w="26988" cap="flat">
              <a:solidFill>
                <a:srgbClr val="00A79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3822" y="409"/>
              <a:ext cx="1082" cy="1392"/>
            </a:xfrm>
            <a:custGeom>
              <a:avLst/>
              <a:gdLst>
                <a:gd name="T0" fmla="*/ 328 w 1082"/>
                <a:gd name="T1" fmla="*/ 311 h 1392"/>
                <a:gd name="T2" fmla="*/ 541 w 1082"/>
                <a:gd name="T3" fmla="*/ 0 h 1392"/>
                <a:gd name="T4" fmla="*/ 883 w 1082"/>
                <a:gd name="T5" fmla="*/ 613 h 1392"/>
                <a:gd name="T6" fmla="*/ 1044 w 1082"/>
                <a:gd name="T7" fmla="*/ 532 h 1392"/>
                <a:gd name="T8" fmla="*/ 1082 w 1082"/>
                <a:gd name="T9" fmla="*/ 1392 h 1392"/>
                <a:gd name="T10" fmla="*/ 883 w 1082"/>
                <a:gd name="T11" fmla="*/ 613 h 1392"/>
                <a:gd name="T12" fmla="*/ 0 w 1082"/>
                <a:gd name="T13" fmla="*/ 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2" h="1392">
                  <a:moveTo>
                    <a:pt x="328" y="311"/>
                  </a:moveTo>
                  <a:lnTo>
                    <a:pt x="541" y="0"/>
                  </a:lnTo>
                  <a:lnTo>
                    <a:pt x="883" y="613"/>
                  </a:lnTo>
                  <a:lnTo>
                    <a:pt x="1044" y="532"/>
                  </a:lnTo>
                  <a:lnTo>
                    <a:pt x="1082" y="1392"/>
                  </a:lnTo>
                  <a:lnTo>
                    <a:pt x="883" y="613"/>
                  </a:lnTo>
                  <a:lnTo>
                    <a:pt x="0" y="392"/>
                  </a:lnTo>
                </a:path>
              </a:pathLst>
            </a:custGeom>
            <a:noFill/>
            <a:ln w="26988" cap="flat">
              <a:solidFill>
                <a:srgbClr val="00A79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2782" y="666"/>
              <a:ext cx="1259" cy="2154"/>
            </a:xfrm>
            <a:custGeom>
              <a:avLst/>
              <a:gdLst>
                <a:gd name="T0" fmla="*/ 1023 w 1259"/>
                <a:gd name="T1" fmla="*/ 684 h 2154"/>
                <a:gd name="T2" fmla="*/ 1040 w 1259"/>
                <a:gd name="T3" fmla="*/ 135 h 2154"/>
                <a:gd name="T4" fmla="*/ 352 w 1259"/>
                <a:gd name="T5" fmla="*/ 0 h 2154"/>
                <a:gd name="T6" fmla="*/ 629 w 1259"/>
                <a:gd name="T7" fmla="*/ 517 h 2154"/>
                <a:gd name="T8" fmla="*/ 0 w 1259"/>
                <a:gd name="T9" fmla="*/ 849 h 2154"/>
                <a:gd name="T10" fmla="*/ 144 w 1259"/>
                <a:gd name="T11" fmla="*/ 1420 h 2154"/>
                <a:gd name="T12" fmla="*/ 279 w 1259"/>
                <a:gd name="T13" fmla="*/ 1789 h 2154"/>
                <a:gd name="T14" fmla="*/ 883 w 1259"/>
                <a:gd name="T15" fmla="*/ 1426 h 2154"/>
                <a:gd name="T16" fmla="*/ 352 w 1259"/>
                <a:gd name="T17" fmla="*/ 2126 h 2154"/>
                <a:gd name="T18" fmla="*/ 1259 w 1259"/>
                <a:gd name="T19" fmla="*/ 2154 h 2154"/>
                <a:gd name="T20" fmla="*/ 960 w 1259"/>
                <a:gd name="T21" fmla="*/ 931 h 2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9" h="2154">
                  <a:moveTo>
                    <a:pt x="1023" y="684"/>
                  </a:moveTo>
                  <a:lnTo>
                    <a:pt x="1040" y="135"/>
                  </a:lnTo>
                  <a:lnTo>
                    <a:pt x="352" y="0"/>
                  </a:lnTo>
                  <a:lnTo>
                    <a:pt x="629" y="517"/>
                  </a:lnTo>
                  <a:lnTo>
                    <a:pt x="0" y="849"/>
                  </a:lnTo>
                  <a:lnTo>
                    <a:pt x="144" y="1420"/>
                  </a:lnTo>
                  <a:lnTo>
                    <a:pt x="279" y="1789"/>
                  </a:lnTo>
                  <a:lnTo>
                    <a:pt x="883" y="1426"/>
                  </a:lnTo>
                  <a:lnTo>
                    <a:pt x="352" y="2126"/>
                  </a:lnTo>
                  <a:lnTo>
                    <a:pt x="1259" y="2154"/>
                  </a:lnTo>
                  <a:lnTo>
                    <a:pt x="960" y="931"/>
                  </a:lnTo>
                </a:path>
              </a:pathLst>
            </a:custGeom>
            <a:noFill/>
            <a:ln w="26988" cap="flat">
              <a:solidFill>
                <a:srgbClr val="00A79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2782" y="936"/>
              <a:ext cx="49" cy="579"/>
            </a:xfrm>
            <a:prstGeom prst="line">
              <a:avLst/>
            </a:prstGeom>
            <a:noFill/>
            <a:ln w="26988" cap="flat">
              <a:solidFill>
                <a:srgbClr val="00A79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3484" y="276"/>
              <a:ext cx="1382" cy="665"/>
            </a:xfrm>
            <a:custGeom>
              <a:avLst/>
              <a:gdLst>
                <a:gd name="T0" fmla="*/ 1382 w 1382"/>
                <a:gd name="T1" fmla="*/ 665 h 665"/>
                <a:gd name="T2" fmla="*/ 879 w 1382"/>
                <a:gd name="T3" fmla="*/ 133 h 665"/>
                <a:gd name="T4" fmla="*/ 430 w 1382"/>
                <a:gd name="T5" fmla="*/ 0 h 665"/>
                <a:gd name="T6" fmla="*/ 0 w 1382"/>
                <a:gd name="T7" fmla="*/ 79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2" h="665">
                  <a:moveTo>
                    <a:pt x="1382" y="665"/>
                  </a:moveTo>
                  <a:lnTo>
                    <a:pt x="879" y="133"/>
                  </a:lnTo>
                  <a:lnTo>
                    <a:pt x="430" y="0"/>
                  </a:lnTo>
                  <a:lnTo>
                    <a:pt x="0" y="79"/>
                  </a:lnTo>
                </a:path>
              </a:pathLst>
            </a:custGeom>
            <a:noFill/>
            <a:ln w="26988" cap="flat">
              <a:solidFill>
                <a:srgbClr val="00A79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3326" y="1183"/>
              <a:ext cx="85" cy="665"/>
            </a:xfrm>
            <a:prstGeom prst="line">
              <a:avLst/>
            </a:prstGeom>
            <a:noFill/>
            <a:ln w="26988" cap="flat">
              <a:solidFill>
                <a:srgbClr val="00A79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4002" y="1443"/>
              <a:ext cx="797" cy="654"/>
            </a:xfrm>
            <a:custGeom>
              <a:avLst/>
              <a:gdLst>
                <a:gd name="T0" fmla="*/ 797 w 797"/>
                <a:gd name="T1" fmla="*/ 366 h 654"/>
                <a:gd name="T2" fmla="*/ 249 w 797"/>
                <a:gd name="T3" fmla="*/ 654 h 654"/>
                <a:gd name="T4" fmla="*/ 0 w 797"/>
                <a:gd name="T5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7" h="654">
                  <a:moveTo>
                    <a:pt x="797" y="366"/>
                  </a:moveTo>
                  <a:lnTo>
                    <a:pt x="249" y="654"/>
                  </a:lnTo>
                  <a:lnTo>
                    <a:pt x="0" y="0"/>
                  </a:lnTo>
                </a:path>
              </a:pathLst>
            </a:custGeom>
            <a:noFill/>
            <a:ln w="26988" cap="flat">
              <a:solidFill>
                <a:srgbClr val="00A79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3457" y="2378"/>
              <a:ext cx="584" cy="442"/>
            </a:xfrm>
            <a:prstGeom prst="line">
              <a:avLst/>
            </a:prstGeom>
            <a:noFill/>
            <a:ln w="26988" cap="flat">
              <a:solidFill>
                <a:srgbClr val="00A79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4049" y="2311"/>
              <a:ext cx="355" cy="498"/>
            </a:xfrm>
            <a:prstGeom prst="line">
              <a:avLst/>
            </a:prstGeom>
            <a:noFill/>
            <a:ln w="26988" cap="flat">
              <a:solidFill>
                <a:srgbClr val="00A79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3068" y="2708"/>
              <a:ext cx="159" cy="161"/>
            </a:xfrm>
            <a:prstGeom prst="ellipse">
              <a:avLst/>
            </a:prstGeom>
            <a:solidFill>
              <a:srgbClr val="62A0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3946" y="2708"/>
              <a:ext cx="204" cy="202"/>
            </a:xfrm>
            <a:prstGeom prst="ellipse">
              <a:avLst/>
            </a:prstGeom>
            <a:solidFill>
              <a:srgbClr val="9B0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4554" y="2513"/>
              <a:ext cx="131" cy="131"/>
            </a:xfrm>
            <a:prstGeom prst="ellipse">
              <a:avLst/>
            </a:prstGeom>
            <a:solidFill>
              <a:srgbClr val="619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4189" y="2024"/>
              <a:ext cx="127" cy="126"/>
            </a:xfrm>
            <a:prstGeom prst="ellipse">
              <a:avLst/>
            </a:prstGeom>
            <a:solidFill>
              <a:srgbClr val="FF83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3822" y="2043"/>
              <a:ext cx="124" cy="127"/>
            </a:xfrm>
            <a:prstGeom prst="ellipse">
              <a:avLst/>
            </a:prstGeom>
            <a:solidFill>
              <a:srgbClr val="F7A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3936" y="1352"/>
              <a:ext cx="219" cy="219"/>
            </a:xfrm>
            <a:prstGeom prst="ellipse">
              <a:avLst/>
            </a:prstGeom>
            <a:solidFill>
              <a:srgbClr val="86C5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4778" y="1713"/>
              <a:ext cx="178" cy="178"/>
            </a:xfrm>
            <a:prstGeom prst="ellipse">
              <a:avLst/>
            </a:prstGeom>
            <a:solidFill>
              <a:srgbClr val="62A0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4601" y="960"/>
              <a:ext cx="140" cy="137"/>
            </a:xfrm>
            <a:prstGeom prst="ellipse">
              <a:avLst/>
            </a:prstGeom>
            <a:solidFill>
              <a:srgbClr val="B40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4299" y="355"/>
              <a:ext cx="105" cy="103"/>
            </a:xfrm>
            <a:prstGeom prst="ellipse">
              <a:avLst/>
            </a:prstGeom>
            <a:solidFill>
              <a:srgbClr val="62A0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4103" y="666"/>
              <a:ext cx="112" cy="109"/>
            </a:xfrm>
            <a:prstGeom prst="ellipse">
              <a:avLst/>
            </a:prstGeom>
            <a:solidFill>
              <a:srgbClr val="CB8F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3431" y="310"/>
              <a:ext cx="139" cy="139"/>
            </a:xfrm>
            <a:prstGeom prst="ellipse">
              <a:avLst/>
            </a:prstGeom>
            <a:solidFill>
              <a:srgbClr val="CB8F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3852" y="205"/>
              <a:ext cx="150" cy="150"/>
            </a:xfrm>
            <a:prstGeom prst="ellipse">
              <a:avLst/>
            </a:prstGeom>
            <a:solidFill>
              <a:srgbClr val="B40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3742" y="722"/>
              <a:ext cx="142" cy="141"/>
            </a:xfrm>
            <a:prstGeom prst="ellipse">
              <a:avLst/>
            </a:prstGeom>
            <a:solidFill>
              <a:srgbClr val="FF83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3326" y="1121"/>
              <a:ext cx="150" cy="150"/>
            </a:xfrm>
            <a:prstGeom prst="ellipse">
              <a:avLst/>
            </a:prstGeom>
            <a:solidFill>
              <a:srgbClr val="62A0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auto">
            <a:xfrm>
              <a:off x="3742" y="1299"/>
              <a:ext cx="103" cy="103"/>
            </a:xfrm>
            <a:prstGeom prst="ellipse">
              <a:avLst/>
            </a:prstGeom>
            <a:solidFill>
              <a:srgbClr val="F7A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auto">
            <a:xfrm>
              <a:off x="3697" y="1556"/>
              <a:ext cx="97" cy="99"/>
            </a:xfrm>
            <a:prstGeom prst="ellipse">
              <a:avLst/>
            </a:prstGeom>
            <a:solidFill>
              <a:srgbClr val="CB8F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596" y="2026"/>
              <a:ext cx="146" cy="148"/>
            </a:xfrm>
            <a:prstGeom prst="ellipse">
              <a:avLst/>
            </a:prstGeom>
            <a:solidFill>
              <a:srgbClr val="B40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auto">
            <a:xfrm>
              <a:off x="2993" y="2408"/>
              <a:ext cx="113" cy="116"/>
            </a:xfrm>
            <a:prstGeom prst="ellipse">
              <a:avLst/>
            </a:prstGeom>
            <a:solidFill>
              <a:srgbClr val="F7A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auto">
            <a:xfrm>
              <a:off x="2881" y="2043"/>
              <a:ext cx="112" cy="112"/>
            </a:xfrm>
            <a:prstGeom prst="ellipse">
              <a:avLst/>
            </a:prstGeom>
            <a:solidFill>
              <a:srgbClr val="B40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auto">
            <a:xfrm>
              <a:off x="3291" y="1779"/>
              <a:ext cx="110" cy="110"/>
            </a:xfrm>
            <a:prstGeom prst="ellipse">
              <a:avLst/>
            </a:prstGeom>
            <a:solidFill>
              <a:srgbClr val="F7A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auto">
            <a:xfrm>
              <a:off x="2724" y="1432"/>
              <a:ext cx="170" cy="169"/>
            </a:xfrm>
            <a:prstGeom prst="ellipse">
              <a:avLst/>
            </a:prstGeom>
            <a:solidFill>
              <a:srgbClr val="62A0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2780" y="878"/>
              <a:ext cx="122" cy="123"/>
            </a:xfrm>
            <a:prstGeom prst="ellipse">
              <a:avLst/>
            </a:prstGeom>
            <a:solidFill>
              <a:srgbClr val="F7A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auto">
            <a:xfrm>
              <a:off x="3089" y="617"/>
              <a:ext cx="105" cy="105"/>
            </a:xfrm>
            <a:prstGeom prst="ellipse">
              <a:avLst/>
            </a:prstGeom>
            <a:solidFill>
              <a:srgbClr val="B40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auto">
            <a:xfrm>
              <a:off x="4810" y="881"/>
              <a:ext cx="94" cy="94"/>
            </a:xfrm>
            <a:prstGeom prst="ellipse">
              <a:avLst/>
            </a:prstGeom>
            <a:solidFill>
              <a:srgbClr val="CB8F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auto">
            <a:xfrm>
              <a:off x="3326" y="3126"/>
              <a:ext cx="85" cy="86"/>
            </a:xfrm>
            <a:prstGeom prst="ellipse">
              <a:avLst/>
            </a:prstGeom>
            <a:solidFill>
              <a:srgbClr val="F7A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auto">
            <a:xfrm>
              <a:off x="4266" y="3178"/>
              <a:ext cx="95" cy="94"/>
            </a:xfrm>
            <a:prstGeom prst="ellipse">
              <a:avLst/>
            </a:prstGeom>
            <a:solidFill>
              <a:srgbClr val="FF83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4" name="Freeform 20"/>
          <p:cNvSpPr>
            <a:spLocks noEditPoints="1"/>
          </p:cNvSpPr>
          <p:nvPr/>
        </p:nvSpPr>
        <p:spPr bwMode="auto">
          <a:xfrm>
            <a:off x="4395788" y="4379914"/>
            <a:ext cx="355600" cy="349250"/>
          </a:xfrm>
          <a:custGeom>
            <a:avLst/>
            <a:gdLst>
              <a:gd name="T0" fmla="*/ 28 w 56"/>
              <a:gd name="T1" fmla="*/ 0 h 55"/>
              <a:gd name="T2" fmla="*/ 0 w 56"/>
              <a:gd name="T3" fmla="*/ 28 h 55"/>
              <a:gd name="T4" fmla="*/ 28 w 56"/>
              <a:gd name="T5" fmla="*/ 55 h 55"/>
              <a:gd name="T6" fmla="*/ 56 w 56"/>
              <a:gd name="T7" fmla="*/ 28 h 55"/>
              <a:gd name="T8" fmla="*/ 28 w 56"/>
              <a:gd name="T9" fmla="*/ 0 h 55"/>
              <a:gd name="T10" fmla="*/ 46 w 56"/>
              <a:gd name="T11" fmla="*/ 32 h 55"/>
              <a:gd name="T12" fmla="*/ 32 w 56"/>
              <a:gd name="T13" fmla="*/ 32 h 55"/>
              <a:gd name="T14" fmla="*/ 32 w 56"/>
              <a:gd name="T15" fmla="*/ 46 h 55"/>
              <a:gd name="T16" fmla="*/ 24 w 56"/>
              <a:gd name="T17" fmla="*/ 46 h 55"/>
              <a:gd name="T18" fmla="*/ 24 w 56"/>
              <a:gd name="T19" fmla="*/ 32 h 55"/>
              <a:gd name="T20" fmla="*/ 9 w 56"/>
              <a:gd name="T21" fmla="*/ 32 h 55"/>
              <a:gd name="T22" fmla="*/ 9 w 56"/>
              <a:gd name="T23" fmla="*/ 24 h 55"/>
              <a:gd name="T24" fmla="*/ 24 w 56"/>
              <a:gd name="T25" fmla="*/ 24 h 55"/>
              <a:gd name="T26" fmla="*/ 24 w 56"/>
              <a:gd name="T27" fmla="*/ 9 h 55"/>
              <a:gd name="T28" fmla="*/ 32 w 56"/>
              <a:gd name="T29" fmla="*/ 9 h 55"/>
              <a:gd name="T30" fmla="*/ 32 w 56"/>
              <a:gd name="T31" fmla="*/ 24 h 55"/>
              <a:gd name="T32" fmla="*/ 46 w 56"/>
              <a:gd name="T33" fmla="*/ 24 h 55"/>
              <a:gd name="T34" fmla="*/ 46 w 56"/>
              <a:gd name="T35" fmla="*/ 32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" h="55">
                <a:moveTo>
                  <a:pt x="28" y="0"/>
                </a:moveTo>
                <a:cubicBezTo>
                  <a:pt x="12" y="0"/>
                  <a:pt x="0" y="12"/>
                  <a:pt x="0" y="28"/>
                </a:cubicBezTo>
                <a:cubicBezTo>
                  <a:pt x="0" y="43"/>
                  <a:pt x="12" y="55"/>
                  <a:pt x="28" y="55"/>
                </a:cubicBezTo>
                <a:cubicBezTo>
                  <a:pt x="43" y="55"/>
                  <a:pt x="56" y="43"/>
                  <a:pt x="56" y="28"/>
                </a:cubicBezTo>
                <a:cubicBezTo>
                  <a:pt x="56" y="12"/>
                  <a:pt x="43" y="0"/>
                  <a:pt x="28" y="0"/>
                </a:cubicBezTo>
                <a:close/>
                <a:moveTo>
                  <a:pt x="46" y="32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46"/>
                  <a:pt x="32" y="46"/>
                  <a:pt x="32" y="46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32"/>
                  <a:pt x="24" y="32"/>
                  <a:pt x="24" y="32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24"/>
                  <a:pt x="9" y="24"/>
                  <a:pt x="9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9"/>
                  <a:pt x="24" y="9"/>
                  <a:pt x="24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24"/>
                  <a:pt x="32" y="24"/>
                  <a:pt x="32" y="24"/>
                </a:cubicBezTo>
                <a:cubicBezTo>
                  <a:pt x="46" y="24"/>
                  <a:pt x="46" y="24"/>
                  <a:pt x="46" y="24"/>
                </a:cubicBezTo>
                <a:lnTo>
                  <a:pt x="46" y="32"/>
                </a:ln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20"/>
          <p:cNvSpPr>
            <a:spLocks noEditPoints="1"/>
          </p:cNvSpPr>
          <p:nvPr/>
        </p:nvSpPr>
        <p:spPr bwMode="auto">
          <a:xfrm>
            <a:off x="3986213" y="2421810"/>
            <a:ext cx="355600" cy="349250"/>
          </a:xfrm>
          <a:custGeom>
            <a:avLst/>
            <a:gdLst>
              <a:gd name="T0" fmla="*/ 28 w 56"/>
              <a:gd name="T1" fmla="*/ 0 h 55"/>
              <a:gd name="T2" fmla="*/ 0 w 56"/>
              <a:gd name="T3" fmla="*/ 28 h 55"/>
              <a:gd name="T4" fmla="*/ 28 w 56"/>
              <a:gd name="T5" fmla="*/ 55 h 55"/>
              <a:gd name="T6" fmla="*/ 56 w 56"/>
              <a:gd name="T7" fmla="*/ 28 h 55"/>
              <a:gd name="T8" fmla="*/ 28 w 56"/>
              <a:gd name="T9" fmla="*/ 0 h 55"/>
              <a:gd name="T10" fmla="*/ 46 w 56"/>
              <a:gd name="T11" fmla="*/ 32 h 55"/>
              <a:gd name="T12" fmla="*/ 32 w 56"/>
              <a:gd name="T13" fmla="*/ 32 h 55"/>
              <a:gd name="T14" fmla="*/ 32 w 56"/>
              <a:gd name="T15" fmla="*/ 46 h 55"/>
              <a:gd name="T16" fmla="*/ 24 w 56"/>
              <a:gd name="T17" fmla="*/ 46 h 55"/>
              <a:gd name="T18" fmla="*/ 24 w 56"/>
              <a:gd name="T19" fmla="*/ 32 h 55"/>
              <a:gd name="T20" fmla="*/ 9 w 56"/>
              <a:gd name="T21" fmla="*/ 32 h 55"/>
              <a:gd name="T22" fmla="*/ 9 w 56"/>
              <a:gd name="T23" fmla="*/ 24 h 55"/>
              <a:gd name="T24" fmla="*/ 24 w 56"/>
              <a:gd name="T25" fmla="*/ 24 h 55"/>
              <a:gd name="T26" fmla="*/ 24 w 56"/>
              <a:gd name="T27" fmla="*/ 9 h 55"/>
              <a:gd name="T28" fmla="*/ 32 w 56"/>
              <a:gd name="T29" fmla="*/ 9 h 55"/>
              <a:gd name="T30" fmla="*/ 32 w 56"/>
              <a:gd name="T31" fmla="*/ 24 h 55"/>
              <a:gd name="T32" fmla="*/ 46 w 56"/>
              <a:gd name="T33" fmla="*/ 24 h 55"/>
              <a:gd name="T34" fmla="*/ 46 w 56"/>
              <a:gd name="T35" fmla="*/ 32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" h="55">
                <a:moveTo>
                  <a:pt x="28" y="0"/>
                </a:moveTo>
                <a:cubicBezTo>
                  <a:pt x="12" y="0"/>
                  <a:pt x="0" y="12"/>
                  <a:pt x="0" y="28"/>
                </a:cubicBezTo>
                <a:cubicBezTo>
                  <a:pt x="0" y="43"/>
                  <a:pt x="12" y="55"/>
                  <a:pt x="28" y="55"/>
                </a:cubicBezTo>
                <a:cubicBezTo>
                  <a:pt x="43" y="55"/>
                  <a:pt x="56" y="43"/>
                  <a:pt x="56" y="28"/>
                </a:cubicBezTo>
                <a:cubicBezTo>
                  <a:pt x="56" y="12"/>
                  <a:pt x="43" y="0"/>
                  <a:pt x="28" y="0"/>
                </a:cubicBezTo>
                <a:close/>
                <a:moveTo>
                  <a:pt x="46" y="32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46"/>
                  <a:pt x="32" y="46"/>
                  <a:pt x="32" y="46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32"/>
                  <a:pt x="24" y="32"/>
                  <a:pt x="24" y="32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24"/>
                  <a:pt x="9" y="24"/>
                  <a:pt x="9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9"/>
                  <a:pt x="24" y="9"/>
                  <a:pt x="24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24"/>
                  <a:pt x="32" y="24"/>
                  <a:pt x="32" y="24"/>
                </a:cubicBezTo>
                <a:cubicBezTo>
                  <a:pt x="46" y="24"/>
                  <a:pt x="46" y="24"/>
                  <a:pt x="46" y="24"/>
                </a:cubicBezTo>
                <a:lnTo>
                  <a:pt x="46" y="32"/>
                </a:ln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20"/>
          <p:cNvSpPr>
            <a:spLocks noEditPoints="1"/>
          </p:cNvSpPr>
          <p:nvPr/>
        </p:nvSpPr>
        <p:spPr bwMode="auto">
          <a:xfrm>
            <a:off x="8115966" y="1276350"/>
            <a:ext cx="355600" cy="349250"/>
          </a:xfrm>
          <a:custGeom>
            <a:avLst/>
            <a:gdLst>
              <a:gd name="T0" fmla="*/ 28 w 56"/>
              <a:gd name="T1" fmla="*/ 0 h 55"/>
              <a:gd name="T2" fmla="*/ 0 w 56"/>
              <a:gd name="T3" fmla="*/ 28 h 55"/>
              <a:gd name="T4" fmla="*/ 28 w 56"/>
              <a:gd name="T5" fmla="*/ 55 h 55"/>
              <a:gd name="T6" fmla="*/ 56 w 56"/>
              <a:gd name="T7" fmla="*/ 28 h 55"/>
              <a:gd name="T8" fmla="*/ 28 w 56"/>
              <a:gd name="T9" fmla="*/ 0 h 55"/>
              <a:gd name="T10" fmla="*/ 46 w 56"/>
              <a:gd name="T11" fmla="*/ 32 h 55"/>
              <a:gd name="T12" fmla="*/ 32 w 56"/>
              <a:gd name="T13" fmla="*/ 32 h 55"/>
              <a:gd name="T14" fmla="*/ 32 w 56"/>
              <a:gd name="T15" fmla="*/ 46 h 55"/>
              <a:gd name="T16" fmla="*/ 24 w 56"/>
              <a:gd name="T17" fmla="*/ 46 h 55"/>
              <a:gd name="T18" fmla="*/ 24 w 56"/>
              <a:gd name="T19" fmla="*/ 32 h 55"/>
              <a:gd name="T20" fmla="*/ 9 w 56"/>
              <a:gd name="T21" fmla="*/ 32 h 55"/>
              <a:gd name="T22" fmla="*/ 9 w 56"/>
              <a:gd name="T23" fmla="*/ 24 h 55"/>
              <a:gd name="T24" fmla="*/ 24 w 56"/>
              <a:gd name="T25" fmla="*/ 24 h 55"/>
              <a:gd name="T26" fmla="*/ 24 w 56"/>
              <a:gd name="T27" fmla="*/ 9 h 55"/>
              <a:gd name="T28" fmla="*/ 32 w 56"/>
              <a:gd name="T29" fmla="*/ 9 h 55"/>
              <a:gd name="T30" fmla="*/ 32 w 56"/>
              <a:gd name="T31" fmla="*/ 24 h 55"/>
              <a:gd name="T32" fmla="*/ 46 w 56"/>
              <a:gd name="T33" fmla="*/ 24 h 55"/>
              <a:gd name="T34" fmla="*/ 46 w 56"/>
              <a:gd name="T35" fmla="*/ 32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" h="55">
                <a:moveTo>
                  <a:pt x="28" y="0"/>
                </a:moveTo>
                <a:cubicBezTo>
                  <a:pt x="12" y="0"/>
                  <a:pt x="0" y="12"/>
                  <a:pt x="0" y="28"/>
                </a:cubicBezTo>
                <a:cubicBezTo>
                  <a:pt x="0" y="43"/>
                  <a:pt x="12" y="55"/>
                  <a:pt x="28" y="55"/>
                </a:cubicBezTo>
                <a:cubicBezTo>
                  <a:pt x="43" y="55"/>
                  <a:pt x="56" y="43"/>
                  <a:pt x="56" y="28"/>
                </a:cubicBezTo>
                <a:cubicBezTo>
                  <a:pt x="56" y="12"/>
                  <a:pt x="43" y="0"/>
                  <a:pt x="28" y="0"/>
                </a:cubicBezTo>
                <a:close/>
                <a:moveTo>
                  <a:pt x="46" y="32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46"/>
                  <a:pt x="32" y="46"/>
                  <a:pt x="32" y="46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32"/>
                  <a:pt x="24" y="32"/>
                  <a:pt x="24" y="32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24"/>
                  <a:pt x="9" y="24"/>
                  <a:pt x="9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9"/>
                  <a:pt x="24" y="9"/>
                  <a:pt x="24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24"/>
                  <a:pt x="32" y="24"/>
                  <a:pt x="32" y="24"/>
                </a:cubicBezTo>
                <a:cubicBezTo>
                  <a:pt x="46" y="24"/>
                  <a:pt x="46" y="24"/>
                  <a:pt x="46" y="24"/>
                </a:cubicBezTo>
                <a:lnTo>
                  <a:pt x="46" y="32"/>
                </a:ln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20"/>
          <p:cNvSpPr>
            <a:spLocks noEditPoints="1"/>
          </p:cNvSpPr>
          <p:nvPr/>
        </p:nvSpPr>
        <p:spPr bwMode="auto">
          <a:xfrm>
            <a:off x="7896048" y="2968575"/>
            <a:ext cx="355600" cy="349250"/>
          </a:xfrm>
          <a:custGeom>
            <a:avLst/>
            <a:gdLst>
              <a:gd name="T0" fmla="*/ 28 w 56"/>
              <a:gd name="T1" fmla="*/ 0 h 55"/>
              <a:gd name="T2" fmla="*/ 0 w 56"/>
              <a:gd name="T3" fmla="*/ 28 h 55"/>
              <a:gd name="T4" fmla="*/ 28 w 56"/>
              <a:gd name="T5" fmla="*/ 55 h 55"/>
              <a:gd name="T6" fmla="*/ 56 w 56"/>
              <a:gd name="T7" fmla="*/ 28 h 55"/>
              <a:gd name="T8" fmla="*/ 28 w 56"/>
              <a:gd name="T9" fmla="*/ 0 h 55"/>
              <a:gd name="T10" fmla="*/ 46 w 56"/>
              <a:gd name="T11" fmla="*/ 32 h 55"/>
              <a:gd name="T12" fmla="*/ 32 w 56"/>
              <a:gd name="T13" fmla="*/ 32 h 55"/>
              <a:gd name="T14" fmla="*/ 32 w 56"/>
              <a:gd name="T15" fmla="*/ 46 h 55"/>
              <a:gd name="T16" fmla="*/ 24 w 56"/>
              <a:gd name="T17" fmla="*/ 46 h 55"/>
              <a:gd name="T18" fmla="*/ 24 w 56"/>
              <a:gd name="T19" fmla="*/ 32 h 55"/>
              <a:gd name="T20" fmla="*/ 9 w 56"/>
              <a:gd name="T21" fmla="*/ 32 h 55"/>
              <a:gd name="T22" fmla="*/ 9 w 56"/>
              <a:gd name="T23" fmla="*/ 24 h 55"/>
              <a:gd name="T24" fmla="*/ 24 w 56"/>
              <a:gd name="T25" fmla="*/ 24 h 55"/>
              <a:gd name="T26" fmla="*/ 24 w 56"/>
              <a:gd name="T27" fmla="*/ 9 h 55"/>
              <a:gd name="T28" fmla="*/ 32 w 56"/>
              <a:gd name="T29" fmla="*/ 9 h 55"/>
              <a:gd name="T30" fmla="*/ 32 w 56"/>
              <a:gd name="T31" fmla="*/ 24 h 55"/>
              <a:gd name="T32" fmla="*/ 46 w 56"/>
              <a:gd name="T33" fmla="*/ 24 h 55"/>
              <a:gd name="T34" fmla="*/ 46 w 56"/>
              <a:gd name="T35" fmla="*/ 32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" h="55">
                <a:moveTo>
                  <a:pt x="28" y="0"/>
                </a:moveTo>
                <a:cubicBezTo>
                  <a:pt x="12" y="0"/>
                  <a:pt x="0" y="12"/>
                  <a:pt x="0" y="28"/>
                </a:cubicBezTo>
                <a:cubicBezTo>
                  <a:pt x="0" y="43"/>
                  <a:pt x="12" y="55"/>
                  <a:pt x="28" y="55"/>
                </a:cubicBezTo>
                <a:cubicBezTo>
                  <a:pt x="43" y="55"/>
                  <a:pt x="56" y="43"/>
                  <a:pt x="56" y="28"/>
                </a:cubicBezTo>
                <a:cubicBezTo>
                  <a:pt x="56" y="12"/>
                  <a:pt x="43" y="0"/>
                  <a:pt x="28" y="0"/>
                </a:cubicBezTo>
                <a:close/>
                <a:moveTo>
                  <a:pt x="46" y="32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46"/>
                  <a:pt x="32" y="46"/>
                  <a:pt x="32" y="46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32"/>
                  <a:pt x="24" y="32"/>
                  <a:pt x="24" y="32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24"/>
                  <a:pt x="9" y="24"/>
                  <a:pt x="9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9"/>
                  <a:pt x="24" y="9"/>
                  <a:pt x="24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24"/>
                  <a:pt x="32" y="24"/>
                  <a:pt x="32" y="24"/>
                </a:cubicBezTo>
                <a:cubicBezTo>
                  <a:pt x="46" y="24"/>
                  <a:pt x="46" y="24"/>
                  <a:pt x="46" y="24"/>
                </a:cubicBezTo>
                <a:lnTo>
                  <a:pt x="46" y="32"/>
                </a:ln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8649251" y="1146176"/>
            <a:ext cx="129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85766"/>
                </a:solidFill>
              </a:rPr>
              <a:t>Your text</a:t>
            </a:r>
            <a:endParaRPr lang="zh-CN" altLang="en-US" sz="2400" dirty="0">
              <a:solidFill>
                <a:srgbClr val="485766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649251" y="189624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将图像替换</a:t>
            </a:r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</a:t>
            </a:r>
            <a:endParaRPr lang="en-US" altLang="zh-CN" sz="1200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适合</a:t>
            </a:r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你主题的图形即可</a:t>
            </a:r>
            <a:endParaRPr lang="zh-CN" altLang="en-US" sz="12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662877" y="1493735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en-US" altLang="zh-CN" sz="12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1200" dirty="0">
              <a:solidFill>
                <a:srgbClr val="E05D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350802" y="2859088"/>
            <a:ext cx="129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85766"/>
                </a:solidFill>
              </a:rPr>
              <a:t>Your text</a:t>
            </a:r>
            <a:endParaRPr lang="zh-CN" altLang="en-US" sz="2400" dirty="0">
              <a:solidFill>
                <a:srgbClr val="485766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8350802" y="360915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将图像替换</a:t>
            </a:r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</a:t>
            </a:r>
            <a:endParaRPr lang="en-US" altLang="zh-CN" sz="1200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适合</a:t>
            </a:r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你主题的图形即可</a:t>
            </a:r>
            <a:endParaRPr lang="zh-CN" altLang="en-US" sz="12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364428" y="3206647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en-US" altLang="zh-CN" sz="12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1200" dirty="0">
              <a:solidFill>
                <a:srgbClr val="E05D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2588026" y="2357912"/>
            <a:ext cx="129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85766"/>
                </a:solidFill>
              </a:rPr>
              <a:t>Your text</a:t>
            </a:r>
            <a:endParaRPr lang="zh-CN" altLang="en-US" sz="2400" dirty="0">
              <a:solidFill>
                <a:srgbClr val="485766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100845" y="309533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将图像替换</a:t>
            </a:r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</a:t>
            </a:r>
            <a:endParaRPr lang="en-US" altLang="zh-CN" sz="1200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r"/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适合</a:t>
            </a:r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你主题的图形即可</a:t>
            </a:r>
            <a:endParaRPr lang="zh-CN" altLang="en-US" sz="12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074727" y="2706728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en-US" altLang="zh-CN" sz="12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1200" dirty="0">
              <a:solidFill>
                <a:srgbClr val="E05D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094333" y="4247572"/>
            <a:ext cx="129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85766"/>
                </a:solidFill>
              </a:rPr>
              <a:t>Your text</a:t>
            </a:r>
            <a:endParaRPr lang="zh-CN" altLang="en-US" sz="2400" dirty="0">
              <a:solidFill>
                <a:srgbClr val="485766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607152" y="498499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将图像替换</a:t>
            </a:r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</a:t>
            </a:r>
            <a:endParaRPr lang="en-US" altLang="zh-CN" sz="1200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r"/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适合</a:t>
            </a:r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你主题的图形即可</a:t>
            </a:r>
            <a:endParaRPr lang="zh-CN" altLang="en-US" sz="12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581034" y="4596388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en-US" altLang="zh-CN" sz="12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1200" dirty="0">
              <a:solidFill>
                <a:srgbClr val="E05D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34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124930" y="1207720"/>
            <a:ext cx="5308979" cy="17628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85766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24928" y="1207720"/>
            <a:ext cx="2006223" cy="174907"/>
          </a:xfrm>
          <a:prstGeom prst="rect">
            <a:avLst/>
          </a:prstGeom>
          <a:solidFill>
            <a:srgbClr val="485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85766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24930" y="1867542"/>
            <a:ext cx="5308979" cy="17628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85766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24928" y="1867542"/>
            <a:ext cx="3794080" cy="175593"/>
          </a:xfrm>
          <a:prstGeom prst="rect">
            <a:avLst/>
          </a:prstGeom>
          <a:solidFill>
            <a:srgbClr val="569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85766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24930" y="2527363"/>
            <a:ext cx="5308979" cy="17628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85766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24928" y="2527363"/>
            <a:ext cx="3111691" cy="176284"/>
          </a:xfrm>
          <a:prstGeom prst="rect">
            <a:avLst/>
          </a:prstGeom>
          <a:solidFill>
            <a:srgbClr val="8DD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85766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24930" y="3187183"/>
            <a:ext cx="5308979" cy="17628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85766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24928" y="3187182"/>
            <a:ext cx="1787859" cy="176283"/>
          </a:xfrm>
          <a:prstGeom prst="rect">
            <a:avLst/>
          </a:prstGeom>
          <a:solidFill>
            <a:srgbClr val="FFD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85766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24930" y="3846401"/>
            <a:ext cx="5308979" cy="17628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85766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24928" y="3846401"/>
            <a:ext cx="2429303" cy="176283"/>
          </a:xfrm>
          <a:prstGeom prst="rect">
            <a:avLst/>
          </a:prstGeom>
          <a:solidFill>
            <a:srgbClr val="E05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85766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124928" y="864547"/>
            <a:ext cx="10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Your text</a:t>
            </a:r>
            <a:endParaRPr lang="zh-CN" altLang="en-US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214947" y="4844137"/>
            <a:ext cx="1647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Your text</a:t>
            </a:r>
            <a:endParaRPr lang="zh-CN" altLang="en-US" sz="32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124928" y="2176495"/>
            <a:ext cx="10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Your text</a:t>
            </a:r>
            <a:endParaRPr lang="zh-CN" altLang="en-US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124928" y="2844699"/>
            <a:ext cx="10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Your text</a:t>
            </a:r>
            <a:endParaRPr lang="zh-CN" altLang="en-US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124928" y="3477068"/>
            <a:ext cx="10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Your text</a:t>
            </a:r>
            <a:endParaRPr lang="zh-CN" altLang="en-US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433909" y="111047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29%</a:t>
            </a:r>
            <a:endParaRPr lang="zh-CN" altLang="en-US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433909" y="177067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73%</a:t>
            </a:r>
            <a:endParaRPr lang="zh-CN" altLang="en-US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437971" y="2426587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Myriad Pro Light" panose="020B0403030403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rgbClr val="485766"/>
                </a:solidFill>
              </a:rPr>
              <a:t>61%</a:t>
            </a:r>
            <a:endParaRPr lang="zh-CN" altLang="en-US" dirty="0">
              <a:solidFill>
                <a:srgbClr val="485766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437971" y="308678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Myriad Pro Light" panose="020B0403030403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rgbClr val="485766"/>
                </a:solidFill>
              </a:rPr>
              <a:t>22%</a:t>
            </a:r>
            <a:endParaRPr lang="zh-CN" altLang="en-US" dirty="0">
              <a:solidFill>
                <a:srgbClr val="485766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433908" y="374270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Myriad Pro Light" panose="020B0403030403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rgbClr val="485766"/>
                </a:solidFill>
              </a:rPr>
              <a:t>35%</a:t>
            </a:r>
            <a:endParaRPr lang="zh-CN" altLang="en-US" dirty="0">
              <a:solidFill>
                <a:srgbClr val="485766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124928" y="1496229"/>
            <a:ext cx="10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Your text</a:t>
            </a:r>
            <a:endParaRPr lang="zh-CN" altLang="en-US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124928" y="4516126"/>
            <a:ext cx="5887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你的说明：</a:t>
            </a:r>
            <a:endParaRPr lang="en-US" altLang="zh-CN" b="1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 smtClean="0">
              <a:solidFill>
                <a:srgbClr val="569EC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、该图</a:t>
            </a:r>
            <a:r>
              <a:rPr lang="en-US" altLang="zh-CN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100%</a:t>
            </a:r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可编辑，如果你会的话；</a:t>
            </a:r>
            <a:endParaRPr lang="en-US" altLang="zh-CN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、条形图是插入图像，不是数据条形图；</a:t>
            </a:r>
            <a:endParaRPr lang="en-US" altLang="zh-CN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、这一条就是为了凑数量，一般不是都要有三条嘛。</a:t>
            </a:r>
            <a:endParaRPr lang="zh-CN" altLang="en-US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7" name="Group 4"/>
          <p:cNvGrpSpPr>
            <a:grpSpLocks noChangeAspect="1"/>
          </p:cNvGrpSpPr>
          <p:nvPr/>
        </p:nvGrpSpPr>
        <p:grpSpPr bwMode="auto">
          <a:xfrm>
            <a:off x="1294643" y="1426470"/>
            <a:ext cx="1676400" cy="3382962"/>
            <a:chOff x="979" y="609"/>
            <a:chExt cx="1056" cy="2131"/>
          </a:xfrm>
        </p:grpSpPr>
        <p:sp>
          <p:nvSpPr>
            <p:cNvPr id="38" name="AutoShape 3"/>
            <p:cNvSpPr>
              <a:spLocks noChangeAspect="1" noChangeArrowheads="1" noTextEdit="1"/>
            </p:cNvSpPr>
            <p:nvPr/>
          </p:nvSpPr>
          <p:spPr bwMode="auto">
            <a:xfrm>
              <a:off x="982" y="609"/>
              <a:ext cx="1053" cy="2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1365" y="1794"/>
              <a:ext cx="113" cy="367"/>
            </a:xfrm>
            <a:prstGeom prst="rect">
              <a:avLst/>
            </a:pr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1365" y="2112"/>
              <a:ext cx="113" cy="113"/>
            </a:xfrm>
            <a:prstGeom prst="ellipse">
              <a:avLst/>
            </a:pr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1365" y="1748"/>
              <a:ext cx="113" cy="110"/>
            </a:xfrm>
            <a:prstGeom prst="ellipse">
              <a:avLst/>
            </a:pr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8"/>
            <p:cNvSpPr>
              <a:spLocks noChangeArrowheads="1"/>
            </p:cNvSpPr>
            <p:nvPr/>
          </p:nvSpPr>
          <p:spPr bwMode="auto">
            <a:xfrm>
              <a:off x="1365" y="2179"/>
              <a:ext cx="113" cy="409"/>
            </a:xfrm>
            <a:prstGeom prst="rect">
              <a:avLst/>
            </a:pr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Oval 9"/>
            <p:cNvSpPr>
              <a:spLocks noChangeArrowheads="1"/>
            </p:cNvSpPr>
            <p:nvPr/>
          </p:nvSpPr>
          <p:spPr bwMode="auto">
            <a:xfrm>
              <a:off x="1365" y="2115"/>
              <a:ext cx="113" cy="113"/>
            </a:xfrm>
            <a:prstGeom prst="ellipse">
              <a:avLst/>
            </a:pr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"/>
            <p:cNvSpPr>
              <a:spLocks/>
            </p:cNvSpPr>
            <p:nvPr/>
          </p:nvSpPr>
          <p:spPr bwMode="auto">
            <a:xfrm>
              <a:off x="1205" y="2577"/>
              <a:ext cx="281" cy="96"/>
            </a:xfrm>
            <a:custGeom>
              <a:avLst/>
              <a:gdLst>
                <a:gd name="T0" fmla="*/ 46 w 79"/>
                <a:gd name="T1" fmla="*/ 1 h 27"/>
                <a:gd name="T2" fmla="*/ 43 w 79"/>
                <a:gd name="T3" fmla="*/ 1 h 27"/>
                <a:gd name="T4" fmla="*/ 3 w 79"/>
                <a:gd name="T5" fmla="*/ 19 h 27"/>
                <a:gd name="T6" fmla="*/ 1 w 79"/>
                <a:gd name="T7" fmla="*/ 24 h 27"/>
                <a:gd name="T8" fmla="*/ 6 w 79"/>
                <a:gd name="T9" fmla="*/ 27 h 27"/>
                <a:gd name="T10" fmla="*/ 73 w 79"/>
                <a:gd name="T11" fmla="*/ 23 h 27"/>
                <a:gd name="T12" fmla="*/ 78 w 79"/>
                <a:gd name="T13" fmla="*/ 19 h 27"/>
                <a:gd name="T14" fmla="*/ 77 w 79"/>
                <a:gd name="T15" fmla="*/ 0 h 27"/>
                <a:gd name="T16" fmla="*/ 46 w 79"/>
                <a:gd name="T17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27">
                  <a:moveTo>
                    <a:pt x="46" y="1"/>
                  </a:moveTo>
                  <a:cubicBezTo>
                    <a:pt x="45" y="1"/>
                    <a:pt x="44" y="1"/>
                    <a:pt x="43" y="1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1" y="20"/>
                    <a:pt x="0" y="22"/>
                    <a:pt x="1" y="24"/>
                  </a:cubicBezTo>
                  <a:cubicBezTo>
                    <a:pt x="1" y="26"/>
                    <a:pt x="4" y="27"/>
                    <a:pt x="6" y="27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6" y="23"/>
                    <a:pt x="79" y="21"/>
                    <a:pt x="78" y="19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3" y="0"/>
                    <a:pt x="46" y="1"/>
                    <a:pt x="46" y="1"/>
                  </a:cubicBezTo>
                  <a:close/>
                </a:path>
              </a:pathLst>
            </a:cu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1"/>
            <p:cNvSpPr>
              <a:spLocks/>
            </p:cNvSpPr>
            <p:nvPr/>
          </p:nvSpPr>
          <p:spPr bwMode="auto">
            <a:xfrm>
              <a:off x="1294" y="623"/>
              <a:ext cx="422" cy="423"/>
            </a:xfrm>
            <a:custGeom>
              <a:avLst/>
              <a:gdLst>
                <a:gd name="T0" fmla="*/ 119 w 119"/>
                <a:gd name="T1" fmla="*/ 61 h 120"/>
                <a:gd name="T2" fmla="*/ 59 w 119"/>
                <a:gd name="T3" fmla="*/ 120 h 120"/>
                <a:gd name="T4" fmla="*/ 0 w 119"/>
                <a:gd name="T5" fmla="*/ 59 h 120"/>
                <a:gd name="T6" fmla="*/ 60 w 119"/>
                <a:gd name="T7" fmla="*/ 1 h 120"/>
                <a:gd name="T8" fmla="*/ 119 w 119"/>
                <a:gd name="T9" fmla="*/ 6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20">
                  <a:moveTo>
                    <a:pt x="119" y="61"/>
                  </a:moveTo>
                  <a:cubicBezTo>
                    <a:pt x="118" y="94"/>
                    <a:pt x="91" y="120"/>
                    <a:pt x="59" y="120"/>
                  </a:cubicBezTo>
                  <a:cubicBezTo>
                    <a:pt x="26" y="119"/>
                    <a:pt x="0" y="92"/>
                    <a:pt x="0" y="59"/>
                  </a:cubicBezTo>
                  <a:cubicBezTo>
                    <a:pt x="0" y="26"/>
                    <a:pt x="27" y="0"/>
                    <a:pt x="60" y="1"/>
                  </a:cubicBezTo>
                  <a:cubicBezTo>
                    <a:pt x="93" y="1"/>
                    <a:pt x="119" y="28"/>
                    <a:pt x="119" y="61"/>
                  </a:cubicBezTo>
                  <a:close/>
                </a:path>
              </a:pathLst>
            </a:cu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2"/>
            <p:cNvSpPr>
              <a:spLocks/>
            </p:cNvSpPr>
            <p:nvPr/>
          </p:nvSpPr>
          <p:spPr bwMode="auto">
            <a:xfrm>
              <a:off x="1294" y="694"/>
              <a:ext cx="305" cy="451"/>
            </a:xfrm>
            <a:custGeom>
              <a:avLst/>
              <a:gdLst>
                <a:gd name="T0" fmla="*/ 86 w 86"/>
                <a:gd name="T1" fmla="*/ 79 h 128"/>
                <a:gd name="T2" fmla="*/ 49 w 86"/>
                <a:gd name="T3" fmla="*/ 128 h 128"/>
                <a:gd name="T4" fmla="*/ 37 w 86"/>
                <a:gd name="T5" fmla="*/ 128 h 128"/>
                <a:gd name="T6" fmla="*/ 0 w 86"/>
                <a:gd name="T7" fmla="*/ 79 h 128"/>
                <a:gd name="T8" fmla="*/ 0 w 86"/>
                <a:gd name="T9" fmla="*/ 37 h 128"/>
                <a:gd name="T10" fmla="*/ 37 w 86"/>
                <a:gd name="T11" fmla="*/ 0 h 128"/>
                <a:gd name="T12" fmla="*/ 49 w 86"/>
                <a:gd name="T13" fmla="*/ 0 h 128"/>
                <a:gd name="T14" fmla="*/ 86 w 86"/>
                <a:gd name="T15" fmla="*/ 37 h 128"/>
                <a:gd name="T16" fmla="*/ 86 w 86"/>
                <a:gd name="T17" fmla="*/ 7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128">
                  <a:moveTo>
                    <a:pt x="86" y="79"/>
                  </a:moveTo>
                  <a:cubicBezTo>
                    <a:pt x="86" y="100"/>
                    <a:pt x="69" y="128"/>
                    <a:pt x="49" y="128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17" y="128"/>
                    <a:pt x="0" y="100"/>
                    <a:pt x="0" y="79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7" y="0"/>
                    <a:pt x="37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9" y="0"/>
                    <a:pt x="86" y="16"/>
                    <a:pt x="86" y="37"/>
                  </a:cubicBezTo>
                  <a:lnTo>
                    <a:pt x="86" y="79"/>
                  </a:lnTo>
                  <a:close/>
                </a:path>
              </a:pathLst>
            </a:cu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3"/>
            <p:cNvSpPr>
              <a:spLocks/>
            </p:cNvSpPr>
            <p:nvPr/>
          </p:nvSpPr>
          <p:spPr bwMode="auto">
            <a:xfrm>
              <a:off x="1383" y="902"/>
              <a:ext cx="322" cy="250"/>
            </a:xfrm>
            <a:custGeom>
              <a:avLst/>
              <a:gdLst>
                <a:gd name="T0" fmla="*/ 91 w 91"/>
                <a:gd name="T1" fmla="*/ 0 h 71"/>
                <a:gd name="T2" fmla="*/ 33 w 91"/>
                <a:gd name="T3" fmla="*/ 68 h 71"/>
                <a:gd name="T4" fmla="*/ 34 w 91"/>
                <a:gd name="T5" fmla="*/ 3 h 71"/>
                <a:gd name="T6" fmla="*/ 91 w 91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71">
                  <a:moveTo>
                    <a:pt x="91" y="0"/>
                  </a:moveTo>
                  <a:cubicBezTo>
                    <a:pt x="91" y="0"/>
                    <a:pt x="65" y="66"/>
                    <a:pt x="33" y="68"/>
                  </a:cubicBezTo>
                  <a:cubicBezTo>
                    <a:pt x="0" y="71"/>
                    <a:pt x="34" y="3"/>
                    <a:pt x="34" y="3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4"/>
            <p:cNvSpPr>
              <a:spLocks/>
            </p:cNvSpPr>
            <p:nvPr/>
          </p:nvSpPr>
          <p:spPr bwMode="auto">
            <a:xfrm>
              <a:off x="1447" y="1068"/>
              <a:ext cx="131" cy="169"/>
            </a:xfrm>
            <a:custGeom>
              <a:avLst/>
              <a:gdLst>
                <a:gd name="T0" fmla="*/ 37 w 37"/>
                <a:gd name="T1" fmla="*/ 43 h 48"/>
                <a:gd name="T2" fmla="*/ 32 w 37"/>
                <a:gd name="T3" fmla="*/ 48 h 48"/>
                <a:gd name="T4" fmla="*/ 4 w 37"/>
                <a:gd name="T5" fmla="*/ 48 h 48"/>
                <a:gd name="T6" fmla="*/ 0 w 37"/>
                <a:gd name="T7" fmla="*/ 43 h 48"/>
                <a:gd name="T8" fmla="*/ 0 w 37"/>
                <a:gd name="T9" fmla="*/ 4 h 48"/>
                <a:gd name="T10" fmla="*/ 4 w 37"/>
                <a:gd name="T11" fmla="*/ 0 h 48"/>
                <a:gd name="T12" fmla="*/ 32 w 37"/>
                <a:gd name="T13" fmla="*/ 0 h 48"/>
                <a:gd name="T14" fmla="*/ 37 w 37"/>
                <a:gd name="T15" fmla="*/ 4 h 48"/>
                <a:gd name="T16" fmla="*/ 37 w 37"/>
                <a:gd name="T17" fmla="*/ 4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48">
                  <a:moveTo>
                    <a:pt x="37" y="43"/>
                  </a:moveTo>
                  <a:cubicBezTo>
                    <a:pt x="37" y="46"/>
                    <a:pt x="35" y="48"/>
                    <a:pt x="32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7" y="2"/>
                    <a:pt x="37" y="4"/>
                  </a:cubicBezTo>
                  <a:lnTo>
                    <a:pt x="37" y="43"/>
                  </a:lnTo>
                  <a:close/>
                </a:path>
              </a:pathLst>
            </a:cu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5"/>
            <p:cNvSpPr>
              <a:spLocks/>
            </p:cNvSpPr>
            <p:nvPr/>
          </p:nvSpPr>
          <p:spPr bwMode="auto">
            <a:xfrm>
              <a:off x="1308" y="842"/>
              <a:ext cx="64" cy="67"/>
            </a:xfrm>
            <a:custGeom>
              <a:avLst/>
              <a:gdLst>
                <a:gd name="T0" fmla="*/ 0 w 18"/>
                <a:gd name="T1" fmla="*/ 9 h 19"/>
                <a:gd name="T2" fmla="*/ 9 w 18"/>
                <a:gd name="T3" fmla="*/ 19 h 19"/>
                <a:gd name="T4" fmla="*/ 18 w 18"/>
                <a:gd name="T5" fmla="*/ 9 h 19"/>
                <a:gd name="T6" fmla="*/ 9 w 18"/>
                <a:gd name="T7" fmla="*/ 0 h 19"/>
                <a:gd name="T8" fmla="*/ 0 w 18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0" y="9"/>
                  </a:moveTo>
                  <a:cubicBezTo>
                    <a:pt x="0" y="15"/>
                    <a:pt x="4" y="19"/>
                    <a:pt x="9" y="19"/>
                  </a:cubicBezTo>
                  <a:cubicBezTo>
                    <a:pt x="14" y="19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lose/>
                </a:path>
              </a:pathLst>
            </a:custGeom>
            <a:solidFill>
              <a:srgbClr val="7A4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6"/>
            <p:cNvSpPr>
              <a:spLocks/>
            </p:cNvSpPr>
            <p:nvPr/>
          </p:nvSpPr>
          <p:spPr bwMode="auto">
            <a:xfrm>
              <a:off x="1461" y="842"/>
              <a:ext cx="74" cy="74"/>
            </a:xfrm>
            <a:custGeom>
              <a:avLst/>
              <a:gdLst>
                <a:gd name="T0" fmla="*/ 14 w 21"/>
                <a:gd name="T1" fmla="*/ 3 h 21"/>
                <a:gd name="T2" fmla="*/ 2 w 21"/>
                <a:gd name="T3" fmla="*/ 7 h 21"/>
                <a:gd name="T4" fmla="*/ 7 w 21"/>
                <a:gd name="T5" fmla="*/ 19 h 21"/>
                <a:gd name="T6" fmla="*/ 19 w 21"/>
                <a:gd name="T7" fmla="*/ 14 h 21"/>
                <a:gd name="T8" fmla="*/ 14 w 21"/>
                <a:gd name="T9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14" y="3"/>
                  </a:moveTo>
                  <a:cubicBezTo>
                    <a:pt x="9" y="0"/>
                    <a:pt x="4" y="2"/>
                    <a:pt x="2" y="7"/>
                  </a:cubicBezTo>
                  <a:cubicBezTo>
                    <a:pt x="0" y="12"/>
                    <a:pt x="2" y="17"/>
                    <a:pt x="7" y="19"/>
                  </a:cubicBezTo>
                  <a:cubicBezTo>
                    <a:pt x="12" y="21"/>
                    <a:pt x="17" y="19"/>
                    <a:pt x="19" y="14"/>
                  </a:cubicBezTo>
                  <a:cubicBezTo>
                    <a:pt x="21" y="10"/>
                    <a:pt x="19" y="5"/>
                    <a:pt x="14" y="3"/>
                  </a:cubicBezTo>
                  <a:close/>
                </a:path>
              </a:pathLst>
            </a:custGeom>
            <a:solidFill>
              <a:srgbClr val="7A4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7"/>
            <p:cNvSpPr>
              <a:spLocks/>
            </p:cNvSpPr>
            <p:nvPr/>
          </p:nvSpPr>
          <p:spPr bwMode="auto">
            <a:xfrm>
              <a:off x="1248" y="613"/>
              <a:ext cx="532" cy="409"/>
            </a:xfrm>
            <a:custGeom>
              <a:avLst/>
              <a:gdLst>
                <a:gd name="T0" fmla="*/ 127 w 150"/>
                <a:gd name="T1" fmla="*/ 30 h 116"/>
                <a:gd name="T2" fmla="*/ 75 w 150"/>
                <a:gd name="T3" fmla="*/ 0 h 116"/>
                <a:gd name="T4" fmla="*/ 26 w 150"/>
                <a:gd name="T5" fmla="*/ 17 h 116"/>
                <a:gd name="T6" fmla="*/ 5 w 150"/>
                <a:gd name="T7" fmla="*/ 5 h 116"/>
                <a:gd name="T8" fmla="*/ 5 w 150"/>
                <a:gd name="T9" fmla="*/ 8 h 116"/>
                <a:gd name="T10" fmla="*/ 15 w 150"/>
                <a:gd name="T11" fmla="*/ 39 h 116"/>
                <a:gd name="T12" fmla="*/ 55 w 150"/>
                <a:gd name="T13" fmla="*/ 44 h 116"/>
                <a:gd name="T14" fmla="*/ 99 w 150"/>
                <a:gd name="T15" fmla="*/ 42 h 116"/>
                <a:gd name="T16" fmla="*/ 112 w 150"/>
                <a:gd name="T17" fmla="*/ 116 h 116"/>
                <a:gd name="T18" fmla="*/ 127 w 150"/>
                <a:gd name="T19" fmla="*/ 3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0" h="116">
                  <a:moveTo>
                    <a:pt x="127" y="30"/>
                  </a:moveTo>
                  <a:cubicBezTo>
                    <a:pt x="113" y="10"/>
                    <a:pt x="95" y="0"/>
                    <a:pt x="75" y="0"/>
                  </a:cubicBezTo>
                  <a:cubicBezTo>
                    <a:pt x="51" y="0"/>
                    <a:pt x="31" y="13"/>
                    <a:pt x="26" y="17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9"/>
                    <a:pt x="0" y="33"/>
                    <a:pt x="15" y="39"/>
                  </a:cubicBezTo>
                  <a:cubicBezTo>
                    <a:pt x="24" y="43"/>
                    <a:pt x="37" y="44"/>
                    <a:pt x="55" y="44"/>
                  </a:cubicBezTo>
                  <a:cubicBezTo>
                    <a:pt x="73" y="44"/>
                    <a:pt x="91" y="43"/>
                    <a:pt x="99" y="42"/>
                  </a:cubicBezTo>
                  <a:cubicBezTo>
                    <a:pt x="88" y="61"/>
                    <a:pt x="112" y="116"/>
                    <a:pt x="112" y="116"/>
                  </a:cubicBezTo>
                  <a:cubicBezTo>
                    <a:pt x="112" y="116"/>
                    <a:pt x="150" y="64"/>
                    <a:pt x="127" y="30"/>
                  </a:cubicBezTo>
                  <a:close/>
                </a:path>
              </a:pathLst>
            </a:custGeom>
            <a:solidFill>
              <a:srgbClr val="E05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Oval 18"/>
            <p:cNvSpPr>
              <a:spLocks noChangeArrowheads="1"/>
            </p:cNvSpPr>
            <p:nvPr/>
          </p:nvSpPr>
          <p:spPr bwMode="auto">
            <a:xfrm>
              <a:off x="1564" y="849"/>
              <a:ext cx="88" cy="95"/>
            </a:xfrm>
            <a:prstGeom prst="ellipse">
              <a:avLst/>
            </a:pr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9"/>
            <p:cNvSpPr>
              <a:spLocks/>
            </p:cNvSpPr>
            <p:nvPr/>
          </p:nvSpPr>
          <p:spPr bwMode="auto">
            <a:xfrm>
              <a:off x="1344" y="1170"/>
              <a:ext cx="354" cy="596"/>
            </a:xfrm>
            <a:custGeom>
              <a:avLst/>
              <a:gdLst>
                <a:gd name="T0" fmla="*/ 100 w 100"/>
                <a:gd name="T1" fmla="*/ 12 h 169"/>
                <a:gd name="T2" fmla="*/ 88 w 100"/>
                <a:gd name="T3" fmla="*/ 0 h 169"/>
                <a:gd name="T4" fmla="*/ 12 w 100"/>
                <a:gd name="T5" fmla="*/ 0 h 169"/>
                <a:gd name="T6" fmla="*/ 0 w 100"/>
                <a:gd name="T7" fmla="*/ 12 h 169"/>
                <a:gd name="T8" fmla="*/ 0 w 100"/>
                <a:gd name="T9" fmla="*/ 169 h 169"/>
                <a:gd name="T10" fmla="*/ 100 w 100"/>
                <a:gd name="T11" fmla="*/ 169 h 169"/>
                <a:gd name="T12" fmla="*/ 100 w 100"/>
                <a:gd name="T13" fmla="*/ 12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69">
                  <a:moveTo>
                    <a:pt x="100" y="12"/>
                  </a:moveTo>
                  <a:cubicBezTo>
                    <a:pt x="100" y="5"/>
                    <a:pt x="94" y="0"/>
                    <a:pt x="88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100" y="169"/>
                    <a:pt x="100" y="169"/>
                    <a:pt x="100" y="169"/>
                  </a:cubicBezTo>
                  <a:lnTo>
                    <a:pt x="100" y="12"/>
                  </a:lnTo>
                  <a:close/>
                </a:path>
              </a:pathLst>
            </a:cu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0"/>
            <p:cNvSpPr>
              <a:spLocks/>
            </p:cNvSpPr>
            <p:nvPr/>
          </p:nvSpPr>
          <p:spPr bwMode="auto">
            <a:xfrm>
              <a:off x="1344" y="1720"/>
              <a:ext cx="354" cy="191"/>
            </a:xfrm>
            <a:custGeom>
              <a:avLst/>
              <a:gdLst>
                <a:gd name="T0" fmla="*/ 0 w 99"/>
                <a:gd name="T1" fmla="*/ 0 h 54"/>
                <a:gd name="T2" fmla="*/ 0 w 99"/>
                <a:gd name="T3" fmla="*/ 28 h 54"/>
                <a:gd name="T4" fmla="*/ 25 w 99"/>
                <a:gd name="T5" fmla="*/ 54 h 54"/>
                <a:gd name="T6" fmla="*/ 73 w 99"/>
                <a:gd name="T7" fmla="*/ 54 h 54"/>
                <a:gd name="T8" fmla="*/ 99 w 99"/>
                <a:gd name="T9" fmla="*/ 28 h 54"/>
                <a:gd name="T10" fmla="*/ 99 w 99"/>
                <a:gd name="T11" fmla="*/ 0 h 54"/>
                <a:gd name="T12" fmla="*/ 0 w 99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54">
                  <a:moveTo>
                    <a:pt x="0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43"/>
                    <a:pt x="11" y="54"/>
                    <a:pt x="25" y="54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87" y="54"/>
                    <a:pt x="99" y="43"/>
                    <a:pt x="99" y="28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8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21"/>
            <p:cNvSpPr>
              <a:spLocks noChangeArrowheads="1"/>
            </p:cNvSpPr>
            <p:nvPr/>
          </p:nvSpPr>
          <p:spPr bwMode="auto">
            <a:xfrm>
              <a:off x="1560" y="1882"/>
              <a:ext cx="110" cy="364"/>
            </a:xfrm>
            <a:prstGeom prst="rect">
              <a:avLst/>
            </a:pr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Oval 22"/>
            <p:cNvSpPr>
              <a:spLocks noChangeArrowheads="1"/>
            </p:cNvSpPr>
            <p:nvPr/>
          </p:nvSpPr>
          <p:spPr bwMode="auto">
            <a:xfrm>
              <a:off x="1560" y="2196"/>
              <a:ext cx="110" cy="113"/>
            </a:xfrm>
            <a:prstGeom prst="ellipse">
              <a:avLst/>
            </a:pr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Oval 23"/>
            <p:cNvSpPr>
              <a:spLocks noChangeArrowheads="1"/>
            </p:cNvSpPr>
            <p:nvPr/>
          </p:nvSpPr>
          <p:spPr bwMode="auto">
            <a:xfrm>
              <a:off x="1560" y="1833"/>
              <a:ext cx="113" cy="113"/>
            </a:xfrm>
            <a:prstGeom prst="ellipse">
              <a:avLst/>
            </a:pr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24"/>
            <p:cNvSpPr>
              <a:spLocks noChangeArrowheads="1"/>
            </p:cNvSpPr>
            <p:nvPr/>
          </p:nvSpPr>
          <p:spPr bwMode="auto">
            <a:xfrm>
              <a:off x="1560" y="2267"/>
              <a:ext cx="110" cy="395"/>
            </a:xfrm>
            <a:prstGeom prst="rect">
              <a:avLst/>
            </a:pr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Oval 25"/>
            <p:cNvSpPr>
              <a:spLocks noChangeArrowheads="1"/>
            </p:cNvSpPr>
            <p:nvPr/>
          </p:nvSpPr>
          <p:spPr bwMode="auto">
            <a:xfrm>
              <a:off x="1560" y="2200"/>
              <a:ext cx="110" cy="113"/>
            </a:xfrm>
            <a:prstGeom prst="ellipse">
              <a:avLst/>
            </a:pr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6"/>
            <p:cNvSpPr>
              <a:spLocks/>
            </p:cNvSpPr>
            <p:nvPr/>
          </p:nvSpPr>
          <p:spPr bwMode="auto">
            <a:xfrm>
              <a:off x="1397" y="2648"/>
              <a:ext cx="280" cy="92"/>
            </a:xfrm>
            <a:custGeom>
              <a:avLst/>
              <a:gdLst>
                <a:gd name="T0" fmla="*/ 47 w 79"/>
                <a:gd name="T1" fmla="*/ 0 h 26"/>
                <a:gd name="T2" fmla="*/ 44 w 79"/>
                <a:gd name="T3" fmla="*/ 1 h 26"/>
                <a:gd name="T4" fmla="*/ 4 w 79"/>
                <a:gd name="T5" fmla="*/ 19 h 26"/>
                <a:gd name="T6" fmla="*/ 1 w 79"/>
                <a:gd name="T7" fmla="*/ 23 h 26"/>
                <a:gd name="T8" fmla="*/ 7 w 79"/>
                <a:gd name="T9" fmla="*/ 26 h 26"/>
                <a:gd name="T10" fmla="*/ 73 w 79"/>
                <a:gd name="T11" fmla="*/ 23 h 26"/>
                <a:gd name="T12" fmla="*/ 79 w 79"/>
                <a:gd name="T13" fmla="*/ 18 h 26"/>
                <a:gd name="T14" fmla="*/ 78 w 79"/>
                <a:gd name="T15" fmla="*/ 0 h 26"/>
                <a:gd name="T16" fmla="*/ 47 w 79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26">
                  <a:moveTo>
                    <a:pt x="47" y="0"/>
                  </a:moveTo>
                  <a:cubicBezTo>
                    <a:pt x="46" y="0"/>
                    <a:pt x="45" y="1"/>
                    <a:pt x="44" y="1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1" y="20"/>
                    <a:pt x="0" y="22"/>
                    <a:pt x="1" y="23"/>
                  </a:cubicBezTo>
                  <a:cubicBezTo>
                    <a:pt x="2" y="25"/>
                    <a:pt x="4" y="26"/>
                    <a:pt x="7" y="26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7" y="22"/>
                    <a:pt x="79" y="20"/>
                    <a:pt x="79" y="18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0"/>
                    <a:pt x="47" y="0"/>
                    <a:pt x="47" y="0"/>
                  </a:cubicBezTo>
                  <a:close/>
                </a:path>
              </a:pathLst>
            </a:cu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27"/>
            <p:cNvSpPr>
              <a:spLocks noChangeArrowheads="1"/>
            </p:cNvSpPr>
            <p:nvPr/>
          </p:nvSpPr>
          <p:spPr bwMode="auto">
            <a:xfrm>
              <a:off x="1539" y="1798"/>
              <a:ext cx="159" cy="215"/>
            </a:xfrm>
            <a:prstGeom prst="rect">
              <a:avLst/>
            </a:prstGeom>
            <a:solidFill>
              <a:srgbClr val="48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Rectangle 28"/>
            <p:cNvSpPr>
              <a:spLocks noChangeArrowheads="1"/>
            </p:cNvSpPr>
            <p:nvPr/>
          </p:nvSpPr>
          <p:spPr bwMode="auto">
            <a:xfrm>
              <a:off x="1345" y="1815"/>
              <a:ext cx="162" cy="198"/>
            </a:xfrm>
            <a:prstGeom prst="rect">
              <a:avLst/>
            </a:prstGeom>
            <a:solidFill>
              <a:srgbClr val="48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9"/>
            <p:cNvSpPr>
              <a:spLocks/>
            </p:cNvSpPr>
            <p:nvPr/>
          </p:nvSpPr>
          <p:spPr bwMode="auto">
            <a:xfrm>
              <a:off x="1826" y="926"/>
              <a:ext cx="198" cy="353"/>
            </a:xfrm>
            <a:custGeom>
              <a:avLst/>
              <a:gdLst>
                <a:gd name="T0" fmla="*/ 198 w 198"/>
                <a:gd name="T1" fmla="*/ 321 h 353"/>
                <a:gd name="T2" fmla="*/ 96 w 198"/>
                <a:gd name="T3" fmla="*/ 0 h 353"/>
                <a:gd name="T4" fmla="*/ 0 w 198"/>
                <a:gd name="T5" fmla="*/ 29 h 353"/>
                <a:gd name="T6" fmla="*/ 103 w 198"/>
                <a:gd name="T7" fmla="*/ 353 h 353"/>
                <a:gd name="T8" fmla="*/ 198 w 198"/>
                <a:gd name="T9" fmla="*/ 32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353">
                  <a:moveTo>
                    <a:pt x="198" y="321"/>
                  </a:moveTo>
                  <a:lnTo>
                    <a:pt x="96" y="0"/>
                  </a:lnTo>
                  <a:lnTo>
                    <a:pt x="0" y="29"/>
                  </a:lnTo>
                  <a:lnTo>
                    <a:pt x="103" y="353"/>
                  </a:lnTo>
                  <a:lnTo>
                    <a:pt x="198" y="321"/>
                  </a:lnTo>
                  <a:close/>
                </a:path>
              </a:pathLst>
            </a:cu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30"/>
            <p:cNvSpPr>
              <a:spLocks/>
            </p:cNvSpPr>
            <p:nvPr/>
          </p:nvSpPr>
          <p:spPr bwMode="auto">
            <a:xfrm>
              <a:off x="1922" y="1209"/>
              <a:ext cx="113" cy="123"/>
            </a:xfrm>
            <a:custGeom>
              <a:avLst/>
              <a:gdLst>
                <a:gd name="T0" fmla="*/ 21 w 32"/>
                <a:gd name="T1" fmla="*/ 33 h 35"/>
                <a:gd name="T2" fmla="*/ 30 w 32"/>
                <a:gd name="T3" fmla="*/ 13 h 35"/>
                <a:gd name="T4" fmla="*/ 11 w 32"/>
                <a:gd name="T5" fmla="*/ 3 h 35"/>
                <a:gd name="T6" fmla="*/ 3 w 32"/>
                <a:gd name="T7" fmla="*/ 22 h 35"/>
                <a:gd name="T8" fmla="*/ 21 w 32"/>
                <a:gd name="T9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1" y="33"/>
                  </a:moveTo>
                  <a:cubicBezTo>
                    <a:pt x="28" y="30"/>
                    <a:pt x="32" y="22"/>
                    <a:pt x="30" y="13"/>
                  </a:cubicBezTo>
                  <a:cubicBezTo>
                    <a:pt x="27" y="5"/>
                    <a:pt x="19" y="0"/>
                    <a:pt x="11" y="3"/>
                  </a:cubicBezTo>
                  <a:cubicBezTo>
                    <a:pt x="4" y="5"/>
                    <a:pt x="0" y="14"/>
                    <a:pt x="3" y="22"/>
                  </a:cubicBezTo>
                  <a:cubicBezTo>
                    <a:pt x="5" y="30"/>
                    <a:pt x="13" y="35"/>
                    <a:pt x="21" y="33"/>
                  </a:cubicBezTo>
                  <a:close/>
                </a:path>
              </a:pathLst>
            </a:cu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31"/>
            <p:cNvSpPr>
              <a:spLocks/>
            </p:cNvSpPr>
            <p:nvPr/>
          </p:nvSpPr>
          <p:spPr bwMode="auto">
            <a:xfrm>
              <a:off x="1769" y="789"/>
              <a:ext cx="167" cy="187"/>
            </a:xfrm>
            <a:custGeom>
              <a:avLst/>
              <a:gdLst>
                <a:gd name="T0" fmla="*/ 9 w 47"/>
                <a:gd name="T1" fmla="*/ 44 h 53"/>
                <a:gd name="T2" fmla="*/ 22 w 47"/>
                <a:gd name="T3" fmla="*/ 52 h 53"/>
                <a:gd name="T4" fmla="*/ 38 w 47"/>
                <a:gd name="T5" fmla="*/ 48 h 53"/>
                <a:gd name="T6" fmla="*/ 46 w 47"/>
                <a:gd name="T7" fmla="*/ 34 h 53"/>
                <a:gd name="T8" fmla="*/ 39 w 47"/>
                <a:gd name="T9" fmla="*/ 9 h 53"/>
                <a:gd name="T10" fmla="*/ 25 w 47"/>
                <a:gd name="T11" fmla="*/ 1 h 53"/>
                <a:gd name="T12" fmla="*/ 10 w 47"/>
                <a:gd name="T13" fmla="*/ 5 h 53"/>
                <a:gd name="T14" fmla="*/ 2 w 47"/>
                <a:gd name="T15" fmla="*/ 18 h 53"/>
                <a:gd name="T16" fmla="*/ 9 w 47"/>
                <a:gd name="T17" fmla="*/ 4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53">
                  <a:moveTo>
                    <a:pt x="9" y="44"/>
                  </a:moveTo>
                  <a:cubicBezTo>
                    <a:pt x="10" y="50"/>
                    <a:pt x="16" y="53"/>
                    <a:pt x="22" y="52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43" y="46"/>
                    <a:pt x="47" y="40"/>
                    <a:pt x="46" y="34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7" y="3"/>
                    <a:pt x="31" y="0"/>
                    <a:pt x="25" y="1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4" y="7"/>
                    <a:pt x="0" y="13"/>
                    <a:pt x="2" y="18"/>
                  </a:cubicBezTo>
                  <a:lnTo>
                    <a:pt x="9" y="44"/>
                  </a:lnTo>
                  <a:close/>
                </a:path>
              </a:pathLst>
            </a:cu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32"/>
            <p:cNvSpPr>
              <a:spLocks/>
            </p:cNvSpPr>
            <p:nvPr/>
          </p:nvSpPr>
          <p:spPr bwMode="auto">
            <a:xfrm>
              <a:off x="1720" y="736"/>
              <a:ext cx="191" cy="145"/>
            </a:xfrm>
            <a:custGeom>
              <a:avLst/>
              <a:gdLst>
                <a:gd name="T0" fmla="*/ 29 w 54"/>
                <a:gd name="T1" fmla="*/ 40 h 41"/>
                <a:gd name="T2" fmla="*/ 44 w 54"/>
                <a:gd name="T3" fmla="*/ 36 h 41"/>
                <a:gd name="T4" fmla="*/ 52 w 54"/>
                <a:gd name="T5" fmla="*/ 23 h 41"/>
                <a:gd name="T6" fmla="*/ 24 w 54"/>
                <a:gd name="T7" fmla="*/ 2 h 41"/>
                <a:gd name="T8" fmla="*/ 9 w 54"/>
                <a:gd name="T9" fmla="*/ 6 h 41"/>
                <a:gd name="T10" fmla="*/ 1 w 54"/>
                <a:gd name="T11" fmla="*/ 19 h 41"/>
                <a:gd name="T12" fmla="*/ 29 w 54"/>
                <a:gd name="T13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41">
                  <a:moveTo>
                    <a:pt x="29" y="40"/>
                  </a:moveTo>
                  <a:cubicBezTo>
                    <a:pt x="44" y="36"/>
                    <a:pt x="44" y="36"/>
                    <a:pt x="44" y="36"/>
                  </a:cubicBezTo>
                  <a:cubicBezTo>
                    <a:pt x="50" y="34"/>
                    <a:pt x="54" y="30"/>
                    <a:pt x="52" y="23"/>
                  </a:cubicBezTo>
                  <a:cubicBezTo>
                    <a:pt x="50" y="15"/>
                    <a:pt x="30" y="0"/>
                    <a:pt x="24" y="2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3" y="7"/>
                    <a:pt x="0" y="13"/>
                    <a:pt x="1" y="19"/>
                  </a:cubicBezTo>
                  <a:cubicBezTo>
                    <a:pt x="1" y="19"/>
                    <a:pt x="23" y="41"/>
                    <a:pt x="29" y="40"/>
                  </a:cubicBezTo>
                  <a:close/>
                </a:path>
              </a:pathLst>
            </a:cu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33"/>
            <p:cNvSpPr>
              <a:spLocks/>
            </p:cNvSpPr>
            <p:nvPr/>
          </p:nvSpPr>
          <p:spPr bwMode="auto">
            <a:xfrm>
              <a:off x="1709" y="884"/>
              <a:ext cx="113" cy="85"/>
            </a:xfrm>
            <a:custGeom>
              <a:avLst/>
              <a:gdLst>
                <a:gd name="T0" fmla="*/ 23 w 32"/>
                <a:gd name="T1" fmla="*/ 22 h 24"/>
                <a:gd name="T2" fmla="*/ 31 w 32"/>
                <a:gd name="T3" fmla="*/ 20 h 24"/>
                <a:gd name="T4" fmla="*/ 31 w 32"/>
                <a:gd name="T5" fmla="*/ 20 h 24"/>
                <a:gd name="T6" fmla="*/ 28 w 32"/>
                <a:gd name="T7" fmla="*/ 12 h 24"/>
                <a:gd name="T8" fmla="*/ 9 w 32"/>
                <a:gd name="T9" fmla="*/ 2 h 24"/>
                <a:gd name="T10" fmla="*/ 1 w 32"/>
                <a:gd name="T11" fmla="*/ 4 h 24"/>
                <a:gd name="T12" fmla="*/ 1 w 32"/>
                <a:gd name="T13" fmla="*/ 4 h 24"/>
                <a:gd name="T14" fmla="*/ 4 w 32"/>
                <a:gd name="T15" fmla="*/ 12 h 24"/>
                <a:gd name="T16" fmla="*/ 23 w 32"/>
                <a:gd name="T17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4">
                  <a:moveTo>
                    <a:pt x="23" y="22"/>
                  </a:moveTo>
                  <a:cubicBezTo>
                    <a:pt x="26" y="24"/>
                    <a:pt x="29" y="23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17"/>
                    <a:pt x="31" y="13"/>
                    <a:pt x="28" y="1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6" y="0"/>
                    <a:pt x="3" y="2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7"/>
                    <a:pt x="1" y="11"/>
                    <a:pt x="4" y="12"/>
                  </a:cubicBezTo>
                  <a:lnTo>
                    <a:pt x="23" y="22"/>
                  </a:lnTo>
                  <a:close/>
                </a:path>
              </a:pathLst>
            </a:cu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34"/>
            <p:cNvSpPr>
              <a:spLocks/>
            </p:cNvSpPr>
            <p:nvPr/>
          </p:nvSpPr>
          <p:spPr bwMode="auto">
            <a:xfrm>
              <a:off x="1766" y="891"/>
              <a:ext cx="113" cy="81"/>
            </a:xfrm>
            <a:custGeom>
              <a:avLst/>
              <a:gdLst>
                <a:gd name="T0" fmla="*/ 31 w 32"/>
                <a:gd name="T1" fmla="*/ 10 h 23"/>
                <a:gd name="T2" fmla="*/ 15 w 32"/>
                <a:gd name="T3" fmla="*/ 1 h 23"/>
                <a:gd name="T4" fmla="*/ 1 w 32"/>
                <a:gd name="T5" fmla="*/ 13 h 23"/>
                <a:gd name="T6" fmla="*/ 17 w 32"/>
                <a:gd name="T7" fmla="*/ 22 h 23"/>
                <a:gd name="T8" fmla="*/ 31 w 32"/>
                <a:gd name="T9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3">
                  <a:moveTo>
                    <a:pt x="31" y="10"/>
                  </a:moveTo>
                  <a:cubicBezTo>
                    <a:pt x="31" y="4"/>
                    <a:pt x="23" y="0"/>
                    <a:pt x="15" y="1"/>
                  </a:cubicBezTo>
                  <a:cubicBezTo>
                    <a:pt x="6" y="2"/>
                    <a:pt x="0" y="8"/>
                    <a:pt x="1" y="13"/>
                  </a:cubicBezTo>
                  <a:cubicBezTo>
                    <a:pt x="1" y="19"/>
                    <a:pt x="9" y="23"/>
                    <a:pt x="17" y="22"/>
                  </a:cubicBezTo>
                  <a:cubicBezTo>
                    <a:pt x="26" y="21"/>
                    <a:pt x="32" y="16"/>
                    <a:pt x="31" y="10"/>
                  </a:cubicBezTo>
                  <a:close/>
                </a:path>
              </a:pathLst>
            </a:cu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35"/>
            <p:cNvSpPr>
              <a:spLocks/>
            </p:cNvSpPr>
            <p:nvPr/>
          </p:nvSpPr>
          <p:spPr bwMode="auto">
            <a:xfrm>
              <a:off x="1642" y="1173"/>
              <a:ext cx="329" cy="156"/>
            </a:xfrm>
            <a:custGeom>
              <a:avLst/>
              <a:gdLst>
                <a:gd name="T0" fmla="*/ 329 w 329"/>
                <a:gd name="T1" fmla="*/ 43 h 156"/>
                <a:gd name="T2" fmla="*/ 14 w 329"/>
                <a:gd name="T3" fmla="*/ 0 h 156"/>
                <a:gd name="T4" fmla="*/ 0 w 329"/>
                <a:gd name="T5" fmla="*/ 110 h 156"/>
                <a:gd name="T6" fmla="*/ 315 w 329"/>
                <a:gd name="T7" fmla="*/ 156 h 156"/>
                <a:gd name="T8" fmla="*/ 329 w 329"/>
                <a:gd name="T9" fmla="*/ 4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" h="156">
                  <a:moveTo>
                    <a:pt x="329" y="43"/>
                  </a:moveTo>
                  <a:lnTo>
                    <a:pt x="14" y="0"/>
                  </a:lnTo>
                  <a:lnTo>
                    <a:pt x="0" y="110"/>
                  </a:lnTo>
                  <a:lnTo>
                    <a:pt x="315" y="156"/>
                  </a:lnTo>
                  <a:lnTo>
                    <a:pt x="329" y="43"/>
                  </a:lnTo>
                  <a:close/>
                </a:path>
              </a:pathLst>
            </a:cu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36"/>
            <p:cNvSpPr>
              <a:spLocks/>
            </p:cNvSpPr>
            <p:nvPr/>
          </p:nvSpPr>
          <p:spPr bwMode="auto">
            <a:xfrm>
              <a:off x="1911" y="1212"/>
              <a:ext cx="120" cy="120"/>
            </a:xfrm>
            <a:custGeom>
              <a:avLst/>
              <a:gdLst>
                <a:gd name="T0" fmla="*/ 32 w 34"/>
                <a:gd name="T1" fmla="*/ 19 h 34"/>
                <a:gd name="T2" fmla="*/ 19 w 34"/>
                <a:gd name="T3" fmla="*/ 2 h 34"/>
                <a:gd name="T4" fmla="*/ 1 w 34"/>
                <a:gd name="T5" fmla="*/ 15 h 34"/>
                <a:gd name="T6" fmla="*/ 15 w 34"/>
                <a:gd name="T7" fmla="*/ 33 h 34"/>
                <a:gd name="T8" fmla="*/ 32 w 34"/>
                <a:gd name="T9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32" y="19"/>
                  </a:moveTo>
                  <a:cubicBezTo>
                    <a:pt x="34" y="11"/>
                    <a:pt x="28" y="3"/>
                    <a:pt x="19" y="2"/>
                  </a:cubicBezTo>
                  <a:cubicBezTo>
                    <a:pt x="10" y="0"/>
                    <a:pt x="2" y="7"/>
                    <a:pt x="1" y="15"/>
                  </a:cubicBezTo>
                  <a:cubicBezTo>
                    <a:pt x="0" y="24"/>
                    <a:pt x="6" y="32"/>
                    <a:pt x="15" y="33"/>
                  </a:cubicBezTo>
                  <a:cubicBezTo>
                    <a:pt x="23" y="34"/>
                    <a:pt x="31" y="28"/>
                    <a:pt x="32" y="19"/>
                  </a:cubicBezTo>
                  <a:close/>
                </a:path>
              </a:pathLst>
            </a:cu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37"/>
            <p:cNvSpPr>
              <a:spLocks/>
            </p:cNvSpPr>
            <p:nvPr/>
          </p:nvSpPr>
          <p:spPr bwMode="auto">
            <a:xfrm>
              <a:off x="1599" y="1170"/>
              <a:ext cx="117" cy="120"/>
            </a:xfrm>
            <a:custGeom>
              <a:avLst/>
              <a:gdLst>
                <a:gd name="T0" fmla="*/ 32 w 33"/>
                <a:gd name="T1" fmla="*/ 19 h 34"/>
                <a:gd name="T2" fmla="*/ 18 w 33"/>
                <a:gd name="T3" fmla="*/ 2 h 34"/>
                <a:gd name="T4" fmla="*/ 1 w 33"/>
                <a:gd name="T5" fmla="*/ 15 h 34"/>
                <a:gd name="T6" fmla="*/ 14 w 33"/>
                <a:gd name="T7" fmla="*/ 33 h 34"/>
                <a:gd name="T8" fmla="*/ 32 w 33"/>
                <a:gd name="T9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4">
                  <a:moveTo>
                    <a:pt x="32" y="19"/>
                  </a:moveTo>
                  <a:cubicBezTo>
                    <a:pt x="33" y="11"/>
                    <a:pt x="27" y="3"/>
                    <a:pt x="18" y="2"/>
                  </a:cubicBezTo>
                  <a:cubicBezTo>
                    <a:pt x="10" y="0"/>
                    <a:pt x="2" y="6"/>
                    <a:pt x="1" y="15"/>
                  </a:cubicBezTo>
                  <a:cubicBezTo>
                    <a:pt x="0" y="24"/>
                    <a:pt x="6" y="32"/>
                    <a:pt x="14" y="33"/>
                  </a:cubicBezTo>
                  <a:cubicBezTo>
                    <a:pt x="23" y="34"/>
                    <a:pt x="31" y="28"/>
                    <a:pt x="32" y="19"/>
                  </a:cubicBezTo>
                  <a:close/>
                </a:path>
              </a:pathLst>
            </a:cu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38"/>
            <p:cNvSpPr>
              <a:spLocks/>
            </p:cNvSpPr>
            <p:nvPr/>
          </p:nvSpPr>
          <p:spPr bwMode="auto">
            <a:xfrm>
              <a:off x="993" y="926"/>
              <a:ext cx="198" cy="353"/>
            </a:xfrm>
            <a:custGeom>
              <a:avLst/>
              <a:gdLst>
                <a:gd name="T0" fmla="*/ 0 w 198"/>
                <a:gd name="T1" fmla="*/ 325 h 353"/>
                <a:gd name="T2" fmla="*/ 103 w 198"/>
                <a:gd name="T3" fmla="*/ 0 h 353"/>
                <a:gd name="T4" fmla="*/ 198 w 198"/>
                <a:gd name="T5" fmla="*/ 32 h 353"/>
                <a:gd name="T6" fmla="*/ 95 w 198"/>
                <a:gd name="T7" fmla="*/ 353 h 353"/>
                <a:gd name="T8" fmla="*/ 0 w 198"/>
                <a:gd name="T9" fmla="*/ 325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353">
                  <a:moveTo>
                    <a:pt x="0" y="325"/>
                  </a:moveTo>
                  <a:lnTo>
                    <a:pt x="103" y="0"/>
                  </a:lnTo>
                  <a:lnTo>
                    <a:pt x="198" y="32"/>
                  </a:lnTo>
                  <a:lnTo>
                    <a:pt x="95" y="353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39"/>
            <p:cNvSpPr>
              <a:spLocks/>
            </p:cNvSpPr>
            <p:nvPr/>
          </p:nvSpPr>
          <p:spPr bwMode="auto">
            <a:xfrm>
              <a:off x="979" y="1212"/>
              <a:ext cx="117" cy="124"/>
            </a:xfrm>
            <a:custGeom>
              <a:avLst/>
              <a:gdLst>
                <a:gd name="T0" fmla="*/ 12 w 33"/>
                <a:gd name="T1" fmla="*/ 32 h 35"/>
                <a:gd name="T2" fmla="*/ 3 w 33"/>
                <a:gd name="T3" fmla="*/ 13 h 35"/>
                <a:gd name="T4" fmla="*/ 21 w 33"/>
                <a:gd name="T5" fmla="*/ 2 h 35"/>
                <a:gd name="T6" fmla="*/ 30 w 33"/>
                <a:gd name="T7" fmla="*/ 21 h 35"/>
                <a:gd name="T8" fmla="*/ 12 w 33"/>
                <a:gd name="T9" fmla="*/ 3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5">
                  <a:moveTo>
                    <a:pt x="12" y="32"/>
                  </a:moveTo>
                  <a:cubicBezTo>
                    <a:pt x="4" y="30"/>
                    <a:pt x="0" y="21"/>
                    <a:pt x="3" y="13"/>
                  </a:cubicBezTo>
                  <a:cubicBezTo>
                    <a:pt x="6" y="5"/>
                    <a:pt x="14" y="0"/>
                    <a:pt x="21" y="2"/>
                  </a:cubicBezTo>
                  <a:cubicBezTo>
                    <a:pt x="29" y="5"/>
                    <a:pt x="33" y="13"/>
                    <a:pt x="30" y="21"/>
                  </a:cubicBezTo>
                  <a:cubicBezTo>
                    <a:pt x="28" y="30"/>
                    <a:pt x="19" y="35"/>
                    <a:pt x="12" y="32"/>
                  </a:cubicBezTo>
                  <a:close/>
                </a:path>
              </a:pathLst>
            </a:cu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0"/>
            <p:cNvSpPr>
              <a:spLocks/>
            </p:cNvSpPr>
            <p:nvPr/>
          </p:nvSpPr>
          <p:spPr bwMode="auto">
            <a:xfrm>
              <a:off x="1081" y="789"/>
              <a:ext cx="167" cy="190"/>
            </a:xfrm>
            <a:custGeom>
              <a:avLst/>
              <a:gdLst>
                <a:gd name="T0" fmla="*/ 38 w 47"/>
                <a:gd name="T1" fmla="*/ 44 h 54"/>
                <a:gd name="T2" fmla="*/ 25 w 47"/>
                <a:gd name="T3" fmla="*/ 52 h 54"/>
                <a:gd name="T4" fmla="*/ 9 w 47"/>
                <a:gd name="T5" fmla="*/ 49 h 54"/>
                <a:gd name="T6" fmla="*/ 1 w 47"/>
                <a:gd name="T7" fmla="*/ 35 h 54"/>
                <a:gd name="T8" fmla="*/ 8 w 47"/>
                <a:gd name="T9" fmla="*/ 10 h 54"/>
                <a:gd name="T10" fmla="*/ 22 w 47"/>
                <a:gd name="T11" fmla="*/ 2 h 54"/>
                <a:gd name="T12" fmla="*/ 37 w 47"/>
                <a:gd name="T13" fmla="*/ 6 h 54"/>
                <a:gd name="T14" fmla="*/ 45 w 47"/>
                <a:gd name="T15" fmla="*/ 19 h 54"/>
                <a:gd name="T16" fmla="*/ 38 w 47"/>
                <a:gd name="T17" fmla="*/ 4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54">
                  <a:moveTo>
                    <a:pt x="38" y="44"/>
                  </a:moveTo>
                  <a:cubicBezTo>
                    <a:pt x="37" y="50"/>
                    <a:pt x="31" y="54"/>
                    <a:pt x="25" y="52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3" y="47"/>
                    <a:pt x="0" y="41"/>
                    <a:pt x="1" y="35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0" y="4"/>
                    <a:pt x="16" y="0"/>
                    <a:pt x="22" y="2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43" y="7"/>
                    <a:pt x="47" y="13"/>
                    <a:pt x="45" y="19"/>
                  </a:cubicBezTo>
                  <a:lnTo>
                    <a:pt x="38" y="44"/>
                  </a:lnTo>
                  <a:close/>
                </a:path>
              </a:pathLst>
            </a:cu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1"/>
            <p:cNvSpPr>
              <a:spLocks/>
            </p:cNvSpPr>
            <p:nvPr/>
          </p:nvSpPr>
          <p:spPr bwMode="auto">
            <a:xfrm>
              <a:off x="1103" y="740"/>
              <a:ext cx="195" cy="144"/>
            </a:xfrm>
            <a:custGeom>
              <a:avLst/>
              <a:gdLst>
                <a:gd name="T0" fmla="*/ 26 w 55"/>
                <a:gd name="T1" fmla="*/ 40 h 41"/>
                <a:gd name="T2" fmla="*/ 11 w 55"/>
                <a:gd name="T3" fmla="*/ 36 h 41"/>
                <a:gd name="T4" fmla="*/ 3 w 55"/>
                <a:gd name="T5" fmla="*/ 22 h 41"/>
                <a:gd name="T6" fmla="*/ 30 w 55"/>
                <a:gd name="T7" fmla="*/ 2 h 41"/>
                <a:gd name="T8" fmla="*/ 46 w 55"/>
                <a:gd name="T9" fmla="*/ 5 h 41"/>
                <a:gd name="T10" fmla="*/ 54 w 55"/>
                <a:gd name="T11" fmla="*/ 19 h 41"/>
                <a:gd name="T12" fmla="*/ 26 w 55"/>
                <a:gd name="T13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41">
                  <a:moveTo>
                    <a:pt x="26" y="40"/>
                  </a:moveTo>
                  <a:cubicBezTo>
                    <a:pt x="11" y="36"/>
                    <a:pt x="11" y="36"/>
                    <a:pt x="11" y="36"/>
                  </a:cubicBezTo>
                  <a:cubicBezTo>
                    <a:pt x="5" y="34"/>
                    <a:pt x="0" y="29"/>
                    <a:pt x="3" y="22"/>
                  </a:cubicBezTo>
                  <a:cubicBezTo>
                    <a:pt x="5" y="15"/>
                    <a:pt x="24" y="0"/>
                    <a:pt x="30" y="2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52" y="7"/>
                    <a:pt x="55" y="13"/>
                    <a:pt x="54" y="19"/>
                  </a:cubicBezTo>
                  <a:cubicBezTo>
                    <a:pt x="54" y="19"/>
                    <a:pt x="32" y="41"/>
                    <a:pt x="26" y="40"/>
                  </a:cubicBezTo>
                  <a:close/>
                </a:path>
              </a:pathLst>
            </a:cu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2"/>
            <p:cNvSpPr>
              <a:spLocks/>
            </p:cNvSpPr>
            <p:nvPr/>
          </p:nvSpPr>
          <p:spPr bwMode="auto">
            <a:xfrm>
              <a:off x="1195" y="888"/>
              <a:ext cx="113" cy="84"/>
            </a:xfrm>
            <a:custGeom>
              <a:avLst/>
              <a:gdLst>
                <a:gd name="T0" fmla="*/ 9 w 32"/>
                <a:gd name="T1" fmla="*/ 22 h 24"/>
                <a:gd name="T2" fmla="*/ 1 w 32"/>
                <a:gd name="T3" fmla="*/ 20 h 24"/>
                <a:gd name="T4" fmla="*/ 1 w 32"/>
                <a:gd name="T5" fmla="*/ 20 h 24"/>
                <a:gd name="T6" fmla="*/ 4 w 32"/>
                <a:gd name="T7" fmla="*/ 12 h 24"/>
                <a:gd name="T8" fmla="*/ 23 w 32"/>
                <a:gd name="T9" fmla="*/ 2 h 24"/>
                <a:gd name="T10" fmla="*/ 31 w 32"/>
                <a:gd name="T11" fmla="*/ 4 h 24"/>
                <a:gd name="T12" fmla="*/ 31 w 32"/>
                <a:gd name="T13" fmla="*/ 4 h 24"/>
                <a:gd name="T14" fmla="*/ 28 w 32"/>
                <a:gd name="T15" fmla="*/ 12 h 24"/>
                <a:gd name="T16" fmla="*/ 9 w 32"/>
                <a:gd name="T17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4">
                  <a:moveTo>
                    <a:pt x="9" y="22"/>
                  </a:moveTo>
                  <a:cubicBezTo>
                    <a:pt x="6" y="24"/>
                    <a:pt x="3" y="22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17"/>
                    <a:pt x="1" y="13"/>
                    <a:pt x="4" y="1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6" y="0"/>
                    <a:pt x="29" y="1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7"/>
                    <a:pt x="31" y="11"/>
                    <a:pt x="28" y="12"/>
                  </a:cubicBezTo>
                  <a:lnTo>
                    <a:pt x="9" y="22"/>
                  </a:lnTo>
                  <a:close/>
                </a:path>
              </a:pathLst>
            </a:cu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43"/>
            <p:cNvSpPr>
              <a:spLocks/>
            </p:cNvSpPr>
            <p:nvPr/>
          </p:nvSpPr>
          <p:spPr bwMode="auto">
            <a:xfrm>
              <a:off x="1138" y="895"/>
              <a:ext cx="114" cy="81"/>
            </a:xfrm>
            <a:custGeom>
              <a:avLst/>
              <a:gdLst>
                <a:gd name="T0" fmla="*/ 1 w 32"/>
                <a:gd name="T1" fmla="*/ 9 h 23"/>
                <a:gd name="T2" fmla="*/ 17 w 32"/>
                <a:gd name="T3" fmla="*/ 1 h 23"/>
                <a:gd name="T4" fmla="*/ 31 w 32"/>
                <a:gd name="T5" fmla="*/ 13 h 23"/>
                <a:gd name="T6" fmla="*/ 15 w 32"/>
                <a:gd name="T7" fmla="*/ 22 h 23"/>
                <a:gd name="T8" fmla="*/ 1 w 32"/>
                <a:gd name="T9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3">
                  <a:moveTo>
                    <a:pt x="1" y="9"/>
                  </a:moveTo>
                  <a:cubicBezTo>
                    <a:pt x="1" y="4"/>
                    <a:pt x="9" y="0"/>
                    <a:pt x="17" y="1"/>
                  </a:cubicBezTo>
                  <a:cubicBezTo>
                    <a:pt x="25" y="2"/>
                    <a:pt x="32" y="7"/>
                    <a:pt x="31" y="13"/>
                  </a:cubicBezTo>
                  <a:cubicBezTo>
                    <a:pt x="30" y="19"/>
                    <a:pt x="23" y="23"/>
                    <a:pt x="15" y="22"/>
                  </a:cubicBezTo>
                  <a:cubicBezTo>
                    <a:pt x="6" y="21"/>
                    <a:pt x="0" y="15"/>
                    <a:pt x="1" y="9"/>
                  </a:cubicBezTo>
                  <a:close/>
                </a:path>
              </a:pathLst>
            </a:cu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44"/>
            <p:cNvSpPr>
              <a:spLocks/>
            </p:cNvSpPr>
            <p:nvPr/>
          </p:nvSpPr>
          <p:spPr bwMode="auto">
            <a:xfrm>
              <a:off x="1049" y="1173"/>
              <a:ext cx="330" cy="156"/>
            </a:xfrm>
            <a:custGeom>
              <a:avLst/>
              <a:gdLst>
                <a:gd name="T0" fmla="*/ 0 w 330"/>
                <a:gd name="T1" fmla="*/ 43 h 156"/>
                <a:gd name="T2" fmla="*/ 312 w 330"/>
                <a:gd name="T3" fmla="*/ 0 h 156"/>
                <a:gd name="T4" fmla="*/ 330 w 330"/>
                <a:gd name="T5" fmla="*/ 110 h 156"/>
                <a:gd name="T6" fmla="*/ 15 w 330"/>
                <a:gd name="T7" fmla="*/ 156 h 156"/>
                <a:gd name="T8" fmla="*/ 0 w 330"/>
                <a:gd name="T9" fmla="*/ 4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156">
                  <a:moveTo>
                    <a:pt x="0" y="43"/>
                  </a:moveTo>
                  <a:lnTo>
                    <a:pt x="312" y="0"/>
                  </a:lnTo>
                  <a:lnTo>
                    <a:pt x="330" y="110"/>
                  </a:lnTo>
                  <a:lnTo>
                    <a:pt x="15" y="156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45"/>
            <p:cNvSpPr>
              <a:spLocks/>
            </p:cNvSpPr>
            <p:nvPr/>
          </p:nvSpPr>
          <p:spPr bwMode="auto">
            <a:xfrm>
              <a:off x="989" y="1212"/>
              <a:ext cx="117" cy="120"/>
            </a:xfrm>
            <a:custGeom>
              <a:avLst/>
              <a:gdLst>
                <a:gd name="T0" fmla="*/ 1 w 33"/>
                <a:gd name="T1" fmla="*/ 19 h 34"/>
                <a:gd name="T2" fmla="*/ 15 w 33"/>
                <a:gd name="T3" fmla="*/ 2 h 34"/>
                <a:gd name="T4" fmla="*/ 32 w 33"/>
                <a:gd name="T5" fmla="*/ 15 h 34"/>
                <a:gd name="T6" fmla="*/ 19 w 33"/>
                <a:gd name="T7" fmla="*/ 33 h 34"/>
                <a:gd name="T8" fmla="*/ 1 w 33"/>
                <a:gd name="T9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4">
                  <a:moveTo>
                    <a:pt x="1" y="19"/>
                  </a:moveTo>
                  <a:cubicBezTo>
                    <a:pt x="0" y="11"/>
                    <a:pt x="6" y="3"/>
                    <a:pt x="15" y="2"/>
                  </a:cubicBezTo>
                  <a:cubicBezTo>
                    <a:pt x="23" y="0"/>
                    <a:pt x="31" y="7"/>
                    <a:pt x="32" y="15"/>
                  </a:cubicBezTo>
                  <a:cubicBezTo>
                    <a:pt x="33" y="24"/>
                    <a:pt x="27" y="32"/>
                    <a:pt x="19" y="33"/>
                  </a:cubicBezTo>
                  <a:cubicBezTo>
                    <a:pt x="10" y="34"/>
                    <a:pt x="2" y="28"/>
                    <a:pt x="1" y="19"/>
                  </a:cubicBezTo>
                  <a:close/>
                </a:path>
              </a:pathLst>
            </a:cu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46"/>
            <p:cNvSpPr>
              <a:spLocks/>
            </p:cNvSpPr>
            <p:nvPr/>
          </p:nvSpPr>
          <p:spPr bwMode="auto">
            <a:xfrm>
              <a:off x="1301" y="1170"/>
              <a:ext cx="121" cy="120"/>
            </a:xfrm>
            <a:custGeom>
              <a:avLst/>
              <a:gdLst>
                <a:gd name="T0" fmla="*/ 2 w 34"/>
                <a:gd name="T1" fmla="*/ 19 h 34"/>
                <a:gd name="T2" fmla="*/ 15 w 34"/>
                <a:gd name="T3" fmla="*/ 2 h 34"/>
                <a:gd name="T4" fmla="*/ 33 w 34"/>
                <a:gd name="T5" fmla="*/ 15 h 34"/>
                <a:gd name="T6" fmla="*/ 19 w 34"/>
                <a:gd name="T7" fmla="*/ 33 h 34"/>
                <a:gd name="T8" fmla="*/ 2 w 34"/>
                <a:gd name="T9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2" y="19"/>
                  </a:moveTo>
                  <a:cubicBezTo>
                    <a:pt x="0" y="11"/>
                    <a:pt x="6" y="3"/>
                    <a:pt x="15" y="2"/>
                  </a:cubicBezTo>
                  <a:cubicBezTo>
                    <a:pt x="24" y="0"/>
                    <a:pt x="32" y="6"/>
                    <a:pt x="33" y="15"/>
                  </a:cubicBezTo>
                  <a:cubicBezTo>
                    <a:pt x="34" y="24"/>
                    <a:pt x="28" y="32"/>
                    <a:pt x="19" y="33"/>
                  </a:cubicBezTo>
                  <a:cubicBezTo>
                    <a:pt x="11" y="34"/>
                    <a:pt x="3" y="28"/>
                    <a:pt x="2" y="19"/>
                  </a:cubicBezTo>
                  <a:close/>
                </a:path>
              </a:pathLst>
            </a:cu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Oval 47"/>
            <p:cNvSpPr>
              <a:spLocks noChangeArrowheads="1"/>
            </p:cNvSpPr>
            <p:nvPr/>
          </p:nvSpPr>
          <p:spPr bwMode="auto">
            <a:xfrm>
              <a:off x="1252" y="817"/>
              <a:ext cx="166" cy="134"/>
            </a:xfrm>
            <a:prstGeom prst="ellipse">
              <a:avLst/>
            </a:prstGeom>
            <a:solidFill>
              <a:srgbClr val="48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Oval 48"/>
            <p:cNvSpPr>
              <a:spLocks noChangeArrowheads="1"/>
            </p:cNvSpPr>
            <p:nvPr/>
          </p:nvSpPr>
          <p:spPr bwMode="auto">
            <a:xfrm>
              <a:off x="1436" y="817"/>
              <a:ext cx="163" cy="134"/>
            </a:xfrm>
            <a:prstGeom prst="ellipse">
              <a:avLst/>
            </a:prstGeom>
            <a:solidFill>
              <a:srgbClr val="48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49"/>
            <p:cNvSpPr>
              <a:spLocks noChangeArrowheads="1"/>
            </p:cNvSpPr>
            <p:nvPr/>
          </p:nvSpPr>
          <p:spPr bwMode="auto">
            <a:xfrm>
              <a:off x="1223" y="849"/>
              <a:ext cx="514" cy="39"/>
            </a:xfrm>
            <a:prstGeom prst="rect">
              <a:avLst/>
            </a:prstGeom>
            <a:solidFill>
              <a:srgbClr val="48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1175025" y="535712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将图像替换</a:t>
            </a:r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</a:t>
            </a:r>
            <a:endParaRPr lang="en-US" altLang="zh-CN" sz="1200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适合</a:t>
            </a:r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你主题的图形即可</a:t>
            </a:r>
            <a:endParaRPr lang="zh-CN" altLang="en-US" sz="12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179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椭圆 190"/>
          <p:cNvSpPr/>
          <p:nvPr/>
        </p:nvSpPr>
        <p:spPr>
          <a:xfrm>
            <a:off x="10650800" y="5505199"/>
            <a:ext cx="1224116" cy="12241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/>
          </a:p>
        </p:txBody>
      </p:sp>
      <p:pic>
        <p:nvPicPr>
          <p:cNvPr id="190" name="图片 18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615" y="5564174"/>
            <a:ext cx="1122117" cy="1122117"/>
          </a:xfrm>
          <a:prstGeom prst="rect">
            <a:avLst/>
          </a:prstGeom>
        </p:spPr>
      </p:pic>
      <p:grpSp>
        <p:nvGrpSpPr>
          <p:cNvPr id="396" name="组合 395"/>
          <p:cNvGrpSpPr/>
          <p:nvPr/>
        </p:nvGrpSpPr>
        <p:grpSpPr>
          <a:xfrm>
            <a:off x="5226923" y="73660"/>
            <a:ext cx="5864612" cy="5896469"/>
            <a:chOff x="4313838" y="-1037702"/>
            <a:chExt cx="6824356" cy="6861426"/>
          </a:xfrm>
        </p:grpSpPr>
        <p:sp>
          <p:nvSpPr>
            <p:cNvPr id="204" name="任意多边形 203"/>
            <p:cNvSpPr/>
            <p:nvPr/>
          </p:nvSpPr>
          <p:spPr>
            <a:xfrm>
              <a:off x="9226117" y="3869726"/>
              <a:ext cx="1910550" cy="1921107"/>
            </a:xfrm>
            <a:custGeom>
              <a:avLst/>
              <a:gdLst>
                <a:gd name="connsiteX0" fmla="*/ 2498424 w 2498424"/>
                <a:gd name="connsiteY0" fmla="*/ 0 h 2512229"/>
                <a:gd name="connsiteX1" fmla="*/ 2498424 w 2498424"/>
                <a:gd name="connsiteY1" fmla="*/ 1048901 h 2512229"/>
                <a:gd name="connsiteX2" fmla="*/ 2428258 w 2498424"/>
                <a:gd name="connsiteY2" fmla="*/ 1076567 h 2512229"/>
                <a:gd name="connsiteX3" fmla="*/ 2412217 w 2498424"/>
                <a:gd name="connsiteY3" fmla="*/ 1084295 h 2512229"/>
                <a:gd name="connsiteX4" fmla="*/ 2290557 w 2498424"/>
                <a:gd name="connsiteY4" fmla="*/ 1102862 h 2512229"/>
                <a:gd name="connsiteX5" fmla="*/ 1137683 w 2498424"/>
                <a:gd name="connsiteY5" fmla="*/ 2255736 h 2512229"/>
                <a:gd name="connsiteX6" fmla="*/ 1124792 w 2498424"/>
                <a:gd name="connsiteY6" fmla="*/ 2340205 h 2512229"/>
                <a:gd name="connsiteX7" fmla="*/ 1087772 w 2498424"/>
                <a:gd name="connsiteY7" fmla="*/ 2417053 h 2512229"/>
                <a:gd name="connsiteX8" fmla="*/ 1050245 w 2498424"/>
                <a:gd name="connsiteY8" fmla="*/ 2512229 h 2512229"/>
                <a:gd name="connsiteX9" fmla="*/ 0 w 2498424"/>
                <a:gd name="connsiteY9" fmla="*/ 2512229 h 2512229"/>
                <a:gd name="connsiteX10" fmla="*/ 3126 w 2498424"/>
                <a:gd name="connsiteY10" fmla="*/ 2388616 h 2512229"/>
                <a:gd name="connsiteX11" fmla="*/ 2388973 w 2498424"/>
                <a:gd name="connsiteY11" fmla="*/ 2767 h 251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98424" h="2512229">
                  <a:moveTo>
                    <a:pt x="2498424" y="0"/>
                  </a:moveTo>
                  <a:lnTo>
                    <a:pt x="2498424" y="1048901"/>
                  </a:lnTo>
                  <a:lnTo>
                    <a:pt x="2428258" y="1076567"/>
                  </a:lnTo>
                  <a:lnTo>
                    <a:pt x="2412217" y="1084295"/>
                  </a:lnTo>
                  <a:lnTo>
                    <a:pt x="2290557" y="1102862"/>
                  </a:lnTo>
                  <a:cubicBezTo>
                    <a:pt x="1711881" y="1221277"/>
                    <a:pt x="1256097" y="1677060"/>
                    <a:pt x="1137683" y="2255736"/>
                  </a:cubicBezTo>
                  <a:lnTo>
                    <a:pt x="1124792" y="2340205"/>
                  </a:lnTo>
                  <a:lnTo>
                    <a:pt x="1087772" y="2417053"/>
                  </a:lnTo>
                  <a:lnTo>
                    <a:pt x="1050245" y="2512229"/>
                  </a:lnTo>
                  <a:lnTo>
                    <a:pt x="0" y="2512229"/>
                  </a:lnTo>
                  <a:lnTo>
                    <a:pt x="3126" y="2388616"/>
                  </a:lnTo>
                  <a:cubicBezTo>
                    <a:pt x="68409" y="1100719"/>
                    <a:pt x="1101077" y="68051"/>
                    <a:pt x="2388973" y="2767"/>
                  </a:cubicBezTo>
                  <a:close/>
                </a:path>
              </a:pathLst>
            </a:custGeom>
            <a:solidFill>
              <a:srgbClr val="E98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任意多边形 206"/>
            <p:cNvSpPr/>
            <p:nvPr/>
          </p:nvSpPr>
          <p:spPr>
            <a:xfrm>
              <a:off x="4313838" y="-1037702"/>
              <a:ext cx="6823723" cy="6861426"/>
            </a:xfrm>
            <a:custGeom>
              <a:avLst/>
              <a:gdLst>
                <a:gd name="connsiteX0" fmla="*/ 6823723 w 6823723"/>
                <a:gd name="connsiteY0" fmla="*/ 0 h 6861426"/>
                <a:gd name="connsiteX1" fmla="*/ 6823723 w 6823723"/>
                <a:gd name="connsiteY1" fmla="*/ 2032745 h 6861426"/>
                <a:gd name="connsiteX2" fmla="*/ 6613592 w 6823723"/>
                <a:gd name="connsiteY2" fmla="*/ 2038058 h 6861426"/>
                <a:gd name="connsiteX3" fmla="*/ 2033083 w 6823723"/>
                <a:gd name="connsiteY3" fmla="*/ 6618569 h 6861426"/>
                <a:gd name="connsiteX4" fmla="*/ 2027082 w 6823723"/>
                <a:gd name="connsiteY4" fmla="*/ 6855889 h 6861426"/>
                <a:gd name="connsiteX5" fmla="*/ 2870624 w 6823723"/>
                <a:gd name="connsiteY5" fmla="*/ 6855889 h 6861426"/>
                <a:gd name="connsiteX6" fmla="*/ 2868441 w 6823723"/>
                <a:gd name="connsiteY6" fmla="*/ 6861426 h 6861426"/>
                <a:gd name="connsiteX7" fmla="*/ 0 w 6823723"/>
                <a:gd name="connsiteY7" fmla="*/ 6861426 h 6861426"/>
                <a:gd name="connsiteX8" fmla="*/ 8537 w 6823723"/>
                <a:gd name="connsiteY8" fmla="*/ 6523813 h 6861426"/>
                <a:gd name="connsiteX9" fmla="*/ 6524790 w 6823723"/>
                <a:gd name="connsiteY9" fmla="*/ 7558 h 686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23723" h="6861426">
                  <a:moveTo>
                    <a:pt x="6823723" y="0"/>
                  </a:moveTo>
                  <a:lnTo>
                    <a:pt x="6823723" y="2032745"/>
                  </a:lnTo>
                  <a:lnTo>
                    <a:pt x="6613592" y="2038058"/>
                  </a:lnTo>
                  <a:cubicBezTo>
                    <a:pt x="4141003" y="2163394"/>
                    <a:pt x="2158419" y="4145979"/>
                    <a:pt x="2033083" y="6618569"/>
                  </a:cubicBezTo>
                  <a:lnTo>
                    <a:pt x="2027082" y="6855889"/>
                  </a:lnTo>
                  <a:lnTo>
                    <a:pt x="2870624" y="6855889"/>
                  </a:lnTo>
                  <a:lnTo>
                    <a:pt x="2868441" y="6861426"/>
                  </a:lnTo>
                  <a:lnTo>
                    <a:pt x="0" y="6861426"/>
                  </a:lnTo>
                  <a:lnTo>
                    <a:pt x="8537" y="6523813"/>
                  </a:lnTo>
                  <a:cubicBezTo>
                    <a:pt x="186840" y="3006296"/>
                    <a:pt x="3007273" y="185862"/>
                    <a:pt x="6524790" y="7558"/>
                  </a:cubicBezTo>
                  <a:close/>
                </a:path>
              </a:pathLst>
            </a:custGeom>
            <a:solidFill>
              <a:srgbClr val="48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8" name="任意多边形 207"/>
            <p:cNvSpPr/>
            <p:nvPr/>
          </p:nvSpPr>
          <p:spPr>
            <a:xfrm>
              <a:off x="6340920" y="995044"/>
              <a:ext cx="4796641" cy="4823145"/>
            </a:xfrm>
            <a:custGeom>
              <a:avLst/>
              <a:gdLst>
                <a:gd name="connsiteX0" fmla="*/ 4796641 w 4796641"/>
                <a:gd name="connsiteY0" fmla="*/ 0 h 4823144"/>
                <a:gd name="connsiteX1" fmla="*/ 4796641 w 4796641"/>
                <a:gd name="connsiteY1" fmla="*/ 1514232 h 4823144"/>
                <a:gd name="connsiteX2" fmla="*/ 4652647 w 4796641"/>
                <a:gd name="connsiteY2" fmla="*/ 1517873 h 4823144"/>
                <a:gd name="connsiteX3" fmla="*/ 1500020 w 4796641"/>
                <a:gd name="connsiteY3" fmla="*/ 4670501 h 4823144"/>
                <a:gd name="connsiteX4" fmla="*/ 1496160 w 4796641"/>
                <a:gd name="connsiteY4" fmla="*/ 4823144 h 4823144"/>
                <a:gd name="connsiteX5" fmla="*/ 0 w 4796641"/>
                <a:gd name="connsiteY5" fmla="*/ 4823144 h 4823144"/>
                <a:gd name="connsiteX6" fmla="*/ 6001 w 4796641"/>
                <a:gd name="connsiteY6" fmla="*/ 4585824 h 4823144"/>
                <a:gd name="connsiteX7" fmla="*/ 4586510 w 4796641"/>
                <a:gd name="connsiteY7" fmla="*/ 5313 h 482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96641" h="4823144">
                  <a:moveTo>
                    <a:pt x="4796641" y="0"/>
                  </a:moveTo>
                  <a:lnTo>
                    <a:pt x="4796641" y="1514232"/>
                  </a:lnTo>
                  <a:lnTo>
                    <a:pt x="4652647" y="1517873"/>
                  </a:lnTo>
                  <a:cubicBezTo>
                    <a:pt x="2950838" y="1604138"/>
                    <a:pt x="1586284" y="2968692"/>
                    <a:pt x="1500020" y="4670501"/>
                  </a:cubicBezTo>
                  <a:lnTo>
                    <a:pt x="1496160" y="4823144"/>
                  </a:lnTo>
                  <a:lnTo>
                    <a:pt x="0" y="4823144"/>
                  </a:lnTo>
                  <a:lnTo>
                    <a:pt x="6001" y="4585824"/>
                  </a:lnTo>
                  <a:cubicBezTo>
                    <a:pt x="131337" y="2113234"/>
                    <a:pt x="2113921" y="130649"/>
                    <a:pt x="4586510" y="5313"/>
                  </a:cubicBezTo>
                  <a:close/>
                </a:path>
              </a:pathLst>
            </a:custGeom>
            <a:solidFill>
              <a:srgbClr val="74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9" name="任意多边形 208"/>
            <p:cNvSpPr/>
            <p:nvPr/>
          </p:nvSpPr>
          <p:spPr>
            <a:xfrm>
              <a:off x="7836809" y="2492098"/>
              <a:ext cx="3301385" cy="3319626"/>
            </a:xfrm>
            <a:custGeom>
              <a:avLst/>
              <a:gdLst>
                <a:gd name="connsiteX0" fmla="*/ 3301385 w 3301385"/>
                <a:gd name="connsiteY0" fmla="*/ 0 h 3319626"/>
                <a:gd name="connsiteX1" fmla="*/ 3301385 w 3301385"/>
                <a:gd name="connsiteY1" fmla="*/ 1386004 h 3319626"/>
                <a:gd name="connsiteX2" fmla="*/ 3284219 w 3301385"/>
                <a:gd name="connsiteY2" fmla="*/ 1392773 h 3319626"/>
                <a:gd name="connsiteX3" fmla="*/ 3216162 w 3301385"/>
                <a:gd name="connsiteY3" fmla="*/ 1394493 h 3319626"/>
                <a:gd name="connsiteX4" fmla="*/ 1391699 w 3301385"/>
                <a:gd name="connsiteY4" fmla="*/ 3218957 h 3319626"/>
                <a:gd name="connsiteX5" fmla="*/ 1389309 w 3301385"/>
                <a:gd name="connsiteY5" fmla="*/ 3313484 h 3319626"/>
                <a:gd name="connsiteX6" fmla="*/ 1390202 w 3301385"/>
                <a:gd name="connsiteY6" fmla="*/ 3313484 h 3319626"/>
                <a:gd name="connsiteX7" fmla="*/ 1387780 w 3301385"/>
                <a:gd name="connsiteY7" fmla="*/ 3319626 h 3319626"/>
                <a:gd name="connsiteX8" fmla="*/ 0 w 3301385"/>
                <a:gd name="connsiteY8" fmla="*/ 3319626 h 3319626"/>
                <a:gd name="connsiteX9" fmla="*/ 4131 w 3301385"/>
                <a:gd name="connsiteY9" fmla="*/ 3156285 h 3319626"/>
                <a:gd name="connsiteX10" fmla="*/ 3156758 w 3301385"/>
                <a:gd name="connsiteY10" fmla="*/ 3657 h 331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01385" h="3319626">
                  <a:moveTo>
                    <a:pt x="3301385" y="0"/>
                  </a:moveTo>
                  <a:lnTo>
                    <a:pt x="3301385" y="1386004"/>
                  </a:lnTo>
                  <a:lnTo>
                    <a:pt x="3284219" y="1392773"/>
                  </a:lnTo>
                  <a:lnTo>
                    <a:pt x="3216162" y="1394493"/>
                  </a:lnTo>
                  <a:cubicBezTo>
                    <a:pt x="2231305" y="1444416"/>
                    <a:pt x="1441622" y="2234099"/>
                    <a:pt x="1391699" y="3218957"/>
                  </a:cubicBezTo>
                  <a:lnTo>
                    <a:pt x="1389309" y="3313484"/>
                  </a:lnTo>
                  <a:lnTo>
                    <a:pt x="1390202" y="3313484"/>
                  </a:lnTo>
                  <a:lnTo>
                    <a:pt x="1387780" y="3319626"/>
                  </a:lnTo>
                  <a:lnTo>
                    <a:pt x="0" y="3319626"/>
                  </a:lnTo>
                  <a:lnTo>
                    <a:pt x="4131" y="3156285"/>
                  </a:lnTo>
                  <a:cubicBezTo>
                    <a:pt x="90395" y="1454476"/>
                    <a:pt x="1454949" y="89922"/>
                    <a:pt x="3156758" y="3657"/>
                  </a:cubicBezTo>
                  <a:close/>
                </a:path>
              </a:pathLst>
            </a:custGeom>
            <a:solidFill>
              <a:srgbClr val="FFD0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97" name="图片 3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318" y="5402470"/>
            <a:ext cx="517789" cy="579725"/>
          </a:xfrm>
          <a:prstGeom prst="rect">
            <a:avLst/>
          </a:prstGeom>
        </p:spPr>
      </p:pic>
      <p:pic>
        <p:nvPicPr>
          <p:cNvPr id="399" name="图片 39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7334" y="5402471"/>
            <a:ext cx="643853" cy="546764"/>
          </a:xfrm>
          <a:prstGeom prst="rect">
            <a:avLst/>
          </a:prstGeom>
        </p:spPr>
      </p:pic>
      <p:pic>
        <p:nvPicPr>
          <p:cNvPr id="400" name="图片 39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4373" y="5542965"/>
            <a:ext cx="999330" cy="418523"/>
          </a:xfrm>
          <a:prstGeom prst="rect">
            <a:avLst/>
          </a:prstGeom>
        </p:spPr>
      </p:pic>
      <p:grpSp>
        <p:nvGrpSpPr>
          <p:cNvPr id="403" name="组合 402"/>
          <p:cNvGrpSpPr/>
          <p:nvPr/>
        </p:nvGrpSpPr>
        <p:grpSpPr>
          <a:xfrm>
            <a:off x="9587642" y="5402471"/>
            <a:ext cx="527614" cy="552029"/>
            <a:chOff x="5289950" y="2184555"/>
            <a:chExt cx="1608750" cy="1683195"/>
          </a:xfrm>
        </p:grpSpPr>
        <p:pic>
          <p:nvPicPr>
            <p:cNvPr id="401" name="图片 40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76000" y="2990250"/>
              <a:ext cx="1440000" cy="877500"/>
            </a:xfrm>
            <a:prstGeom prst="rect">
              <a:avLst/>
            </a:prstGeom>
          </p:spPr>
        </p:pic>
        <p:pic>
          <p:nvPicPr>
            <p:cNvPr id="402" name="图片 40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89950" y="2184555"/>
              <a:ext cx="1608750" cy="720000"/>
            </a:xfrm>
            <a:prstGeom prst="rect">
              <a:avLst/>
            </a:prstGeom>
          </p:spPr>
        </p:pic>
      </p:grpSp>
      <p:sp>
        <p:nvSpPr>
          <p:cNvPr id="413" name="文本框 412"/>
          <p:cNvSpPr txBox="1"/>
          <p:nvPr/>
        </p:nvSpPr>
        <p:spPr>
          <a:xfrm>
            <a:off x="9615863" y="3490362"/>
            <a:ext cx="129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Your text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4" name="文本框 413"/>
          <p:cNvSpPr txBox="1"/>
          <p:nvPr/>
        </p:nvSpPr>
        <p:spPr>
          <a:xfrm>
            <a:off x="9128682" y="389064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将图像替换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r"/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适合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你主题的图形即可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8" name="文本框 417"/>
          <p:cNvSpPr txBox="1"/>
          <p:nvPr/>
        </p:nvSpPr>
        <p:spPr>
          <a:xfrm>
            <a:off x="9615863" y="2209370"/>
            <a:ext cx="129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Your text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9" name="文本框 418"/>
          <p:cNvSpPr txBox="1"/>
          <p:nvPr/>
        </p:nvSpPr>
        <p:spPr>
          <a:xfrm>
            <a:off x="9128682" y="260965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将图像替换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r"/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适合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你主题的图形即可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20" name="文本框 419"/>
          <p:cNvSpPr txBox="1"/>
          <p:nvPr/>
        </p:nvSpPr>
        <p:spPr>
          <a:xfrm>
            <a:off x="9615863" y="709597"/>
            <a:ext cx="129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Your text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1" name="文本框 420"/>
          <p:cNvSpPr txBox="1"/>
          <p:nvPr/>
        </p:nvSpPr>
        <p:spPr>
          <a:xfrm>
            <a:off x="9128682" y="110988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将图像替换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r"/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适合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你主题的图形即可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29" name="文本框 428"/>
          <p:cNvSpPr txBox="1"/>
          <p:nvPr/>
        </p:nvSpPr>
        <p:spPr>
          <a:xfrm>
            <a:off x="11090223" y="497995"/>
            <a:ext cx="677108" cy="102047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485766"/>
                </a:solidFill>
                <a:latin typeface="Myriad Pro Light" panose="020B0403030403020204" pitchFamily="34" charset="0"/>
              </a:rPr>
              <a:t>FOUR</a:t>
            </a:r>
            <a:endParaRPr lang="zh-CN" altLang="en-US" sz="3200" dirty="0">
              <a:solidFill>
                <a:srgbClr val="485766"/>
              </a:solidFill>
              <a:latin typeface="Myriad Pro Light" panose="020B0403030403020204" pitchFamily="34" charset="0"/>
            </a:endParaRPr>
          </a:p>
        </p:txBody>
      </p:sp>
      <p:sp>
        <p:nvSpPr>
          <p:cNvPr id="430" name="文本框 429"/>
          <p:cNvSpPr txBox="1"/>
          <p:nvPr/>
        </p:nvSpPr>
        <p:spPr>
          <a:xfrm>
            <a:off x="11090223" y="1883066"/>
            <a:ext cx="677108" cy="112947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74CEC4"/>
                </a:solidFill>
                <a:latin typeface="Myriad Pro Light" panose="020B0403030403020204" pitchFamily="34" charset="0"/>
              </a:rPr>
              <a:t>THREE</a:t>
            </a:r>
            <a:endParaRPr lang="zh-CN" altLang="en-US" sz="3200" dirty="0">
              <a:solidFill>
                <a:srgbClr val="74CEC4"/>
              </a:solidFill>
              <a:latin typeface="Myriad Pro Light" panose="020B0403030403020204" pitchFamily="34" charset="0"/>
            </a:endParaRPr>
          </a:p>
        </p:txBody>
      </p:sp>
      <p:sp>
        <p:nvSpPr>
          <p:cNvPr id="431" name="文本框 430"/>
          <p:cNvSpPr txBox="1"/>
          <p:nvPr/>
        </p:nvSpPr>
        <p:spPr>
          <a:xfrm>
            <a:off x="11091727" y="3314606"/>
            <a:ext cx="677108" cy="90120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D09C"/>
                </a:solidFill>
                <a:latin typeface="Myriad Pro Light" panose="020B0403030403020204" pitchFamily="34" charset="0"/>
              </a:rPr>
              <a:t>WTO</a:t>
            </a:r>
            <a:endParaRPr lang="zh-CN" altLang="en-US" sz="3200" dirty="0">
              <a:solidFill>
                <a:srgbClr val="FFD09C"/>
              </a:solidFill>
              <a:latin typeface="Myriad Pro Light" panose="020B0403030403020204" pitchFamily="34" charset="0"/>
            </a:endParaRPr>
          </a:p>
        </p:txBody>
      </p:sp>
      <p:sp>
        <p:nvSpPr>
          <p:cNvPr id="432" name="文本框 431"/>
          <p:cNvSpPr txBox="1"/>
          <p:nvPr/>
        </p:nvSpPr>
        <p:spPr>
          <a:xfrm>
            <a:off x="11090223" y="4233950"/>
            <a:ext cx="677108" cy="8200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E98C73"/>
                </a:solidFill>
                <a:latin typeface="Myriad Pro Light" panose="020B0403030403020204" pitchFamily="34" charset="0"/>
              </a:rPr>
              <a:t>ONE</a:t>
            </a:r>
            <a:endParaRPr lang="zh-CN" altLang="en-US" sz="3200" dirty="0">
              <a:solidFill>
                <a:srgbClr val="E98C73"/>
              </a:solidFill>
              <a:latin typeface="Myriad Pro Light" panose="020B0403030403020204" pitchFamily="34" charset="0"/>
            </a:endParaRPr>
          </a:p>
        </p:txBody>
      </p:sp>
      <p:cxnSp>
        <p:nvCxnSpPr>
          <p:cNvPr id="433" name="直接连接符 432"/>
          <p:cNvCxnSpPr/>
          <p:nvPr/>
        </p:nvCxnSpPr>
        <p:spPr>
          <a:xfrm>
            <a:off x="4778476" y="4409231"/>
            <a:ext cx="4203292" cy="0"/>
          </a:xfrm>
          <a:prstGeom prst="line">
            <a:avLst/>
          </a:prstGeom>
          <a:ln>
            <a:solidFill>
              <a:srgbClr val="516D82"/>
            </a:solidFill>
            <a:prstDash val="sys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接连接符 433"/>
          <p:cNvCxnSpPr/>
          <p:nvPr/>
        </p:nvCxnSpPr>
        <p:spPr>
          <a:xfrm flipH="1" flipV="1">
            <a:off x="3673423" y="3699649"/>
            <a:ext cx="1104975" cy="709582"/>
          </a:xfrm>
          <a:prstGeom prst="line">
            <a:avLst/>
          </a:prstGeom>
          <a:ln>
            <a:solidFill>
              <a:srgbClr val="516D82"/>
            </a:solidFill>
            <a:prstDash val="sys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/>
          <p:cNvCxnSpPr/>
          <p:nvPr/>
        </p:nvCxnSpPr>
        <p:spPr>
          <a:xfrm>
            <a:off x="4821783" y="3460724"/>
            <a:ext cx="3557842" cy="0"/>
          </a:xfrm>
          <a:prstGeom prst="line">
            <a:avLst/>
          </a:prstGeom>
          <a:ln>
            <a:solidFill>
              <a:srgbClr val="516D82"/>
            </a:solidFill>
            <a:prstDash val="sys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接连接符 436"/>
          <p:cNvCxnSpPr/>
          <p:nvPr/>
        </p:nvCxnSpPr>
        <p:spPr>
          <a:xfrm flipH="1" flipV="1">
            <a:off x="3686755" y="2751142"/>
            <a:ext cx="1104976" cy="709582"/>
          </a:xfrm>
          <a:prstGeom prst="line">
            <a:avLst/>
          </a:prstGeom>
          <a:ln>
            <a:solidFill>
              <a:srgbClr val="516D82"/>
            </a:solidFill>
            <a:prstDash val="sys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连接符 439"/>
          <p:cNvCxnSpPr/>
          <p:nvPr/>
        </p:nvCxnSpPr>
        <p:spPr>
          <a:xfrm>
            <a:off x="4793224" y="5354790"/>
            <a:ext cx="5002507" cy="0"/>
          </a:xfrm>
          <a:prstGeom prst="line">
            <a:avLst/>
          </a:prstGeom>
          <a:ln>
            <a:solidFill>
              <a:srgbClr val="516D82"/>
            </a:solidFill>
            <a:prstDash val="sys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连接符 440"/>
          <p:cNvCxnSpPr/>
          <p:nvPr/>
        </p:nvCxnSpPr>
        <p:spPr>
          <a:xfrm flipH="1" flipV="1">
            <a:off x="3688249" y="4645208"/>
            <a:ext cx="1104976" cy="709582"/>
          </a:xfrm>
          <a:prstGeom prst="line">
            <a:avLst/>
          </a:prstGeom>
          <a:ln>
            <a:solidFill>
              <a:srgbClr val="516D82"/>
            </a:solidFill>
            <a:prstDash val="sys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连接符 444"/>
          <p:cNvCxnSpPr/>
          <p:nvPr/>
        </p:nvCxnSpPr>
        <p:spPr>
          <a:xfrm>
            <a:off x="4836531" y="2611132"/>
            <a:ext cx="1742003" cy="0"/>
          </a:xfrm>
          <a:prstGeom prst="line">
            <a:avLst/>
          </a:prstGeom>
          <a:ln>
            <a:solidFill>
              <a:srgbClr val="516D82"/>
            </a:solidFill>
            <a:prstDash val="sys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连接符 445"/>
          <p:cNvCxnSpPr/>
          <p:nvPr/>
        </p:nvCxnSpPr>
        <p:spPr>
          <a:xfrm flipH="1" flipV="1">
            <a:off x="3731555" y="1901550"/>
            <a:ext cx="1104976" cy="709582"/>
          </a:xfrm>
          <a:prstGeom prst="line">
            <a:avLst/>
          </a:prstGeom>
          <a:ln>
            <a:solidFill>
              <a:srgbClr val="516D82"/>
            </a:solidFill>
            <a:prstDash val="sys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6" name="组合 455"/>
          <p:cNvGrpSpPr/>
          <p:nvPr/>
        </p:nvGrpSpPr>
        <p:grpSpPr>
          <a:xfrm>
            <a:off x="3100401" y="1571547"/>
            <a:ext cx="576064" cy="576064"/>
            <a:chOff x="2915816" y="1254410"/>
            <a:chExt cx="576064" cy="576064"/>
          </a:xfrm>
        </p:grpSpPr>
        <p:sp>
          <p:nvSpPr>
            <p:cNvPr id="457" name="椭圆 456"/>
            <p:cNvSpPr/>
            <p:nvPr/>
          </p:nvSpPr>
          <p:spPr>
            <a:xfrm>
              <a:off x="2915816" y="1254410"/>
              <a:ext cx="576064" cy="576064"/>
            </a:xfrm>
            <a:prstGeom prst="ellipse">
              <a:avLst/>
            </a:prstGeom>
            <a:solidFill>
              <a:srgbClr val="74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yriad Pro Light" panose="020B0403030403020204" pitchFamily="34" charset="0"/>
              </a:endParaRPr>
            </a:p>
          </p:txBody>
        </p:sp>
        <p:sp>
          <p:nvSpPr>
            <p:cNvPr id="458" name="TextBox 6"/>
            <p:cNvSpPr txBox="1"/>
            <p:nvPr/>
          </p:nvSpPr>
          <p:spPr>
            <a:xfrm>
              <a:off x="3037880" y="1275606"/>
              <a:ext cx="2880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Myriad Pro Light" panose="020B0403030403020204" pitchFamily="34" charset="0"/>
                </a:rPr>
                <a:t>1</a:t>
              </a:r>
              <a:endParaRPr lang="zh-CN" altLang="en-US" sz="2800" b="1" dirty="0">
                <a:solidFill>
                  <a:schemeClr val="bg1"/>
                </a:solidFill>
                <a:latin typeface="Myriad Pro Light" panose="020B0403030403020204" pitchFamily="34" charset="0"/>
              </a:endParaRPr>
            </a:p>
          </p:txBody>
        </p:sp>
      </p:grpSp>
      <p:grpSp>
        <p:nvGrpSpPr>
          <p:cNvPr id="459" name="组合 458"/>
          <p:cNvGrpSpPr/>
          <p:nvPr/>
        </p:nvGrpSpPr>
        <p:grpSpPr>
          <a:xfrm>
            <a:off x="136285" y="1456778"/>
            <a:ext cx="2892268" cy="889544"/>
            <a:chOff x="1475656" y="1347614"/>
            <a:chExt cx="2892268" cy="889544"/>
          </a:xfrm>
        </p:grpSpPr>
        <p:sp>
          <p:nvSpPr>
            <p:cNvPr id="460" name="TextBox 29"/>
            <p:cNvSpPr txBox="1"/>
            <p:nvPr/>
          </p:nvSpPr>
          <p:spPr>
            <a:xfrm>
              <a:off x="1475656" y="1652383"/>
              <a:ext cx="28922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485766"/>
                  </a:solidFill>
                  <a:latin typeface="Myriad Pro Light" panose="020B0403030403020204" pitchFamily="34" charset="0"/>
                </a:rPr>
                <a:t>Know a lot of sense, but still had bad in this life</a:t>
              </a:r>
              <a:endParaRPr lang="zh-CN" altLang="en-US" sz="1600" dirty="0">
                <a:solidFill>
                  <a:srgbClr val="485766"/>
                </a:solidFill>
                <a:latin typeface="Myriad Pro Light" panose="020B0403030403020204" pitchFamily="34" charset="0"/>
              </a:endParaRPr>
            </a:p>
          </p:txBody>
        </p:sp>
        <p:sp>
          <p:nvSpPr>
            <p:cNvPr id="461" name="TextBox 30"/>
            <p:cNvSpPr txBox="1"/>
            <p:nvPr/>
          </p:nvSpPr>
          <p:spPr>
            <a:xfrm>
              <a:off x="2270533" y="1347614"/>
              <a:ext cx="2088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smtClean="0">
                  <a:solidFill>
                    <a:srgbClr val="74CEC4"/>
                  </a:solidFill>
                  <a:latin typeface="Myriad Pro Light" panose="020B0403030403020204" pitchFamily="34" charset="0"/>
                  <a:ea typeface="微软雅黑" pitchFamily="34" charset="-122"/>
                </a:rPr>
                <a:t>Add your title</a:t>
              </a:r>
              <a:endParaRPr lang="zh-CN" altLang="en-US" b="1" dirty="0">
                <a:solidFill>
                  <a:srgbClr val="74CEC4"/>
                </a:solidFill>
                <a:latin typeface="Myriad Pro Light" panose="020B0403030403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462" name="组合 461"/>
          <p:cNvGrpSpPr/>
          <p:nvPr/>
        </p:nvGrpSpPr>
        <p:grpSpPr>
          <a:xfrm>
            <a:off x="136285" y="2346322"/>
            <a:ext cx="2892268" cy="889544"/>
            <a:chOff x="1475656" y="1347614"/>
            <a:chExt cx="2892268" cy="889544"/>
          </a:xfrm>
        </p:grpSpPr>
        <p:sp>
          <p:nvSpPr>
            <p:cNvPr id="463" name="TextBox 29"/>
            <p:cNvSpPr txBox="1"/>
            <p:nvPr/>
          </p:nvSpPr>
          <p:spPr>
            <a:xfrm>
              <a:off x="1475656" y="1652383"/>
              <a:ext cx="28922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485766"/>
                  </a:solidFill>
                  <a:latin typeface="Myriad Pro Light" panose="020B0403030403020204" pitchFamily="34" charset="0"/>
                </a:rPr>
                <a:t>Know a lot of sense, but still had bad in this life</a:t>
              </a:r>
              <a:endParaRPr lang="zh-CN" altLang="en-US" sz="1600" dirty="0">
                <a:solidFill>
                  <a:srgbClr val="485766"/>
                </a:solidFill>
                <a:latin typeface="Myriad Pro Light" panose="020B0403030403020204" pitchFamily="34" charset="0"/>
              </a:endParaRPr>
            </a:p>
          </p:txBody>
        </p:sp>
        <p:sp>
          <p:nvSpPr>
            <p:cNvPr id="464" name="TextBox 30"/>
            <p:cNvSpPr txBox="1"/>
            <p:nvPr/>
          </p:nvSpPr>
          <p:spPr>
            <a:xfrm>
              <a:off x="2270533" y="1347614"/>
              <a:ext cx="2088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smtClean="0">
                  <a:solidFill>
                    <a:srgbClr val="74CEC4"/>
                  </a:solidFill>
                  <a:latin typeface="Myriad Pro Light" panose="020B0403030403020204" pitchFamily="34" charset="0"/>
                  <a:ea typeface="微软雅黑" pitchFamily="34" charset="-122"/>
                </a:rPr>
                <a:t>Add your title</a:t>
              </a:r>
              <a:endParaRPr lang="zh-CN" altLang="en-US" b="1" dirty="0">
                <a:solidFill>
                  <a:srgbClr val="74CEC4"/>
                </a:solidFill>
                <a:latin typeface="Myriad Pro Light" panose="020B0403030403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465" name="组合 464"/>
          <p:cNvGrpSpPr/>
          <p:nvPr/>
        </p:nvGrpSpPr>
        <p:grpSpPr>
          <a:xfrm>
            <a:off x="127127" y="3186615"/>
            <a:ext cx="2892268" cy="889544"/>
            <a:chOff x="1475656" y="1347614"/>
            <a:chExt cx="2892268" cy="889544"/>
          </a:xfrm>
        </p:grpSpPr>
        <p:sp>
          <p:nvSpPr>
            <p:cNvPr id="466" name="TextBox 29"/>
            <p:cNvSpPr txBox="1"/>
            <p:nvPr/>
          </p:nvSpPr>
          <p:spPr>
            <a:xfrm>
              <a:off x="1475656" y="1652383"/>
              <a:ext cx="28922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485766"/>
                  </a:solidFill>
                  <a:latin typeface="Myriad Pro Light" panose="020B0403030403020204" pitchFamily="34" charset="0"/>
                </a:rPr>
                <a:t>Know a lot of sense, but still had bad in this life</a:t>
              </a:r>
              <a:endParaRPr lang="zh-CN" altLang="en-US" sz="1600" dirty="0">
                <a:solidFill>
                  <a:srgbClr val="485766"/>
                </a:solidFill>
                <a:latin typeface="Myriad Pro Light" panose="020B0403030403020204" pitchFamily="34" charset="0"/>
              </a:endParaRPr>
            </a:p>
          </p:txBody>
        </p:sp>
        <p:sp>
          <p:nvSpPr>
            <p:cNvPr id="467" name="TextBox 30"/>
            <p:cNvSpPr txBox="1"/>
            <p:nvPr/>
          </p:nvSpPr>
          <p:spPr>
            <a:xfrm>
              <a:off x="2270533" y="1347614"/>
              <a:ext cx="2088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smtClean="0">
                  <a:solidFill>
                    <a:srgbClr val="74CEC4"/>
                  </a:solidFill>
                  <a:latin typeface="Myriad Pro Light" panose="020B0403030403020204" pitchFamily="34" charset="0"/>
                  <a:ea typeface="微软雅黑" pitchFamily="34" charset="-122"/>
                </a:rPr>
                <a:t>Add your title</a:t>
              </a:r>
              <a:endParaRPr lang="zh-CN" altLang="en-US" b="1" dirty="0">
                <a:solidFill>
                  <a:srgbClr val="74CEC4"/>
                </a:solidFill>
                <a:latin typeface="Myriad Pro Light" panose="020B0403030403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468" name="组合 467"/>
          <p:cNvGrpSpPr/>
          <p:nvPr/>
        </p:nvGrpSpPr>
        <p:grpSpPr>
          <a:xfrm>
            <a:off x="133683" y="4026908"/>
            <a:ext cx="2892268" cy="889544"/>
            <a:chOff x="1475656" y="1347614"/>
            <a:chExt cx="2892268" cy="889544"/>
          </a:xfrm>
        </p:grpSpPr>
        <p:sp>
          <p:nvSpPr>
            <p:cNvPr id="469" name="TextBox 29"/>
            <p:cNvSpPr txBox="1"/>
            <p:nvPr/>
          </p:nvSpPr>
          <p:spPr>
            <a:xfrm>
              <a:off x="1475656" y="1652383"/>
              <a:ext cx="28922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485766"/>
                  </a:solidFill>
                  <a:latin typeface="Myriad Pro Light" panose="020B0403030403020204" pitchFamily="34" charset="0"/>
                </a:rPr>
                <a:t>Know a lot of sense, but still had bad in this life</a:t>
              </a:r>
              <a:endParaRPr lang="zh-CN" altLang="en-US" sz="1600" dirty="0">
                <a:solidFill>
                  <a:srgbClr val="485766"/>
                </a:solidFill>
                <a:latin typeface="Myriad Pro Light" panose="020B0403030403020204" pitchFamily="34" charset="0"/>
              </a:endParaRPr>
            </a:p>
          </p:txBody>
        </p:sp>
        <p:sp>
          <p:nvSpPr>
            <p:cNvPr id="470" name="TextBox 30"/>
            <p:cNvSpPr txBox="1"/>
            <p:nvPr/>
          </p:nvSpPr>
          <p:spPr>
            <a:xfrm>
              <a:off x="2270533" y="1347614"/>
              <a:ext cx="2088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smtClean="0">
                  <a:solidFill>
                    <a:srgbClr val="74CEC4"/>
                  </a:solidFill>
                  <a:latin typeface="Myriad Pro Light" panose="020B0403030403020204" pitchFamily="34" charset="0"/>
                  <a:ea typeface="微软雅黑" pitchFamily="34" charset="-122"/>
                </a:rPr>
                <a:t>Add your title</a:t>
              </a:r>
              <a:endParaRPr lang="zh-CN" altLang="en-US" b="1" dirty="0">
                <a:solidFill>
                  <a:srgbClr val="74CEC4"/>
                </a:solidFill>
                <a:latin typeface="Myriad Pro Light" panose="020B0403030403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471" name="组合 470"/>
          <p:cNvGrpSpPr/>
          <p:nvPr/>
        </p:nvGrpSpPr>
        <p:grpSpPr>
          <a:xfrm>
            <a:off x="3069533" y="2463151"/>
            <a:ext cx="576064" cy="576064"/>
            <a:chOff x="2893864" y="2355726"/>
            <a:chExt cx="576064" cy="576064"/>
          </a:xfrm>
        </p:grpSpPr>
        <p:sp>
          <p:nvSpPr>
            <p:cNvPr id="472" name="椭圆 471"/>
            <p:cNvSpPr/>
            <p:nvPr/>
          </p:nvSpPr>
          <p:spPr>
            <a:xfrm>
              <a:off x="2893864" y="2355726"/>
              <a:ext cx="576064" cy="576064"/>
            </a:xfrm>
            <a:prstGeom prst="ellipse">
              <a:avLst/>
            </a:prstGeom>
            <a:solidFill>
              <a:srgbClr val="74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yriad Pro Light" panose="020B0403030403020204" pitchFamily="34" charset="0"/>
              </a:endParaRPr>
            </a:p>
          </p:txBody>
        </p:sp>
        <p:sp>
          <p:nvSpPr>
            <p:cNvPr id="473" name="TextBox 8"/>
            <p:cNvSpPr txBox="1"/>
            <p:nvPr/>
          </p:nvSpPr>
          <p:spPr>
            <a:xfrm>
              <a:off x="3015928" y="2376922"/>
              <a:ext cx="2880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Myriad Pro Light" panose="020B0403030403020204" pitchFamily="34" charset="0"/>
                </a:rPr>
                <a:t>2</a:t>
              </a:r>
              <a:endParaRPr lang="zh-CN" altLang="en-US" sz="2800" b="1" dirty="0">
                <a:solidFill>
                  <a:schemeClr val="bg1"/>
                </a:solidFill>
                <a:latin typeface="Myriad Pro Light" panose="020B0403030403020204" pitchFamily="34" charset="0"/>
              </a:endParaRPr>
            </a:p>
          </p:txBody>
        </p:sp>
      </p:grpSp>
      <p:grpSp>
        <p:nvGrpSpPr>
          <p:cNvPr id="474" name="组合 473"/>
          <p:cNvGrpSpPr/>
          <p:nvPr/>
        </p:nvGrpSpPr>
        <p:grpSpPr>
          <a:xfrm>
            <a:off x="3055037" y="3314606"/>
            <a:ext cx="576064" cy="576064"/>
            <a:chOff x="3015928" y="3723878"/>
            <a:chExt cx="576064" cy="576064"/>
          </a:xfrm>
        </p:grpSpPr>
        <p:sp>
          <p:nvSpPr>
            <p:cNvPr id="475" name="椭圆 474"/>
            <p:cNvSpPr/>
            <p:nvPr/>
          </p:nvSpPr>
          <p:spPr>
            <a:xfrm>
              <a:off x="3015928" y="3723878"/>
              <a:ext cx="576064" cy="576064"/>
            </a:xfrm>
            <a:prstGeom prst="ellipse">
              <a:avLst/>
            </a:prstGeom>
            <a:solidFill>
              <a:srgbClr val="74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yriad Pro Light" panose="020B0403030403020204" pitchFamily="34" charset="0"/>
              </a:endParaRPr>
            </a:p>
          </p:txBody>
        </p:sp>
        <p:sp>
          <p:nvSpPr>
            <p:cNvPr id="476" name="TextBox 10"/>
            <p:cNvSpPr txBox="1"/>
            <p:nvPr/>
          </p:nvSpPr>
          <p:spPr>
            <a:xfrm>
              <a:off x="3137992" y="3745074"/>
              <a:ext cx="2880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Myriad Pro Light" panose="020B0403030403020204" pitchFamily="34" charset="0"/>
                </a:rPr>
                <a:t>3</a:t>
              </a:r>
              <a:endParaRPr lang="zh-CN" altLang="en-US" sz="2800" b="1" dirty="0">
                <a:solidFill>
                  <a:schemeClr val="bg1"/>
                </a:solidFill>
                <a:latin typeface="Myriad Pro Light" panose="020B0403030403020204" pitchFamily="34" charset="0"/>
              </a:endParaRPr>
            </a:p>
          </p:txBody>
        </p:sp>
      </p:grpSp>
      <p:grpSp>
        <p:nvGrpSpPr>
          <p:cNvPr id="477" name="组合 476"/>
          <p:cNvGrpSpPr/>
          <p:nvPr/>
        </p:nvGrpSpPr>
        <p:grpSpPr>
          <a:xfrm>
            <a:off x="3033085" y="4290932"/>
            <a:ext cx="576064" cy="576064"/>
            <a:chOff x="2915816" y="1254410"/>
            <a:chExt cx="576064" cy="576064"/>
          </a:xfrm>
        </p:grpSpPr>
        <p:sp>
          <p:nvSpPr>
            <p:cNvPr id="478" name="椭圆 477"/>
            <p:cNvSpPr/>
            <p:nvPr/>
          </p:nvSpPr>
          <p:spPr>
            <a:xfrm>
              <a:off x="2915816" y="1254410"/>
              <a:ext cx="576064" cy="576064"/>
            </a:xfrm>
            <a:prstGeom prst="ellipse">
              <a:avLst/>
            </a:prstGeom>
            <a:solidFill>
              <a:srgbClr val="74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yriad Pro Light" panose="020B0403030403020204" pitchFamily="34" charset="0"/>
              </a:endParaRPr>
            </a:p>
          </p:txBody>
        </p:sp>
        <p:sp>
          <p:nvSpPr>
            <p:cNvPr id="479" name="TextBox 16"/>
            <p:cNvSpPr txBox="1"/>
            <p:nvPr/>
          </p:nvSpPr>
          <p:spPr>
            <a:xfrm>
              <a:off x="3037880" y="1275606"/>
              <a:ext cx="2880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Myriad Pro Light" panose="020B0403030403020204" pitchFamily="34" charset="0"/>
                </a:rPr>
                <a:t>4</a:t>
              </a:r>
              <a:endParaRPr lang="zh-CN" altLang="en-US" sz="2800" b="1" dirty="0">
                <a:solidFill>
                  <a:schemeClr val="bg1"/>
                </a:solidFill>
                <a:latin typeface="Myriad Pro Light" panose="020B04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02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43548" y="150534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6E6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最后的最后</a:t>
            </a:r>
            <a:endParaRPr lang="zh-CN" altLang="en-US" sz="2400" b="1" dirty="0">
              <a:solidFill>
                <a:srgbClr val="FF6E6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09752" y="1935654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endParaRPr lang="zh-CN" altLang="en-US" sz="20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9887" y="1935654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FF6E6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博主</a:t>
            </a:r>
            <a:r>
              <a:rPr lang="zh-CN" altLang="en-US" sz="2400" b="1" dirty="0" smtClean="0">
                <a:solidFill>
                  <a:srgbClr val="FF6E6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想说：各种求包养，求留言，求分享，求告诉你的朋友</a:t>
            </a:r>
            <a:endParaRPr lang="zh-CN" altLang="en-US" sz="2400" b="1" dirty="0">
              <a:solidFill>
                <a:srgbClr val="FF6E6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09854" y="4626745"/>
            <a:ext cx="484844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200" dirty="0" smtClean="0"/>
              <a:t>www.tretars.com</a:t>
            </a:r>
            <a:endParaRPr lang="zh-CN" altLang="en-US" sz="5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514" y="2485868"/>
            <a:ext cx="3033429" cy="303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8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086007" y="1395800"/>
            <a:ext cx="4051064" cy="4051064"/>
          </a:xfrm>
          <a:prstGeom prst="ellipse">
            <a:avLst/>
          </a:prstGeom>
          <a:noFill/>
          <a:ln w="38100">
            <a:solidFill>
              <a:srgbClr val="8DD9D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2534117" y="543682"/>
            <a:ext cx="1181833" cy="1181833"/>
            <a:chOff x="3642" y="1962"/>
            <a:chExt cx="396" cy="396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42" y="1962"/>
              <a:ext cx="396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3642" y="1962"/>
              <a:ext cx="398" cy="398"/>
            </a:xfrm>
            <a:prstGeom prst="ellipse">
              <a:avLst/>
            </a:prstGeom>
            <a:solidFill>
              <a:srgbClr val="A9DB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3743" y="2171"/>
              <a:ext cx="86" cy="103"/>
            </a:xfrm>
            <a:custGeom>
              <a:avLst/>
              <a:gdLst>
                <a:gd name="T0" fmla="*/ 2 w 36"/>
                <a:gd name="T1" fmla="*/ 43 h 43"/>
                <a:gd name="T2" fmla="*/ 4 w 36"/>
                <a:gd name="T3" fmla="*/ 41 h 43"/>
                <a:gd name="T4" fmla="*/ 4 w 36"/>
                <a:gd name="T5" fmla="*/ 4 h 43"/>
                <a:gd name="T6" fmla="*/ 34 w 36"/>
                <a:gd name="T7" fmla="*/ 4 h 43"/>
                <a:gd name="T8" fmla="*/ 36 w 36"/>
                <a:gd name="T9" fmla="*/ 2 h 43"/>
                <a:gd name="T10" fmla="*/ 34 w 36"/>
                <a:gd name="T11" fmla="*/ 0 h 43"/>
                <a:gd name="T12" fmla="*/ 2 w 36"/>
                <a:gd name="T13" fmla="*/ 0 h 43"/>
                <a:gd name="T14" fmla="*/ 0 w 36"/>
                <a:gd name="T15" fmla="*/ 2 h 43"/>
                <a:gd name="T16" fmla="*/ 0 w 36"/>
                <a:gd name="T17" fmla="*/ 41 h 43"/>
                <a:gd name="T18" fmla="*/ 2 w 36"/>
                <a:gd name="T1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43">
                  <a:moveTo>
                    <a:pt x="2" y="43"/>
                  </a:moveTo>
                  <a:cubicBezTo>
                    <a:pt x="3" y="43"/>
                    <a:pt x="4" y="42"/>
                    <a:pt x="4" y="41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4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1" y="43"/>
                    <a:pt x="2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50" y="2056"/>
              <a:ext cx="34" cy="112"/>
            </a:xfrm>
            <a:custGeom>
              <a:avLst/>
              <a:gdLst>
                <a:gd name="T0" fmla="*/ 7 w 14"/>
                <a:gd name="T1" fmla="*/ 47 h 47"/>
                <a:gd name="T2" fmla="*/ 14 w 14"/>
                <a:gd name="T3" fmla="*/ 40 h 47"/>
                <a:gd name="T4" fmla="*/ 14 w 14"/>
                <a:gd name="T5" fmla="*/ 7 h 47"/>
                <a:gd name="T6" fmla="*/ 7 w 14"/>
                <a:gd name="T7" fmla="*/ 0 h 47"/>
                <a:gd name="T8" fmla="*/ 0 w 14"/>
                <a:gd name="T9" fmla="*/ 7 h 47"/>
                <a:gd name="T10" fmla="*/ 0 w 14"/>
                <a:gd name="T11" fmla="*/ 40 h 47"/>
                <a:gd name="T12" fmla="*/ 7 w 14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7">
                  <a:moveTo>
                    <a:pt x="7" y="47"/>
                  </a:moveTo>
                  <a:cubicBezTo>
                    <a:pt x="11" y="47"/>
                    <a:pt x="14" y="43"/>
                    <a:pt x="14" y="40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3"/>
                    <a:pt x="3" y="47"/>
                    <a:pt x="7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796" y="2048"/>
              <a:ext cx="136" cy="226"/>
            </a:xfrm>
            <a:custGeom>
              <a:avLst/>
              <a:gdLst>
                <a:gd name="T0" fmla="*/ 54 w 57"/>
                <a:gd name="T1" fmla="*/ 69 h 94"/>
                <a:gd name="T2" fmla="*/ 57 w 57"/>
                <a:gd name="T3" fmla="*/ 67 h 94"/>
                <a:gd name="T4" fmla="*/ 57 w 57"/>
                <a:gd name="T5" fmla="*/ 50 h 94"/>
                <a:gd name="T6" fmla="*/ 39 w 57"/>
                <a:gd name="T7" fmla="*/ 23 h 94"/>
                <a:gd name="T8" fmla="*/ 35 w 57"/>
                <a:gd name="T9" fmla="*/ 23 h 94"/>
                <a:gd name="T10" fmla="*/ 42 w 57"/>
                <a:gd name="T11" fmla="*/ 12 h 94"/>
                <a:gd name="T12" fmla="*/ 29 w 57"/>
                <a:gd name="T13" fmla="*/ 0 h 94"/>
                <a:gd name="T14" fmla="*/ 17 w 57"/>
                <a:gd name="T15" fmla="*/ 12 h 94"/>
                <a:gd name="T16" fmla="*/ 29 w 57"/>
                <a:gd name="T17" fmla="*/ 25 h 94"/>
                <a:gd name="T18" fmla="*/ 33 w 57"/>
                <a:gd name="T19" fmla="*/ 24 h 94"/>
                <a:gd name="T20" fmla="*/ 25 w 57"/>
                <a:gd name="T21" fmla="*/ 33 h 94"/>
                <a:gd name="T22" fmla="*/ 6 w 57"/>
                <a:gd name="T23" fmla="*/ 37 h 94"/>
                <a:gd name="T24" fmla="*/ 1 w 57"/>
                <a:gd name="T25" fmla="*/ 40 h 94"/>
                <a:gd name="T26" fmla="*/ 1 w 57"/>
                <a:gd name="T27" fmla="*/ 46 h 94"/>
                <a:gd name="T28" fmla="*/ 7 w 57"/>
                <a:gd name="T29" fmla="*/ 51 h 94"/>
                <a:gd name="T30" fmla="*/ 9 w 57"/>
                <a:gd name="T31" fmla="*/ 51 h 94"/>
                <a:gd name="T32" fmla="*/ 21 w 57"/>
                <a:gd name="T33" fmla="*/ 48 h 94"/>
                <a:gd name="T34" fmla="*/ 21 w 57"/>
                <a:gd name="T35" fmla="*/ 51 h 94"/>
                <a:gd name="T36" fmla="*/ 21 w 57"/>
                <a:gd name="T37" fmla="*/ 56 h 94"/>
                <a:gd name="T38" fmla="*/ 5 w 57"/>
                <a:gd name="T39" fmla="*/ 83 h 94"/>
                <a:gd name="T40" fmla="*/ 7 w 57"/>
                <a:gd name="T41" fmla="*/ 93 h 94"/>
                <a:gd name="T42" fmla="*/ 11 w 57"/>
                <a:gd name="T43" fmla="*/ 94 h 94"/>
                <a:gd name="T44" fmla="*/ 16 w 57"/>
                <a:gd name="T45" fmla="*/ 91 h 94"/>
                <a:gd name="T46" fmla="*/ 30 w 57"/>
                <a:gd name="T47" fmla="*/ 69 h 94"/>
                <a:gd name="T48" fmla="*/ 54 w 57"/>
                <a:gd name="T49" fmla="*/ 6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" h="94">
                  <a:moveTo>
                    <a:pt x="54" y="69"/>
                  </a:moveTo>
                  <a:cubicBezTo>
                    <a:pt x="56" y="69"/>
                    <a:pt x="57" y="68"/>
                    <a:pt x="57" y="67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35"/>
                    <a:pt x="49" y="23"/>
                    <a:pt x="39" y="23"/>
                  </a:cubicBezTo>
                  <a:cubicBezTo>
                    <a:pt x="37" y="23"/>
                    <a:pt x="36" y="23"/>
                    <a:pt x="35" y="23"/>
                  </a:cubicBezTo>
                  <a:cubicBezTo>
                    <a:pt x="39" y="21"/>
                    <a:pt x="42" y="17"/>
                    <a:pt x="42" y="12"/>
                  </a:cubicBezTo>
                  <a:cubicBezTo>
                    <a:pt x="42" y="5"/>
                    <a:pt x="36" y="0"/>
                    <a:pt x="29" y="0"/>
                  </a:cubicBezTo>
                  <a:cubicBezTo>
                    <a:pt x="22" y="0"/>
                    <a:pt x="17" y="5"/>
                    <a:pt x="17" y="12"/>
                  </a:cubicBezTo>
                  <a:cubicBezTo>
                    <a:pt x="17" y="19"/>
                    <a:pt x="22" y="25"/>
                    <a:pt x="29" y="25"/>
                  </a:cubicBezTo>
                  <a:cubicBezTo>
                    <a:pt x="30" y="25"/>
                    <a:pt x="31" y="25"/>
                    <a:pt x="33" y="24"/>
                  </a:cubicBezTo>
                  <a:cubicBezTo>
                    <a:pt x="30" y="26"/>
                    <a:pt x="27" y="29"/>
                    <a:pt x="25" y="33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4" y="38"/>
                    <a:pt x="2" y="39"/>
                    <a:pt x="1" y="40"/>
                  </a:cubicBezTo>
                  <a:cubicBezTo>
                    <a:pt x="0" y="42"/>
                    <a:pt x="0" y="44"/>
                    <a:pt x="1" y="46"/>
                  </a:cubicBezTo>
                  <a:cubicBezTo>
                    <a:pt x="1" y="49"/>
                    <a:pt x="4" y="51"/>
                    <a:pt x="7" y="51"/>
                  </a:cubicBezTo>
                  <a:cubicBezTo>
                    <a:pt x="8" y="51"/>
                    <a:pt x="8" y="51"/>
                    <a:pt x="9" y="51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1" y="49"/>
                    <a:pt x="21" y="50"/>
                    <a:pt x="21" y="51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3" y="87"/>
                    <a:pt x="4" y="91"/>
                    <a:pt x="7" y="93"/>
                  </a:cubicBezTo>
                  <a:cubicBezTo>
                    <a:pt x="8" y="94"/>
                    <a:pt x="9" y="94"/>
                    <a:pt x="11" y="94"/>
                  </a:cubicBezTo>
                  <a:cubicBezTo>
                    <a:pt x="13" y="94"/>
                    <a:pt x="15" y="93"/>
                    <a:pt x="16" y="91"/>
                  </a:cubicBezTo>
                  <a:cubicBezTo>
                    <a:pt x="30" y="69"/>
                    <a:pt x="30" y="69"/>
                    <a:pt x="30" y="69"/>
                  </a:cubicBezTo>
                  <a:lnTo>
                    <a:pt x="54" y="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875" y="2147"/>
              <a:ext cx="77" cy="86"/>
            </a:xfrm>
            <a:custGeom>
              <a:avLst/>
              <a:gdLst>
                <a:gd name="T0" fmla="*/ 32 w 32"/>
                <a:gd name="T1" fmla="*/ 34 h 36"/>
                <a:gd name="T2" fmla="*/ 32 w 32"/>
                <a:gd name="T3" fmla="*/ 2 h 36"/>
                <a:gd name="T4" fmla="*/ 30 w 32"/>
                <a:gd name="T5" fmla="*/ 0 h 36"/>
                <a:gd name="T6" fmla="*/ 28 w 32"/>
                <a:gd name="T7" fmla="*/ 2 h 36"/>
                <a:gd name="T8" fmla="*/ 28 w 32"/>
                <a:gd name="T9" fmla="*/ 32 h 36"/>
                <a:gd name="T10" fmla="*/ 2 w 32"/>
                <a:gd name="T11" fmla="*/ 32 h 36"/>
                <a:gd name="T12" fmla="*/ 0 w 32"/>
                <a:gd name="T13" fmla="*/ 34 h 36"/>
                <a:gd name="T14" fmla="*/ 2 w 32"/>
                <a:gd name="T15" fmla="*/ 36 h 36"/>
                <a:gd name="T16" fmla="*/ 30 w 32"/>
                <a:gd name="T17" fmla="*/ 36 h 36"/>
                <a:gd name="T18" fmla="*/ 32 w 32"/>
                <a:gd name="T19" fmla="*/ 3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6">
                  <a:moveTo>
                    <a:pt x="32" y="34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ubicBezTo>
                    <a:pt x="29" y="0"/>
                    <a:pt x="28" y="1"/>
                    <a:pt x="28" y="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2"/>
                    <a:pt x="0" y="33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2" y="35"/>
                    <a:pt x="32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" name="Group 12"/>
          <p:cNvGrpSpPr>
            <a:grpSpLocks noChangeAspect="1"/>
          </p:cNvGrpSpPr>
          <p:nvPr/>
        </p:nvGrpSpPr>
        <p:grpSpPr bwMode="auto">
          <a:xfrm>
            <a:off x="6555261" y="2368820"/>
            <a:ext cx="809625" cy="2160587"/>
            <a:chOff x="3975" y="1421"/>
            <a:chExt cx="510" cy="1361"/>
          </a:xfrm>
        </p:grpSpPr>
        <p:sp>
          <p:nvSpPr>
            <p:cNvPr id="16" name="AutoShape 11"/>
            <p:cNvSpPr>
              <a:spLocks noChangeAspect="1" noChangeArrowheads="1" noTextEdit="1"/>
            </p:cNvSpPr>
            <p:nvPr/>
          </p:nvSpPr>
          <p:spPr bwMode="auto">
            <a:xfrm>
              <a:off x="3975" y="1421"/>
              <a:ext cx="510" cy="1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4188" y="2459"/>
              <a:ext cx="122" cy="140"/>
            </a:xfrm>
            <a:custGeom>
              <a:avLst/>
              <a:gdLst>
                <a:gd name="T0" fmla="*/ 41 w 51"/>
                <a:gd name="T1" fmla="*/ 29 h 59"/>
                <a:gd name="T2" fmla="*/ 27 w 51"/>
                <a:gd name="T3" fmla="*/ 48 h 59"/>
                <a:gd name="T4" fmla="*/ 9 w 51"/>
                <a:gd name="T5" fmla="*/ 57 h 59"/>
                <a:gd name="T6" fmla="*/ 0 w 51"/>
                <a:gd name="T7" fmla="*/ 48 h 59"/>
                <a:gd name="T8" fmla="*/ 17 w 51"/>
                <a:gd name="T9" fmla="*/ 7 h 59"/>
                <a:gd name="T10" fmla="*/ 39 w 51"/>
                <a:gd name="T11" fmla="*/ 1 h 59"/>
                <a:gd name="T12" fmla="*/ 45 w 51"/>
                <a:gd name="T13" fmla="*/ 4 h 59"/>
                <a:gd name="T14" fmla="*/ 45 w 51"/>
                <a:gd name="T15" fmla="*/ 3 h 59"/>
                <a:gd name="T16" fmla="*/ 41 w 51"/>
                <a:gd name="T17" fmla="*/ 2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59">
                  <a:moveTo>
                    <a:pt x="41" y="29"/>
                  </a:moveTo>
                  <a:cubicBezTo>
                    <a:pt x="37" y="36"/>
                    <a:pt x="33" y="42"/>
                    <a:pt x="27" y="48"/>
                  </a:cubicBezTo>
                  <a:cubicBezTo>
                    <a:pt x="23" y="52"/>
                    <a:pt x="16" y="59"/>
                    <a:pt x="9" y="57"/>
                  </a:cubicBezTo>
                  <a:cubicBezTo>
                    <a:pt x="3" y="56"/>
                    <a:pt x="0" y="54"/>
                    <a:pt x="0" y="48"/>
                  </a:cubicBezTo>
                  <a:cubicBezTo>
                    <a:pt x="0" y="36"/>
                    <a:pt x="9" y="15"/>
                    <a:pt x="17" y="7"/>
                  </a:cubicBezTo>
                  <a:cubicBezTo>
                    <a:pt x="24" y="1"/>
                    <a:pt x="30" y="0"/>
                    <a:pt x="39" y="1"/>
                  </a:cubicBezTo>
                  <a:cubicBezTo>
                    <a:pt x="41" y="2"/>
                    <a:pt x="44" y="3"/>
                    <a:pt x="45" y="4"/>
                  </a:cubicBezTo>
                  <a:cubicBezTo>
                    <a:pt x="45" y="4"/>
                    <a:pt x="45" y="3"/>
                    <a:pt x="45" y="3"/>
                  </a:cubicBezTo>
                  <a:cubicBezTo>
                    <a:pt x="51" y="11"/>
                    <a:pt x="45" y="22"/>
                    <a:pt x="41" y="29"/>
                  </a:cubicBezTo>
                </a:path>
              </a:pathLst>
            </a:custGeom>
            <a:solidFill>
              <a:srgbClr val="32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4164" y="2065"/>
              <a:ext cx="134" cy="444"/>
            </a:xfrm>
            <a:custGeom>
              <a:avLst/>
              <a:gdLst>
                <a:gd name="T0" fmla="*/ 39 w 56"/>
                <a:gd name="T1" fmla="*/ 187 h 187"/>
                <a:gd name="T2" fmla="*/ 25 w 56"/>
                <a:gd name="T3" fmla="*/ 177 h 187"/>
                <a:gd name="T4" fmla="*/ 2 w 56"/>
                <a:gd name="T5" fmla="*/ 109 h 187"/>
                <a:gd name="T6" fmla="*/ 1 w 56"/>
                <a:gd name="T7" fmla="*/ 101 h 187"/>
                <a:gd name="T8" fmla="*/ 20 w 56"/>
                <a:gd name="T9" fmla="*/ 13 h 187"/>
                <a:gd name="T10" fmla="*/ 38 w 56"/>
                <a:gd name="T11" fmla="*/ 2 h 187"/>
                <a:gd name="T12" fmla="*/ 49 w 56"/>
                <a:gd name="T13" fmla="*/ 19 h 187"/>
                <a:gd name="T14" fmla="*/ 31 w 56"/>
                <a:gd name="T15" fmla="*/ 103 h 187"/>
                <a:gd name="T16" fmla="*/ 53 w 56"/>
                <a:gd name="T17" fmla="*/ 167 h 187"/>
                <a:gd name="T18" fmla="*/ 44 w 56"/>
                <a:gd name="T19" fmla="*/ 186 h 187"/>
                <a:gd name="T20" fmla="*/ 39 w 56"/>
                <a:gd name="T21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87">
                  <a:moveTo>
                    <a:pt x="39" y="187"/>
                  </a:moveTo>
                  <a:cubicBezTo>
                    <a:pt x="33" y="187"/>
                    <a:pt x="28" y="183"/>
                    <a:pt x="25" y="177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1" y="106"/>
                    <a:pt x="0" y="104"/>
                    <a:pt x="1" y="101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2" y="5"/>
                    <a:pt x="29" y="0"/>
                    <a:pt x="38" y="2"/>
                  </a:cubicBezTo>
                  <a:cubicBezTo>
                    <a:pt x="46" y="3"/>
                    <a:pt x="51" y="11"/>
                    <a:pt x="49" y="19"/>
                  </a:cubicBezTo>
                  <a:cubicBezTo>
                    <a:pt x="31" y="103"/>
                    <a:pt x="31" y="103"/>
                    <a:pt x="31" y="103"/>
                  </a:cubicBezTo>
                  <a:cubicBezTo>
                    <a:pt x="53" y="167"/>
                    <a:pt x="53" y="167"/>
                    <a:pt x="53" y="167"/>
                  </a:cubicBezTo>
                  <a:cubicBezTo>
                    <a:pt x="56" y="175"/>
                    <a:pt x="52" y="183"/>
                    <a:pt x="44" y="186"/>
                  </a:cubicBezTo>
                  <a:cubicBezTo>
                    <a:pt x="43" y="186"/>
                    <a:pt x="41" y="187"/>
                    <a:pt x="39" y="187"/>
                  </a:cubicBezTo>
                  <a:close/>
                </a:path>
              </a:pathLst>
            </a:custGeom>
            <a:solidFill>
              <a:srgbClr val="FD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4217" y="2426"/>
              <a:ext cx="67" cy="90"/>
            </a:xfrm>
            <a:custGeom>
              <a:avLst/>
              <a:gdLst>
                <a:gd name="T0" fmla="*/ 25 w 28"/>
                <a:gd name="T1" fmla="*/ 2 h 38"/>
                <a:gd name="T2" fmla="*/ 0 w 28"/>
                <a:gd name="T3" fmla="*/ 17 h 38"/>
                <a:gd name="T4" fmla="*/ 5 w 28"/>
                <a:gd name="T5" fmla="*/ 32 h 38"/>
                <a:gd name="T6" fmla="*/ 18 w 28"/>
                <a:gd name="T7" fmla="*/ 37 h 38"/>
                <a:gd name="T8" fmla="*/ 24 w 28"/>
                <a:gd name="T9" fmla="*/ 16 h 38"/>
                <a:gd name="T10" fmla="*/ 28 w 28"/>
                <a:gd name="T11" fmla="*/ 6 h 38"/>
                <a:gd name="T12" fmla="*/ 28 w 28"/>
                <a:gd name="T13" fmla="*/ 1 h 38"/>
                <a:gd name="T14" fmla="*/ 25 w 28"/>
                <a:gd name="T15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8">
                  <a:moveTo>
                    <a:pt x="25" y="2"/>
                  </a:moveTo>
                  <a:cubicBezTo>
                    <a:pt x="23" y="12"/>
                    <a:pt x="10" y="20"/>
                    <a:pt x="0" y="17"/>
                  </a:cubicBezTo>
                  <a:cubicBezTo>
                    <a:pt x="0" y="19"/>
                    <a:pt x="3" y="31"/>
                    <a:pt x="5" y="32"/>
                  </a:cubicBezTo>
                  <a:cubicBezTo>
                    <a:pt x="8" y="34"/>
                    <a:pt x="14" y="38"/>
                    <a:pt x="18" y="37"/>
                  </a:cubicBezTo>
                  <a:cubicBezTo>
                    <a:pt x="23" y="36"/>
                    <a:pt x="22" y="21"/>
                    <a:pt x="24" y="16"/>
                  </a:cubicBezTo>
                  <a:cubicBezTo>
                    <a:pt x="25" y="13"/>
                    <a:pt x="28" y="10"/>
                    <a:pt x="28" y="6"/>
                  </a:cubicBezTo>
                  <a:cubicBezTo>
                    <a:pt x="28" y="4"/>
                    <a:pt x="28" y="3"/>
                    <a:pt x="28" y="1"/>
                  </a:cubicBezTo>
                  <a:cubicBezTo>
                    <a:pt x="28" y="1"/>
                    <a:pt x="26" y="0"/>
                    <a:pt x="25" y="2"/>
                  </a:cubicBezTo>
                  <a:close/>
                </a:path>
              </a:pathLst>
            </a:custGeom>
            <a:solidFill>
              <a:srgbClr val="32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4190" y="2478"/>
              <a:ext cx="113" cy="121"/>
            </a:xfrm>
            <a:custGeom>
              <a:avLst/>
              <a:gdLst>
                <a:gd name="T0" fmla="*/ 40 w 47"/>
                <a:gd name="T1" fmla="*/ 21 h 51"/>
                <a:gd name="T2" fmla="*/ 46 w 47"/>
                <a:gd name="T3" fmla="*/ 0 h 51"/>
                <a:gd name="T4" fmla="*/ 40 w 47"/>
                <a:gd name="T5" fmla="*/ 16 h 51"/>
                <a:gd name="T6" fmla="*/ 25 w 47"/>
                <a:gd name="T7" fmla="*/ 36 h 51"/>
                <a:gd name="T8" fmla="*/ 5 w 47"/>
                <a:gd name="T9" fmla="*/ 46 h 51"/>
                <a:gd name="T10" fmla="*/ 0 w 47"/>
                <a:gd name="T11" fmla="*/ 44 h 51"/>
                <a:gd name="T12" fmla="*/ 8 w 47"/>
                <a:gd name="T13" fmla="*/ 49 h 51"/>
                <a:gd name="T14" fmla="*/ 26 w 47"/>
                <a:gd name="T15" fmla="*/ 40 h 51"/>
                <a:gd name="T16" fmla="*/ 40 w 47"/>
                <a:gd name="T17" fmla="*/ 2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51">
                  <a:moveTo>
                    <a:pt x="40" y="21"/>
                  </a:moveTo>
                  <a:cubicBezTo>
                    <a:pt x="43" y="15"/>
                    <a:pt x="47" y="7"/>
                    <a:pt x="46" y="0"/>
                  </a:cubicBezTo>
                  <a:cubicBezTo>
                    <a:pt x="45" y="6"/>
                    <a:pt x="42" y="12"/>
                    <a:pt x="40" y="16"/>
                  </a:cubicBezTo>
                  <a:cubicBezTo>
                    <a:pt x="36" y="23"/>
                    <a:pt x="31" y="30"/>
                    <a:pt x="25" y="36"/>
                  </a:cubicBezTo>
                  <a:cubicBezTo>
                    <a:pt x="20" y="41"/>
                    <a:pt x="13" y="49"/>
                    <a:pt x="5" y="46"/>
                  </a:cubicBezTo>
                  <a:cubicBezTo>
                    <a:pt x="3" y="46"/>
                    <a:pt x="1" y="45"/>
                    <a:pt x="0" y="44"/>
                  </a:cubicBezTo>
                  <a:cubicBezTo>
                    <a:pt x="1" y="47"/>
                    <a:pt x="4" y="48"/>
                    <a:pt x="8" y="49"/>
                  </a:cubicBezTo>
                  <a:cubicBezTo>
                    <a:pt x="15" y="51"/>
                    <a:pt x="22" y="44"/>
                    <a:pt x="26" y="40"/>
                  </a:cubicBezTo>
                  <a:cubicBezTo>
                    <a:pt x="32" y="34"/>
                    <a:pt x="36" y="28"/>
                    <a:pt x="40" y="21"/>
                  </a:cubicBezTo>
                </a:path>
              </a:pathLst>
            </a:custGeom>
            <a:solidFill>
              <a:srgbClr val="1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4217" y="2507"/>
              <a:ext cx="33" cy="23"/>
            </a:xfrm>
            <a:custGeom>
              <a:avLst/>
              <a:gdLst>
                <a:gd name="T0" fmla="*/ 13 w 14"/>
                <a:gd name="T1" fmla="*/ 10 h 10"/>
                <a:gd name="T2" fmla="*/ 13 w 14"/>
                <a:gd name="T3" fmla="*/ 10 h 10"/>
                <a:gd name="T4" fmla="*/ 12 w 14"/>
                <a:gd name="T5" fmla="*/ 9 h 10"/>
                <a:gd name="T6" fmla="*/ 9 w 14"/>
                <a:gd name="T7" fmla="*/ 5 h 10"/>
                <a:gd name="T8" fmla="*/ 1 w 14"/>
                <a:gd name="T9" fmla="*/ 4 h 10"/>
                <a:gd name="T10" fmla="*/ 0 w 14"/>
                <a:gd name="T11" fmla="*/ 3 h 10"/>
                <a:gd name="T12" fmla="*/ 0 w 14"/>
                <a:gd name="T13" fmla="*/ 2 h 10"/>
                <a:gd name="T14" fmla="*/ 11 w 14"/>
                <a:gd name="T15" fmla="*/ 3 h 10"/>
                <a:gd name="T16" fmla="*/ 14 w 14"/>
                <a:gd name="T17" fmla="*/ 9 h 10"/>
                <a:gd name="T18" fmla="*/ 13 w 14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0">
                  <a:moveTo>
                    <a:pt x="13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2" y="10"/>
                    <a:pt x="12" y="9"/>
                  </a:cubicBezTo>
                  <a:cubicBezTo>
                    <a:pt x="12" y="7"/>
                    <a:pt x="11" y="5"/>
                    <a:pt x="9" y="5"/>
                  </a:cubicBezTo>
                  <a:cubicBezTo>
                    <a:pt x="7" y="3"/>
                    <a:pt x="3" y="3"/>
                    <a:pt x="1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3" y="0"/>
                    <a:pt x="7" y="1"/>
                    <a:pt x="11" y="3"/>
                  </a:cubicBezTo>
                  <a:cubicBezTo>
                    <a:pt x="13" y="5"/>
                    <a:pt x="14" y="7"/>
                    <a:pt x="14" y="9"/>
                  </a:cubicBezTo>
                  <a:cubicBezTo>
                    <a:pt x="14" y="10"/>
                    <a:pt x="14" y="10"/>
                    <a:pt x="13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4210" y="2521"/>
              <a:ext cx="36" cy="24"/>
            </a:xfrm>
            <a:custGeom>
              <a:avLst/>
              <a:gdLst>
                <a:gd name="T0" fmla="*/ 14 w 15"/>
                <a:gd name="T1" fmla="*/ 10 h 10"/>
                <a:gd name="T2" fmla="*/ 14 w 15"/>
                <a:gd name="T3" fmla="*/ 10 h 10"/>
                <a:gd name="T4" fmla="*/ 13 w 15"/>
                <a:gd name="T5" fmla="*/ 9 h 10"/>
                <a:gd name="T6" fmla="*/ 10 w 15"/>
                <a:gd name="T7" fmla="*/ 4 h 10"/>
                <a:gd name="T8" fmla="*/ 1 w 15"/>
                <a:gd name="T9" fmla="*/ 3 h 10"/>
                <a:gd name="T10" fmla="*/ 0 w 15"/>
                <a:gd name="T11" fmla="*/ 3 h 10"/>
                <a:gd name="T12" fmla="*/ 1 w 15"/>
                <a:gd name="T13" fmla="*/ 1 h 10"/>
                <a:gd name="T14" fmla="*/ 11 w 15"/>
                <a:gd name="T15" fmla="*/ 3 h 10"/>
                <a:gd name="T16" fmla="*/ 15 w 15"/>
                <a:gd name="T17" fmla="*/ 9 h 10"/>
                <a:gd name="T18" fmla="*/ 14 w 15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0">
                  <a:moveTo>
                    <a:pt x="14" y="10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3" y="10"/>
                    <a:pt x="13" y="9"/>
                    <a:pt x="13" y="9"/>
                  </a:cubicBezTo>
                  <a:cubicBezTo>
                    <a:pt x="13" y="7"/>
                    <a:pt x="11" y="5"/>
                    <a:pt x="10" y="4"/>
                  </a:cubicBezTo>
                  <a:cubicBezTo>
                    <a:pt x="7" y="3"/>
                    <a:pt x="4" y="2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3" y="0"/>
                    <a:pt x="8" y="1"/>
                    <a:pt x="11" y="3"/>
                  </a:cubicBezTo>
                  <a:cubicBezTo>
                    <a:pt x="13" y="4"/>
                    <a:pt x="15" y="6"/>
                    <a:pt x="15" y="9"/>
                  </a:cubicBezTo>
                  <a:cubicBezTo>
                    <a:pt x="15" y="9"/>
                    <a:pt x="14" y="10"/>
                    <a:pt x="14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4202" y="2535"/>
              <a:ext cx="36" cy="21"/>
            </a:xfrm>
            <a:custGeom>
              <a:avLst/>
              <a:gdLst>
                <a:gd name="T0" fmla="*/ 14 w 15"/>
                <a:gd name="T1" fmla="*/ 9 h 9"/>
                <a:gd name="T2" fmla="*/ 14 w 15"/>
                <a:gd name="T3" fmla="*/ 9 h 9"/>
                <a:gd name="T4" fmla="*/ 13 w 15"/>
                <a:gd name="T5" fmla="*/ 8 h 9"/>
                <a:gd name="T6" fmla="*/ 10 w 15"/>
                <a:gd name="T7" fmla="*/ 4 h 9"/>
                <a:gd name="T8" fmla="*/ 2 w 15"/>
                <a:gd name="T9" fmla="*/ 3 h 9"/>
                <a:gd name="T10" fmla="*/ 0 w 15"/>
                <a:gd name="T11" fmla="*/ 2 h 9"/>
                <a:gd name="T12" fmla="*/ 1 w 15"/>
                <a:gd name="T13" fmla="*/ 1 h 9"/>
                <a:gd name="T14" fmla="*/ 11 w 15"/>
                <a:gd name="T15" fmla="*/ 2 h 9"/>
                <a:gd name="T16" fmla="*/ 15 w 15"/>
                <a:gd name="T17" fmla="*/ 8 h 9"/>
                <a:gd name="T18" fmla="*/ 14 w 15"/>
                <a:gd name="T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9">
                  <a:moveTo>
                    <a:pt x="14" y="9"/>
                  </a:move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3" y="8"/>
                  </a:cubicBezTo>
                  <a:cubicBezTo>
                    <a:pt x="13" y="6"/>
                    <a:pt x="11" y="5"/>
                    <a:pt x="10" y="4"/>
                  </a:cubicBezTo>
                  <a:cubicBezTo>
                    <a:pt x="7" y="2"/>
                    <a:pt x="4" y="2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13" y="4"/>
                    <a:pt x="15" y="6"/>
                    <a:pt x="15" y="8"/>
                  </a:cubicBezTo>
                  <a:cubicBezTo>
                    <a:pt x="15" y="9"/>
                    <a:pt x="14" y="9"/>
                    <a:pt x="1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4195" y="2547"/>
              <a:ext cx="36" cy="24"/>
            </a:xfrm>
            <a:custGeom>
              <a:avLst/>
              <a:gdLst>
                <a:gd name="T0" fmla="*/ 14 w 15"/>
                <a:gd name="T1" fmla="*/ 10 h 10"/>
                <a:gd name="T2" fmla="*/ 14 w 15"/>
                <a:gd name="T3" fmla="*/ 10 h 10"/>
                <a:gd name="T4" fmla="*/ 13 w 15"/>
                <a:gd name="T5" fmla="*/ 9 h 10"/>
                <a:gd name="T6" fmla="*/ 10 w 15"/>
                <a:gd name="T7" fmla="*/ 4 h 10"/>
                <a:gd name="T8" fmla="*/ 2 w 15"/>
                <a:gd name="T9" fmla="*/ 3 h 10"/>
                <a:gd name="T10" fmla="*/ 0 w 15"/>
                <a:gd name="T11" fmla="*/ 3 h 10"/>
                <a:gd name="T12" fmla="*/ 1 w 15"/>
                <a:gd name="T13" fmla="*/ 1 h 10"/>
                <a:gd name="T14" fmla="*/ 11 w 15"/>
                <a:gd name="T15" fmla="*/ 3 h 10"/>
                <a:gd name="T16" fmla="*/ 15 w 15"/>
                <a:gd name="T17" fmla="*/ 9 h 10"/>
                <a:gd name="T18" fmla="*/ 14 w 15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0">
                  <a:moveTo>
                    <a:pt x="14" y="10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3" y="10"/>
                    <a:pt x="13" y="10"/>
                    <a:pt x="13" y="9"/>
                  </a:cubicBezTo>
                  <a:cubicBezTo>
                    <a:pt x="13" y="7"/>
                    <a:pt x="11" y="5"/>
                    <a:pt x="10" y="4"/>
                  </a:cubicBezTo>
                  <a:cubicBezTo>
                    <a:pt x="7" y="3"/>
                    <a:pt x="4" y="2"/>
                    <a:pt x="2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4" y="0"/>
                    <a:pt x="8" y="1"/>
                    <a:pt x="11" y="3"/>
                  </a:cubicBezTo>
                  <a:cubicBezTo>
                    <a:pt x="13" y="4"/>
                    <a:pt x="15" y="7"/>
                    <a:pt x="15" y="9"/>
                  </a:cubicBezTo>
                  <a:cubicBezTo>
                    <a:pt x="15" y="10"/>
                    <a:pt x="14" y="10"/>
                    <a:pt x="14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3973" y="2200"/>
              <a:ext cx="74" cy="233"/>
            </a:xfrm>
            <a:custGeom>
              <a:avLst/>
              <a:gdLst>
                <a:gd name="T0" fmla="*/ 26 w 31"/>
                <a:gd name="T1" fmla="*/ 98 h 98"/>
                <a:gd name="T2" fmla="*/ 7 w 31"/>
                <a:gd name="T3" fmla="*/ 96 h 98"/>
                <a:gd name="T4" fmla="*/ 0 w 31"/>
                <a:gd name="T5" fmla="*/ 88 h 98"/>
                <a:gd name="T6" fmla="*/ 13 w 31"/>
                <a:gd name="T7" fmla="*/ 0 h 98"/>
                <a:gd name="T8" fmla="*/ 31 w 31"/>
                <a:gd name="T9" fmla="*/ 2 h 98"/>
                <a:gd name="T10" fmla="*/ 26 w 31"/>
                <a:gd name="T1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98">
                  <a:moveTo>
                    <a:pt x="26" y="98"/>
                  </a:moveTo>
                  <a:cubicBezTo>
                    <a:pt x="7" y="96"/>
                    <a:pt x="7" y="96"/>
                    <a:pt x="7" y="96"/>
                  </a:cubicBezTo>
                  <a:cubicBezTo>
                    <a:pt x="3" y="96"/>
                    <a:pt x="0" y="92"/>
                    <a:pt x="0" y="8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26" y="98"/>
                  </a:lnTo>
                  <a:close/>
                </a:path>
              </a:pathLst>
            </a:custGeom>
            <a:solidFill>
              <a:srgbClr val="A81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4035" y="2160"/>
              <a:ext cx="91" cy="273"/>
            </a:xfrm>
            <a:custGeom>
              <a:avLst/>
              <a:gdLst>
                <a:gd name="T0" fmla="*/ 0 w 38"/>
                <a:gd name="T1" fmla="*/ 115 h 115"/>
                <a:gd name="T2" fmla="*/ 29 w 38"/>
                <a:gd name="T3" fmla="*/ 98 h 115"/>
                <a:gd name="T4" fmla="*/ 33 w 38"/>
                <a:gd name="T5" fmla="*/ 92 h 115"/>
                <a:gd name="T6" fmla="*/ 38 w 38"/>
                <a:gd name="T7" fmla="*/ 0 h 115"/>
                <a:gd name="T8" fmla="*/ 5 w 38"/>
                <a:gd name="T9" fmla="*/ 19 h 115"/>
                <a:gd name="T10" fmla="*/ 0 w 38"/>
                <a:gd name="T1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15">
                  <a:moveTo>
                    <a:pt x="0" y="115"/>
                  </a:moveTo>
                  <a:cubicBezTo>
                    <a:pt x="29" y="98"/>
                    <a:pt x="29" y="98"/>
                    <a:pt x="29" y="98"/>
                  </a:cubicBezTo>
                  <a:cubicBezTo>
                    <a:pt x="31" y="97"/>
                    <a:pt x="33" y="95"/>
                    <a:pt x="33" y="92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" y="19"/>
                    <a:pt x="5" y="19"/>
                    <a:pt x="5" y="19"/>
                  </a:cubicBezTo>
                  <a:lnTo>
                    <a:pt x="0" y="115"/>
                  </a:lnTo>
                  <a:close/>
                </a:path>
              </a:pathLst>
            </a:custGeom>
            <a:solidFill>
              <a:srgbClr val="941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4004" y="2160"/>
              <a:ext cx="122" cy="45"/>
            </a:xfrm>
            <a:custGeom>
              <a:avLst/>
              <a:gdLst>
                <a:gd name="T0" fmla="*/ 0 w 122"/>
                <a:gd name="T1" fmla="*/ 40 h 45"/>
                <a:gd name="T2" fmla="*/ 62 w 122"/>
                <a:gd name="T3" fmla="*/ 4 h 45"/>
                <a:gd name="T4" fmla="*/ 122 w 122"/>
                <a:gd name="T5" fmla="*/ 0 h 45"/>
                <a:gd name="T6" fmla="*/ 43 w 122"/>
                <a:gd name="T7" fmla="*/ 45 h 45"/>
                <a:gd name="T8" fmla="*/ 0 w 122"/>
                <a:gd name="T9" fmla="*/ 4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45">
                  <a:moveTo>
                    <a:pt x="0" y="40"/>
                  </a:moveTo>
                  <a:lnTo>
                    <a:pt x="62" y="4"/>
                  </a:lnTo>
                  <a:lnTo>
                    <a:pt x="122" y="0"/>
                  </a:lnTo>
                  <a:lnTo>
                    <a:pt x="43" y="4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DE6A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4073" y="2141"/>
              <a:ext cx="22" cy="38"/>
            </a:xfrm>
            <a:custGeom>
              <a:avLst/>
              <a:gdLst>
                <a:gd name="T0" fmla="*/ 1 w 9"/>
                <a:gd name="T1" fmla="*/ 0 h 16"/>
                <a:gd name="T2" fmla="*/ 8 w 9"/>
                <a:gd name="T3" fmla="*/ 13 h 16"/>
                <a:gd name="T4" fmla="*/ 2 w 9"/>
                <a:gd name="T5" fmla="*/ 15 h 16"/>
                <a:gd name="T6" fmla="*/ 0 w 9"/>
                <a:gd name="T7" fmla="*/ 3 h 16"/>
                <a:gd name="T8" fmla="*/ 1 w 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1" y="0"/>
                  </a:moveTo>
                  <a:cubicBezTo>
                    <a:pt x="1" y="0"/>
                    <a:pt x="9" y="3"/>
                    <a:pt x="8" y="13"/>
                  </a:cubicBezTo>
                  <a:cubicBezTo>
                    <a:pt x="8" y="13"/>
                    <a:pt x="6" y="16"/>
                    <a:pt x="2" y="15"/>
                  </a:cubicBezTo>
                  <a:cubicBezTo>
                    <a:pt x="2" y="15"/>
                    <a:pt x="5" y="7"/>
                    <a:pt x="0" y="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41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4042" y="1882"/>
              <a:ext cx="144" cy="233"/>
            </a:xfrm>
            <a:custGeom>
              <a:avLst/>
              <a:gdLst>
                <a:gd name="T0" fmla="*/ 38 w 144"/>
                <a:gd name="T1" fmla="*/ 233 h 233"/>
                <a:gd name="T2" fmla="*/ 0 w 144"/>
                <a:gd name="T3" fmla="*/ 204 h 233"/>
                <a:gd name="T4" fmla="*/ 101 w 144"/>
                <a:gd name="T5" fmla="*/ 0 h 233"/>
                <a:gd name="T6" fmla="*/ 144 w 144"/>
                <a:gd name="T7" fmla="*/ 33 h 233"/>
                <a:gd name="T8" fmla="*/ 38 w 144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233">
                  <a:moveTo>
                    <a:pt x="38" y="233"/>
                  </a:moveTo>
                  <a:lnTo>
                    <a:pt x="0" y="204"/>
                  </a:lnTo>
                  <a:lnTo>
                    <a:pt x="101" y="0"/>
                  </a:lnTo>
                  <a:lnTo>
                    <a:pt x="144" y="33"/>
                  </a:lnTo>
                  <a:lnTo>
                    <a:pt x="38" y="233"/>
                  </a:lnTo>
                  <a:close/>
                </a:path>
              </a:pathLst>
            </a:custGeom>
            <a:solidFill>
              <a:srgbClr val="FD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265" y="1773"/>
              <a:ext cx="57" cy="73"/>
            </a:xfrm>
            <a:prstGeom prst="rect">
              <a:avLst/>
            </a:prstGeom>
            <a:solidFill>
              <a:srgbClr val="FD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4155" y="1449"/>
              <a:ext cx="265" cy="321"/>
            </a:xfrm>
            <a:custGeom>
              <a:avLst/>
              <a:gdLst>
                <a:gd name="T0" fmla="*/ 61 w 111"/>
                <a:gd name="T1" fmla="*/ 135 h 135"/>
                <a:gd name="T2" fmla="*/ 54 w 111"/>
                <a:gd name="T3" fmla="*/ 135 h 135"/>
                <a:gd name="T4" fmla="*/ 10 w 111"/>
                <a:gd name="T5" fmla="*/ 101 h 135"/>
                <a:gd name="T6" fmla="*/ 1 w 111"/>
                <a:gd name="T7" fmla="*/ 42 h 135"/>
                <a:gd name="T8" fmla="*/ 15 w 111"/>
                <a:gd name="T9" fmla="*/ 26 h 135"/>
                <a:gd name="T10" fmla="*/ 52 w 111"/>
                <a:gd name="T11" fmla="*/ 0 h 135"/>
                <a:gd name="T12" fmla="*/ 110 w 111"/>
                <a:gd name="T13" fmla="*/ 55 h 135"/>
                <a:gd name="T14" fmla="*/ 106 w 111"/>
                <a:gd name="T15" fmla="*/ 80 h 135"/>
                <a:gd name="T16" fmla="*/ 100 w 111"/>
                <a:gd name="T17" fmla="*/ 112 h 135"/>
                <a:gd name="T18" fmla="*/ 61 w 111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35">
                  <a:moveTo>
                    <a:pt x="61" y="135"/>
                  </a:moveTo>
                  <a:cubicBezTo>
                    <a:pt x="54" y="135"/>
                    <a:pt x="54" y="135"/>
                    <a:pt x="54" y="135"/>
                  </a:cubicBezTo>
                  <a:cubicBezTo>
                    <a:pt x="40" y="125"/>
                    <a:pt x="10" y="131"/>
                    <a:pt x="10" y="10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33"/>
                    <a:pt x="6" y="26"/>
                    <a:pt x="15" y="26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9" y="0"/>
                    <a:pt x="111" y="48"/>
                    <a:pt x="110" y="55"/>
                  </a:cubicBezTo>
                  <a:cubicBezTo>
                    <a:pt x="106" y="80"/>
                    <a:pt x="106" y="80"/>
                    <a:pt x="106" y="80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0" y="112"/>
                    <a:pt x="76" y="130"/>
                    <a:pt x="61" y="135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4171" y="1492"/>
              <a:ext cx="209" cy="302"/>
            </a:xfrm>
            <a:custGeom>
              <a:avLst/>
              <a:gdLst>
                <a:gd name="T0" fmla="*/ 0 w 87"/>
                <a:gd name="T1" fmla="*/ 40 h 127"/>
                <a:gd name="T2" fmla="*/ 0 w 87"/>
                <a:gd name="T3" fmla="*/ 81 h 127"/>
                <a:gd name="T4" fmla="*/ 41 w 87"/>
                <a:gd name="T5" fmla="*/ 126 h 127"/>
                <a:gd name="T6" fmla="*/ 87 w 87"/>
                <a:gd name="T7" fmla="*/ 82 h 127"/>
                <a:gd name="T8" fmla="*/ 87 w 87"/>
                <a:gd name="T9" fmla="*/ 32 h 127"/>
                <a:gd name="T10" fmla="*/ 5 w 87"/>
                <a:gd name="T11" fmla="*/ 20 h 127"/>
                <a:gd name="T12" fmla="*/ 0 w 87"/>
                <a:gd name="T13" fmla="*/ 4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7">
                  <a:moveTo>
                    <a:pt x="0" y="40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104"/>
                    <a:pt x="18" y="125"/>
                    <a:pt x="41" y="126"/>
                  </a:cubicBezTo>
                  <a:cubicBezTo>
                    <a:pt x="66" y="127"/>
                    <a:pt x="87" y="107"/>
                    <a:pt x="87" y="82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75" y="3"/>
                    <a:pt x="20" y="0"/>
                    <a:pt x="5" y="20"/>
                  </a:cubicBezTo>
                  <a:cubicBezTo>
                    <a:pt x="1" y="26"/>
                    <a:pt x="0" y="33"/>
                    <a:pt x="0" y="40"/>
                  </a:cubicBezTo>
                  <a:close/>
                </a:path>
              </a:pathLst>
            </a:custGeom>
            <a:solidFill>
              <a:srgbClr val="FD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4370" y="1616"/>
              <a:ext cx="38" cy="73"/>
            </a:xfrm>
            <a:custGeom>
              <a:avLst/>
              <a:gdLst>
                <a:gd name="T0" fmla="*/ 0 w 16"/>
                <a:gd name="T1" fmla="*/ 3 h 31"/>
                <a:gd name="T2" fmla="*/ 0 w 16"/>
                <a:gd name="T3" fmla="*/ 29 h 31"/>
                <a:gd name="T4" fmla="*/ 11 w 16"/>
                <a:gd name="T5" fmla="*/ 25 h 31"/>
                <a:gd name="T6" fmla="*/ 15 w 16"/>
                <a:gd name="T7" fmla="*/ 8 h 31"/>
                <a:gd name="T8" fmla="*/ 5 w 16"/>
                <a:gd name="T9" fmla="*/ 2 h 31"/>
                <a:gd name="T10" fmla="*/ 0 w 16"/>
                <a:gd name="T11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1">
                  <a:moveTo>
                    <a:pt x="0" y="3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9" y="31"/>
                    <a:pt x="11" y="25"/>
                  </a:cubicBezTo>
                  <a:cubicBezTo>
                    <a:pt x="13" y="22"/>
                    <a:pt x="14" y="14"/>
                    <a:pt x="15" y="8"/>
                  </a:cubicBezTo>
                  <a:cubicBezTo>
                    <a:pt x="16" y="3"/>
                    <a:pt x="10" y="0"/>
                    <a:pt x="5" y="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D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4207" y="1704"/>
              <a:ext cx="106" cy="52"/>
            </a:xfrm>
            <a:custGeom>
              <a:avLst/>
              <a:gdLst>
                <a:gd name="T0" fmla="*/ 0 w 44"/>
                <a:gd name="T1" fmla="*/ 3 h 22"/>
                <a:gd name="T2" fmla="*/ 44 w 44"/>
                <a:gd name="T3" fmla="*/ 0 h 22"/>
                <a:gd name="T4" fmla="*/ 23 w 44"/>
                <a:gd name="T5" fmla="*/ 21 h 22"/>
                <a:gd name="T6" fmla="*/ 0 w 44"/>
                <a:gd name="T7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">
                  <a:moveTo>
                    <a:pt x="0" y="3"/>
                  </a:moveTo>
                  <a:cubicBezTo>
                    <a:pt x="0" y="3"/>
                    <a:pt x="22" y="2"/>
                    <a:pt x="44" y="0"/>
                  </a:cubicBezTo>
                  <a:cubicBezTo>
                    <a:pt x="44" y="0"/>
                    <a:pt x="43" y="18"/>
                    <a:pt x="23" y="21"/>
                  </a:cubicBezTo>
                  <a:cubicBezTo>
                    <a:pt x="23" y="21"/>
                    <a:pt x="1" y="22"/>
                    <a:pt x="0" y="3"/>
                  </a:cubicBezTo>
                  <a:close/>
                </a:path>
              </a:pathLst>
            </a:custGeom>
            <a:solidFill>
              <a:srgbClr val="C17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4353" y="1590"/>
              <a:ext cx="34" cy="76"/>
            </a:xfrm>
            <a:custGeom>
              <a:avLst/>
              <a:gdLst>
                <a:gd name="T0" fmla="*/ 34 w 34"/>
                <a:gd name="T1" fmla="*/ 0 h 76"/>
                <a:gd name="T2" fmla="*/ 27 w 34"/>
                <a:gd name="T3" fmla="*/ 76 h 76"/>
                <a:gd name="T4" fmla="*/ 10 w 34"/>
                <a:gd name="T5" fmla="*/ 73 h 76"/>
                <a:gd name="T6" fmla="*/ 0 w 34"/>
                <a:gd name="T7" fmla="*/ 0 h 76"/>
                <a:gd name="T8" fmla="*/ 34 w 34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76">
                  <a:moveTo>
                    <a:pt x="34" y="0"/>
                  </a:moveTo>
                  <a:lnTo>
                    <a:pt x="27" y="76"/>
                  </a:lnTo>
                  <a:lnTo>
                    <a:pt x="10" y="73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4152" y="1421"/>
              <a:ext cx="266" cy="166"/>
            </a:xfrm>
            <a:custGeom>
              <a:avLst/>
              <a:gdLst>
                <a:gd name="T0" fmla="*/ 65 w 111"/>
                <a:gd name="T1" fmla="*/ 6 h 70"/>
                <a:gd name="T2" fmla="*/ 59 w 111"/>
                <a:gd name="T3" fmla="*/ 6 h 70"/>
                <a:gd name="T4" fmla="*/ 59 w 111"/>
                <a:gd name="T5" fmla="*/ 5 h 70"/>
                <a:gd name="T6" fmla="*/ 54 w 111"/>
                <a:gd name="T7" fmla="*/ 0 h 70"/>
                <a:gd name="T8" fmla="*/ 50 w 111"/>
                <a:gd name="T9" fmla="*/ 5 h 70"/>
                <a:gd name="T10" fmla="*/ 50 w 111"/>
                <a:gd name="T11" fmla="*/ 6 h 70"/>
                <a:gd name="T12" fmla="*/ 46 w 111"/>
                <a:gd name="T13" fmla="*/ 6 h 70"/>
                <a:gd name="T14" fmla="*/ 0 w 111"/>
                <a:gd name="T15" fmla="*/ 56 h 70"/>
                <a:gd name="T16" fmla="*/ 0 w 111"/>
                <a:gd name="T17" fmla="*/ 70 h 70"/>
                <a:gd name="T18" fmla="*/ 111 w 111"/>
                <a:gd name="T19" fmla="*/ 70 h 70"/>
                <a:gd name="T20" fmla="*/ 111 w 111"/>
                <a:gd name="T21" fmla="*/ 56 h 70"/>
                <a:gd name="T22" fmla="*/ 65 w 111"/>
                <a:gd name="T23" fmla="*/ 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70">
                  <a:moveTo>
                    <a:pt x="65" y="6"/>
                  </a:moveTo>
                  <a:cubicBezTo>
                    <a:pt x="59" y="6"/>
                    <a:pt x="59" y="6"/>
                    <a:pt x="59" y="6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3"/>
                    <a:pt x="57" y="0"/>
                    <a:pt x="54" y="0"/>
                  </a:cubicBezTo>
                  <a:cubicBezTo>
                    <a:pt x="52" y="0"/>
                    <a:pt x="50" y="3"/>
                    <a:pt x="50" y="5"/>
                  </a:cubicBezTo>
                  <a:cubicBezTo>
                    <a:pt x="50" y="5"/>
                    <a:pt x="50" y="5"/>
                    <a:pt x="50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21" y="6"/>
                    <a:pt x="0" y="28"/>
                    <a:pt x="0" y="56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111" y="70"/>
                    <a:pt x="111" y="70"/>
                    <a:pt x="111" y="70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28"/>
                    <a:pt x="91" y="6"/>
                    <a:pt x="65" y="6"/>
                  </a:cubicBezTo>
                  <a:close/>
                </a:path>
              </a:pathLst>
            </a:custGeom>
            <a:solidFill>
              <a:srgbClr val="5184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4138" y="1549"/>
              <a:ext cx="280" cy="62"/>
            </a:xfrm>
            <a:custGeom>
              <a:avLst/>
              <a:gdLst>
                <a:gd name="T0" fmla="*/ 78 w 117"/>
                <a:gd name="T1" fmla="*/ 26 h 26"/>
                <a:gd name="T2" fmla="*/ 7 w 117"/>
                <a:gd name="T3" fmla="*/ 26 h 26"/>
                <a:gd name="T4" fmla="*/ 5 w 117"/>
                <a:gd name="T5" fmla="*/ 17 h 26"/>
                <a:gd name="T6" fmla="*/ 6 w 117"/>
                <a:gd name="T7" fmla="*/ 16 h 26"/>
                <a:gd name="T8" fmla="*/ 117 w 117"/>
                <a:gd name="T9" fmla="*/ 16 h 26"/>
                <a:gd name="T10" fmla="*/ 117 w 117"/>
                <a:gd name="T11" fmla="*/ 16 h 26"/>
                <a:gd name="T12" fmla="*/ 78 w 11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26">
                  <a:moveTo>
                    <a:pt x="78" y="26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2" y="26"/>
                    <a:pt x="0" y="19"/>
                    <a:pt x="5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27" y="0"/>
                    <a:pt x="79" y="5"/>
                    <a:pt x="117" y="16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05" y="23"/>
                    <a:pt x="92" y="26"/>
                    <a:pt x="78" y="26"/>
                  </a:cubicBezTo>
                  <a:close/>
                </a:path>
              </a:pathLst>
            </a:custGeom>
            <a:solidFill>
              <a:srgbClr val="5F9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>
              <a:off x="4222" y="2112"/>
              <a:ext cx="198" cy="580"/>
            </a:xfrm>
            <a:custGeom>
              <a:avLst/>
              <a:gdLst>
                <a:gd name="T0" fmla="*/ 17 w 83"/>
                <a:gd name="T1" fmla="*/ 244 h 244"/>
                <a:gd name="T2" fmla="*/ 13 w 83"/>
                <a:gd name="T3" fmla="*/ 244 h 244"/>
                <a:gd name="T4" fmla="*/ 2 w 83"/>
                <a:gd name="T5" fmla="*/ 226 h 244"/>
                <a:gd name="T6" fmla="*/ 52 w 83"/>
                <a:gd name="T7" fmla="*/ 13 h 244"/>
                <a:gd name="T8" fmla="*/ 70 w 83"/>
                <a:gd name="T9" fmla="*/ 2 h 244"/>
                <a:gd name="T10" fmla="*/ 81 w 83"/>
                <a:gd name="T11" fmla="*/ 20 h 244"/>
                <a:gd name="T12" fmla="*/ 31 w 83"/>
                <a:gd name="T13" fmla="*/ 233 h 244"/>
                <a:gd name="T14" fmla="*/ 17 w 83"/>
                <a:gd name="T15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244">
                  <a:moveTo>
                    <a:pt x="17" y="244"/>
                  </a:moveTo>
                  <a:cubicBezTo>
                    <a:pt x="16" y="244"/>
                    <a:pt x="14" y="244"/>
                    <a:pt x="13" y="244"/>
                  </a:cubicBezTo>
                  <a:cubicBezTo>
                    <a:pt x="5" y="242"/>
                    <a:pt x="0" y="234"/>
                    <a:pt x="2" y="226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4" y="5"/>
                    <a:pt x="62" y="0"/>
                    <a:pt x="70" y="2"/>
                  </a:cubicBezTo>
                  <a:cubicBezTo>
                    <a:pt x="78" y="4"/>
                    <a:pt x="83" y="12"/>
                    <a:pt x="81" y="20"/>
                  </a:cubicBezTo>
                  <a:cubicBezTo>
                    <a:pt x="31" y="233"/>
                    <a:pt x="31" y="233"/>
                    <a:pt x="31" y="233"/>
                  </a:cubicBezTo>
                  <a:cubicBezTo>
                    <a:pt x="30" y="240"/>
                    <a:pt x="23" y="244"/>
                    <a:pt x="17" y="244"/>
                  </a:cubicBezTo>
                  <a:close/>
                </a:path>
              </a:pathLst>
            </a:custGeom>
            <a:solidFill>
              <a:srgbClr val="FD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4171" y="2202"/>
              <a:ext cx="87" cy="100"/>
            </a:xfrm>
            <a:custGeom>
              <a:avLst/>
              <a:gdLst>
                <a:gd name="T0" fmla="*/ 87 w 87"/>
                <a:gd name="T1" fmla="*/ 17 h 100"/>
                <a:gd name="T2" fmla="*/ 17 w 87"/>
                <a:gd name="T3" fmla="*/ 0 h 100"/>
                <a:gd name="T4" fmla="*/ 0 w 87"/>
                <a:gd name="T5" fmla="*/ 86 h 100"/>
                <a:gd name="T6" fmla="*/ 70 w 87"/>
                <a:gd name="T7" fmla="*/ 100 h 100"/>
                <a:gd name="T8" fmla="*/ 87 w 87"/>
                <a:gd name="T9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00">
                  <a:moveTo>
                    <a:pt x="87" y="17"/>
                  </a:moveTo>
                  <a:lnTo>
                    <a:pt x="17" y="0"/>
                  </a:lnTo>
                  <a:lnTo>
                    <a:pt x="0" y="86"/>
                  </a:lnTo>
                  <a:lnTo>
                    <a:pt x="70" y="10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FBBA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4308" y="2233"/>
              <a:ext cx="86" cy="107"/>
            </a:xfrm>
            <a:custGeom>
              <a:avLst/>
              <a:gdLst>
                <a:gd name="T0" fmla="*/ 17 w 86"/>
                <a:gd name="T1" fmla="*/ 0 h 107"/>
                <a:gd name="T2" fmla="*/ 0 w 86"/>
                <a:gd name="T3" fmla="*/ 79 h 107"/>
                <a:gd name="T4" fmla="*/ 65 w 86"/>
                <a:gd name="T5" fmla="*/ 107 h 107"/>
                <a:gd name="T6" fmla="*/ 86 w 86"/>
                <a:gd name="T7" fmla="*/ 17 h 107"/>
                <a:gd name="T8" fmla="*/ 17 w 86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07">
                  <a:moveTo>
                    <a:pt x="17" y="0"/>
                  </a:moveTo>
                  <a:lnTo>
                    <a:pt x="0" y="79"/>
                  </a:lnTo>
                  <a:lnTo>
                    <a:pt x="65" y="107"/>
                  </a:lnTo>
                  <a:lnTo>
                    <a:pt x="86" y="1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BBA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4131" y="1801"/>
              <a:ext cx="321" cy="356"/>
            </a:xfrm>
            <a:custGeom>
              <a:avLst/>
              <a:gdLst>
                <a:gd name="T0" fmla="*/ 134 w 134"/>
                <a:gd name="T1" fmla="*/ 40 h 150"/>
                <a:gd name="T2" fmla="*/ 122 w 134"/>
                <a:gd name="T3" fmla="*/ 13 h 150"/>
                <a:gd name="T4" fmla="*/ 103 w 134"/>
                <a:gd name="T5" fmla="*/ 0 h 150"/>
                <a:gd name="T6" fmla="*/ 31 w 134"/>
                <a:gd name="T7" fmla="*/ 0 h 150"/>
                <a:gd name="T8" fmla="*/ 16 w 134"/>
                <a:gd name="T9" fmla="*/ 9 h 150"/>
                <a:gd name="T10" fmla="*/ 0 w 134"/>
                <a:gd name="T11" fmla="*/ 42 h 150"/>
                <a:gd name="T12" fmla="*/ 19 w 134"/>
                <a:gd name="T13" fmla="*/ 59 h 150"/>
                <a:gd name="T14" fmla="*/ 22 w 134"/>
                <a:gd name="T15" fmla="*/ 54 h 150"/>
                <a:gd name="T16" fmla="*/ 29 w 134"/>
                <a:gd name="T17" fmla="*/ 117 h 150"/>
                <a:gd name="T18" fmla="*/ 23 w 134"/>
                <a:gd name="T19" fmla="*/ 147 h 150"/>
                <a:gd name="T20" fmla="*/ 124 w 134"/>
                <a:gd name="T21" fmla="*/ 150 h 150"/>
                <a:gd name="T22" fmla="*/ 114 w 134"/>
                <a:gd name="T23" fmla="*/ 61 h 150"/>
                <a:gd name="T24" fmla="*/ 120 w 134"/>
                <a:gd name="T25" fmla="*/ 47 h 150"/>
                <a:gd name="T26" fmla="*/ 134 w 134"/>
                <a:gd name="T27" fmla="*/ 4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" h="150">
                  <a:moveTo>
                    <a:pt x="134" y="40"/>
                  </a:moveTo>
                  <a:cubicBezTo>
                    <a:pt x="122" y="13"/>
                    <a:pt x="122" y="13"/>
                    <a:pt x="122" y="13"/>
                  </a:cubicBezTo>
                  <a:cubicBezTo>
                    <a:pt x="119" y="5"/>
                    <a:pt x="112" y="0"/>
                    <a:pt x="10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5" y="0"/>
                    <a:pt x="19" y="3"/>
                    <a:pt x="16" y="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124" y="150"/>
                    <a:pt x="124" y="150"/>
                    <a:pt x="124" y="150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34" y="40"/>
                  </a:lnTo>
                  <a:close/>
                </a:path>
              </a:pathLst>
            </a:custGeom>
            <a:solidFill>
              <a:srgbClr val="32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4176" y="2640"/>
              <a:ext cx="127" cy="161"/>
            </a:xfrm>
            <a:custGeom>
              <a:avLst/>
              <a:gdLst>
                <a:gd name="T0" fmla="*/ 21 w 53"/>
                <a:gd name="T1" fmla="*/ 0 h 68"/>
                <a:gd name="T2" fmla="*/ 4 w 53"/>
                <a:gd name="T3" fmla="*/ 45 h 68"/>
                <a:gd name="T4" fmla="*/ 34 w 53"/>
                <a:gd name="T5" fmla="*/ 56 h 68"/>
                <a:gd name="T6" fmla="*/ 49 w 53"/>
                <a:gd name="T7" fmla="*/ 34 h 68"/>
                <a:gd name="T8" fmla="*/ 53 w 53"/>
                <a:gd name="T9" fmla="*/ 5 h 68"/>
                <a:gd name="T10" fmla="*/ 21 w 53"/>
                <a:gd name="T1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68">
                  <a:moveTo>
                    <a:pt x="21" y="0"/>
                  </a:moveTo>
                  <a:cubicBezTo>
                    <a:pt x="21" y="0"/>
                    <a:pt x="0" y="36"/>
                    <a:pt x="4" y="45"/>
                  </a:cubicBezTo>
                  <a:cubicBezTo>
                    <a:pt x="6" y="52"/>
                    <a:pt x="14" y="68"/>
                    <a:pt x="34" y="56"/>
                  </a:cubicBezTo>
                  <a:cubicBezTo>
                    <a:pt x="43" y="52"/>
                    <a:pt x="48" y="43"/>
                    <a:pt x="49" y="34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41" y="8"/>
                    <a:pt x="30" y="7"/>
                    <a:pt x="21" y="0"/>
                  </a:cubicBezTo>
                  <a:close/>
                </a:path>
              </a:pathLst>
            </a:custGeom>
            <a:solidFill>
              <a:srgbClr val="32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9"/>
            <p:cNvSpPr>
              <a:spLocks/>
            </p:cNvSpPr>
            <p:nvPr/>
          </p:nvSpPr>
          <p:spPr bwMode="auto">
            <a:xfrm>
              <a:off x="4226" y="2656"/>
              <a:ext cx="55" cy="24"/>
            </a:xfrm>
            <a:custGeom>
              <a:avLst/>
              <a:gdLst>
                <a:gd name="T0" fmla="*/ 22 w 23"/>
                <a:gd name="T1" fmla="*/ 10 h 10"/>
                <a:gd name="T2" fmla="*/ 21 w 23"/>
                <a:gd name="T3" fmla="*/ 9 h 10"/>
                <a:gd name="T4" fmla="*/ 2 w 23"/>
                <a:gd name="T5" fmla="*/ 5 h 10"/>
                <a:gd name="T6" fmla="*/ 0 w 23"/>
                <a:gd name="T7" fmla="*/ 4 h 10"/>
                <a:gd name="T8" fmla="*/ 1 w 23"/>
                <a:gd name="T9" fmla="*/ 3 h 10"/>
                <a:gd name="T10" fmla="*/ 23 w 23"/>
                <a:gd name="T11" fmla="*/ 8 h 10"/>
                <a:gd name="T12" fmla="*/ 23 w 23"/>
                <a:gd name="T13" fmla="*/ 9 h 10"/>
                <a:gd name="T14" fmla="*/ 22 w 23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0">
                  <a:moveTo>
                    <a:pt x="22" y="10"/>
                  </a:moveTo>
                  <a:cubicBezTo>
                    <a:pt x="22" y="10"/>
                    <a:pt x="21" y="10"/>
                    <a:pt x="21" y="9"/>
                  </a:cubicBezTo>
                  <a:cubicBezTo>
                    <a:pt x="12" y="2"/>
                    <a:pt x="2" y="5"/>
                    <a:pt x="2" y="5"/>
                  </a:cubicBezTo>
                  <a:cubicBezTo>
                    <a:pt x="1" y="5"/>
                    <a:pt x="0" y="5"/>
                    <a:pt x="0" y="4"/>
                  </a:cubicBezTo>
                  <a:cubicBezTo>
                    <a:pt x="0" y="4"/>
                    <a:pt x="0" y="3"/>
                    <a:pt x="1" y="3"/>
                  </a:cubicBezTo>
                  <a:cubicBezTo>
                    <a:pt x="1" y="3"/>
                    <a:pt x="12" y="0"/>
                    <a:pt x="23" y="8"/>
                  </a:cubicBezTo>
                  <a:cubicBezTo>
                    <a:pt x="23" y="8"/>
                    <a:pt x="23" y="9"/>
                    <a:pt x="23" y="9"/>
                  </a:cubicBezTo>
                  <a:cubicBezTo>
                    <a:pt x="22" y="9"/>
                    <a:pt x="22" y="10"/>
                    <a:pt x="2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0"/>
            <p:cNvSpPr>
              <a:spLocks/>
            </p:cNvSpPr>
            <p:nvPr/>
          </p:nvSpPr>
          <p:spPr bwMode="auto">
            <a:xfrm>
              <a:off x="4222" y="2670"/>
              <a:ext cx="55" cy="22"/>
            </a:xfrm>
            <a:custGeom>
              <a:avLst/>
              <a:gdLst>
                <a:gd name="T0" fmla="*/ 22 w 23"/>
                <a:gd name="T1" fmla="*/ 9 h 9"/>
                <a:gd name="T2" fmla="*/ 21 w 23"/>
                <a:gd name="T3" fmla="*/ 9 h 9"/>
                <a:gd name="T4" fmla="*/ 2 w 23"/>
                <a:gd name="T5" fmla="*/ 5 h 9"/>
                <a:gd name="T6" fmla="*/ 0 w 23"/>
                <a:gd name="T7" fmla="*/ 4 h 9"/>
                <a:gd name="T8" fmla="*/ 1 w 23"/>
                <a:gd name="T9" fmla="*/ 3 h 9"/>
                <a:gd name="T10" fmla="*/ 23 w 23"/>
                <a:gd name="T11" fmla="*/ 8 h 9"/>
                <a:gd name="T12" fmla="*/ 23 w 23"/>
                <a:gd name="T13" fmla="*/ 9 h 9"/>
                <a:gd name="T14" fmla="*/ 22 w 2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9">
                  <a:moveTo>
                    <a:pt x="22" y="9"/>
                  </a:moveTo>
                  <a:cubicBezTo>
                    <a:pt x="22" y="9"/>
                    <a:pt x="22" y="9"/>
                    <a:pt x="21" y="9"/>
                  </a:cubicBezTo>
                  <a:cubicBezTo>
                    <a:pt x="12" y="2"/>
                    <a:pt x="2" y="5"/>
                    <a:pt x="2" y="5"/>
                  </a:cubicBezTo>
                  <a:cubicBezTo>
                    <a:pt x="1" y="5"/>
                    <a:pt x="1" y="5"/>
                    <a:pt x="0" y="4"/>
                  </a:cubicBezTo>
                  <a:cubicBezTo>
                    <a:pt x="0" y="4"/>
                    <a:pt x="1" y="3"/>
                    <a:pt x="1" y="3"/>
                  </a:cubicBezTo>
                  <a:cubicBezTo>
                    <a:pt x="2" y="3"/>
                    <a:pt x="13" y="0"/>
                    <a:pt x="23" y="8"/>
                  </a:cubicBezTo>
                  <a:cubicBezTo>
                    <a:pt x="23" y="8"/>
                    <a:pt x="23" y="9"/>
                    <a:pt x="23" y="9"/>
                  </a:cubicBezTo>
                  <a:cubicBezTo>
                    <a:pt x="23" y="9"/>
                    <a:pt x="22" y="9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4217" y="2685"/>
              <a:ext cx="55" cy="21"/>
            </a:xfrm>
            <a:custGeom>
              <a:avLst/>
              <a:gdLst>
                <a:gd name="T0" fmla="*/ 22 w 23"/>
                <a:gd name="T1" fmla="*/ 9 h 9"/>
                <a:gd name="T2" fmla="*/ 21 w 23"/>
                <a:gd name="T3" fmla="*/ 9 h 9"/>
                <a:gd name="T4" fmla="*/ 2 w 23"/>
                <a:gd name="T5" fmla="*/ 5 h 9"/>
                <a:gd name="T6" fmla="*/ 1 w 23"/>
                <a:gd name="T7" fmla="*/ 4 h 9"/>
                <a:gd name="T8" fmla="*/ 1 w 23"/>
                <a:gd name="T9" fmla="*/ 3 h 9"/>
                <a:gd name="T10" fmla="*/ 23 w 23"/>
                <a:gd name="T11" fmla="*/ 7 h 9"/>
                <a:gd name="T12" fmla="*/ 23 w 23"/>
                <a:gd name="T13" fmla="*/ 9 h 9"/>
                <a:gd name="T14" fmla="*/ 22 w 2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9">
                  <a:moveTo>
                    <a:pt x="22" y="9"/>
                  </a:moveTo>
                  <a:cubicBezTo>
                    <a:pt x="22" y="9"/>
                    <a:pt x="22" y="9"/>
                    <a:pt x="21" y="9"/>
                  </a:cubicBezTo>
                  <a:cubicBezTo>
                    <a:pt x="12" y="2"/>
                    <a:pt x="2" y="5"/>
                    <a:pt x="2" y="5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0" y="4"/>
                    <a:pt x="1" y="3"/>
                    <a:pt x="1" y="3"/>
                  </a:cubicBezTo>
                  <a:cubicBezTo>
                    <a:pt x="2" y="3"/>
                    <a:pt x="13" y="0"/>
                    <a:pt x="23" y="7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23" y="9"/>
                    <a:pt x="22" y="9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2"/>
            <p:cNvSpPr>
              <a:spLocks/>
            </p:cNvSpPr>
            <p:nvPr/>
          </p:nvSpPr>
          <p:spPr bwMode="auto">
            <a:xfrm>
              <a:off x="4212" y="2699"/>
              <a:ext cx="55" cy="21"/>
            </a:xfrm>
            <a:custGeom>
              <a:avLst/>
              <a:gdLst>
                <a:gd name="T0" fmla="*/ 22 w 23"/>
                <a:gd name="T1" fmla="*/ 9 h 9"/>
                <a:gd name="T2" fmla="*/ 21 w 23"/>
                <a:gd name="T3" fmla="*/ 9 h 9"/>
                <a:gd name="T4" fmla="*/ 2 w 23"/>
                <a:gd name="T5" fmla="*/ 5 h 9"/>
                <a:gd name="T6" fmla="*/ 1 w 23"/>
                <a:gd name="T7" fmla="*/ 4 h 9"/>
                <a:gd name="T8" fmla="*/ 1 w 23"/>
                <a:gd name="T9" fmla="*/ 3 h 9"/>
                <a:gd name="T10" fmla="*/ 23 w 23"/>
                <a:gd name="T11" fmla="*/ 7 h 9"/>
                <a:gd name="T12" fmla="*/ 23 w 23"/>
                <a:gd name="T13" fmla="*/ 9 h 9"/>
                <a:gd name="T14" fmla="*/ 22 w 2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9">
                  <a:moveTo>
                    <a:pt x="22" y="9"/>
                  </a:moveTo>
                  <a:cubicBezTo>
                    <a:pt x="22" y="9"/>
                    <a:pt x="22" y="9"/>
                    <a:pt x="21" y="9"/>
                  </a:cubicBezTo>
                  <a:cubicBezTo>
                    <a:pt x="12" y="2"/>
                    <a:pt x="2" y="5"/>
                    <a:pt x="2" y="5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13" y="0"/>
                    <a:pt x="23" y="7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23" y="9"/>
                    <a:pt x="22" y="9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3"/>
            <p:cNvSpPr>
              <a:spLocks/>
            </p:cNvSpPr>
            <p:nvPr/>
          </p:nvSpPr>
          <p:spPr bwMode="auto">
            <a:xfrm>
              <a:off x="4210" y="2711"/>
              <a:ext cx="52" cy="24"/>
            </a:xfrm>
            <a:custGeom>
              <a:avLst/>
              <a:gdLst>
                <a:gd name="T0" fmla="*/ 21 w 22"/>
                <a:gd name="T1" fmla="*/ 10 h 10"/>
                <a:gd name="T2" fmla="*/ 21 w 22"/>
                <a:gd name="T3" fmla="*/ 10 h 10"/>
                <a:gd name="T4" fmla="*/ 1 w 22"/>
                <a:gd name="T5" fmla="*/ 6 h 10"/>
                <a:gd name="T6" fmla="*/ 0 w 22"/>
                <a:gd name="T7" fmla="*/ 5 h 10"/>
                <a:gd name="T8" fmla="*/ 0 w 22"/>
                <a:gd name="T9" fmla="*/ 4 h 10"/>
                <a:gd name="T10" fmla="*/ 22 w 22"/>
                <a:gd name="T11" fmla="*/ 8 h 10"/>
                <a:gd name="T12" fmla="*/ 22 w 22"/>
                <a:gd name="T13" fmla="*/ 10 h 10"/>
                <a:gd name="T14" fmla="*/ 21 w 22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0"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  <a:cubicBezTo>
                    <a:pt x="11" y="3"/>
                    <a:pt x="1" y="6"/>
                    <a:pt x="1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12" y="0"/>
                    <a:pt x="22" y="8"/>
                  </a:cubicBezTo>
                  <a:cubicBezTo>
                    <a:pt x="22" y="9"/>
                    <a:pt x="22" y="9"/>
                    <a:pt x="22" y="10"/>
                  </a:cubicBezTo>
                  <a:cubicBezTo>
                    <a:pt x="22" y="10"/>
                    <a:pt x="22" y="10"/>
                    <a:pt x="2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4"/>
            <p:cNvSpPr>
              <a:spLocks/>
            </p:cNvSpPr>
            <p:nvPr/>
          </p:nvSpPr>
          <p:spPr bwMode="auto">
            <a:xfrm>
              <a:off x="4183" y="2739"/>
              <a:ext cx="106" cy="62"/>
            </a:xfrm>
            <a:custGeom>
              <a:avLst/>
              <a:gdLst>
                <a:gd name="T0" fmla="*/ 33 w 44"/>
                <a:gd name="T1" fmla="*/ 10 h 26"/>
                <a:gd name="T2" fmla="*/ 0 w 44"/>
                <a:gd name="T3" fmla="*/ 0 h 26"/>
                <a:gd name="T4" fmla="*/ 1 w 44"/>
                <a:gd name="T5" fmla="*/ 3 h 26"/>
                <a:gd name="T6" fmla="*/ 31 w 44"/>
                <a:gd name="T7" fmla="*/ 14 h 26"/>
                <a:gd name="T8" fmla="*/ 44 w 44"/>
                <a:gd name="T9" fmla="*/ 0 h 26"/>
                <a:gd name="T10" fmla="*/ 33 w 44"/>
                <a:gd name="T11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6">
                  <a:moveTo>
                    <a:pt x="33" y="10"/>
                  </a:moveTo>
                  <a:cubicBezTo>
                    <a:pt x="13" y="21"/>
                    <a:pt x="4" y="8"/>
                    <a:pt x="0" y="0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3" y="10"/>
                    <a:pt x="11" y="26"/>
                    <a:pt x="31" y="14"/>
                  </a:cubicBezTo>
                  <a:cubicBezTo>
                    <a:pt x="37" y="11"/>
                    <a:pt x="41" y="6"/>
                    <a:pt x="44" y="0"/>
                  </a:cubicBezTo>
                  <a:cubicBezTo>
                    <a:pt x="41" y="4"/>
                    <a:pt x="38" y="7"/>
                    <a:pt x="33" y="10"/>
                  </a:cubicBezTo>
                  <a:close/>
                </a:path>
              </a:pathLst>
            </a:custGeom>
            <a:solidFill>
              <a:srgbClr val="1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5"/>
            <p:cNvSpPr>
              <a:spLocks/>
            </p:cNvSpPr>
            <p:nvPr/>
          </p:nvSpPr>
          <p:spPr bwMode="auto">
            <a:xfrm>
              <a:off x="4162" y="2150"/>
              <a:ext cx="266" cy="164"/>
            </a:xfrm>
            <a:custGeom>
              <a:avLst/>
              <a:gdLst>
                <a:gd name="T0" fmla="*/ 24 w 266"/>
                <a:gd name="T1" fmla="*/ 0 h 164"/>
                <a:gd name="T2" fmla="*/ 0 w 266"/>
                <a:gd name="T3" fmla="*/ 126 h 164"/>
                <a:gd name="T4" fmla="*/ 103 w 266"/>
                <a:gd name="T5" fmla="*/ 143 h 164"/>
                <a:gd name="T6" fmla="*/ 136 w 266"/>
                <a:gd name="T7" fmla="*/ 36 h 164"/>
                <a:gd name="T8" fmla="*/ 129 w 266"/>
                <a:gd name="T9" fmla="*/ 143 h 164"/>
                <a:gd name="T10" fmla="*/ 242 w 266"/>
                <a:gd name="T11" fmla="*/ 164 h 164"/>
                <a:gd name="T12" fmla="*/ 266 w 266"/>
                <a:gd name="T13" fmla="*/ 7 h 164"/>
                <a:gd name="T14" fmla="*/ 24 w 266"/>
                <a:gd name="T1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164">
                  <a:moveTo>
                    <a:pt x="24" y="0"/>
                  </a:moveTo>
                  <a:lnTo>
                    <a:pt x="0" y="126"/>
                  </a:lnTo>
                  <a:lnTo>
                    <a:pt x="103" y="143"/>
                  </a:lnTo>
                  <a:lnTo>
                    <a:pt x="136" y="36"/>
                  </a:lnTo>
                  <a:lnTo>
                    <a:pt x="129" y="143"/>
                  </a:lnTo>
                  <a:lnTo>
                    <a:pt x="242" y="164"/>
                  </a:lnTo>
                  <a:lnTo>
                    <a:pt x="266" y="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1C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6"/>
            <p:cNvSpPr>
              <a:spLocks/>
            </p:cNvSpPr>
            <p:nvPr/>
          </p:nvSpPr>
          <p:spPr bwMode="auto">
            <a:xfrm>
              <a:off x="4339" y="1901"/>
              <a:ext cx="148" cy="154"/>
            </a:xfrm>
            <a:custGeom>
              <a:avLst/>
              <a:gdLst>
                <a:gd name="T0" fmla="*/ 50 w 62"/>
                <a:gd name="T1" fmla="*/ 65 h 65"/>
                <a:gd name="T2" fmla="*/ 45 w 62"/>
                <a:gd name="T3" fmla="*/ 64 h 65"/>
                <a:gd name="T4" fmla="*/ 0 w 62"/>
                <a:gd name="T5" fmla="*/ 45 h 65"/>
                <a:gd name="T6" fmla="*/ 8 w 62"/>
                <a:gd name="T7" fmla="*/ 24 h 65"/>
                <a:gd name="T8" fmla="*/ 31 w 62"/>
                <a:gd name="T9" fmla="*/ 33 h 65"/>
                <a:gd name="T10" fmla="*/ 22 w 62"/>
                <a:gd name="T11" fmla="*/ 9 h 65"/>
                <a:gd name="T12" fmla="*/ 43 w 62"/>
                <a:gd name="T13" fmla="*/ 0 h 65"/>
                <a:gd name="T14" fmla="*/ 60 w 62"/>
                <a:gd name="T15" fmla="*/ 49 h 65"/>
                <a:gd name="T16" fmla="*/ 58 w 62"/>
                <a:gd name="T17" fmla="*/ 62 h 65"/>
                <a:gd name="T18" fmla="*/ 50 w 62"/>
                <a:gd name="T1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5">
                  <a:moveTo>
                    <a:pt x="50" y="65"/>
                  </a:moveTo>
                  <a:cubicBezTo>
                    <a:pt x="48" y="65"/>
                    <a:pt x="47" y="65"/>
                    <a:pt x="45" y="6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2" y="53"/>
                    <a:pt x="61" y="58"/>
                    <a:pt x="58" y="62"/>
                  </a:cubicBezTo>
                  <a:cubicBezTo>
                    <a:pt x="56" y="64"/>
                    <a:pt x="53" y="65"/>
                    <a:pt x="50" y="65"/>
                  </a:cubicBezTo>
                  <a:close/>
                </a:path>
              </a:pathLst>
            </a:custGeom>
            <a:solidFill>
              <a:srgbClr val="FD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7"/>
            <p:cNvSpPr>
              <a:spLocks/>
            </p:cNvSpPr>
            <p:nvPr/>
          </p:nvSpPr>
          <p:spPr bwMode="auto">
            <a:xfrm>
              <a:off x="4262" y="1915"/>
              <a:ext cx="96" cy="93"/>
            </a:xfrm>
            <a:custGeom>
              <a:avLst/>
              <a:gdLst>
                <a:gd name="T0" fmla="*/ 40 w 40"/>
                <a:gd name="T1" fmla="*/ 18 h 39"/>
                <a:gd name="T2" fmla="*/ 19 w 40"/>
                <a:gd name="T3" fmla="*/ 0 h 39"/>
                <a:gd name="T4" fmla="*/ 5 w 40"/>
                <a:gd name="T5" fmla="*/ 3 h 39"/>
                <a:gd name="T6" fmla="*/ 1 w 40"/>
                <a:gd name="T7" fmla="*/ 22 h 39"/>
                <a:gd name="T8" fmla="*/ 9 w 40"/>
                <a:gd name="T9" fmla="*/ 34 h 39"/>
                <a:gd name="T10" fmla="*/ 32 w 40"/>
                <a:gd name="T11" fmla="*/ 39 h 39"/>
                <a:gd name="T12" fmla="*/ 40 w 40"/>
                <a:gd name="T13" fmla="*/ 1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9">
                  <a:moveTo>
                    <a:pt x="40" y="18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8"/>
                    <a:pt x="3" y="33"/>
                    <a:pt x="9" y="34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40" y="18"/>
                  </a:lnTo>
                  <a:close/>
                </a:path>
              </a:pathLst>
            </a:custGeom>
            <a:solidFill>
              <a:srgbClr val="FD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8"/>
            <p:cNvSpPr>
              <a:spLocks/>
            </p:cNvSpPr>
            <p:nvPr/>
          </p:nvSpPr>
          <p:spPr bwMode="auto">
            <a:xfrm>
              <a:off x="4016" y="2084"/>
              <a:ext cx="74" cy="95"/>
            </a:xfrm>
            <a:custGeom>
              <a:avLst/>
              <a:gdLst>
                <a:gd name="T0" fmla="*/ 19 w 74"/>
                <a:gd name="T1" fmla="*/ 16 h 95"/>
                <a:gd name="T2" fmla="*/ 0 w 74"/>
                <a:gd name="T3" fmla="*/ 54 h 95"/>
                <a:gd name="T4" fmla="*/ 19 w 74"/>
                <a:gd name="T5" fmla="*/ 88 h 95"/>
                <a:gd name="T6" fmla="*/ 50 w 74"/>
                <a:gd name="T7" fmla="*/ 95 h 95"/>
                <a:gd name="T8" fmla="*/ 64 w 74"/>
                <a:gd name="T9" fmla="*/ 78 h 95"/>
                <a:gd name="T10" fmla="*/ 60 w 74"/>
                <a:gd name="T11" fmla="*/ 61 h 95"/>
                <a:gd name="T12" fmla="*/ 74 w 74"/>
                <a:gd name="T13" fmla="*/ 54 h 95"/>
                <a:gd name="T14" fmla="*/ 71 w 74"/>
                <a:gd name="T15" fmla="*/ 35 h 95"/>
                <a:gd name="T16" fmla="*/ 67 w 74"/>
                <a:gd name="T17" fmla="*/ 9 h 95"/>
                <a:gd name="T18" fmla="*/ 26 w 74"/>
                <a:gd name="T19" fmla="*/ 0 h 95"/>
                <a:gd name="T20" fmla="*/ 19 w 74"/>
                <a:gd name="T21" fmla="*/ 1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95">
                  <a:moveTo>
                    <a:pt x="19" y="16"/>
                  </a:moveTo>
                  <a:lnTo>
                    <a:pt x="0" y="54"/>
                  </a:lnTo>
                  <a:lnTo>
                    <a:pt x="19" y="88"/>
                  </a:lnTo>
                  <a:lnTo>
                    <a:pt x="50" y="95"/>
                  </a:lnTo>
                  <a:lnTo>
                    <a:pt x="64" y="78"/>
                  </a:lnTo>
                  <a:lnTo>
                    <a:pt x="60" y="61"/>
                  </a:lnTo>
                  <a:lnTo>
                    <a:pt x="74" y="54"/>
                  </a:lnTo>
                  <a:lnTo>
                    <a:pt x="71" y="35"/>
                  </a:lnTo>
                  <a:lnTo>
                    <a:pt x="67" y="9"/>
                  </a:lnTo>
                  <a:lnTo>
                    <a:pt x="26" y="0"/>
                  </a:lnTo>
                  <a:lnTo>
                    <a:pt x="19" y="16"/>
                  </a:lnTo>
                  <a:close/>
                </a:path>
              </a:pathLst>
            </a:custGeom>
            <a:solidFill>
              <a:srgbClr val="FD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9"/>
            <p:cNvSpPr>
              <a:spLocks/>
            </p:cNvSpPr>
            <p:nvPr/>
          </p:nvSpPr>
          <p:spPr bwMode="auto">
            <a:xfrm>
              <a:off x="4040" y="2141"/>
              <a:ext cx="28" cy="52"/>
            </a:xfrm>
            <a:custGeom>
              <a:avLst/>
              <a:gdLst>
                <a:gd name="T0" fmla="*/ 7 w 12"/>
                <a:gd name="T1" fmla="*/ 0 h 22"/>
                <a:gd name="T2" fmla="*/ 0 w 12"/>
                <a:gd name="T3" fmla="*/ 19 h 22"/>
                <a:gd name="T4" fmla="*/ 5 w 12"/>
                <a:gd name="T5" fmla="*/ 21 h 22"/>
                <a:gd name="T6" fmla="*/ 12 w 12"/>
                <a:gd name="T7" fmla="*/ 3 h 22"/>
                <a:gd name="T8" fmla="*/ 7 w 12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2">
                  <a:moveTo>
                    <a:pt x="7" y="0"/>
                  </a:moveTo>
                  <a:cubicBezTo>
                    <a:pt x="7" y="0"/>
                    <a:pt x="0" y="5"/>
                    <a:pt x="0" y="19"/>
                  </a:cubicBezTo>
                  <a:cubicBezTo>
                    <a:pt x="1" y="21"/>
                    <a:pt x="3" y="22"/>
                    <a:pt x="5" y="21"/>
                  </a:cubicBezTo>
                  <a:cubicBezTo>
                    <a:pt x="5" y="21"/>
                    <a:pt x="9" y="7"/>
                    <a:pt x="12" y="3"/>
                  </a:cubicBezTo>
                  <a:cubicBezTo>
                    <a:pt x="12" y="3"/>
                    <a:pt x="11" y="0"/>
                    <a:pt x="7" y="0"/>
                  </a:cubicBezTo>
                  <a:close/>
                </a:path>
              </a:pathLst>
            </a:custGeom>
            <a:solidFill>
              <a:srgbClr val="941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0"/>
            <p:cNvSpPr>
              <a:spLocks/>
            </p:cNvSpPr>
            <p:nvPr/>
          </p:nvSpPr>
          <p:spPr bwMode="auto">
            <a:xfrm>
              <a:off x="4224" y="2597"/>
              <a:ext cx="86" cy="64"/>
            </a:xfrm>
            <a:custGeom>
              <a:avLst/>
              <a:gdLst>
                <a:gd name="T0" fmla="*/ 77 w 86"/>
                <a:gd name="T1" fmla="*/ 57 h 64"/>
                <a:gd name="T2" fmla="*/ 86 w 86"/>
                <a:gd name="T3" fmla="*/ 14 h 64"/>
                <a:gd name="T4" fmla="*/ 12 w 86"/>
                <a:gd name="T5" fmla="*/ 0 h 64"/>
                <a:gd name="T6" fmla="*/ 0 w 86"/>
                <a:gd name="T7" fmla="*/ 45 h 64"/>
                <a:gd name="T8" fmla="*/ 29 w 86"/>
                <a:gd name="T9" fmla="*/ 62 h 64"/>
                <a:gd name="T10" fmla="*/ 62 w 86"/>
                <a:gd name="T11" fmla="*/ 64 h 64"/>
                <a:gd name="T12" fmla="*/ 77 w 86"/>
                <a:gd name="T13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4">
                  <a:moveTo>
                    <a:pt x="77" y="57"/>
                  </a:moveTo>
                  <a:lnTo>
                    <a:pt x="86" y="14"/>
                  </a:lnTo>
                  <a:lnTo>
                    <a:pt x="12" y="0"/>
                  </a:lnTo>
                  <a:lnTo>
                    <a:pt x="0" y="45"/>
                  </a:lnTo>
                  <a:lnTo>
                    <a:pt x="29" y="62"/>
                  </a:lnTo>
                  <a:lnTo>
                    <a:pt x="62" y="64"/>
                  </a:lnTo>
                  <a:lnTo>
                    <a:pt x="77" y="57"/>
                  </a:lnTo>
                  <a:close/>
                </a:path>
              </a:pathLst>
            </a:custGeom>
            <a:solidFill>
              <a:srgbClr val="325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55" name="图片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193" y="2279457"/>
            <a:ext cx="1473750" cy="2283750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45" y="4867309"/>
            <a:ext cx="1188000" cy="1188000"/>
          </a:xfrm>
          <a:prstGeom prst="rect">
            <a:avLst/>
          </a:prstGeom>
        </p:spPr>
      </p:pic>
      <p:cxnSp>
        <p:nvCxnSpPr>
          <p:cNvPr id="63" name="直接连接符 62"/>
          <p:cNvCxnSpPr>
            <a:stCxn id="8" idx="6"/>
            <a:endCxn id="4" idx="1"/>
          </p:cNvCxnSpPr>
          <p:nvPr/>
        </p:nvCxnSpPr>
        <p:spPr>
          <a:xfrm>
            <a:off x="3721919" y="1137583"/>
            <a:ext cx="957353" cy="851482"/>
          </a:xfrm>
          <a:prstGeom prst="line">
            <a:avLst/>
          </a:prstGeom>
          <a:ln w="38100">
            <a:solidFill>
              <a:srgbClr val="8DD9D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61" idx="3"/>
            <a:endCxn id="4" idx="3"/>
          </p:cNvCxnSpPr>
          <p:nvPr/>
        </p:nvCxnSpPr>
        <p:spPr>
          <a:xfrm flipV="1">
            <a:off x="3728045" y="4853599"/>
            <a:ext cx="951227" cy="607710"/>
          </a:xfrm>
          <a:prstGeom prst="line">
            <a:avLst/>
          </a:prstGeom>
          <a:ln w="38100">
            <a:solidFill>
              <a:srgbClr val="8DD9D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4"/>
          <p:cNvGrpSpPr>
            <a:grpSpLocks noChangeAspect="1"/>
          </p:cNvGrpSpPr>
          <p:nvPr/>
        </p:nvGrpSpPr>
        <p:grpSpPr bwMode="auto">
          <a:xfrm>
            <a:off x="8686151" y="637688"/>
            <a:ext cx="1181833" cy="1181833"/>
            <a:chOff x="3642" y="1962"/>
            <a:chExt cx="396" cy="396"/>
          </a:xfrm>
        </p:grpSpPr>
        <p:sp>
          <p:nvSpPr>
            <p:cNvPr id="67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42" y="1962"/>
              <a:ext cx="396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Oval 5"/>
            <p:cNvSpPr>
              <a:spLocks noChangeArrowheads="1"/>
            </p:cNvSpPr>
            <p:nvPr/>
          </p:nvSpPr>
          <p:spPr bwMode="auto">
            <a:xfrm>
              <a:off x="3642" y="1962"/>
              <a:ext cx="398" cy="398"/>
            </a:xfrm>
            <a:prstGeom prst="ellipse">
              <a:avLst/>
            </a:prstGeom>
            <a:solidFill>
              <a:srgbClr val="A9DB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"/>
            <p:cNvSpPr>
              <a:spLocks/>
            </p:cNvSpPr>
            <p:nvPr/>
          </p:nvSpPr>
          <p:spPr bwMode="auto">
            <a:xfrm>
              <a:off x="3743" y="2171"/>
              <a:ext cx="86" cy="103"/>
            </a:xfrm>
            <a:custGeom>
              <a:avLst/>
              <a:gdLst>
                <a:gd name="T0" fmla="*/ 2 w 36"/>
                <a:gd name="T1" fmla="*/ 43 h 43"/>
                <a:gd name="T2" fmla="*/ 4 w 36"/>
                <a:gd name="T3" fmla="*/ 41 h 43"/>
                <a:gd name="T4" fmla="*/ 4 w 36"/>
                <a:gd name="T5" fmla="*/ 4 h 43"/>
                <a:gd name="T6" fmla="*/ 34 w 36"/>
                <a:gd name="T7" fmla="*/ 4 h 43"/>
                <a:gd name="T8" fmla="*/ 36 w 36"/>
                <a:gd name="T9" fmla="*/ 2 h 43"/>
                <a:gd name="T10" fmla="*/ 34 w 36"/>
                <a:gd name="T11" fmla="*/ 0 h 43"/>
                <a:gd name="T12" fmla="*/ 2 w 36"/>
                <a:gd name="T13" fmla="*/ 0 h 43"/>
                <a:gd name="T14" fmla="*/ 0 w 36"/>
                <a:gd name="T15" fmla="*/ 2 h 43"/>
                <a:gd name="T16" fmla="*/ 0 w 36"/>
                <a:gd name="T17" fmla="*/ 41 h 43"/>
                <a:gd name="T18" fmla="*/ 2 w 36"/>
                <a:gd name="T1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43">
                  <a:moveTo>
                    <a:pt x="2" y="43"/>
                  </a:moveTo>
                  <a:cubicBezTo>
                    <a:pt x="3" y="43"/>
                    <a:pt x="4" y="42"/>
                    <a:pt x="4" y="41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4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1" y="43"/>
                    <a:pt x="2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7"/>
            <p:cNvSpPr>
              <a:spLocks/>
            </p:cNvSpPr>
            <p:nvPr/>
          </p:nvSpPr>
          <p:spPr bwMode="auto">
            <a:xfrm>
              <a:off x="3750" y="2056"/>
              <a:ext cx="34" cy="112"/>
            </a:xfrm>
            <a:custGeom>
              <a:avLst/>
              <a:gdLst>
                <a:gd name="T0" fmla="*/ 7 w 14"/>
                <a:gd name="T1" fmla="*/ 47 h 47"/>
                <a:gd name="T2" fmla="*/ 14 w 14"/>
                <a:gd name="T3" fmla="*/ 40 h 47"/>
                <a:gd name="T4" fmla="*/ 14 w 14"/>
                <a:gd name="T5" fmla="*/ 7 h 47"/>
                <a:gd name="T6" fmla="*/ 7 w 14"/>
                <a:gd name="T7" fmla="*/ 0 h 47"/>
                <a:gd name="T8" fmla="*/ 0 w 14"/>
                <a:gd name="T9" fmla="*/ 7 h 47"/>
                <a:gd name="T10" fmla="*/ 0 w 14"/>
                <a:gd name="T11" fmla="*/ 40 h 47"/>
                <a:gd name="T12" fmla="*/ 7 w 14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7">
                  <a:moveTo>
                    <a:pt x="7" y="47"/>
                  </a:moveTo>
                  <a:cubicBezTo>
                    <a:pt x="11" y="47"/>
                    <a:pt x="14" y="43"/>
                    <a:pt x="14" y="40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3"/>
                    <a:pt x="3" y="47"/>
                    <a:pt x="7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8"/>
            <p:cNvSpPr>
              <a:spLocks/>
            </p:cNvSpPr>
            <p:nvPr/>
          </p:nvSpPr>
          <p:spPr bwMode="auto">
            <a:xfrm>
              <a:off x="3796" y="2048"/>
              <a:ext cx="136" cy="226"/>
            </a:xfrm>
            <a:custGeom>
              <a:avLst/>
              <a:gdLst>
                <a:gd name="T0" fmla="*/ 54 w 57"/>
                <a:gd name="T1" fmla="*/ 69 h 94"/>
                <a:gd name="T2" fmla="*/ 57 w 57"/>
                <a:gd name="T3" fmla="*/ 67 h 94"/>
                <a:gd name="T4" fmla="*/ 57 w 57"/>
                <a:gd name="T5" fmla="*/ 50 h 94"/>
                <a:gd name="T6" fmla="*/ 39 w 57"/>
                <a:gd name="T7" fmla="*/ 23 h 94"/>
                <a:gd name="T8" fmla="*/ 35 w 57"/>
                <a:gd name="T9" fmla="*/ 23 h 94"/>
                <a:gd name="T10" fmla="*/ 42 w 57"/>
                <a:gd name="T11" fmla="*/ 12 h 94"/>
                <a:gd name="T12" fmla="*/ 29 w 57"/>
                <a:gd name="T13" fmla="*/ 0 h 94"/>
                <a:gd name="T14" fmla="*/ 17 w 57"/>
                <a:gd name="T15" fmla="*/ 12 h 94"/>
                <a:gd name="T16" fmla="*/ 29 w 57"/>
                <a:gd name="T17" fmla="*/ 25 h 94"/>
                <a:gd name="T18" fmla="*/ 33 w 57"/>
                <a:gd name="T19" fmla="*/ 24 h 94"/>
                <a:gd name="T20" fmla="*/ 25 w 57"/>
                <a:gd name="T21" fmla="*/ 33 h 94"/>
                <a:gd name="T22" fmla="*/ 6 w 57"/>
                <a:gd name="T23" fmla="*/ 37 h 94"/>
                <a:gd name="T24" fmla="*/ 1 w 57"/>
                <a:gd name="T25" fmla="*/ 40 h 94"/>
                <a:gd name="T26" fmla="*/ 1 w 57"/>
                <a:gd name="T27" fmla="*/ 46 h 94"/>
                <a:gd name="T28" fmla="*/ 7 w 57"/>
                <a:gd name="T29" fmla="*/ 51 h 94"/>
                <a:gd name="T30" fmla="*/ 9 w 57"/>
                <a:gd name="T31" fmla="*/ 51 h 94"/>
                <a:gd name="T32" fmla="*/ 21 w 57"/>
                <a:gd name="T33" fmla="*/ 48 h 94"/>
                <a:gd name="T34" fmla="*/ 21 w 57"/>
                <a:gd name="T35" fmla="*/ 51 h 94"/>
                <a:gd name="T36" fmla="*/ 21 w 57"/>
                <a:gd name="T37" fmla="*/ 56 h 94"/>
                <a:gd name="T38" fmla="*/ 5 w 57"/>
                <a:gd name="T39" fmla="*/ 83 h 94"/>
                <a:gd name="T40" fmla="*/ 7 w 57"/>
                <a:gd name="T41" fmla="*/ 93 h 94"/>
                <a:gd name="T42" fmla="*/ 11 w 57"/>
                <a:gd name="T43" fmla="*/ 94 h 94"/>
                <a:gd name="T44" fmla="*/ 16 w 57"/>
                <a:gd name="T45" fmla="*/ 91 h 94"/>
                <a:gd name="T46" fmla="*/ 30 w 57"/>
                <a:gd name="T47" fmla="*/ 69 h 94"/>
                <a:gd name="T48" fmla="*/ 54 w 57"/>
                <a:gd name="T49" fmla="*/ 6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" h="94">
                  <a:moveTo>
                    <a:pt x="54" y="69"/>
                  </a:moveTo>
                  <a:cubicBezTo>
                    <a:pt x="56" y="69"/>
                    <a:pt x="57" y="68"/>
                    <a:pt x="57" y="67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35"/>
                    <a:pt x="49" y="23"/>
                    <a:pt x="39" y="23"/>
                  </a:cubicBezTo>
                  <a:cubicBezTo>
                    <a:pt x="37" y="23"/>
                    <a:pt x="36" y="23"/>
                    <a:pt x="35" y="23"/>
                  </a:cubicBezTo>
                  <a:cubicBezTo>
                    <a:pt x="39" y="21"/>
                    <a:pt x="42" y="17"/>
                    <a:pt x="42" y="12"/>
                  </a:cubicBezTo>
                  <a:cubicBezTo>
                    <a:pt x="42" y="5"/>
                    <a:pt x="36" y="0"/>
                    <a:pt x="29" y="0"/>
                  </a:cubicBezTo>
                  <a:cubicBezTo>
                    <a:pt x="22" y="0"/>
                    <a:pt x="17" y="5"/>
                    <a:pt x="17" y="12"/>
                  </a:cubicBezTo>
                  <a:cubicBezTo>
                    <a:pt x="17" y="19"/>
                    <a:pt x="22" y="25"/>
                    <a:pt x="29" y="25"/>
                  </a:cubicBezTo>
                  <a:cubicBezTo>
                    <a:pt x="30" y="25"/>
                    <a:pt x="31" y="25"/>
                    <a:pt x="33" y="24"/>
                  </a:cubicBezTo>
                  <a:cubicBezTo>
                    <a:pt x="30" y="26"/>
                    <a:pt x="27" y="29"/>
                    <a:pt x="25" y="33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4" y="38"/>
                    <a:pt x="2" y="39"/>
                    <a:pt x="1" y="40"/>
                  </a:cubicBezTo>
                  <a:cubicBezTo>
                    <a:pt x="0" y="42"/>
                    <a:pt x="0" y="44"/>
                    <a:pt x="1" y="46"/>
                  </a:cubicBezTo>
                  <a:cubicBezTo>
                    <a:pt x="1" y="49"/>
                    <a:pt x="4" y="51"/>
                    <a:pt x="7" y="51"/>
                  </a:cubicBezTo>
                  <a:cubicBezTo>
                    <a:pt x="8" y="51"/>
                    <a:pt x="8" y="51"/>
                    <a:pt x="9" y="51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1" y="49"/>
                    <a:pt x="21" y="50"/>
                    <a:pt x="21" y="51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3" y="87"/>
                    <a:pt x="4" y="91"/>
                    <a:pt x="7" y="93"/>
                  </a:cubicBezTo>
                  <a:cubicBezTo>
                    <a:pt x="8" y="94"/>
                    <a:pt x="9" y="94"/>
                    <a:pt x="11" y="94"/>
                  </a:cubicBezTo>
                  <a:cubicBezTo>
                    <a:pt x="13" y="94"/>
                    <a:pt x="15" y="93"/>
                    <a:pt x="16" y="91"/>
                  </a:cubicBezTo>
                  <a:cubicBezTo>
                    <a:pt x="30" y="69"/>
                    <a:pt x="30" y="69"/>
                    <a:pt x="30" y="69"/>
                  </a:cubicBezTo>
                  <a:lnTo>
                    <a:pt x="54" y="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9"/>
            <p:cNvSpPr>
              <a:spLocks/>
            </p:cNvSpPr>
            <p:nvPr/>
          </p:nvSpPr>
          <p:spPr bwMode="auto">
            <a:xfrm>
              <a:off x="3875" y="2147"/>
              <a:ext cx="77" cy="86"/>
            </a:xfrm>
            <a:custGeom>
              <a:avLst/>
              <a:gdLst>
                <a:gd name="T0" fmla="*/ 32 w 32"/>
                <a:gd name="T1" fmla="*/ 34 h 36"/>
                <a:gd name="T2" fmla="*/ 32 w 32"/>
                <a:gd name="T3" fmla="*/ 2 h 36"/>
                <a:gd name="T4" fmla="*/ 30 w 32"/>
                <a:gd name="T5" fmla="*/ 0 h 36"/>
                <a:gd name="T6" fmla="*/ 28 w 32"/>
                <a:gd name="T7" fmla="*/ 2 h 36"/>
                <a:gd name="T8" fmla="*/ 28 w 32"/>
                <a:gd name="T9" fmla="*/ 32 h 36"/>
                <a:gd name="T10" fmla="*/ 2 w 32"/>
                <a:gd name="T11" fmla="*/ 32 h 36"/>
                <a:gd name="T12" fmla="*/ 0 w 32"/>
                <a:gd name="T13" fmla="*/ 34 h 36"/>
                <a:gd name="T14" fmla="*/ 2 w 32"/>
                <a:gd name="T15" fmla="*/ 36 h 36"/>
                <a:gd name="T16" fmla="*/ 30 w 32"/>
                <a:gd name="T17" fmla="*/ 36 h 36"/>
                <a:gd name="T18" fmla="*/ 32 w 32"/>
                <a:gd name="T19" fmla="*/ 3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6">
                  <a:moveTo>
                    <a:pt x="32" y="34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ubicBezTo>
                    <a:pt x="29" y="0"/>
                    <a:pt x="28" y="1"/>
                    <a:pt x="28" y="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2"/>
                    <a:pt x="0" y="33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2" y="35"/>
                    <a:pt x="32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73" name="图片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984" y="4852864"/>
            <a:ext cx="1188000" cy="1188000"/>
          </a:xfrm>
          <a:prstGeom prst="rect">
            <a:avLst/>
          </a:prstGeom>
        </p:spPr>
      </p:pic>
      <p:cxnSp>
        <p:nvCxnSpPr>
          <p:cNvPr id="74" name="直接连接符 73"/>
          <p:cNvCxnSpPr>
            <a:stCxn id="4" idx="7"/>
            <a:endCxn id="68" idx="2"/>
          </p:cNvCxnSpPr>
          <p:nvPr/>
        </p:nvCxnSpPr>
        <p:spPr>
          <a:xfrm flipV="1">
            <a:off x="7543806" y="1231589"/>
            <a:ext cx="1142345" cy="757476"/>
          </a:xfrm>
          <a:prstGeom prst="line">
            <a:avLst/>
          </a:prstGeom>
          <a:ln w="38100">
            <a:solidFill>
              <a:srgbClr val="8DD9D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4" idx="5"/>
            <a:endCxn id="73" idx="1"/>
          </p:cNvCxnSpPr>
          <p:nvPr/>
        </p:nvCxnSpPr>
        <p:spPr>
          <a:xfrm>
            <a:off x="7543806" y="4853599"/>
            <a:ext cx="1136178" cy="593265"/>
          </a:xfrm>
          <a:prstGeom prst="line">
            <a:avLst/>
          </a:prstGeom>
          <a:ln w="38100">
            <a:solidFill>
              <a:srgbClr val="8DD9D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图片 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159" y="3037963"/>
            <a:ext cx="675000" cy="483750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8186" y="3100657"/>
            <a:ext cx="720000" cy="472500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0914" y="1208015"/>
            <a:ext cx="641250" cy="517500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8414" y="5264542"/>
            <a:ext cx="506250" cy="416250"/>
          </a:xfrm>
          <a:prstGeom prst="rect">
            <a:avLst/>
          </a:prstGeom>
        </p:spPr>
      </p:pic>
      <p:sp>
        <p:nvSpPr>
          <p:cNvPr id="89" name="文本框 88"/>
          <p:cNvSpPr txBox="1"/>
          <p:nvPr/>
        </p:nvSpPr>
        <p:spPr>
          <a:xfrm>
            <a:off x="5546811" y="5680792"/>
            <a:ext cx="10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Your text</a:t>
            </a:r>
            <a:endParaRPr lang="zh-CN" altLang="en-US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4788100" y="6037319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将图像替换为适合你主题的图形即可</a:t>
            </a:r>
            <a:endParaRPr lang="zh-CN" altLang="en-US" sz="12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9257911" y="2979822"/>
            <a:ext cx="10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Your text</a:t>
            </a:r>
            <a:endParaRPr lang="zh-CN" altLang="en-US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437109" y="3336349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将图像替换为适合你主题的图形即可</a:t>
            </a:r>
            <a:endParaRPr lang="zh-CN" altLang="en-US" sz="12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882576" y="2906614"/>
            <a:ext cx="10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Your text</a:t>
            </a:r>
            <a:endParaRPr lang="zh-CN" altLang="en-US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108014" y="3263141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将图像替换为适合你主题的图形即可</a:t>
            </a:r>
            <a:endParaRPr lang="zh-CN" altLang="en-US" sz="12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5648678" y="566551"/>
            <a:ext cx="10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Your text</a:t>
            </a:r>
            <a:endParaRPr lang="zh-CN" altLang="en-US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827876" y="923078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将图像替换为适合你主题的图形即可</a:t>
            </a:r>
            <a:endParaRPr lang="zh-CN" altLang="en-US" sz="12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229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43572" y="2899254"/>
            <a:ext cx="576064" cy="576064"/>
            <a:chOff x="2915816" y="1254410"/>
            <a:chExt cx="576064" cy="576064"/>
          </a:xfrm>
        </p:grpSpPr>
        <p:sp>
          <p:nvSpPr>
            <p:cNvPr id="5" name="椭圆 4"/>
            <p:cNvSpPr/>
            <p:nvPr/>
          </p:nvSpPr>
          <p:spPr>
            <a:xfrm>
              <a:off x="2915816" y="1254410"/>
              <a:ext cx="576064" cy="576064"/>
            </a:xfrm>
            <a:prstGeom prst="ellipse">
              <a:avLst/>
            </a:prstGeom>
            <a:solidFill>
              <a:srgbClr val="74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yriad Pro Light" panose="020B0403030403020204" pitchFamily="34" charset="0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3037880" y="1275606"/>
              <a:ext cx="2880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Myriad Pro Light" panose="020B0403030403020204" pitchFamily="34" charset="0"/>
                </a:rPr>
                <a:t>1</a:t>
              </a:r>
              <a:endParaRPr lang="zh-CN" altLang="en-US" sz="2800" b="1" dirty="0">
                <a:solidFill>
                  <a:schemeClr val="bg1"/>
                </a:solidFill>
                <a:latin typeface="Myriad Pro Light" panose="020B0403030403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243572" y="4133988"/>
            <a:ext cx="576064" cy="576064"/>
            <a:chOff x="2893864" y="2355726"/>
            <a:chExt cx="576064" cy="576064"/>
          </a:xfrm>
        </p:grpSpPr>
        <p:sp>
          <p:nvSpPr>
            <p:cNvPr id="8" name="椭圆 7"/>
            <p:cNvSpPr/>
            <p:nvPr/>
          </p:nvSpPr>
          <p:spPr>
            <a:xfrm>
              <a:off x="2893864" y="2355726"/>
              <a:ext cx="576064" cy="576064"/>
            </a:xfrm>
            <a:prstGeom prst="ellipse">
              <a:avLst/>
            </a:prstGeom>
            <a:solidFill>
              <a:srgbClr val="74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yriad Pro Light" panose="020B0403030403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15928" y="2376922"/>
              <a:ext cx="2880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Myriad Pro Light" panose="020B0403030403020204" pitchFamily="34" charset="0"/>
                </a:rPr>
                <a:t>2</a:t>
              </a:r>
              <a:endParaRPr lang="zh-CN" altLang="en-US" sz="2800" b="1" dirty="0">
                <a:solidFill>
                  <a:schemeClr val="bg1"/>
                </a:solidFill>
                <a:latin typeface="Myriad Pro Light" panose="020B0403030403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243572" y="5368722"/>
            <a:ext cx="576064" cy="576064"/>
            <a:chOff x="3015928" y="3723878"/>
            <a:chExt cx="576064" cy="576064"/>
          </a:xfrm>
        </p:grpSpPr>
        <p:sp>
          <p:nvSpPr>
            <p:cNvPr id="11" name="椭圆 10"/>
            <p:cNvSpPr/>
            <p:nvPr/>
          </p:nvSpPr>
          <p:spPr>
            <a:xfrm>
              <a:off x="3015928" y="3723878"/>
              <a:ext cx="576064" cy="576064"/>
            </a:xfrm>
            <a:prstGeom prst="ellipse">
              <a:avLst/>
            </a:prstGeom>
            <a:solidFill>
              <a:srgbClr val="74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yriad Pro Light" panose="020B0403030403020204" pitchFamily="34" charset="0"/>
              </a:endParaRPr>
            </a:p>
          </p:txBody>
        </p:sp>
        <p:sp>
          <p:nvSpPr>
            <p:cNvPr id="12" name="TextBox 10"/>
            <p:cNvSpPr txBox="1"/>
            <p:nvPr/>
          </p:nvSpPr>
          <p:spPr>
            <a:xfrm>
              <a:off x="3137992" y="3745074"/>
              <a:ext cx="2880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Myriad Pro Light" panose="020B0403030403020204" pitchFamily="34" charset="0"/>
                </a:rPr>
                <a:t>3</a:t>
              </a:r>
              <a:endParaRPr lang="zh-CN" altLang="en-US" sz="2800" b="1" dirty="0">
                <a:solidFill>
                  <a:schemeClr val="bg1"/>
                </a:solidFill>
                <a:latin typeface="Myriad Pro Light" panose="020B0403030403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276020" y="2933666"/>
            <a:ext cx="576064" cy="576064"/>
            <a:chOff x="2915816" y="1254410"/>
            <a:chExt cx="576064" cy="576064"/>
          </a:xfrm>
        </p:grpSpPr>
        <p:sp>
          <p:nvSpPr>
            <p:cNvPr id="14" name="椭圆 13"/>
            <p:cNvSpPr/>
            <p:nvPr/>
          </p:nvSpPr>
          <p:spPr>
            <a:xfrm>
              <a:off x="2915816" y="1254410"/>
              <a:ext cx="576064" cy="576064"/>
            </a:xfrm>
            <a:prstGeom prst="ellipse">
              <a:avLst/>
            </a:prstGeom>
            <a:solidFill>
              <a:srgbClr val="74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yriad Pro Light" panose="020B0403030403020204" pitchFamily="34" charset="0"/>
              </a:endParaRPr>
            </a:p>
          </p:txBody>
        </p:sp>
        <p:sp>
          <p:nvSpPr>
            <p:cNvPr id="15" name="TextBox 16"/>
            <p:cNvSpPr txBox="1"/>
            <p:nvPr/>
          </p:nvSpPr>
          <p:spPr>
            <a:xfrm>
              <a:off x="3037880" y="1275606"/>
              <a:ext cx="2880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Myriad Pro Light" panose="020B0403030403020204" pitchFamily="34" charset="0"/>
                </a:rPr>
                <a:t>4</a:t>
              </a:r>
              <a:endParaRPr lang="zh-CN" altLang="en-US" sz="2800" b="1" dirty="0">
                <a:solidFill>
                  <a:schemeClr val="bg1"/>
                </a:solidFill>
                <a:latin typeface="Myriad Pro Light" panose="020B0403030403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276020" y="4161792"/>
            <a:ext cx="576064" cy="576064"/>
            <a:chOff x="2893864" y="2355726"/>
            <a:chExt cx="576064" cy="576064"/>
          </a:xfrm>
        </p:grpSpPr>
        <p:sp>
          <p:nvSpPr>
            <p:cNvPr id="17" name="椭圆 16"/>
            <p:cNvSpPr/>
            <p:nvPr/>
          </p:nvSpPr>
          <p:spPr>
            <a:xfrm>
              <a:off x="2893864" y="2355726"/>
              <a:ext cx="576064" cy="576064"/>
            </a:xfrm>
            <a:prstGeom prst="ellipse">
              <a:avLst/>
            </a:prstGeom>
            <a:solidFill>
              <a:srgbClr val="74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yriad Pro Light" panose="020B0403030403020204" pitchFamily="34" charset="0"/>
              </a:endParaRPr>
            </a:p>
          </p:txBody>
        </p:sp>
        <p:sp>
          <p:nvSpPr>
            <p:cNvPr id="18" name="TextBox 25"/>
            <p:cNvSpPr txBox="1"/>
            <p:nvPr/>
          </p:nvSpPr>
          <p:spPr>
            <a:xfrm>
              <a:off x="3015928" y="2376922"/>
              <a:ext cx="2880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Myriad Pro Light" panose="020B0403030403020204" pitchFamily="34" charset="0"/>
                </a:rPr>
                <a:t>5</a:t>
              </a:r>
              <a:endParaRPr lang="zh-CN" altLang="en-US" sz="2800" b="1" dirty="0">
                <a:solidFill>
                  <a:schemeClr val="bg1"/>
                </a:solidFill>
                <a:latin typeface="Myriad Pro Light" panose="020B0403030403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276020" y="5389918"/>
            <a:ext cx="576064" cy="576064"/>
            <a:chOff x="3015928" y="3723878"/>
            <a:chExt cx="576064" cy="576064"/>
          </a:xfrm>
        </p:grpSpPr>
        <p:sp>
          <p:nvSpPr>
            <p:cNvPr id="20" name="椭圆 19"/>
            <p:cNvSpPr/>
            <p:nvPr/>
          </p:nvSpPr>
          <p:spPr>
            <a:xfrm>
              <a:off x="3015928" y="3723878"/>
              <a:ext cx="576064" cy="576064"/>
            </a:xfrm>
            <a:prstGeom prst="ellipse">
              <a:avLst/>
            </a:prstGeom>
            <a:solidFill>
              <a:srgbClr val="74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yriad Pro Light" panose="020B0403030403020204" pitchFamily="34" charset="0"/>
              </a:endParaRPr>
            </a:p>
          </p:txBody>
        </p:sp>
        <p:sp>
          <p:nvSpPr>
            <p:cNvPr id="21" name="TextBox 28"/>
            <p:cNvSpPr txBox="1"/>
            <p:nvPr/>
          </p:nvSpPr>
          <p:spPr>
            <a:xfrm>
              <a:off x="3137992" y="3745074"/>
              <a:ext cx="2880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Myriad Pro Light" panose="020B0403030403020204" pitchFamily="34" charset="0"/>
                </a:rPr>
                <a:t>6</a:t>
              </a:r>
              <a:endParaRPr lang="zh-CN" altLang="en-US" sz="2800" b="1" dirty="0">
                <a:solidFill>
                  <a:schemeClr val="bg1"/>
                </a:solidFill>
                <a:latin typeface="Myriad Pro Light" panose="020B0403030403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963652" y="2797630"/>
            <a:ext cx="2892268" cy="889544"/>
            <a:chOff x="1475656" y="1347614"/>
            <a:chExt cx="2892268" cy="889544"/>
          </a:xfrm>
        </p:grpSpPr>
        <p:sp>
          <p:nvSpPr>
            <p:cNvPr id="23" name="TextBox 29"/>
            <p:cNvSpPr txBox="1"/>
            <p:nvPr/>
          </p:nvSpPr>
          <p:spPr>
            <a:xfrm>
              <a:off x="1475656" y="1652383"/>
              <a:ext cx="28922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485766"/>
                  </a:solidFill>
                  <a:latin typeface="Myriad Pro Light" panose="020B0403030403020204" pitchFamily="34" charset="0"/>
                </a:rPr>
                <a:t>Know a lot of sense, but still had bad in this life</a:t>
              </a:r>
              <a:endParaRPr lang="zh-CN" altLang="en-US" sz="1600" dirty="0">
                <a:solidFill>
                  <a:srgbClr val="485766"/>
                </a:solidFill>
                <a:latin typeface="Myriad Pro Light" panose="020B0403030403020204" pitchFamily="34" charset="0"/>
              </a:endParaRPr>
            </a:p>
          </p:txBody>
        </p:sp>
        <p:sp>
          <p:nvSpPr>
            <p:cNvPr id="24" name="TextBox 30"/>
            <p:cNvSpPr txBox="1"/>
            <p:nvPr/>
          </p:nvSpPr>
          <p:spPr>
            <a:xfrm>
              <a:off x="1487604" y="1347614"/>
              <a:ext cx="2088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74CEC4"/>
                  </a:solidFill>
                  <a:latin typeface="Myriad Pro Light" panose="020B0403030403020204" pitchFamily="34" charset="0"/>
                  <a:ea typeface="微软雅黑" pitchFamily="34" charset="-122"/>
                </a:rPr>
                <a:t>Add your title</a:t>
              </a:r>
              <a:endParaRPr lang="zh-CN" altLang="en-US" b="1" dirty="0">
                <a:solidFill>
                  <a:srgbClr val="74CEC4"/>
                </a:solidFill>
                <a:latin typeface="Myriad Pro Light" panose="020B0403030403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056160" y="2797630"/>
            <a:ext cx="2892268" cy="889544"/>
            <a:chOff x="5568164" y="1347614"/>
            <a:chExt cx="2892268" cy="889544"/>
          </a:xfrm>
        </p:grpSpPr>
        <p:sp>
          <p:nvSpPr>
            <p:cNvPr id="26" name="TextBox 31"/>
            <p:cNvSpPr txBox="1"/>
            <p:nvPr/>
          </p:nvSpPr>
          <p:spPr>
            <a:xfrm>
              <a:off x="5568164" y="1652383"/>
              <a:ext cx="28922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485766"/>
                  </a:solidFill>
                  <a:latin typeface="Myriad Pro Light" panose="020B0403030403020204" pitchFamily="34" charset="0"/>
                </a:rPr>
                <a:t>Know a lot of sense, but still had bad in this life</a:t>
              </a:r>
              <a:endParaRPr lang="zh-CN" altLang="en-US" sz="1600" dirty="0">
                <a:solidFill>
                  <a:srgbClr val="485766"/>
                </a:solidFill>
                <a:latin typeface="Myriad Pro Light" panose="020B0403030403020204" pitchFamily="34" charset="0"/>
              </a:endParaRPr>
            </a:p>
          </p:txBody>
        </p:sp>
        <p:sp>
          <p:nvSpPr>
            <p:cNvPr id="27" name="TextBox 32"/>
            <p:cNvSpPr txBox="1"/>
            <p:nvPr/>
          </p:nvSpPr>
          <p:spPr>
            <a:xfrm>
              <a:off x="5580112" y="1347614"/>
              <a:ext cx="2088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74CEC4"/>
                  </a:solidFill>
                  <a:latin typeface="Myriad Pro Light" panose="020B0403030403020204" pitchFamily="34" charset="0"/>
                  <a:ea typeface="微软雅黑" pitchFamily="34" charset="-122"/>
                </a:rPr>
                <a:t>Add your title</a:t>
              </a:r>
              <a:endParaRPr lang="zh-CN" altLang="en-US" b="1" dirty="0">
                <a:solidFill>
                  <a:srgbClr val="74CEC4"/>
                </a:solidFill>
                <a:latin typeface="Myriad Pro Light" panose="020B0403030403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963652" y="4012039"/>
            <a:ext cx="2892268" cy="889544"/>
            <a:chOff x="1490451" y="2548306"/>
            <a:chExt cx="2892268" cy="889544"/>
          </a:xfrm>
        </p:grpSpPr>
        <p:sp>
          <p:nvSpPr>
            <p:cNvPr id="29" name="TextBox 33"/>
            <p:cNvSpPr txBox="1"/>
            <p:nvPr/>
          </p:nvSpPr>
          <p:spPr>
            <a:xfrm>
              <a:off x="1490451" y="2853075"/>
              <a:ext cx="28922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485766"/>
                  </a:solidFill>
                  <a:latin typeface="Myriad Pro Light" panose="020B0403030403020204" pitchFamily="34" charset="0"/>
                </a:rPr>
                <a:t>Know a lot of sense, but still had bad in this life</a:t>
              </a:r>
              <a:endParaRPr lang="zh-CN" altLang="en-US" sz="1600" dirty="0">
                <a:solidFill>
                  <a:srgbClr val="485766"/>
                </a:solidFill>
                <a:latin typeface="Myriad Pro Light" panose="020B0403030403020204" pitchFamily="34" charset="0"/>
              </a:endParaRPr>
            </a:p>
          </p:txBody>
        </p:sp>
        <p:sp>
          <p:nvSpPr>
            <p:cNvPr id="30" name="TextBox 34"/>
            <p:cNvSpPr txBox="1"/>
            <p:nvPr/>
          </p:nvSpPr>
          <p:spPr>
            <a:xfrm>
              <a:off x="1502399" y="2548306"/>
              <a:ext cx="2088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74CEC4"/>
                  </a:solidFill>
                  <a:latin typeface="Myriad Pro Light" panose="020B0403030403020204" pitchFamily="34" charset="0"/>
                  <a:ea typeface="微软雅黑" pitchFamily="34" charset="-122"/>
                </a:rPr>
                <a:t>Add your title</a:t>
              </a:r>
              <a:endParaRPr lang="zh-CN" altLang="en-US" b="1" dirty="0">
                <a:solidFill>
                  <a:srgbClr val="74CEC4"/>
                </a:solidFill>
                <a:latin typeface="Myriad Pro Light" panose="020B0403030403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056160" y="4021766"/>
            <a:ext cx="2892268" cy="889544"/>
            <a:chOff x="5712180" y="2597446"/>
            <a:chExt cx="2892268" cy="889544"/>
          </a:xfrm>
        </p:grpSpPr>
        <p:sp>
          <p:nvSpPr>
            <p:cNvPr id="32" name="TextBox 35"/>
            <p:cNvSpPr txBox="1"/>
            <p:nvPr/>
          </p:nvSpPr>
          <p:spPr>
            <a:xfrm>
              <a:off x="5712180" y="2902215"/>
              <a:ext cx="28922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485766"/>
                  </a:solidFill>
                  <a:latin typeface="Myriad Pro Light" panose="020B0403030403020204" pitchFamily="34" charset="0"/>
                </a:rPr>
                <a:t>Know a lot of sense, but still had bad in this life</a:t>
              </a:r>
              <a:endParaRPr lang="zh-CN" altLang="en-US" sz="1600" dirty="0">
                <a:solidFill>
                  <a:srgbClr val="485766"/>
                </a:solidFill>
                <a:latin typeface="Myriad Pro Light" panose="020B0403030403020204" pitchFamily="34" charset="0"/>
              </a:endParaRPr>
            </a:p>
          </p:txBody>
        </p:sp>
        <p:sp>
          <p:nvSpPr>
            <p:cNvPr id="33" name="TextBox 36"/>
            <p:cNvSpPr txBox="1"/>
            <p:nvPr/>
          </p:nvSpPr>
          <p:spPr>
            <a:xfrm>
              <a:off x="5724128" y="2597446"/>
              <a:ext cx="2088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74CEC4"/>
                  </a:solidFill>
                  <a:latin typeface="Myriad Pro Light" panose="020B0403030403020204" pitchFamily="34" charset="0"/>
                  <a:ea typeface="微软雅黑" pitchFamily="34" charset="-122"/>
                </a:rPr>
                <a:t>Add your title</a:t>
              </a:r>
              <a:endParaRPr lang="zh-CN" altLang="en-US" b="1" dirty="0">
                <a:solidFill>
                  <a:srgbClr val="74CEC4"/>
                </a:solidFill>
                <a:latin typeface="Myriad Pro Light" panose="020B0403030403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963652" y="5226448"/>
            <a:ext cx="2892268" cy="889544"/>
            <a:chOff x="1490451" y="3776432"/>
            <a:chExt cx="2892268" cy="889544"/>
          </a:xfrm>
        </p:grpSpPr>
        <p:sp>
          <p:nvSpPr>
            <p:cNvPr id="35" name="TextBox 37"/>
            <p:cNvSpPr txBox="1"/>
            <p:nvPr/>
          </p:nvSpPr>
          <p:spPr>
            <a:xfrm>
              <a:off x="1490451" y="4081201"/>
              <a:ext cx="28922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485766"/>
                  </a:solidFill>
                  <a:latin typeface="Myriad Pro Light" panose="020B0403030403020204" pitchFamily="34" charset="0"/>
                </a:rPr>
                <a:t>Know a lot of sense, but still had bad in this life</a:t>
              </a:r>
              <a:endParaRPr lang="zh-CN" altLang="en-US" sz="1600" dirty="0">
                <a:solidFill>
                  <a:srgbClr val="485766"/>
                </a:solidFill>
                <a:latin typeface="Myriad Pro Light" panose="020B0403030403020204" pitchFamily="34" charset="0"/>
              </a:endParaRPr>
            </a:p>
          </p:txBody>
        </p:sp>
        <p:sp>
          <p:nvSpPr>
            <p:cNvPr id="36" name="TextBox 38"/>
            <p:cNvSpPr txBox="1"/>
            <p:nvPr/>
          </p:nvSpPr>
          <p:spPr>
            <a:xfrm>
              <a:off x="1502399" y="3776432"/>
              <a:ext cx="2088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74CEC4"/>
                  </a:solidFill>
                  <a:latin typeface="Myriad Pro Light" panose="020B0403030403020204" pitchFamily="34" charset="0"/>
                  <a:ea typeface="微软雅黑" pitchFamily="34" charset="-122"/>
                </a:rPr>
                <a:t>Add your title</a:t>
              </a:r>
              <a:endParaRPr lang="zh-CN" altLang="en-US" b="1" dirty="0">
                <a:solidFill>
                  <a:srgbClr val="74CEC4"/>
                </a:solidFill>
                <a:latin typeface="Myriad Pro Light" panose="020B0403030403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056160" y="5245902"/>
            <a:ext cx="2892268" cy="889544"/>
            <a:chOff x="5652120" y="3795886"/>
            <a:chExt cx="2892268" cy="889544"/>
          </a:xfrm>
        </p:grpSpPr>
        <p:sp>
          <p:nvSpPr>
            <p:cNvPr id="38" name="TextBox 39"/>
            <p:cNvSpPr txBox="1"/>
            <p:nvPr/>
          </p:nvSpPr>
          <p:spPr>
            <a:xfrm>
              <a:off x="5652120" y="4100655"/>
              <a:ext cx="28922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485766"/>
                  </a:solidFill>
                  <a:latin typeface="Myriad Pro Light" panose="020B0403030403020204" pitchFamily="34" charset="0"/>
                </a:rPr>
                <a:t>Know a lot of sense, but still had bad in this life</a:t>
              </a:r>
              <a:endParaRPr lang="zh-CN" altLang="en-US" sz="1600" dirty="0">
                <a:solidFill>
                  <a:srgbClr val="485766"/>
                </a:solidFill>
                <a:latin typeface="Myriad Pro Light" panose="020B0403030403020204" pitchFamily="34" charset="0"/>
              </a:endParaRPr>
            </a:p>
          </p:txBody>
        </p:sp>
        <p:sp>
          <p:nvSpPr>
            <p:cNvPr id="39" name="TextBox 40"/>
            <p:cNvSpPr txBox="1"/>
            <p:nvPr/>
          </p:nvSpPr>
          <p:spPr>
            <a:xfrm>
              <a:off x="5664068" y="3795886"/>
              <a:ext cx="2088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74CEC4"/>
                  </a:solidFill>
                  <a:latin typeface="Myriad Pro Light" panose="020B0403030403020204" pitchFamily="34" charset="0"/>
                  <a:ea typeface="微软雅黑" pitchFamily="34" charset="-122"/>
                </a:rPr>
                <a:t>Add your title</a:t>
              </a:r>
              <a:endParaRPr lang="zh-CN" altLang="en-US" b="1" dirty="0">
                <a:solidFill>
                  <a:srgbClr val="74CEC4"/>
                </a:solidFill>
                <a:latin typeface="Myriad Pro Light" panose="020B0403030403020204" pitchFamily="34" charset="0"/>
                <a:ea typeface="微软雅黑" pitchFamily="34" charset="-122"/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>
            <a:off x="409575" y="2286000"/>
            <a:ext cx="11372850" cy="0"/>
          </a:xfrm>
          <a:prstGeom prst="line">
            <a:avLst/>
          </a:prstGeom>
          <a:ln>
            <a:solidFill>
              <a:srgbClr val="48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228212" y="77975"/>
            <a:ext cx="83227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latin typeface="Myriad Pro Light" panose="020B0403030403020204" pitchFamily="34" charset="0"/>
              </a:rPr>
              <a:t>Human Resources</a:t>
            </a:r>
            <a:endParaRPr lang="zh-CN" altLang="en-US" sz="8800" dirty="0">
              <a:solidFill>
                <a:srgbClr val="74CEC4"/>
              </a:solidFill>
              <a:latin typeface="Myriad Pro Light" panose="020B0403030403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235168" y="1398519"/>
            <a:ext cx="4658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516D82"/>
                </a:solidFill>
                <a:latin typeface="Century Gothic" panose="020B0502020202020204" pitchFamily="34" charset="0"/>
              </a:rPr>
              <a:t>Get it now! A PowerPoint Presentation Template, clean, creative, simple, unique, scalable and multipurpose PowerPoint Template. </a:t>
            </a:r>
            <a:endParaRPr lang="zh-CN" altLang="en-US" sz="1200" dirty="0">
              <a:solidFill>
                <a:srgbClr val="516D8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474767" y="9903"/>
            <a:ext cx="2313092" cy="2034947"/>
            <a:chOff x="747901" y="9903"/>
            <a:chExt cx="2313092" cy="2034947"/>
          </a:xfrm>
        </p:grpSpPr>
        <p:grpSp>
          <p:nvGrpSpPr>
            <p:cNvPr id="45" name="组合 44"/>
            <p:cNvGrpSpPr/>
            <p:nvPr/>
          </p:nvGrpSpPr>
          <p:grpSpPr>
            <a:xfrm>
              <a:off x="747901" y="9903"/>
              <a:ext cx="2313092" cy="2034947"/>
              <a:chOff x="747901" y="9903"/>
              <a:chExt cx="2313092" cy="2034947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747901" y="361950"/>
                <a:ext cx="2313092" cy="1682900"/>
              </a:xfrm>
              <a:prstGeom prst="rect">
                <a:avLst/>
              </a:prstGeom>
              <a:solidFill>
                <a:srgbClr val="74C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112" y="9903"/>
                <a:ext cx="2026252" cy="2026252"/>
              </a:xfrm>
              <a:prstGeom prst="rect">
                <a:avLst/>
              </a:prstGeom>
            </p:spPr>
          </p:pic>
        </p:grpSp>
        <p:sp>
          <p:nvSpPr>
            <p:cNvPr id="46" name="文本框 45"/>
            <p:cNvSpPr txBox="1"/>
            <p:nvPr/>
          </p:nvSpPr>
          <p:spPr>
            <a:xfrm>
              <a:off x="879967" y="1582744"/>
              <a:ext cx="2048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输入文字或</a:t>
              </a:r>
              <a:r>
                <a:rPr lang="en-US" altLang="zh-CN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LOGO</a:t>
              </a:r>
              <a:endPara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3075092" y="304800"/>
            <a:ext cx="0" cy="1767410"/>
          </a:xfrm>
          <a:prstGeom prst="line">
            <a:avLst/>
          </a:prstGeom>
          <a:ln>
            <a:solidFill>
              <a:srgbClr val="48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62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矩形 131"/>
          <p:cNvSpPr/>
          <p:nvPr/>
        </p:nvSpPr>
        <p:spPr>
          <a:xfrm>
            <a:off x="-15546" y="5415307"/>
            <a:ext cx="12207546" cy="1442693"/>
          </a:xfrm>
          <a:prstGeom prst="rect">
            <a:avLst/>
          </a:prstGeom>
          <a:solidFill>
            <a:srgbClr val="3FB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  <a:alpha val="70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2586" y="1174799"/>
            <a:ext cx="11185224" cy="3968798"/>
            <a:chOff x="642586" y="505838"/>
            <a:chExt cx="11185224" cy="3968798"/>
          </a:xfrm>
        </p:grpSpPr>
        <p:sp>
          <p:nvSpPr>
            <p:cNvPr id="5" name="梯形 4"/>
            <p:cNvSpPr/>
            <p:nvPr/>
          </p:nvSpPr>
          <p:spPr>
            <a:xfrm>
              <a:off x="642586" y="1965036"/>
              <a:ext cx="2997783" cy="2509600"/>
            </a:xfrm>
            <a:custGeom>
              <a:avLst/>
              <a:gdLst>
                <a:gd name="connsiteX0" fmla="*/ 0 w 2965269"/>
                <a:gd name="connsiteY0" fmla="*/ 2724558 h 2724558"/>
                <a:gd name="connsiteX1" fmla="*/ 681140 w 2965269"/>
                <a:gd name="connsiteY1" fmla="*/ 0 h 2724558"/>
                <a:gd name="connsiteX2" fmla="*/ 2284130 w 2965269"/>
                <a:gd name="connsiteY2" fmla="*/ 0 h 2724558"/>
                <a:gd name="connsiteX3" fmla="*/ 2965269 w 2965269"/>
                <a:gd name="connsiteY3" fmla="*/ 2724558 h 2724558"/>
                <a:gd name="connsiteX4" fmla="*/ 0 w 2965269"/>
                <a:gd name="connsiteY4" fmla="*/ 2724558 h 2724558"/>
                <a:gd name="connsiteX0" fmla="*/ 0 w 2965269"/>
                <a:gd name="connsiteY0" fmla="*/ 3003232 h 3003232"/>
                <a:gd name="connsiteX1" fmla="*/ 681140 w 2965269"/>
                <a:gd name="connsiteY1" fmla="*/ 278674 h 3003232"/>
                <a:gd name="connsiteX2" fmla="*/ 2284130 w 2965269"/>
                <a:gd name="connsiteY2" fmla="*/ 278674 h 3003232"/>
                <a:gd name="connsiteX3" fmla="*/ 2965269 w 2965269"/>
                <a:gd name="connsiteY3" fmla="*/ 3003232 h 3003232"/>
                <a:gd name="connsiteX4" fmla="*/ 0 w 2965269"/>
                <a:gd name="connsiteY4" fmla="*/ 3003232 h 3003232"/>
                <a:gd name="connsiteX0" fmla="*/ 0 w 2965269"/>
                <a:gd name="connsiteY0" fmla="*/ 3244956 h 3244956"/>
                <a:gd name="connsiteX1" fmla="*/ 681140 w 2965269"/>
                <a:gd name="connsiteY1" fmla="*/ 520398 h 3244956"/>
                <a:gd name="connsiteX2" fmla="*/ 2284130 w 2965269"/>
                <a:gd name="connsiteY2" fmla="*/ 520398 h 3244956"/>
                <a:gd name="connsiteX3" fmla="*/ 2965269 w 2965269"/>
                <a:gd name="connsiteY3" fmla="*/ 3244956 h 3244956"/>
                <a:gd name="connsiteX4" fmla="*/ 0 w 2965269"/>
                <a:gd name="connsiteY4" fmla="*/ 3244956 h 3244956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2845302 h 2845302"/>
                <a:gd name="connsiteX1" fmla="*/ 681140 w 2965269"/>
                <a:gd name="connsiteY1" fmla="*/ 120744 h 2845302"/>
                <a:gd name="connsiteX2" fmla="*/ 2965269 w 2965269"/>
                <a:gd name="connsiteY2" fmla="*/ 2845302 h 2845302"/>
                <a:gd name="connsiteX3" fmla="*/ 2965269 w 2965269"/>
                <a:gd name="connsiteY3" fmla="*/ 2845302 h 2845302"/>
                <a:gd name="connsiteX4" fmla="*/ 0 w 2965269"/>
                <a:gd name="connsiteY4" fmla="*/ 2845302 h 2845302"/>
                <a:gd name="connsiteX0" fmla="*/ 0 w 2965269"/>
                <a:gd name="connsiteY0" fmla="*/ 3006412 h 3006412"/>
                <a:gd name="connsiteX1" fmla="*/ 1188720 w 2965269"/>
                <a:gd name="connsiteY1" fmla="*/ 115391 h 3006412"/>
                <a:gd name="connsiteX2" fmla="*/ 2965269 w 2965269"/>
                <a:gd name="connsiteY2" fmla="*/ 3006412 h 3006412"/>
                <a:gd name="connsiteX3" fmla="*/ 2965269 w 2965269"/>
                <a:gd name="connsiteY3" fmla="*/ 3006412 h 3006412"/>
                <a:gd name="connsiteX4" fmla="*/ 0 w 2965269"/>
                <a:gd name="connsiteY4" fmla="*/ 3006412 h 3006412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879811 h 2879811"/>
                <a:gd name="connsiteX1" fmla="*/ 1280160 w 2965269"/>
                <a:gd name="connsiteY1" fmla="*/ 1853 h 2879811"/>
                <a:gd name="connsiteX2" fmla="*/ 2756263 w 2965269"/>
                <a:gd name="connsiteY2" fmla="*/ 2448736 h 2879811"/>
                <a:gd name="connsiteX3" fmla="*/ 2965269 w 2965269"/>
                <a:gd name="connsiteY3" fmla="*/ 2879811 h 2879811"/>
                <a:gd name="connsiteX4" fmla="*/ 2965269 w 2965269"/>
                <a:gd name="connsiteY4" fmla="*/ 2879811 h 2879811"/>
                <a:gd name="connsiteX5" fmla="*/ 0 w 2965269"/>
                <a:gd name="connsiteY5" fmla="*/ 2879811 h 2879811"/>
                <a:gd name="connsiteX0" fmla="*/ 0 w 2965269"/>
                <a:gd name="connsiteY0" fmla="*/ 2879777 h 2879777"/>
                <a:gd name="connsiteX1" fmla="*/ 1280160 w 2965269"/>
                <a:gd name="connsiteY1" fmla="*/ 1819 h 2879777"/>
                <a:gd name="connsiteX2" fmla="*/ 2495006 w 2965269"/>
                <a:gd name="connsiteY2" fmla="*/ 2487891 h 2879777"/>
                <a:gd name="connsiteX3" fmla="*/ 2965269 w 2965269"/>
                <a:gd name="connsiteY3" fmla="*/ 2879777 h 2879777"/>
                <a:gd name="connsiteX4" fmla="*/ 2965269 w 2965269"/>
                <a:gd name="connsiteY4" fmla="*/ 2879777 h 2879777"/>
                <a:gd name="connsiteX5" fmla="*/ 0 w 2965269"/>
                <a:gd name="connsiteY5" fmla="*/ 2879777 h 2879777"/>
                <a:gd name="connsiteX0" fmla="*/ 206249 w 3171518"/>
                <a:gd name="connsiteY0" fmla="*/ 2879777 h 2879777"/>
                <a:gd name="connsiteX1" fmla="*/ 389129 w 3171518"/>
                <a:gd name="connsiteY1" fmla="*/ 2278885 h 2879777"/>
                <a:gd name="connsiteX2" fmla="*/ 1486409 w 3171518"/>
                <a:gd name="connsiteY2" fmla="*/ 1819 h 2879777"/>
                <a:gd name="connsiteX3" fmla="*/ 2701255 w 3171518"/>
                <a:gd name="connsiteY3" fmla="*/ 2487891 h 2879777"/>
                <a:gd name="connsiteX4" fmla="*/ 3171518 w 3171518"/>
                <a:gd name="connsiteY4" fmla="*/ 2879777 h 2879777"/>
                <a:gd name="connsiteX5" fmla="*/ 3171518 w 3171518"/>
                <a:gd name="connsiteY5" fmla="*/ 2879777 h 2879777"/>
                <a:gd name="connsiteX6" fmla="*/ 206249 w 3171518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31267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58699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92828 h 2893852"/>
                <a:gd name="connsiteX1" fmla="*/ 502777 w 2997783"/>
                <a:gd name="connsiteY1" fmla="*/ 2226622 h 2893852"/>
                <a:gd name="connsiteX2" fmla="*/ 1534742 w 2997783"/>
                <a:gd name="connsiteY2" fmla="*/ 1807 h 2893852"/>
                <a:gd name="connsiteX3" fmla="*/ 2527520 w 2997783"/>
                <a:gd name="connsiteY3" fmla="*/ 2500942 h 2893852"/>
                <a:gd name="connsiteX4" fmla="*/ 2997783 w 2997783"/>
                <a:gd name="connsiteY4" fmla="*/ 2892828 h 2893852"/>
                <a:gd name="connsiteX5" fmla="*/ 2997783 w 2997783"/>
                <a:gd name="connsiteY5" fmla="*/ 2892828 h 2893852"/>
                <a:gd name="connsiteX6" fmla="*/ 32514 w 2997783"/>
                <a:gd name="connsiteY6" fmla="*/ 2892828 h 289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7783" h="2893852">
                  <a:moveTo>
                    <a:pt x="32514" y="2892828"/>
                  </a:moveTo>
                  <a:cubicBezTo>
                    <a:pt x="-117708" y="2910245"/>
                    <a:pt x="289417" y="2706282"/>
                    <a:pt x="502777" y="2226622"/>
                  </a:cubicBezTo>
                  <a:cubicBezTo>
                    <a:pt x="716137" y="1746962"/>
                    <a:pt x="1149388" y="-33027"/>
                    <a:pt x="1534742" y="1807"/>
                  </a:cubicBezTo>
                  <a:cubicBezTo>
                    <a:pt x="1994119" y="-70039"/>
                    <a:pt x="2246669" y="2021282"/>
                    <a:pt x="2527520" y="2500942"/>
                  </a:cubicBezTo>
                  <a:cubicBezTo>
                    <a:pt x="2808371" y="2980602"/>
                    <a:pt x="2962949" y="2820982"/>
                    <a:pt x="2997783" y="2892828"/>
                  </a:cubicBezTo>
                  <a:lnTo>
                    <a:pt x="2997783" y="2892828"/>
                  </a:lnTo>
                  <a:lnTo>
                    <a:pt x="32514" y="2892828"/>
                  </a:lnTo>
                  <a:close/>
                </a:path>
              </a:pathLst>
            </a:custGeom>
            <a:solidFill>
              <a:srgbClr val="48576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梯形 4"/>
            <p:cNvSpPr/>
            <p:nvPr/>
          </p:nvSpPr>
          <p:spPr>
            <a:xfrm>
              <a:off x="1923394" y="1128409"/>
              <a:ext cx="2997783" cy="3346227"/>
            </a:xfrm>
            <a:custGeom>
              <a:avLst/>
              <a:gdLst>
                <a:gd name="connsiteX0" fmla="*/ 0 w 2965269"/>
                <a:gd name="connsiteY0" fmla="*/ 2724558 h 2724558"/>
                <a:gd name="connsiteX1" fmla="*/ 681140 w 2965269"/>
                <a:gd name="connsiteY1" fmla="*/ 0 h 2724558"/>
                <a:gd name="connsiteX2" fmla="*/ 2284130 w 2965269"/>
                <a:gd name="connsiteY2" fmla="*/ 0 h 2724558"/>
                <a:gd name="connsiteX3" fmla="*/ 2965269 w 2965269"/>
                <a:gd name="connsiteY3" fmla="*/ 2724558 h 2724558"/>
                <a:gd name="connsiteX4" fmla="*/ 0 w 2965269"/>
                <a:gd name="connsiteY4" fmla="*/ 2724558 h 2724558"/>
                <a:gd name="connsiteX0" fmla="*/ 0 w 2965269"/>
                <a:gd name="connsiteY0" fmla="*/ 3003232 h 3003232"/>
                <a:gd name="connsiteX1" fmla="*/ 681140 w 2965269"/>
                <a:gd name="connsiteY1" fmla="*/ 278674 h 3003232"/>
                <a:gd name="connsiteX2" fmla="*/ 2284130 w 2965269"/>
                <a:gd name="connsiteY2" fmla="*/ 278674 h 3003232"/>
                <a:gd name="connsiteX3" fmla="*/ 2965269 w 2965269"/>
                <a:gd name="connsiteY3" fmla="*/ 3003232 h 3003232"/>
                <a:gd name="connsiteX4" fmla="*/ 0 w 2965269"/>
                <a:gd name="connsiteY4" fmla="*/ 3003232 h 3003232"/>
                <a:gd name="connsiteX0" fmla="*/ 0 w 2965269"/>
                <a:gd name="connsiteY0" fmla="*/ 3244956 h 3244956"/>
                <a:gd name="connsiteX1" fmla="*/ 681140 w 2965269"/>
                <a:gd name="connsiteY1" fmla="*/ 520398 h 3244956"/>
                <a:gd name="connsiteX2" fmla="*/ 2284130 w 2965269"/>
                <a:gd name="connsiteY2" fmla="*/ 520398 h 3244956"/>
                <a:gd name="connsiteX3" fmla="*/ 2965269 w 2965269"/>
                <a:gd name="connsiteY3" fmla="*/ 3244956 h 3244956"/>
                <a:gd name="connsiteX4" fmla="*/ 0 w 2965269"/>
                <a:gd name="connsiteY4" fmla="*/ 3244956 h 3244956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2845302 h 2845302"/>
                <a:gd name="connsiteX1" fmla="*/ 681140 w 2965269"/>
                <a:gd name="connsiteY1" fmla="*/ 120744 h 2845302"/>
                <a:gd name="connsiteX2" fmla="*/ 2965269 w 2965269"/>
                <a:gd name="connsiteY2" fmla="*/ 2845302 h 2845302"/>
                <a:gd name="connsiteX3" fmla="*/ 2965269 w 2965269"/>
                <a:gd name="connsiteY3" fmla="*/ 2845302 h 2845302"/>
                <a:gd name="connsiteX4" fmla="*/ 0 w 2965269"/>
                <a:gd name="connsiteY4" fmla="*/ 2845302 h 2845302"/>
                <a:gd name="connsiteX0" fmla="*/ 0 w 2965269"/>
                <a:gd name="connsiteY0" fmla="*/ 3006412 h 3006412"/>
                <a:gd name="connsiteX1" fmla="*/ 1188720 w 2965269"/>
                <a:gd name="connsiteY1" fmla="*/ 115391 h 3006412"/>
                <a:gd name="connsiteX2" fmla="*/ 2965269 w 2965269"/>
                <a:gd name="connsiteY2" fmla="*/ 3006412 h 3006412"/>
                <a:gd name="connsiteX3" fmla="*/ 2965269 w 2965269"/>
                <a:gd name="connsiteY3" fmla="*/ 3006412 h 3006412"/>
                <a:gd name="connsiteX4" fmla="*/ 0 w 2965269"/>
                <a:gd name="connsiteY4" fmla="*/ 3006412 h 3006412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879811 h 2879811"/>
                <a:gd name="connsiteX1" fmla="*/ 1280160 w 2965269"/>
                <a:gd name="connsiteY1" fmla="*/ 1853 h 2879811"/>
                <a:gd name="connsiteX2" fmla="*/ 2756263 w 2965269"/>
                <a:gd name="connsiteY2" fmla="*/ 2448736 h 2879811"/>
                <a:gd name="connsiteX3" fmla="*/ 2965269 w 2965269"/>
                <a:gd name="connsiteY3" fmla="*/ 2879811 h 2879811"/>
                <a:gd name="connsiteX4" fmla="*/ 2965269 w 2965269"/>
                <a:gd name="connsiteY4" fmla="*/ 2879811 h 2879811"/>
                <a:gd name="connsiteX5" fmla="*/ 0 w 2965269"/>
                <a:gd name="connsiteY5" fmla="*/ 2879811 h 2879811"/>
                <a:gd name="connsiteX0" fmla="*/ 0 w 2965269"/>
                <a:gd name="connsiteY0" fmla="*/ 2879777 h 2879777"/>
                <a:gd name="connsiteX1" fmla="*/ 1280160 w 2965269"/>
                <a:gd name="connsiteY1" fmla="*/ 1819 h 2879777"/>
                <a:gd name="connsiteX2" fmla="*/ 2495006 w 2965269"/>
                <a:gd name="connsiteY2" fmla="*/ 2487891 h 2879777"/>
                <a:gd name="connsiteX3" fmla="*/ 2965269 w 2965269"/>
                <a:gd name="connsiteY3" fmla="*/ 2879777 h 2879777"/>
                <a:gd name="connsiteX4" fmla="*/ 2965269 w 2965269"/>
                <a:gd name="connsiteY4" fmla="*/ 2879777 h 2879777"/>
                <a:gd name="connsiteX5" fmla="*/ 0 w 2965269"/>
                <a:gd name="connsiteY5" fmla="*/ 2879777 h 2879777"/>
                <a:gd name="connsiteX0" fmla="*/ 206249 w 3171518"/>
                <a:gd name="connsiteY0" fmla="*/ 2879777 h 2879777"/>
                <a:gd name="connsiteX1" fmla="*/ 389129 w 3171518"/>
                <a:gd name="connsiteY1" fmla="*/ 2278885 h 2879777"/>
                <a:gd name="connsiteX2" fmla="*/ 1486409 w 3171518"/>
                <a:gd name="connsiteY2" fmla="*/ 1819 h 2879777"/>
                <a:gd name="connsiteX3" fmla="*/ 2701255 w 3171518"/>
                <a:gd name="connsiteY3" fmla="*/ 2487891 h 2879777"/>
                <a:gd name="connsiteX4" fmla="*/ 3171518 w 3171518"/>
                <a:gd name="connsiteY4" fmla="*/ 2879777 h 2879777"/>
                <a:gd name="connsiteX5" fmla="*/ 3171518 w 3171518"/>
                <a:gd name="connsiteY5" fmla="*/ 2879777 h 2879777"/>
                <a:gd name="connsiteX6" fmla="*/ 206249 w 3171518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31267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58699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92828 h 2893852"/>
                <a:gd name="connsiteX1" fmla="*/ 502777 w 2997783"/>
                <a:gd name="connsiteY1" fmla="*/ 2226622 h 2893852"/>
                <a:gd name="connsiteX2" fmla="*/ 1534742 w 2997783"/>
                <a:gd name="connsiteY2" fmla="*/ 1807 h 2893852"/>
                <a:gd name="connsiteX3" fmla="*/ 2527520 w 2997783"/>
                <a:gd name="connsiteY3" fmla="*/ 2500942 h 2893852"/>
                <a:gd name="connsiteX4" fmla="*/ 2997783 w 2997783"/>
                <a:gd name="connsiteY4" fmla="*/ 2892828 h 2893852"/>
                <a:gd name="connsiteX5" fmla="*/ 2997783 w 2997783"/>
                <a:gd name="connsiteY5" fmla="*/ 2892828 h 2893852"/>
                <a:gd name="connsiteX6" fmla="*/ 32514 w 2997783"/>
                <a:gd name="connsiteY6" fmla="*/ 2892828 h 289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7783" h="2893852">
                  <a:moveTo>
                    <a:pt x="32514" y="2892828"/>
                  </a:moveTo>
                  <a:cubicBezTo>
                    <a:pt x="-117708" y="2910245"/>
                    <a:pt x="289417" y="2706282"/>
                    <a:pt x="502777" y="2226622"/>
                  </a:cubicBezTo>
                  <a:cubicBezTo>
                    <a:pt x="716137" y="1746962"/>
                    <a:pt x="1149388" y="-33027"/>
                    <a:pt x="1534742" y="1807"/>
                  </a:cubicBezTo>
                  <a:cubicBezTo>
                    <a:pt x="1994119" y="-70039"/>
                    <a:pt x="2246669" y="2021282"/>
                    <a:pt x="2527520" y="2500942"/>
                  </a:cubicBezTo>
                  <a:cubicBezTo>
                    <a:pt x="2808371" y="2980602"/>
                    <a:pt x="2962949" y="2820982"/>
                    <a:pt x="2997783" y="2892828"/>
                  </a:cubicBezTo>
                  <a:lnTo>
                    <a:pt x="2997783" y="2892828"/>
                  </a:lnTo>
                  <a:lnTo>
                    <a:pt x="32514" y="2892828"/>
                  </a:lnTo>
                  <a:close/>
                </a:path>
              </a:pathLst>
            </a:custGeom>
            <a:solidFill>
              <a:srgbClr val="569EC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梯形 4"/>
            <p:cNvSpPr/>
            <p:nvPr/>
          </p:nvSpPr>
          <p:spPr>
            <a:xfrm>
              <a:off x="3204202" y="505838"/>
              <a:ext cx="2997783" cy="3968797"/>
            </a:xfrm>
            <a:custGeom>
              <a:avLst/>
              <a:gdLst>
                <a:gd name="connsiteX0" fmla="*/ 0 w 2965269"/>
                <a:gd name="connsiteY0" fmla="*/ 2724558 h 2724558"/>
                <a:gd name="connsiteX1" fmla="*/ 681140 w 2965269"/>
                <a:gd name="connsiteY1" fmla="*/ 0 h 2724558"/>
                <a:gd name="connsiteX2" fmla="*/ 2284130 w 2965269"/>
                <a:gd name="connsiteY2" fmla="*/ 0 h 2724558"/>
                <a:gd name="connsiteX3" fmla="*/ 2965269 w 2965269"/>
                <a:gd name="connsiteY3" fmla="*/ 2724558 h 2724558"/>
                <a:gd name="connsiteX4" fmla="*/ 0 w 2965269"/>
                <a:gd name="connsiteY4" fmla="*/ 2724558 h 2724558"/>
                <a:gd name="connsiteX0" fmla="*/ 0 w 2965269"/>
                <a:gd name="connsiteY0" fmla="*/ 3003232 h 3003232"/>
                <a:gd name="connsiteX1" fmla="*/ 681140 w 2965269"/>
                <a:gd name="connsiteY1" fmla="*/ 278674 h 3003232"/>
                <a:gd name="connsiteX2" fmla="*/ 2284130 w 2965269"/>
                <a:gd name="connsiteY2" fmla="*/ 278674 h 3003232"/>
                <a:gd name="connsiteX3" fmla="*/ 2965269 w 2965269"/>
                <a:gd name="connsiteY3" fmla="*/ 3003232 h 3003232"/>
                <a:gd name="connsiteX4" fmla="*/ 0 w 2965269"/>
                <a:gd name="connsiteY4" fmla="*/ 3003232 h 3003232"/>
                <a:gd name="connsiteX0" fmla="*/ 0 w 2965269"/>
                <a:gd name="connsiteY0" fmla="*/ 3244956 h 3244956"/>
                <a:gd name="connsiteX1" fmla="*/ 681140 w 2965269"/>
                <a:gd name="connsiteY1" fmla="*/ 520398 h 3244956"/>
                <a:gd name="connsiteX2" fmla="*/ 2284130 w 2965269"/>
                <a:gd name="connsiteY2" fmla="*/ 520398 h 3244956"/>
                <a:gd name="connsiteX3" fmla="*/ 2965269 w 2965269"/>
                <a:gd name="connsiteY3" fmla="*/ 3244956 h 3244956"/>
                <a:gd name="connsiteX4" fmla="*/ 0 w 2965269"/>
                <a:gd name="connsiteY4" fmla="*/ 3244956 h 3244956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2845302 h 2845302"/>
                <a:gd name="connsiteX1" fmla="*/ 681140 w 2965269"/>
                <a:gd name="connsiteY1" fmla="*/ 120744 h 2845302"/>
                <a:gd name="connsiteX2" fmla="*/ 2965269 w 2965269"/>
                <a:gd name="connsiteY2" fmla="*/ 2845302 h 2845302"/>
                <a:gd name="connsiteX3" fmla="*/ 2965269 w 2965269"/>
                <a:gd name="connsiteY3" fmla="*/ 2845302 h 2845302"/>
                <a:gd name="connsiteX4" fmla="*/ 0 w 2965269"/>
                <a:gd name="connsiteY4" fmla="*/ 2845302 h 2845302"/>
                <a:gd name="connsiteX0" fmla="*/ 0 w 2965269"/>
                <a:gd name="connsiteY0" fmla="*/ 3006412 h 3006412"/>
                <a:gd name="connsiteX1" fmla="*/ 1188720 w 2965269"/>
                <a:gd name="connsiteY1" fmla="*/ 115391 h 3006412"/>
                <a:gd name="connsiteX2" fmla="*/ 2965269 w 2965269"/>
                <a:gd name="connsiteY2" fmla="*/ 3006412 h 3006412"/>
                <a:gd name="connsiteX3" fmla="*/ 2965269 w 2965269"/>
                <a:gd name="connsiteY3" fmla="*/ 3006412 h 3006412"/>
                <a:gd name="connsiteX4" fmla="*/ 0 w 2965269"/>
                <a:gd name="connsiteY4" fmla="*/ 3006412 h 3006412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879811 h 2879811"/>
                <a:gd name="connsiteX1" fmla="*/ 1280160 w 2965269"/>
                <a:gd name="connsiteY1" fmla="*/ 1853 h 2879811"/>
                <a:gd name="connsiteX2" fmla="*/ 2756263 w 2965269"/>
                <a:gd name="connsiteY2" fmla="*/ 2448736 h 2879811"/>
                <a:gd name="connsiteX3" fmla="*/ 2965269 w 2965269"/>
                <a:gd name="connsiteY3" fmla="*/ 2879811 h 2879811"/>
                <a:gd name="connsiteX4" fmla="*/ 2965269 w 2965269"/>
                <a:gd name="connsiteY4" fmla="*/ 2879811 h 2879811"/>
                <a:gd name="connsiteX5" fmla="*/ 0 w 2965269"/>
                <a:gd name="connsiteY5" fmla="*/ 2879811 h 2879811"/>
                <a:gd name="connsiteX0" fmla="*/ 0 w 2965269"/>
                <a:gd name="connsiteY0" fmla="*/ 2879777 h 2879777"/>
                <a:gd name="connsiteX1" fmla="*/ 1280160 w 2965269"/>
                <a:gd name="connsiteY1" fmla="*/ 1819 h 2879777"/>
                <a:gd name="connsiteX2" fmla="*/ 2495006 w 2965269"/>
                <a:gd name="connsiteY2" fmla="*/ 2487891 h 2879777"/>
                <a:gd name="connsiteX3" fmla="*/ 2965269 w 2965269"/>
                <a:gd name="connsiteY3" fmla="*/ 2879777 h 2879777"/>
                <a:gd name="connsiteX4" fmla="*/ 2965269 w 2965269"/>
                <a:gd name="connsiteY4" fmla="*/ 2879777 h 2879777"/>
                <a:gd name="connsiteX5" fmla="*/ 0 w 2965269"/>
                <a:gd name="connsiteY5" fmla="*/ 2879777 h 2879777"/>
                <a:gd name="connsiteX0" fmla="*/ 206249 w 3171518"/>
                <a:gd name="connsiteY0" fmla="*/ 2879777 h 2879777"/>
                <a:gd name="connsiteX1" fmla="*/ 389129 w 3171518"/>
                <a:gd name="connsiteY1" fmla="*/ 2278885 h 2879777"/>
                <a:gd name="connsiteX2" fmla="*/ 1486409 w 3171518"/>
                <a:gd name="connsiteY2" fmla="*/ 1819 h 2879777"/>
                <a:gd name="connsiteX3" fmla="*/ 2701255 w 3171518"/>
                <a:gd name="connsiteY3" fmla="*/ 2487891 h 2879777"/>
                <a:gd name="connsiteX4" fmla="*/ 3171518 w 3171518"/>
                <a:gd name="connsiteY4" fmla="*/ 2879777 h 2879777"/>
                <a:gd name="connsiteX5" fmla="*/ 3171518 w 3171518"/>
                <a:gd name="connsiteY5" fmla="*/ 2879777 h 2879777"/>
                <a:gd name="connsiteX6" fmla="*/ 206249 w 3171518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31267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58699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92828 h 2893852"/>
                <a:gd name="connsiteX1" fmla="*/ 502777 w 2997783"/>
                <a:gd name="connsiteY1" fmla="*/ 2226622 h 2893852"/>
                <a:gd name="connsiteX2" fmla="*/ 1534742 w 2997783"/>
                <a:gd name="connsiteY2" fmla="*/ 1807 h 2893852"/>
                <a:gd name="connsiteX3" fmla="*/ 2527520 w 2997783"/>
                <a:gd name="connsiteY3" fmla="*/ 2500942 h 2893852"/>
                <a:gd name="connsiteX4" fmla="*/ 2997783 w 2997783"/>
                <a:gd name="connsiteY4" fmla="*/ 2892828 h 2893852"/>
                <a:gd name="connsiteX5" fmla="*/ 2997783 w 2997783"/>
                <a:gd name="connsiteY5" fmla="*/ 2892828 h 2893852"/>
                <a:gd name="connsiteX6" fmla="*/ 32514 w 2997783"/>
                <a:gd name="connsiteY6" fmla="*/ 2892828 h 289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7783" h="2893852">
                  <a:moveTo>
                    <a:pt x="32514" y="2892828"/>
                  </a:moveTo>
                  <a:cubicBezTo>
                    <a:pt x="-117708" y="2910245"/>
                    <a:pt x="289417" y="2706282"/>
                    <a:pt x="502777" y="2226622"/>
                  </a:cubicBezTo>
                  <a:cubicBezTo>
                    <a:pt x="716137" y="1746962"/>
                    <a:pt x="1149388" y="-33027"/>
                    <a:pt x="1534742" y="1807"/>
                  </a:cubicBezTo>
                  <a:cubicBezTo>
                    <a:pt x="1994119" y="-70039"/>
                    <a:pt x="2246669" y="2021282"/>
                    <a:pt x="2527520" y="2500942"/>
                  </a:cubicBezTo>
                  <a:cubicBezTo>
                    <a:pt x="2808371" y="2980602"/>
                    <a:pt x="2962949" y="2820982"/>
                    <a:pt x="2997783" y="2892828"/>
                  </a:cubicBezTo>
                  <a:lnTo>
                    <a:pt x="2997783" y="2892828"/>
                  </a:lnTo>
                  <a:lnTo>
                    <a:pt x="32514" y="2892828"/>
                  </a:lnTo>
                  <a:close/>
                </a:path>
              </a:pathLst>
            </a:custGeom>
            <a:solidFill>
              <a:srgbClr val="8DD9D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梯形 4"/>
            <p:cNvSpPr/>
            <p:nvPr/>
          </p:nvSpPr>
          <p:spPr>
            <a:xfrm>
              <a:off x="4329367" y="1731523"/>
              <a:ext cx="2997783" cy="2743111"/>
            </a:xfrm>
            <a:custGeom>
              <a:avLst/>
              <a:gdLst>
                <a:gd name="connsiteX0" fmla="*/ 0 w 2965269"/>
                <a:gd name="connsiteY0" fmla="*/ 2724558 h 2724558"/>
                <a:gd name="connsiteX1" fmla="*/ 681140 w 2965269"/>
                <a:gd name="connsiteY1" fmla="*/ 0 h 2724558"/>
                <a:gd name="connsiteX2" fmla="*/ 2284130 w 2965269"/>
                <a:gd name="connsiteY2" fmla="*/ 0 h 2724558"/>
                <a:gd name="connsiteX3" fmla="*/ 2965269 w 2965269"/>
                <a:gd name="connsiteY3" fmla="*/ 2724558 h 2724558"/>
                <a:gd name="connsiteX4" fmla="*/ 0 w 2965269"/>
                <a:gd name="connsiteY4" fmla="*/ 2724558 h 2724558"/>
                <a:gd name="connsiteX0" fmla="*/ 0 w 2965269"/>
                <a:gd name="connsiteY0" fmla="*/ 3003232 h 3003232"/>
                <a:gd name="connsiteX1" fmla="*/ 681140 w 2965269"/>
                <a:gd name="connsiteY1" fmla="*/ 278674 h 3003232"/>
                <a:gd name="connsiteX2" fmla="*/ 2284130 w 2965269"/>
                <a:gd name="connsiteY2" fmla="*/ 278674 h 3003232"/>
                <a:gd name="connsiteX3" fmla="*/ 2965269 w 2965269"/>
                <a:gd name="connsiteY3" fmla="*/ 3003232 h 3003232"/>
                <a:gd name="connsiteX4" fmla="*/ 0 w 2965269"/>
                <a:gd name="connsiteY4" fmla="*/ 3003232 h 3003232"/>
                <a:gd name="connsiteX0" fmla="*/ 0 w 2965269"/>
                <a:gd name="connsiteY0" fmla="*/ 3244956 h 3244956"/>
                <a:gd name="connsiteX1" fmla="*/ 681140 w 2965269"/>
                <a:gd name="connsiteY1" fmla="*/ 520398 h 3244956"/>
                <a:gd name="connsiteX2" fmla="*/ 2284130 w 2965269"/>
                <a:gd name="connsiteY2" fmla="*/ 520398 h 3244956"/>
                <a:gd name="connsiteX3" fmla="*/ 2965269 w 2965269"/>
                <a:gd name="connsiteY3" fmla="*/ 3244956 h 3244956"/>
                <a:gd name="connsiteX4" fmla="*/ 0 w 2965269"/>
                <a:gd name="connsiteY4" fmla="*/ 3244956 h 3244956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2845302 h 2845302"/>
                <a:gd name="connsiteX1" fmla="*/ 681140 w 2965269"/>
                <a:gd name="connsiteY1" fmla="*/ 120744 h 2845302"/>
                <a:gd name="connsiteX2" fmla="*/ 2965269 w 2965269"/>
                <a:gd name="connsiteY2" fmla="*/ 2845302 h 2845302"/>
                <a:gd name="connsiteX3" fmla="*/ 2965269 w 2965269"/>
                <a:gd name="connsiteY3" fmla="*/ 2845302 h 2845302"/>
                <a:gd name="connsiteX4" fmla="*/ 0 w 2965269"/>
                <a:gd name="connsiteY4" fmla="*/ 2845302 h 2845302"/>
                <a:gd name="connsiteX0" fmla="*/ 0 w 2965269"/>
                <a:gd name="connsiteY0" fmla="*/ 3006412 h 3006412"/>
                <a:gd name="connsiteX1" fmla="*/ 1188720 w 2965269"/>
                <a:gd name="connsiteY1" fmla="*/ 115391 h 3006412"/>
                <a:gd name="connsiteX2" fmla="*/ 2965269 w 2965269"/>
                <a:gd name="connsiteY2" fmla="*/ 3006412 h 3006412"/>
                <a:gd name="connsiteX3" fmla="*/ 2965269 w 2965269"/>
                <a:gd name="connsiteY3" fmla="*/ 3006412 h 3006412"/>
                <a:gd name="connsiteX4" fmla="*/ 0 w 2965269"/>
                <a:gd name="connsiteY4" fmla="*/ 3006412 h 3006412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879811 h 2879811"/>
                <a:gd name="connsiteX1" fmla="*/ 1280160 w 2965269"/>
                <a:gd name="connsiteY1" fmla="*/ 1853 h 2879811"/>
                <a:gd name="connsiteX2" fmla="*/ 2756263 w 2965269"/>
                <a:gd name="connsiteY2" fmla="*/ 2448736 h 2879811"/>
                <a:gd name="connsiteX3" fmla="*/ 2965269 w 2965269"/>
                <a:gd name="connsiteY3" fmla="*/ 2879811 h 2879811"/>
                <a:gd name="connsiteX4" fmla="*/ 2965269 w 2965269"/>
                <a:gd name="connsiteY4" fmla="*/ 2879811 h 2879811"/>
                <a:gd name="connsiteX5" fmla="*/ 0 w 2965269"/>
                <a:gd name="connsiteY5" fmla="*/ 2879811 h 2879811"/>
                <a:gd name="connsiteX0" fmla="*/ 0 w 2965269"/>
                <a:gd name="connsiteY0" fmla="*/ 2879777 h 2879777"/>
                <a:gd name="connsiteX1" fmla="*/ 1280160 w 2965269"/>
                <a:gd name="connsiteY1" fmla="*/ 1819 h 2879777"/>
                <a:gd name="connsiteX2" fmla="*/ 2495006 w 2965269"/>
                <a:gd name="connsiteY2" fmla="*/ 2487891 h 2879777"/>
                <a:gd name="connsiteX3" fmla="*/ 2965269 w 2965269"/>
                <a:gd name="connsiteY3" fmla="*/ 2879777 h 2879777"/>
                <a:gd name="connsiteX4" fmla="*/ 2965269 w 2965269"/>
                <a:gd name="connsiteY4" fmla="*/ 2879777 h 2879777"/>
                <a:gd name="connsiteX5" fmla="*/ 0 w 2965269"/>
                <a:gd name="connsiteY5" fmla="*/ 2879777 h 2879777"/>
                <a:gd name="connsiteX0" fmla="*/ 206249 w 3171518"/>
                <a:gd name="connsiteY0" fmla="*/ 2879777 h 2879777"/>
                <a:gd name="connsiteX1" fmla="*/ 389129 w 3171518"/>
                <a:gd name="connsiteY1" fmla="*/ 2278885 h 2879777"/>
                <a:gd name="connsiteX2" fmla="*/ 1486409 w 3171518"/>
                <a:gd name="connsiteY2" fmla="*/ 1819 h 2879777"/>
                <a:gd name="connsiteX3" fmla="*/ 2701255 w 3171518"/>
                <a:gd name="connsiteY3" fmla="*/ 2487891 h 2879777"/>
                <a:gd name="connsiteX4" fmla="*/ 3171518 w 3171518"/>
                <a:gd name="connsiteY4" fmla="*/ 2879777 h 2879777"/>
                <a:gd name="connsiteX5" fmla="*/ 3171518 w 3171518"/>
                <a:gd name="connsiteY5" fmla="*/ 2879777 h 2879777"/>
                <a:gd name="connsiteX6" fmla="*/ 206249 w 3171518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31267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58699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92828 h 2893852"/>
                <a:gd name="connsiteX1" fmla="*/ 502777 w 2997783"/>
                <a:gd name="connsiteY1" fmla="*/ 2226622 h 2893852"/>
                <a:gd name="connsiteX2" fmla="*/ 1534742 w 2997783"/>
                <a:gd name="connsiteY2" fmla="*/ 1807 h 2893852"/>
                <a:gd name="connsiteX3" fmla="*/ 2527520 w 2997783"/>
                <a:gd name="connsiteY3" fmla="*/ 2500942 h 2893852"/>
                <a:gd name="connsiteX4" fmla="*/ 2997783 w 2997783"/>
                <a:gd name="connsiteY4" fmla="*/ 2892828 h 2893852"/>
                <a:gd name="connsiteX5" fmla="*/ 2997783 w 2997783"/>
                <a:gd name="connsiteY5" fmla="*/ 2892828 h 2893852"/>
                <a:gd name="connsiteX6" fmla="*/ 32514 w 2997783"/>
                <a:gd name="connsiteY6" fmla="*/ 2892828 h 289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7783" h="2893852">
                  <a:moveTo>
                    <a:pt x="32514" y="2892828"/>
                  </a:moveTo>
                  <a:cubicBezTo>
                    <a:pt x="-117708" y="2910245"/>
                    <a:pt x="289417" y="2706282"/>
                    <a:pt x="502777" y="2226622"/>
                  </a:cubicBezTo>
                  <a:cubicBezTo>
                    <a:pt x="716137" y="1746962"/>
                    <a:pt x="1149388" y="-33027"/>
                    <a:pt x="1534742" y="1807"/>
                  </a:cubicBezTo>
                  <a:cubicBezTo>
                    <a:pt x="1994119" y="-70039"/>
                    <a:pt x="2246669" y="2021282"/>
                    <a:pt x="2527520" y="2500942"/>
                  </a:cubicBezTo>
                  <a:cubicBezTo>
                    <a:pt x="2808371" y="2980602"/>
                    <a:pt x="2962949" y="2820982"/>
                    <a:pt x="2997783" y="2892828"/>
                  </a:cubicBezTo>
                  <a:lnTo>
                    <a:pt x="2997783" y="2892828"/>
                  </a:lnTo>
                  <a:lnTo>
                    <a:pt x="32514" y="2892828"/>
                  </a:lnTo>
                  <a:close/>
                </a:path>
              </a:pathLst>
            </a:custGeom>
            <a:solidFill>
              <a:srgbClr val="FFD09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梯形 4"/>
            <p:cNvSpPr/>
            <p:nvPr/>
          </p:nvSpPr>
          <p:spPr>
            <a:xfrm>
              <a:off x="5454532" y="1128406"/>
              <a:ext cx="2997783" cy="3346227"/>
            </a:xfrm>
            <a:custGeom>
              <a:avLst/>
              <a:gdLst>
                <a:gd name="connsiteX0" fmla="*/ 0 w 2965269"/>
                <a:gd name="connsiteY0" fmla="*/ 2724558 h 2724558"/>
                <a:gd name="connsiteX1" fmla="*/ 681140 w 2965269"/>
                <a:gd name="connsiteY1" fmla="*/ 0 h 2724558"/>
                <a:gd name="connsiteX2" fmla="*/ 2284130 w 2965269"/>
                <a:gd name="connsiteY2" fmla="*/ 0 h 2724558"/>
                <a:gd name="connsiteX3" fmla="*/ 2965269 w 2965269"/>
                <a:gd name="connsiteY3" fmla="*/ 2724558 h 2724558"/>
                <a:gd name="connsiteX4" fmla="*/ 0 w 2965269"/>
                <a:gd name="connsiteY4" fmla="*/ 2724558 h 2724558"/>
                <a:gd name="connsiteX0" fmla="*/ 0 w 2965269"/>
                <a:gd name="connsiteY0" fmla="*/ 3003232 h 3003232"/>
                <a:gd name="connsiteX1" fmla="*/ 681140 w 2965269"/>
                <a:gd name="connsiteY1" fmla="*/ 278674 h 3003232"/>
                <a:gd name="connsiteX2" fmla="*/ 2284130 w 2965269"/>
                <a:gd name="connsiteY2" fmla="*/ 278674 h 3003232"/>
                <a:gd name="connsiteX3" fmla="*/ 2965269 w 2965269"/>
                <a:gd name="connsiteY3" fmla="*/ 3003232 h 3003232"/>
                <a:gd name="connsiteX4" fmla="*/ 0 w 2965269"/>
                <a:gd name="connsiteY4" fmla="*/ 3003232 h 3003232"/>
                <a:gd name="connsiteX0" fmla="*/ 0 w 2965269"/>
                <a:gd name="connsiteY0" fmla="*/ 3244956 h 3244956"/>
                <a:gd name="connsiteX1" fmla="*/ 681140 w 2965269"/>
                <a:gd name="connsiteY1" fmla="*/ 520398 h 3244956"/>
                <a:gd name="connsiteX2" fmla="*/ 2284130 w 2965269"/>
                <a:gd name="connsiteY2" fmla="*/ 520398 h 3244956"/>
                <a:gd name="connsiteX3" fmla="*/ 2965269 w 2965269"/>
                <a:gd name="connsiteY3" fmla="*/ 3244956 h 3244956"/>
                <a:gd name="connsiteX4" fmla="*/ 0 w 2965269"/>
                <a:gd name="connsiteY4" fmla="*/ 3244956 h 3244956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2845302 h 2845302"/>
                <a:gd name="connsiteX1" fmla="*/ 681140 w 2965269"/>
                <a:gd name="connsiteY1" fmla="*/ 120744 h 2845302"/>
                <a:gd name="connsiteX2" fmla="*/ 2965269 w 2965269"/>
                <a:gd name="connsiteY2" fmla="*/ 2845302 h 2845302"/>
                <a:gd name="connsiteX3" fmla="*/ 2965269 w 2965269"/>
                <a:gd name="connsiteY3" fmla="*/ 2845302 h 2845302"/>
                <a:gd name="connsiteX4" fmla="*/ 0 w 2965269"/>
                <a:gd name="connsiteY4" fmla="*/ 2845302 h 2845302"/>
                <a:gd name="connsiteX0" fmla="*/ 0 w 2965269"/>
                <a:gd name="connsiteY0" fmla="*/ 3006412 h 3006412"/>
                <a:gd name="connsiteX1" fmla="*/ 1188720 w 2965269"/>
                <a:gd name="connsiteY1" fmla="*/ 115391 h 3006412"/>
                <a:gd name="connsiteX2" fmla="*/ 2965269 w 2965269"/>
                <a:gd name="connsiteY2" fmla="*/ 3006412 h 3006412"/>
                <a:gd name="connsiteX3" fmla="*/ 2965269 w 2965269"/>
                <a:gd name="connsiteY3" fmla="*/ 3006412 h 3006412"/>
                <a:gd name="connsiteX4" fmla="*/ 0 w 2965269"/>
                <a:gd name="connsiteY4" fmla="*/ 3006412 h 3006412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879811 h 2879811"/>
                <a:gd name="connsiteX1" fmla="*/ 1280160 w 2965269"/>
                <a:gd name="connsiteY1" fmla="*/ 1853 h 2879811"/>
                <a:gd name="connsiteX2" fmla="*/ 2756263 w 2965269"/>
                <a:gd name="connsiteY2" fmla="*/ 2448736 h 2879811"/>
                <a:gd name="connsiteX3" fmla="*/ 2965269 w 2965269"/>
                <a:gd name="connsiteY3" fmla="*/ 2879811 h 2879811"/>
                <a:gd name="connsiteX4" fmla="*/ 2965269 w 2965269"/>
                <a:gd name="connsiteY4" fmla="*/ 2879811 h 2879811"/>
                <a:gd name="connsiteX5" fmla="*/ 0 w 2965269"/>
                <a:gd name="connsiteY5" fmla="*/ 2879811 h 2879811"/>
                <a:gd name="connsiteX0" fmla="*/ 0 w 2965269"/>
                <a:gd name="connsiteY0" fmla="*/ 2879777 h 2879777"/>
                <a:gd name="connsiteX1" fmla="*/ 1280160 w 2965269"/>
                <a:gd name="connsiteY1" fmla="*/ 1819 h 2879777"/>
                <a:gd name="connsiteX2" fmla="*/ 2495006 w 2965269"/>
                <a:gd name="connsiteY2" fmla="*/ 2487891 h 2879777"/>
                <a:gd name="connsiteX3" fmla="*/ 2965269 w 2965269"/>
                <a:gd name="connsiteY3" fmla="*/ 2879777 h 2879777"/>
                <a:gd name="connsiteX4" fmla="*/ 2965269 w 2965269"/>
                <a:gd name="connsiteY4" fmla="*/ 2879777 h 2879777"/>
                <a:gd name="connsiteX5" fmla="*/ 0 w 2965269"/>
                <a:gd name="connsiteY5" fmla="*/ 2879777 h 2879777"/>
                <a:gd name="connsiteX0" fmla="*/ 206249 w 3171518"/>
                <a:gd name="connsiteY0" fmla="*/ 2879777 h 2879777"/>
                <a:gd name="connsiteX1" fmla="*/ 389129 w 3171518"/>
                <a:gd name="connsiteY1" fmla="*/ 2278885 h 2879777"/>
                <a:gd name="connsiteX2" fmla="*/ 1486409 w 3171518"/>
                <a:gd name="connsiteY2" fmla="*/ 1819 h 2879777"/>
                <a:gd name="connsiteX3" fmla="*/ 2701255 w 3171518"/>
                <a:gd name="connsiteY3" fmla="*/ 2487891 h 2879777"/>
                <a:gd name="connsiteX4" fmla="*/ 3171518 w 3171518"/>
                <a:gd name="connsiteY4" fmla="*/ 2879777 h 2879777"/>
                <a:gd name="connsiteX5" fmla="*/ 3171518 w 3171518"/>
                <a:gd name="connsiteY5" fmla="*/ 2879777 h 2879777"/>
                <a:gd name="connsiteX6" fmla="*/ 206249 w 3171518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31267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58699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92828 h 2893852"/>
                <a:gd name="connsiteX1" fmla="*/ 502777 w 2997783"/>
                <a:gd name="connsiteY1" fmla="*/ 2226622 h 2893852"/>
                <a:gd name="connsiteX2" fmla="*/ 1534742 w 2997783"/>
                <a:gd name="connsiteY2" fmla="*/ 1807 h 2893852"/>
                <a:gd name="connsiteX3" fmla="*/ 2527520 w 2997783"/>
                <a:gd name="connsiteY3" fmla="*/ 2500942 h 2893852"/>
                <a:gd name="connsiteX4" fmla="*/ 2997783 w 2997783"/>
                <a:gd name="connsiteY4" fmla="*/ 2892828 h 2893852"/>
                <a:gd name="connsiteX5" fmla="*/ 2997783 w 2997783"/>
                <a:gd name="connsiteY5" fmla="*/ 2892828 h 2893852"/>
                <a:gd name="connsiteX6" fmla="*/ 32514 w 2997783"/>
                <a:gd name="connsiteY6" fmla="*/ 2892828 h 289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7783" h="2893852">
                  <a:moveTo>
                    <a:pt x="32514" y="2892828"/>
                  </a:moveTo>
                  <a:cubicBezTo>
                    <a:pt x="-117708" y="2910245"/>
                    <a:pt x="289417" y="2706282"/>
                    <a:pt x="502777" y="2226622"/>
                  </a:cubicBezTo>
                  <a:cubicBezTo>
                    <a:pt x="716137" y="1746962"/>
                    <a:pt x="1149388" y="-33027"/>
                    <a:pt x="1534742" y="1807"/>
                  </a:cubicBezTo>
                  <a:cubicBezTo>
                    <a:pt x="1994119" y="-70039"/>
                    <a:pt x="2246669" y="2021282"/>
                    <a:pt x="2527520" y="2500942"/>
                  </a:cubicBezTo>
                  <a:cubicBezTo>
                    <a:pt x="2808371" y="2980602"/>
                    <a:pt x="2962949" y="2820982"/>
                    <a:pt x="2997783" y="2892828"/>
                  </a:cubicBezTo>
                  <a:lnTo>
                    <a:pt x="2997783" y="2892828"/>
                  </a:lnTo>
                  <a:lnTo>
                    <a:pt x="32514" y="2892828"/>
                  </a:lnTo>
                  <a:close/>
                </a:path>
              </a:pathLst>
            </a:custGeom>
            <a:solidFill>
              <a:srgbClr val="E05D3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梯形 4"/>
            <p:cNvSpPr/>
            <p:nvPr/>
          </p:nvSpPr>
          <p:spPr>
            <a:xfrm>
              <a:off x="6579697" y="2840477"/>
              <a:ext cx="2997783" cy="1634155"/>
            </a:xfrm>
            <a:custGeom>
              <a:avLst/>
              <a:gdLst>
                <a:gd name="connsiteX0" fmla="*/ 0 w 2965269"/>
                <a:gd name="connsiteY0" fmla="*/ 2724558 h 2724558"/>
                <a:gd name="connsiteX1" fmla="*/ 681140 w 2965269"/>
                <a:gd name="connsiteY1" fmla="*/ 0 h 2724558"/>
                <a:gd name="connsiteX2" fmla="*/ 2284130 w 2965269"/>
                <a:gd name="connsiteY2" fmla="*/ 0 h 2724558"/>
                <a:gd name="connsiteX3" fmla="*/ 2965269 w 2965269"/>
                <a:gd name="connsiteY3" fmla="*/ 2724558 h 2724558"/>
                <a:gd name="connsiteX4" fmla="*/ 0 w 2965269"/>
                <a:gd name="connsiteY4" fmla="*/ 2724558 h 2724558"/>
                <a:gd name="connsiteX0" fmla="*/ 0 w 2965269"/>
                <a:gd name="connsiteY0" fmla="*/ 3003232 h 3003232"/>
                <a:gd name="connsiteX1" fmla="*/ 681140 w 2965269"/>
                <a:gd name="connsiteY1" fmla="*/ 278674 h 3003232"/>
                <a:gd name="connsiteX2" fmla="*/ 2284130 w 2965269"/>
                <a:gd name="connsiteY2" fmla="*/ 278674 h 3003232"/>
                <a:gd name="connsiteX3" fmla="*/ 2965269 w 2965269"/>
                <a:gd name="connsiteY3" fmla="*/ 3003232 h 3003232"/>
                <a:gd name="connsiteX4" fmla="*/ 0 w 2965269"/>
                <a:gd name="connsiteY4" fmla="*/ 3003232 h 3003232"/>
                <a:gd name="connsiteX0" fmla="*/ 0 w 2965269"/>
                <a:gd name="connsiteY0" fmla="*/ 3244956 h 3244956"/>
                <a:gd name="connsiteX1" fmla="*/ 681140 w 2965269"/>
                <a:gd name="connsiteY1" fmla="*/ 520398 h 3244956"/>
                <a:gd name="connsiteX2" fmla="*/ 2284130 w 2965269"/>
                <a:gd name="connsiteY2" fmla="*/ 520398 h 3244956"/>
                <a:gd name="connsiteX3" fmla="*/ 2965269 w 2965269"/>
                <a:gd name="connsiteY3" fmla="*/ 3244956 h 3244956"/>
                <a:gd name="connsiteX4" fmla="*/ 0 w 2965269"/>
                <a:gd name="connsiteY4" fmla="*/ 3244956 h 3244956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2845302 h 2845302"/>
                <a:gd name="connsiteX1" fmla="*/ 681140 w 2965269"/>
                <a:gd name="connsiteY1" fmla="*/ 120744 h 2845302"/>
                <a:gd name="connsiteX2" fmla="*/ 2965269 w 2965269"/>
                <a:gd name="connsiteY2" fmla="*/ 2845302 h 2845302"/>
                <a:gd name="connsiteX3" fmla="*/ 2965269 w 2965269"/>
                <a:gd name="connsiteY3" fmla="*/ 2845302 h 2845302"/>
                <a:gd name="connsiteX4" fmla="*/ 0 w 2965269"/>
                <a:gd name="connsiteY4" fmla="*/ 2845302 h 2845302"/>
                <a:gd name="connsiteX0" fmla="*/ 0 w 2965269"/>
                <a:gd name="connsiteY0" fmla="*/ 3006412 h 3006412"/>
                <a:gd name="connsiteX1" fmla="*/ 1188720 w 2965269"/>
                <a:gd name="connsiteY1" fmla="*/ 115391 h 3006412"/>
                <a:gd name="connsiteX2" fmla="*/ 2965269 w 2965269"/>
                <a:gd name="connsiteY2" fmla="*/ 3006412 h 3006412"/>
                <a:gd name="connsiteX3" fmla="*/ 2965269 w 2965269"/>
                <a:gd name="connsiteY3" fmla="*/ 3006412 h 3006412"/>
                <a:gd name="connsiteX4" fmla="*/ 0 w 2965269"/>
                <a:gd name="connsiteY4" fmla="*/ 3006412 h 3006412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879811 h 2879811"/>
                <a:gd name="connsiteX1" fmla="*/ 1280160 w 2965269"/>
                <a:gd name="connsiteY1" fmla="*/ 1853 h 2879811"/>
                <a:gd name="connsiteX2" fmla="*/ 2756263 w 2965269"/>
                <a:gd name="connsiteY2" fmla="*/ 2448736 h 2879811"/>
                <a:gd name="connsiteX3" fmla="*/ 2965269 w 2965269"/>
                <a:gd name="connsiteY3" fmla="*/ 2879811 h 2879811"/>
                <a:gd name="connsiteX4" fmla="*/ 2965269 w 2965269"/>
                <a:gd name="connsiteY4" fmla="*/ 2879811 h 2879811"/>
                <a:gd name="connsiteX5" fmla="*/ 0 w 2965269"/>
                <a:gd name="connsiteY5" fmla="*/ 2879811 h 2879811"/>
                <a:gd name="connsiteX0" fmla="*/ 0 w 2965269"/>
                <a:gd name="connsiteY0" fmla="*/ 2879777 h 2879777"/>
                <a:gd name="connsiteX1" fmla="*/ 1280160 w 2965269"/>
                <a:gd name="connsiteY1" fmla="*/ 1819 h 2879777"/>
                <a:gd name="connsiteX2" fmla="*/ 2495006 w 2965269"/>
                <a:gd name="connsiteY2" fmla="*/ 2487891 h 2879777"/>
                <a:gd name="connsiteX3" fmla="*/ 2965269 w 2965269"/>
                <a:gd name="connsiteY3" fmla="*/ 2879777 h 2879777"/>
                <a:gd name="connsiteX4" fmla="*/ 2965269 w 2965269"/>
                <a:gd name="connsiteY4" fmla="*/ 2879777 h 2879777"/>
                <a:gd name="connsiteX5" fmla="*/ 0 w 2965269"/>
                <a:gd name="connsiteY5" fmla="*/ 2879777 h 2879777"/>
                <a:gd name="connsiteX0" fmla="*/ 206249 w 3171518"/>
                <a:gd name="connsiteY0" fmla="*/ 2879777 h 2879777"/>
                <a:gd name="connsiteX1" fmla="*/ 389129 w 3171518"/>
                <a:gd name="connsiteY1" fmla="*/ 2278885 h 2879777"/>
                <a:gd name="connsiteX2" fmla="*/ 1486409 w 3171518"/>
                <a:gd name="connsiteY2" fmla="*/ 1819 h 2879777"/>
                <a:gd name="connsiteX3" fmla="*/ 2701255 w 3171518"/>
                <a:gd name="connsiteY3" fmla="*/ 2487891 h 2879777"/>
                <a:gd name="connsiteX4" fmla="*/ 3171518 w 3171518"/>
                <a:gd name="connsiteY4" fmla="*/ 2879777 h 2879777"/>
                <a:gd name="connsiteX5" fmla="*/ 3171518 w 3171518"/>
                <a:gd name="connsiteY5" fmla="*/ 2879777 h 2879777"/>
                <a:gd name="connsiteX6" fmla="*/ 206249 w 3171518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31267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58699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92828 h 2893852"/>
                <a:gd name="connsiteX1" fmla="*/ 502777 w 2997783"/>
                <a:gd name="connsiteY1" fmla="*/ 2226622 h 2893852"/>
                <a:gd name="connsiteX2" fmla="*/ 1534742 w 2997783"/>
                <a:gd name="connsiteY2" fmla="*/ 1807 h 2893852"/>
                <a:gd name="connsiteX3" fmla="*/ 2527520 w 2997783"/>
                <a:gd name="connsiteY3" fmla="*/ 2500942 h 2893852"/>
                <a:gd name="connsiteX4" fmla="*/ 2997783 w 2997783"/>
                <a:gd name="connsiteY4" fmla="*/ 2892828 h 2893852"/>
                <a:gd name="connsiteX5" fmla="*/ 2997783 w 2997783"/>
                <a:gd name="connsiteY5" fmla="*/ 2892828 h 2893852"/>
                <a:gd name="connsiteX6" fmla="*/ 32514 w 2997783"/>
                <a:gd name="connsiteY6" fmla="*/ 2892828 h 289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7783" h="2893852">
                  <a:moveTo>
                    <a:pt x="32514" y="2892828"/>
                  </a:moveTo>
                  <a:cubicBezTo>
                    <a:pt x="-117708" y="2910245"/>
                    <a:pt x="289417" y="2706282"/>
                    <a:pt x="502777" y="2226622"/>
                  </a:cubicBezTo>
                  <a:cubicBezTo>
                    <a:pt x="716137" y="1746962"/>
                    <a:pt x="1149388" y="-33027"/>
                    <a:pt x="1534742" y="1807"/>
                  </a:cubicBezTo>
                  <a:cubicBezTo>
                    <a:pt x="1994119" y="-70039"/>
                    <a:pt x="2246669" y="2021282"/>
                    <a:pt x="2527520" y="2500942"/>
                  </a:cubicBezTo>
                  <a:cubicBezTo>
                    <a:pt x="2808371" y="2980602"/>
                    <a:pt x="2962949" y="2820982"/>
                    <a:pt x="2997783" y="2892828"/>
                  </a:cubicBezTo>
                  <a:lnTo>
                    <a:pt x="2997783" y="2892828"/>
                  </a:lnTo>
                  <a:lnTo>
                    <a:pt x="32514" y="2892828"/>
                  </a:lnTo>
                  <a:close/>
                </a:path>
              </a:pathLst>
            </a:custGeom>
            <a:solidFill>
              <a:srgbClr val="48576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梯形 4"/>
            <p:cNvSpPr/>
            <p:nvPr/>
          </p:nvSpPr>
          <p:spPr>
            <a:xfrm>
              <a:off x="7704862" y="1965036"/>
              <a:ext cx="2997783" cy="2509597"/>
            </a:xfrm>
            <a:custGeom>
              <a:avLst/>
              <a:gdLst>
                <a:gd name="connsiteX0" fmla="*/ 0 w 2965269"/>
                <a:gd name="connsiteY0" fmla="*/ 2724558 h 2724558"/>
                <a:gd name="connsiteX1" fmla="*/ 681140 w 2965269"/>
                <a:gd name="connsiteY1" fmla="*/ 0 h 2724558"/>
                <a:gd name="connsiteX2" fmla="*/ 2284130 w 2965269"/>
                <a:gd name="connsiteY2" fmla="*/ 0 h 2724558"/>
                <a:gd name="connsiteX3" fmla="*/ 2965269 w 2965269"/>
                <a:gd name="connsiteY3" fmla="*/ 2724558 h 2724558"/>
                <a:gd name="connsiteX4" fmla="*/ 0 w 2965269"/>
                <a:gd name="connsiteY4" fmla="*/ 2724558 h 2724558"/>
                <a:gd name="connsiteX0" fmla="*/ 0 w 2965269"/>
                <a:gd name="connsiteY0" fmla="*/ 3003232 h 3003232"/>
                <a:gd name="connsiteX1" fmla="*/ 681140 w 2965269"/>
                <a:gd name="connsiteY1" fmla="*/ 278674 h 3003232"/>
                <a:gd name="connsiteX2" fmla="*/ 2284130 w 2965269"/>
                <a:gd name="connsiteY2" fmla="*/ 278674 h 3003232"/>
                <a:gd name="connsiteX3" fmla="*/ 2965269 w 2965269"/>
                <a:gd name="connsiteY3" fmla="*/ 3003232 h 3003232"/>
                <a:gd name="connsiteX4" fmla="*/ 0 w 2965269"/>
                <a:gd name="connsiteY4" fmla="*/ 3003232 h 3003232"/>
                <a:gd name="connsiteX0" fmla="*/ 0 w 2965269"/>
                <a:gd name="connsiteY0" fmla="*/ 3244956 h 3244956"/>
                <a:gd name="connsiteX1" fmla="*/ 681140 w 2965269"/>
                <a:gd name="connsiteY1" fmla="*/ 520398 h 3244956"/>
                <a:gd name="connsiteX2" fmla="*/ 2284130 w 2965269"/>
                <a:gd name="connsiteY2" fmla="*/ 520398 h 3244956"/>
                <a:gd name="connsiteX3" fmla="*/ 2965269 w 2965269"/>
                <a:gd name="connsiteY3" fmla="*/ 3244956 h 3244956"/>
                <a:gd name="connsiteX4" fmla="*/ 0 w 2965269"/>
                <a:gd name="connsiteY4" fmla="*/ 3244956 h 3244956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2845302 h 2845302"/>
                <a:gd name="connsiteX1" fmla="*/ 681140 w 2965269"/>
                <a:gd name="connsiteY1" fmla="*/ 120744 h 2845302"/>
                <a:gd name="connsiteX2" fmla="*/ 2965269 w 2965269"/>
                <a:gd name="connsiteY2" fmla="*/ 2845302 h 2845302"/>
                <a:gd name="connsiteX3" fmla="*/ 2965269 w 2965269"/>
                <a:gd name="connsiteY3" fmla="*/ 2845302 h 2845302"/>
                <a:gd name="connsiteX4" fmla="*/ 0 w 2965269"/>
                <a:gd name="connsiteY4" fmla="*/ 2845302 h 2845302"/>
                <a:gd name="connsiteX0" fmla="*/ 0 w 2965269"/>
                <a:gd name="connsiteY0" fmla="*/ 3006412 h 3006412"/>
                <a:gd name="connsiteX1" fmla="*/ 1188720 w 2965269"/>
                <a:gd name="connsiteY1" fmla="*/ 115391 h 3006412"/>
                <a:gd name="connsiteX2" fmla="*/ 2965269 w 2965269"/>
                <a:gd name="connsiteY2" fmla="*/ 3006412 h 3006412"/>
                <a:gd name="connsiteX3" fmla="*/ 2965269 w 2965269"/>
                <a:gd name="connsiteY3" fmla="*/ 3006412 h 3006412"/>
                <a:gd name="connsiteX4" fmla="*/ 0 w 2965269"/>
                <a:gd name="connsiteY4" fmla="*/ 3006412 h 3006412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879811 h 2879811"/>
                <a:gd name="connsiteX1" fmla="*/ 1280160 w 2965269"/>
                <a:gd name="connsiteY1" fmla="*/ 1853 h 2879811"/>
                <a:gd name="connsiteX2" fmla="*/ 2756263 w 2965269"/>
                <a:gd name="connsiteY2" fmla="*/ 2448736 h 2879811"/>
                <a:gd name="connsiteX3" fmla="*/ 2965269 w 2965269"/>
                <a:gd name="connsiteY3" fmla="*/ 2879811 h 2879811"/>
                <a:gd name="connsiteX4" fmla="*/ 2965269 w 2965269"/>
                <a:gd name="connsiteY4" fmla="*/ 2879811 h 2879811"/>
                <a:gd name="connsiteX5" fmla="*/ 0 w 2965269"/>
                <a:gd name="connsiteY5" fmla="*/ 2879811 h 2879811"/>
                <a:gd name="connsiteX0" fmla="*/ 0 w 2965269"/>
                <a:gd name="connsiteY0" fmla="*/ 2879777 h 2879777"/>
                <a:gd name="connsiteX1" fmla="*/ 1280160 w 2965269"/>
                <a:gd name="connsiteY1" fmla="*/ 1819 h 2879777"/>
                <a:gd name="connsiteX2" fmla="*/ 2495006 w 2965269"/>
                <a:gd name="connsiteY2" fmla="*/ 2487891 h 2879777"/>
                <a:gd name="connsiteX3" fmla="*/ 2965269 w 2965269"/>
                <a:gd name="connsiteY3" fmla="*/ 2879777 h 2879777"/>
                <a:gd name="connsiteX4" fmla="*/ 2965269 w 2965269"/>
                <a:gd name="connsiteY4" fmla="*/ 2879777 h 2879777"/>
                <a:gd name="connsiteX5" fmla="*/ 0 w 2965269"/>
                <a:gd name="connsiteY5" fmla="*/ 2879777 h 2879777"/>
                <a:gd name="connsiteX0" fmla="*/ 206249 w 3171518"/>
                <a:gd name="connsiteY0" fmla="*/ 2879777 h 2879777"/>
                <a:gd name="connsiteX1" fmla="*/ 389129 w 3171518"/>
                <a:gd name="connsiteY1" fmla="*/ 2278885 h 2879777"/>
                <a:gd name="connsiteX2" fmla="*/ 1486409 w 3171518"/>
                <a:gd name="connsiteY2" fmla="*/ 1819 h 2879777"/>
                <a:gd name="connsiteX3" fmla="*/ 2701255 w 3171518"/>
                <a:gd name="connsiteY3" fmla="*/ 2487891 h 2879777"/>
                <a:gd name="connsiteX4" fmla="*/ 3171518 w 3171518"/>
                <a:gd name="connsiteY4" fmla="*/ 2879777 h 2879777"/>
                <a:gd name="connsiteX5" fmla="*/ 3171518 w 3171518"/>
                <a:gd name="connsiteY5" fmla="*/ 2879777 h 2879777"/>
                <a:gd name="connsiteX6" fmla="*/ 206249 w 3171518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31267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58699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92828 h 2893852"/>
                <a:gd name="connsiteX1" fmla="*/ 502777 w 2997783"/>
                <a:gd name="connsiteY1" fmla="*/ 2226622 h 2893852"/>
                <a:gd name="connsiteX2" fmla="*/ 1534742 w 2997783"/>
                <a:gd name="connsiteY2" fmla="*/ 1807 h 2893852"/>
                <a:gd name="connsiteX3" fmla="*/ 2527520 w 2997783"/>
                <a:gd name="connsiteY3" fmla="*/ 2500942 h 2893852"/>
                <a:gd name="connsiteX4" fmla="*/ 2997783 w 2997783"/>
                <a:gd name="connsiteY4" fmla="*/ 2892828 h 2893852"/>
                <a:gd name="connsiteX5" fmla="*/ 2997783 w 2997783"/>
                <a:gd name="connsiteY5" fmla="*/ 2892828 h 2893852"/>
                <a:gd name="connsiteX6" fmla="*/ 32514 w 2997783"/>
                <a:gd name="connsiteY6" fmla="*/ 2892828 h 289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7783" h="2893852">
                  <a:moveTo>
                    <a:pt x="32514" y="2892828"/>
                  </a:moveTo>
                  <a:cubicBezTo>
                    <a:pt x="-117708" y="2910245"/>
                    <a:pt x="289417" y="2706282"/>
                    <a:pt x="502777" y="2226622"/>
                  </a:cubicBezTo>
                  <a:cubicBezTo>
                    <a:pt x="716137" y="1746962"/>
                    <a:pt x="1149388" y="-33027"/>
                    <a:pt x="1534742" y="1807"/>
                  </a:cubicBezTo>
                  <a:cubicBezTo>
                    <a:pt x="1994119" y="-70039"/>
                    <a:pt x="2246669" y="2021282"/>
                    <a:pt x="2527520" y="2500942"/>
                  </a:cubicBezTo>
                  <a:cubicBezTo>
                    <a:pt x="2808371" y="2980602"/>
                    <a:pt x="2962949" y="2820982"/>
                    <a:pt x="2997783" y="2892828"/>
                  </a:cubicBezTo>
                  <a:lnTo>
                    <a:pt x="2997783" y="2892828"/>
                  </a:lnTo>
                  <a:lnTo>
                    <a:pt x="32514" y="2892828"/>
                  </a:lnTo>
                  <a:close/>
                </a:path>
              </a:pathLst>
            </a:custGeom>
            <a:solidFill>
              <a:srgbClr val="569EC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梯形 4"/>
            <p:cNvSpPr/>
            <p:nvPr/>
          </p:nvSpPr>
          <p:spPr>
            <a:xfrm>
              <a:off x="8830027" y="2334638"/>
              <a:ext cx="2997783" cy="2139994"/>
            </a:xfrm>
            <a:custGeom>
              <a:avLst/>
              <a:gdLst>
                <a:gd name="connsiteX0" fmla="*/ 0 w 2965269"/>
                <a:gd name="connsiteY0" fmla="*/ 2724558 h 2724558"/>
                <a:gd name="connsiteX1" fmla="*/ 681140 w 2965269"/>
                <a:gd name="connsiteY1" fmla="*/ 0 h 2724558"/>
                <a:gd name="connsiteX2" fmla="*/ 2284130 w 2965269"/>
                <a:gd name="connsiteY2" fmla="*/ 0 h 2724558"/>
                <a:gd name="connsiteX3" fmla="*/ 2965269 w 2965269"/>
                <a:gd name="connsiteY3" fmla="*/ 2724558 h 2724558"/>
                <a:gd name="connsiteX4" fmla="*/ 0 w 2965269"/>
                <a:gd name="connsiteY4" fmla="*/ 2724558 h 2724558"/>
                <a:gd name="connsiteX0" fmla="*/ 0 w 2965269"/>
                <a:gd name="connsiteY0" fmla="*/ 3003232 h 3003232"/>
                <a:gd name="connsiteX1" fmla="*/ 681140 w 2965269"/>
                <a:gd name="connsiteY1" fmla="*/ 278674 h 3003232"/>
                <a:gd name="connsiteX2" fmla="*/ 2284130 w 2965269"/>
                <a:gd name="connsiteY2" fmla="*/ 278674 h 3003232"/>
                <a:gd name="connsiteX3" fmla="*/ 2965269 w 2965269"/>
                <a:gd name="connsiteY3" fmla="*/ 3003232 h 3003232"/>
                <a:gd name="connsiteX4" fmla="*/ 0 w 2965269"/>
                <a:gd name="connsiteY4" fmla="*/ 3003232 h 3003232"/>
                <a:gd name="connsiteX0" fmla="*/ 0 w 2965269"/>
                <a:gd name="connsiteY0" fmla="*/ 3244956 h 3244956"/>
                <a:gd name="connsiteX1" fmla="*/ 681140 w 2965269"/>
                <a:gd name="connsiteY1" fmla="*/ 520398 h 3244956"/>
                <a:gd name="connsiteX2" fmla="*/ 2284130 w 2965269"/>
                <a:gd name="connsiteY2" fmla="*/ 520398 h 3244956"/>
                <a:gd name="connsiteX3" fmla="*/ 2965269 w 2965269"/>
                <a:gd name="connsiteY3" fmla="*/ 3244956 h 3244956"/>
                <a:gd name="connsiteX4" fmla="*/ 0 w 2965269"/>
                <a:gd name="connsiteY4" fmla="*/ 3244956 h 3244956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2845302 h 2845302"/>
                <a:gd name="connsiteX1" fmla="*/ 681140 w 2965269"/>
                <a:gd name="connsiteY1" fmla="*/ 120744 h 2845302"/>
                <a:gd name="connsiteX2" fmla="*/ 2965269 w 2965269"/>
                <a:gd name="connsiteY2" fmla="*/ 2845302 h 2845302"/>
                <a:gd name="connsiteX3" fmla="*/ 2965269 w 2965269"/>
                <a:gd name="connsiteY3" fmla="*/ 2845302 h 2845302"/>
                <a:gd name="connsiteX4" fmla="*/ 0 w 2965269"/>
                <a:gd name="connsiteY4" fmla="*/ 2845302 h 2845302"/>
                <a:gd name="connsiteX0" fmla="*/ 0 w 2965269"/>
                <a:gd name="connsiteY0" fmla="*/ 3006412 h 3006412"/>
                <a:gd name="connsiteX1" fmla="*/ 1188720 w 2965269"/>
                <a:gd name="connsiteY1" fmla="*/ 115391 h 3006412"/>
                <a:gd name="connsiteX2" fmla="*/ 2965269 w 2965269"/>
                <a:gd name="connsiteY2" fmla="*/ 3006412 h 3006412"/>
                <a:gd name="connsiteX3" fmla="*/ 2965269 w 2965269"/>
                <a:gd name="connsiteY3" fmla="*/ 3006412 h 3006412"/>
                <a:gd name="connsiteX4" fmla="*/ 0 w 2965269"/>
                <a:gd name="connsiteY4" fmla="*/ 3006412 h 3006412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879811 h 2879811"/>
                <a:gd name="connsiteX1" fmla="*/ 1280160 w 2965269"/>
                <a:gd name="connsiteY1" fmla="*/ 1853 h 2879811"/>
                <a:gd name="connsiteX2" fmla="*/ 2756263 w 2965269"/>
                <a:gd name="connsiteY2" fmla="*/ 2448736 h 2879811"/>
                <a:gd name="connsiteX3" fmla="*/ 2965269 w 2965269"/>
                <a:gd name="connsiteY3" fmla="*/ 2879811 h 2879811"/>
                <a:gd name="connsiteX4" fmla="*/ 2965269 w 2965269"/>
                <a:gd name="connsiteY4" fmla="*/ 2879811 h 2879811"/>
                <a:gd name="connsiteX5" fmla="*/ 0 w 2965269"/>
                <a:gd name="connsiteY5" fmla="*/ 2879811 h 2879811"/>
                <a:gd name="connsiteX0" fmla="*/ 0 w 2965269"/>
                <a:gd name="connsiteY0" fmla="*/ 2879777 h 2879777"/>
                <a:gd name="connsiteX1" fmla="*/ 1280160 w 2965269"/>
                <a:gd name="connsiteY1" fmla="*/ 1819 h 2879777"/>
                <a:gd name="connsiteX2" fmla="*/ 2495006 w 2965269"/>
                <a:gd name="connsiteY2" fmla="*/ 2487891 h 2879777"/>
                <a:gd name="connsiteX3" fmla="*/ 2965269 w 2965269"/>
                <a:gd name="connsiteY3" fmla="*/ 2879777 h 2879777"/>
                <a:gd name="connsiteX4" fmla="*/ 2965269 w 2965269"/>
                <a:gd name="connsiteY4" fmla="*/ 2879777 h 2879777"/>
                <a:gd name="connsiteX5" fmla="*/ 0 w 2965269"/>
                <a:gd name="connsiteY5" fmla="*/ 2879777 h 2879777"/>
                <a:gd name="connsiteX0" fmla="*/ 206249 w 3171518"/>
                <a:gd name="connsiteY0" fmla="*/ 2879777 h 2879777"/>
                <a:gd name="connsiteX1" fmla="*/ 389129 w 3171518"/>
                <a:gd name="connsiteY1" fmla="*/ 2278885 h 2879777"/>
                <a:gd name="connsiteX2" fmla="*/ 1486409 w 3171518"/>
                <a:gd name="connsiteY2" fmla="*/ 1819 h 2879777"/>
                <a:gd name="connsiteX3" fmla="*/ 2701255 w 3171518"/>
                <a:gd name="connsiteY3" fmla="*/ 2487891 h 2879777"/>
                <a:gd name="connsiteX4" fmla="*/ 3171518 w 3171518"/>
                <a:gd name="connsiteY4" fmla="*/ 2879777 h 2879777"/>
                <a:gd name="connsiteX5" fmla="*/ 3171518 w 3171518"/>
                <a:gd name="connsiteY5" fmla="*/ 2879777 h 2879777"/>
                <a:gd name="connsiteX6" fmla="*/ 206249 w 3171518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31267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58699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92828 h 2893852"/>
                <a:gd name="connsiteX1" fmla="*/ 502777 w 2997783"/>
                <a:gd name="connsiteY1" fmla="*/ 2226622 h 2893852"/>
                <a:gd name="connsiteX2" fmla="*/ 1534742 w 2997783"/>
                <a:gd name="connsiteY2" fmla="*/ 1807 h 2893852"/>
                <a:gd name="connsiteX3" fmla="*/ 2527520 w 2997783"/>
                <a:gd name="connsiteY3" fmla="*/ 2500942 h 2893852"/>
                <a:gd name="connsiteX4" fmla="*/ 2997783 w 2997783"/>
                <a:gd name="connsiteY4" fmla="*/ 2892828 h 2893852"/>
                <a:gd name="connsiteX5" fmla="*/ 2997783 w 2997783"/>
                <a:gd name="connsiteY5" fmla="*/ 2892828 h 2893852"/>
                <a:gd name="connsiteX6" fmla="*/ 32514 w 2997783"/>
                <a:gd name="connsiteY6" fmla="*/ 2892828 h 289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7783" h="2893852">
                  <a:moveTo>
                    <a:pt x="32514" y="2892828"/>
                  </a:moveTo>
                  <a:cubicBezTo>
                    <a:pt x="-117708" y="2910245"/>
                    <a:pt x="289417" y="2706282"/>
                    <a:pt x="502777" y="2226622"/>
                  </a:cubicBezTo>
                  <a:cubicBezTo>
                    <a:pt x="716137" y="1746962"/>
                    <a:pt x="1149388" y="-33027"/>
                    <a:pt x="1534742" y="1807"/>
                  </a:cubicBezTo>
                  <a:cubicBezTo>
                    <a:pt x="1994119" y="-70039"/>
                    <a:pt x="2246669" y="2021282"/>
                    <a:pt x="2527520" y="2500942"/>
                  </a:cubicBezTo>
                  <a:cubicBezTo>
                    <a:pt x="2808371" y="2980602"/>
                    <a:pt x="2962949" y="2820982"/>
                    <a:pt x="2997783" y="2892828"/>
                  </a:cubicBezTo>
                  <a:lnTo>
                    <a:pt x="2997783" y="2892828"/>
                  </a:lnTo>
                  <a:lnTo>
                    <a:pt x="32514" y="2892828"/>
                  </a:lnTo>
                  <a:close/>
                </a:path>
              </a:pathLst>
            </a:custGeom>
            <a:solidFill>
              <a:srgbClr val="8DD9D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6" name="图片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095" y="213925"/>
            <a:ext cx="901858" cy="949324"/>
          </a:xfrm>
          <a:prstGeom prst="rect">
            <a:avLst/>
          </a:prstGeom>
        </p:spPr>
      </p:pic>
      <p:grpSp>
        <p:nvGrpSpPr>
          <p:cNvPr id="59" name="Group 4"/>
          <p:cNvGrpSpPr>
            <a:grpSpLocks noChangeAspect="1"/>
          </p:cNvGrpSpPr>
          <p:nvPr/>
        </p:nvGrpSpPr>
        <p:grpSpPr bwMode="auto">
          <a:xfrm>
            <a:off x="8809803" y="554965"/>
            <a:ext cx="3091225" cy="1036578"/>
            <a:chOff x="3592" y="1356"/>
            <a:chExt cx="2672" cy="896"/>
          </a:xfrm>
        </p:grpSpPr>
        <p:sp>
          <p:nvSpPr>
            <p:cNvPr id="60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06" y="1356"/>
              <a:ext cx="2645" cy="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3592" y="1580"/>
              <a:ext cx="1044" cy="672"/>
            </a:xfrm>
            <a:custGeom>
              <a:avLst/>
              <a:gdLst>
                <a:gd name="T0" fmla="*/ 66 w 77"/>
                <a:gd name="T1" fmla="*/ 32 h 48"/>
                <a:gd name="T2" fmla="*/ 77 w 77"/>
                <a:gd name="T3" fmla="*/ 15 h 48"/>
                <a:gd name="T4" fmla="*/ 63 w 77"/>
                <a:gd name="T5" fmla="*/ 4 h 48"/>
                <a:gd name="T6" fmla="*/ 52 w 77"/>
                <a:gd name="T7" fmla="*/ 9 h 48"/>
                <a:gd name="T8" fmla="*/ 35 w 77"/>
                <a:gd name="T9" fmla="*/ 0 h 48"/>
                <a:gd name="T10" fmla="*/ 14 w 77"/>
                <a:gd name="T11" fmla="*/ 20 h 48"/>
                <a:gd name="T12" fmla="*/ 14 w 77"/>
                <a:gd name="T13" fmla="*/ 24 h 48"/>
                <a:gd name="T14" fmla="*/ 12 w 77"/>
                <a:gd name="T15" fmla="*/ 24 h 48"/>
                <a:gd name="T16" fmla="*/ 0 w 77"/>
                <a:gd name="T17" fmla="*/ 36 h 48"/>
                <a:gd name="T18" fmla="*/ 12 w 77"/>
                <a:gd name="T19" fmla="*/ 48 h 48"/>
                <a:gd name="T20" fmla="*/ 75 w 77"/>
                <a:gd name="T21" fmla="*/ 48 h 48"/>
                <a:gd name="T22" fmla="*/ 66 w 77"/>
                <a:gd name="T23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48">
                  <a:moveTo>
                    <a:pt x="66" y="32"/>
                  </a:moveTo>
                  <a:cubicBezTo>
                    <a:pt x="66" y="24"/>
                    <a:pt x="70" y="18"/>
                    <a:pt x="77" y="15"/>
                  </a:cubicBezTo>
                  <a:cubicBezTo>
                    <a:pt x="76" y="8"/>
                    <a:pt x="70" y="4"/>
                    <a:pt x="63" y="4"/>
                  </a:cubicBezTo>
                  <a:cubicBezTo>
                    <a:pt x="58" y="4"/>
                    <a:pt x="54" y="6"/>
                    <a:pt x="52" y="9"/>
                  </a:cubicBezTo>
                  <a:cubicBezTo>
                    <a:pt x="48" y="3"/>
                    <a:pt x="42" y="0"/>
                    <a:pt x="35" y="0"/>
                  </a:cubicBezTo>
                  <a:cubicBezTo>
                    <a:pt x="23" y="0"/>
                    <a:pt x="14" y="9"/>
                    <a:pt x="14" y="20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4" y="24"/>
                    <a:pt x="13" y="24"/>
                    <a:pt x="12" y="24"/>
                  </a:cubicBezTo>
                  <a:cubicBezTo>
                    <a:pt x="6" y="24"/>
                    <a:pt x="0" y="29"/>
                    <a:pt x="0" y="36"/>
                  </a:cubicBezTo>
                  <a:cubicBezTo>
                    <a:pt x="0" y="43"/>
                    <a:pt x="6" y="48"/>
                    <a:pt x="12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0" y="45"/>
                    <a:pt x="66" y="39"/>
                    <a:pt x="66" y="32"/>
                  </a:cubicBezTo>
                  <a:close/>
                </a:path>
              </a:pathLst>
            </a:custGeom>
            <a:solidFill>
              <a:srgbClr val="FFE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7"/>
            <p:cNvSpPr>
              <a:spLocks/>
            </p:cNvSpPr>
            <p:nvPr/>
          </p:nvSpPr>
          <p:spPr bwMode="auto">
            <a:xfrm>
              <a:off x="4582" y="1370"/>
              <a:ext cx="1682" cy="882"/>
            </a:xfrm>
            <a:custGeom>
              <a:avLst/>
              <a:gdLst>
                <a:gd name="T0" fmla="*/ 103 w 124"/>
                <a:gd name="T1" fmla="*/ 21 h 63"/>
                <a:gd name="T2" fmla="*/ 101 w 124"/>
                <a:gd name="T3" fmla="*/ 21 h 63"/>
                <a:gd name="T4" fmla="*/ 82 w 124"/>
                <a:gd name="T5" fmla="*/ 5 h 63"/>
                <a:gd name="T6" fmla="*/ 68 w 124"/>
                <a:gd name="T7" fmla="*/ 12 h 63"/>
                <a:gd name="T8" fmla="*/ 45 w 124"/>
                <a:gd name="T9" fmla="*/ 0 h 63"/>
                <a:gd name="T10" fmla="*/ 18 w 124"/>
                <a:gd name="T11" fmla="*/ 27 h 63"/>
                <a:gd name="T12" fmla="*/ 19 w 124"/>
                <a:gd name="T13" fmla="*/ 31 h 63"/>
                <a:gd name="T14" fmla="*/ 16 w 124"/>
                <a:gd name="T15" fmla="*/ 31 h 63"/>
                <a:gd name="T16" fmla="*/ 0 w 124"/>
                <a:gd name="T17" fmla="*/ 47 h 63"/>
                <a:gd name="T18" fmla="*/ 16 w 124"/>
                <a:gd name="T19" fmla="*/ 63 h 63"/>
                <a:gd name="T20" fmla="*/ 103 w 124"/>
                <a:gd name="T21" fmla="*/ 63 h 63"/>
                <a:gd name="T22" fmla="*/ 124 w 124"/>
                <a:gd name="T23" fmla="*/ 42 h 63"/>
                <a:gd name="T24" fmla="*/ 103 w 124"/>
                <a:gd name="T25" fmla="*/ 2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63">
                  <a:moveTo>
                    <a:pt x="103" y="21"/>
                  </a:moveTo>
                  <a:cubicBezTo>
                    <a:pt x="102" y="21"/>
                    <a:pt x="102" y="21"/>
                    <a:pt x="101" y="21"/>
                  </a:cubicBezTo>
                  <a:cubicBezTo>
                    <a:pt x="100" y="12"/>
                    <a:pt x="92" y="5"/>
                    <a:pt x="82" y="5"/>
                  </a:cubicBezTo>
                  <a:cubicBezTo>
                    <a:pt x="76" y="5"/>
                    <a:pt x="71" y="7"/>
                    <a:pt x="68" y="12"/>
                  </a:cubicBezTo>
                  <a:cubicBezTo>
                    <a:pt x="63" y="4"/>
                    <a:pt x="54" y="0"/>
                    <a:pt x="45" y="0"/>
                  </a:cubicBezTo>
                  <a:cubicBezTo>
                    <a:pt x="30" y="0"/>
                    <a:pt x="18" y="12"/>
                    <a:pt x="18" y="27"/>
                  </a:cubicBezTo>
                  <a:cubicBezTo>
                    <a:pt x="18" y="28"/>
                    <a:pt x="18" y="30"/>
                    <a:pt x="19" y="31"/>
                  </a:cubicBezTo>
                  <a:cubicBezTo>
                    <a:pt x="18" y="31"/>
                    <a:pt x="17" y="31"/>
                    <a:pt x="16" y="31"/>
                  </a:cubicBezTo>
                  <a:cubicBezTo>
                    <a:pt x="7" y="31"/>
                    <a:pt x="0" y="38"/>
                    <a:pt x="0" y="47"/>
                  </a:cubicBezTo>
                  <a:cubicBezTo>
                    <a:pt x="0" y="56"/>
                    <a:pt x="7" y="63"/>
                    <a:pt x="16" y="63"/>
                  </a:cubicBezTo>
                  <a:cubicBezTo>
                    <a:pt x="103" y="63"/>
                    <a:pt x="103" y="63"/>
                    <a:pt x="103" y="63"/>
                  </a:cubicBezTo>
                  <a:cubicBezTo>
                    <a:pt x="114" y="63"/>
                    <a:pt x="124" y="54"/>
                    <a:pt x="124" y="42"/>
                  </a:cubicBezTo>
                  <a:cubicBezTo>
                    <a:pt x="124" y="31"/>
                    <a:pt x="114" y="21"/>
                    <a:pt x="103" y="21"/>
                  </a:cubicBezTo>
                  <a:close/>
                </a:path>
              </a:pathLst>
            </a:custGeom>
            <a:solidFill>
              <a:srgbClr val="FFE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4411116" y="213925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8DD9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86</a:t>
            </a:r>
            <a:r>
              <a:rPr lang="en-US" altLang="zh-CN" sz="1200" dirty="0" smtClean="0">
                <a:solidFill>
                  <a:srgbClr val="8DD9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1200" dirty="0">
              <a:solidFill>
                <a:srgbClr val="8DD9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7767229" y="2476786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8DD9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</a:t>
            </a:r>
            <a:r>
              <a:rPr lang="en-US" altLang="zh-CN" sz="1200" dirty="0" smtClean="0">
                <a:solidFill>
                  <a:srgbClr val="8DD9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1200" dirty="0">
              <a:solidFill>
                <a:srgbClr val="8DD9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5" name="Group 11"/>
          <p:cNvGrpSpPr>
            <a:grpSpLocks noChangeAspect="1"/>
          </p:cNvGrpSpPr>
          <p:nvPr/>
        </p:nvGrpSpPr>
        <p:grpSpPr bwMode="auto">
          <a:xfrm>
            <a:off x="-48709" y="3684074"/>
            <a:ext cx="706438" cy="1131888"/>
            <a:chOff x="288" y="3138"/>
            <a:chExt cx="445" cy="713"/>
          </a:xfrm>
        </p:grpSpPr>
        <p:sp>
          <p:nvSpPr>
            <p:cNvPr id="86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88" y="3138"/>
              <a:ext cx="445" cy="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12"/>
            <p:cNvSpPr>
              <a:spLocks noChangeArrowheads="1"/>
            </p:cNvSpPr>
            <p:nvPr/>
          </p:nvSpPr>
          <p:spPr bwMode="auto">
            <a:xfrm>
              <a:off x="486" y="3613"/>
              <a:ext cx="65" cy="254"/>
            </a:xfrm>
            <a:prstGeom prst="rect">
              <a:avLst/>
            </a:prstGeom>
            <a:solidFill>
              <a:srgbClr val="BD7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288" y="3296"/>
              <a:ext cx="461" cy="381"/>
            </a:xfrm>
            <a:custGeom>
              <a:avLst/>
              <a:gdLst>
                <a:gd name="T0" fmla="*/ 0 w 461"/>
                <a:gd name="T1" fmla="*/ 381 h 381"/>
                <a:gd name="T2" fmla="*/ 231 w 461"/>
                <a:gd name="T3" fmla="*/ 0 h 381"/>
                <a:gd name="T4" fmla="*/ 461 w 461"/>
                <a:gd name="T5" fmla="*/ 381 h 381"/>
                <a:gd name="T6" fmla="*/ 0 w 461"/>
                <a:gd name="T7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1" h="381">
                  <a:moveTo>
                    <a:pt x="0" y="381"/>
                  </a:moveTo>
                  <a:lnTo>
                    <a:pt x="231" y="0"/>
                  </a:lnTo>
                  <a:lnTo>
                    <a:pt x="461" y="381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371" y="3296"/>
              <a:ext cx="312" cy="270"/>
            </a:xfrm>
            <a:custGeom>
              <a:avLst/>
              <a:gdLst>
                <a:gd name="T0" fmla="*/ 312 w 312"/>
                <a:gd name="T1" fmla="*/ 270 h 270"/>
                <a:gd name="T2" fmla="*/ 148 w 312"/>
                <a:gd name="T3" fmla="*/ 0 h 270"/>
                <a:gd name="T4" fmla="*/ 0 w 312"/>
                <a:gd name="T5" fmla="*/ 270 h 270"/>
                <a:gd name="T6" fmla="*/ 312 w 312"/>
                <a:gd name="T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2" h="270">
                  <a:moveTo>
                    <a:pt x="312" y="270"/>
                  </a:moveTo>
                  <a:lnTo>
                    <a:pt x="148" y="0"/>
                  </a:lnTo>
                  <a:lnTo>
                    <a:pt x="0" y="270"/>
                  </a:lnTo>
                  <a:lnTo>
                    <a:pt x="312" y="27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338" y="3201"/>
              <a:ext cx="361" cy="301"/>
            </a:xfrm>
            <a:custGeom>
              <a:avLst/>
              <a:gdLst>
                <a:gd name="T0" fmla="*/ 0 w 361"/>
                <a:gd name="T1" fmla="*/ 301 h 301"/>
                <a:gd name="T2" fmla="*/ 181 w 361"/>
                <a:gd name="T3" fmla="*/ 0 h 301"/>
                <a:gd name="T4" fmla="*/ 361 w 361"/>
                <a:gd name="T5" fmla="*/ 301 h 301"/>
                <a:gd name="T6" fmla="*/ 0 w 361"/>
                <a:gd name="T7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" h="301">
                  <a:moveTo>
                    <a:pt x="0" y="301"/>
                  </a:moveTo>
                  <a:lnTo>
                    <a:pt x="181" y="0"/>
                  </a:lnTo>
                  <a:lnTo>
                    <a:pt x="361" y="301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420" y="3201"/>
              <a:ext cx="214" cy="190"/>
            </a:xfrm>
            <a:custGeom>
              <a:avLst/>
              <a:gdLst>
                <a:gd name="T0" fmla="*/ 214 w 214"/>
                <a:gd name="T1" fmla="*/ 190 h 190"/>
                <a:gd name="T2" fmla="*/ 99 w 214"/>
                <a:gd name="T3" fmla="*/ 0 h 190"/>
                <a:gd name="T4" fmla="*/ 0 w 214"/>
                <a:gd name="T5" fmla="*/ 190 h 190"/>
                <a:gd name="T6" fmla="*/ 214 w 214"/>
                <a:gd name="T7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" h="190">
                  <a:moveTo>
                    <a:pt x="214" y="190"/>
                  </a:moveTo>
                  <a:lnTo>
                    <a:pt x="99" y="0"/>
                  </a:lnTo>
                  <a:lnTo>
                    <a:pt x="0" y="190"/>
                  </a:lnTo>
                  <a:lnTo>
                    <a:pt x="214" y="19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403" y="3137"/>
              <a:ext cx="247" cy="207"/>
            </a:xfrm>
            <a:custGeom>
              <a:avLst/>
              <a:gdLst>
                <a:gd name="T0" fmla="*/ 0 w 247"/>
                <a:gd name="T1" fmla="*/ 207 h 207"/>
                <a:gd name="T2" fmla="*/ 116 w 247"/>
                <a:gd name="T3" fmla="*/ 0 h 207"/>
                <a:gd name="T4" fmla="*/ 247 w 247"/>
                <a:gd name="T5" fmla="*/ 207 h 207"/>
                <a:gd name="T6" fmla="*/ 0 w 247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" h="207">
                  <a:moveTo>
                    <a:pt x="0" y="207"/>
                  </a:moveTo>
                  <a:lnTo>
                    <a:pt x="116" y="0"/>
                  </a:lnTo>
                  <a:lnTo>
                    <a:pt x="247" y="207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3" name="Group 11"/>
          <p:cNvGrpSpPr>
            <a:grpSpLocks noChangeAspect="1"/>
          </p:cNvGrpSpPr>
          <p:nvPr/>
        </p:nvGrpSpPr>
        <p:grpSpPr bwMode="auto">
          <a:xfrm>
            <a:off x="4579830" y="627876"/>
            <a:ext cx="341347" cy="546922"/>
            <a:chOff x="288" y="3138"/>
            <a:chExt cx="445" cy="713"/>
          </a:xfrm>
        </p:grpSpPr>
        <p:sp>
          <p:nvSpPr>
            <p:cNvPr id="94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88" y="3138"/>
              <a:ext cx="445" cy="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12"/>
            <p:cNvSpPr>
              <a:spLocks noChangeArrowheads="1"/>
            </p:cNvSpPr>
            <p:nvPr/>
          </p:nvSpPr>
          <p:spPr bwMode="auto">
            <a:xfrm>
              <a:off x="486" y="3613"/>
              <a:ext cx="65" cy="254"/>
            </a:xfrm>
            <a:prstGeom prst="rect">
              <a:avLst/>
            </a:prstGeom>
            <a:solidFill>
              <a:srgbClr val="BD7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3"/>
            <p:cNvSpPr>
              <a:spLocks/>
            </p:cNvSpPr>
            <p:nvPr/>
          </p:nvSpPr>
          <p:spPr bwMode="auto">
            <a:xfrm>
              <a:off x="288" y="3296"/>
              <a:ext cx="461" cy="381"/>
            </a:xfrm>
            <a:custGeom>
              <a:avLst/>
              <a:gdLst>
                <a:gd name="T0" fmla="*/ 0 w 461"/>
                <a:gd name="T1" fmla="*/ 381 h 381"/>
                <a:gd name="T2" fmla="*/ 231 w 461"/>
                <a:gd name="T3" fmla="*/ 0 h 381"/>
                <a:gd name="T4" fmla="*/ 461 w 461"/>
                <a:gd name="T5" fmla="*/ 381 h 381"/>
                <a:gd name="T6" fmla="*/ 0 w 461"/>
                <a:gd name="T7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1" h="381">
                  <a:moveTo>
                    <a:pt x="0" y="381"/>
                  </a:moveTo>
                  <a:lnTo>
                    <a:pt x="231" y="0"/>
                  </a:lnTo>
                  <a:lnTo>
                    <a:pt x="461" y="381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4"/>
            <p:cNvSpPr>
              <a:spLocks/>
            </p:cNvSpPr>
            <p:nvPr/>
          </p:nvSpPr>
          <p:spPr bwMode="auto">
            <a:xfrm>
              <a:off x="371" y="3296"/>
              <a:ext cx="312" cy="270"/>
            </a:xfrm>
            <a:custGeom>
              <a:avLst/>
              <a:gdLst>
                <a:gd name="T0" fmla="*/ 312 w 312"/>
                <a:gd name="T1" fmla="*/ 270 h 270"/>
                <a:gd name="T2" fmla="*/ 148 w 312"/>
                <a:gd name="T3" fmla="*/ 0 h 270"/>
                <a:gd name="T4" fmla="*/ 0 w 312"/>
                <a:gd name="T5" fmla="*/ 270 h 270"/>
                <a:gd name="T6" fmla="*/ 312 w 312"/>
                <a:gd name="T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2" h="270">
                  <a:moveTo>
                    <a:pt x="312" y="270"/>
                  </a:moveTo>
                  <a:lnTo>
                    <a:pt x="148" y="0"/>
                  </a:lnTo>
                  <a:lnTo>
                    <a:pt x="0" y="270"/>
                  </a:lnTo>
                  <a:lnTo>
                    <a:pt x="312" y="27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5"/>
            <p:cNvSpPr>
              <a:spLocks/>
            </p:cNvSpPr>
            <p:nvPr/>
          </p:nvSpPr>
          <p:spPr bwMode="auto">
            <a:xfrm>
              <a:off x="338" y="3201"/>
              <a:ext cx="361" cy="301"/>
            </a:xfrm>
            <a:custGeom>
              <a:avLst/>
              <a:gdLst>
                <a:gd name="T0" fmla="*/ 0 w 361"/>
                <a:gd name="T1" fmla="*/ 301 h 301"/>
                <a:gd name="T2" fmla="*/ 181 w 361"/>
                <a:gd name="T3" fmla="*/ 0 h 301"/>
                <a:gd name="T4" fmla="*/ 361 w 361"/>
                <a:gd name="T5" fmla="*/ 301 h 301"/>
                <a:gd name="T6" fmla="*/ 0 w 361"/>
                <a:gd name="T7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" h="301">
                  <a:moveTo>
                    <a:pt x="0" y="301"/>
                  </a:moveTo>
                  <a:lnTo>
                    <a:pt x="181" y="0"/>
                  </a:lnTo>
                  <a:lnTo>
                    <a:pt x="361" y="301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6"/>
            <p:cNvSpPr>
              <a:spLocks/>
            </p:cNvSpPr>
            <p:nvPr/>
          </p:nvSpPr>
          <p:spPr bwMode="auto">
            <a:xfrm>
              <a:off x="420" y="3201"/>
              <a:ext cx="214" cy="190"/>
            </a:xfrm>
            <a:custGeom>
              <a:avLst/>
              <a:gdLst>
                <a:gd name="T0" fmla="*/ 214 w 214"/>
                <a:gd name="T1" fmla="*/ 190 h 190"/>
                <a:gd name="T2" fmla="*/ 99 w 214"/>
                <a:gd name="T3" fmla="*/ 0 h 190"/>
                <a:gd name="T4" fmla="*/ 0 w 214"/>
                <a:gd name="T5" fmla="*/ 190 h 190"/>
                <a:gd name="T6" fmla="*/ 214 w 214"/>
                <a:gd name="T7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" h="190">
                  <a:moveTo>
                    <a:pt x="214" y="190"/>
                  </a:moveTo>
                  <a:lnTo>
                    <a:pt x="99" y="0"/>
                  </a:lnTo>
                  <a:lnTo>
                    <a:pt x="0" y="190"/>
                  </a:lnTo>
                  <a:lnTo>
                    <a:pt x="214" y="19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7"/>
            <p:cNvSpPr>
              <a:spLocks/>
            </p:cNvSpPr>
            <p:nvPr/>
          </p:nvSpPr>
          <p:spPr bwMode="auto">
            <a:xfrm>
              <a:off x="403" y="3137"/>
              <a:ext cx="247" cy="207"/>
            </a:xfrm>
            <a:custGeom>
              <a:avLst/>
              <a:gdLst>
                <a:gd name="T0" fmla="*/ 0 w 247"/>
                <a:gd name="T1" fmla="*/ 207 h 207"/>
                <a:gd name="T2" fmla="*/ 116 w 247"/>
                <a:gd name="T3" fmla="*/ 0 h 207"/>
                <a:gd name="T4" fmla="*/ 247 w 247"/>
                <a:gd name="T5" fmla="*/ 207 h 207"/>
                <a:gd name="T6" fmla="*/ 0 w 247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" h="207">
                  <a:moveTo>
                    <a:pt x="0" y="207"/>
                  </a:moveTo>
                  <a:lnTo>
                    <a:pt x="116" y="0"/>
                  </a:lnTo>
                  <a:lnTo>
                    <a:pt x="247" y="207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1" name="Group 11"/>
          <p:cNvGrpSpPr>
            <a:grpSpLocks noChangeAspect="1"/>
          </p:cNvGrpSpPr>
          <p:nvPr/>
        </p:nvGrpSpPr>
        <p:grpSpPr bwMode="auto">
          <a:xfrm>
            <a:off x="7933976" y="2962515"/>
            <a:ext cx="341347" cy="546922"/>
            <a:chOff x="288" y="3138"/>
            <a:chExt cx="445" cy="713"/>
          </a:xfrm>
        </p:grpSpPr>
        <p:sp>
          <p:nvSpPr>
            <p:cNvPr id="102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88" y="3138"/>
              <a:ext cx="445" cy="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12"/>
            <p:cNvSpPr>
              <a:spLocks noChangeArrowheads="1"/>
            </p:cNvSpPr>
            <p:nvPr/>
          </p:nvSpPr>
          <p:spPr bwMode="auto">
            <a:xfrm>
              <a:off x="486" y="3613"/>
              <a:ext cx="65" cy="254"/>
            </a:xfrm>
            <a:prstGeom prst="rect">
              <a:avLst/>
            </a:prstGeom>
            <a:solidFill>
              <a:srgbClr val="BD7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/>
          </p:nvSpPr>
          <p:spPr bwMode="auto">
            <a:xfrm>
              <a:off x="288" y="3296"/>
              <a:ext cx="461" cy="381"/>
            </a:xfrm>
            <a:custGeom>
              <a:avLst/>
              <a:gdLst>
                <a:gd name="T0" fmla="*/ 0 w 461"/>
                <a:gd name="T1" fmla="*/ 381 h 381"/>
                <a:gd name="T2" fmla="*/ 231 w 461"/>
                <a:gd name="T3" fmla="*/ 0 h 381"/>
                <a:gd name="T4" fmla="*/ 461 w 461"/>
                <a:gd name="T5" fmla="*/ 381 h 381"/>
                <a:gd name="T6" fmla="*/ 0 w 461"/>
                <a:gd name="T7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1" h="381">
                  <a:moveTo>
                    <a:pt x="0" y="381"/>
                  </a:moveTo>
                  <a:lnTo>
                    <a:pt x="231" y="0"/>
                  </a:lnTo>
                  <a:lnTo>
                    <a:pt x="461" y="381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/>
            </p:cNvSpPr>
            <p:nvPr/>
          </p:nvSpPr>
          <p:spPr bwMode="auto">
            <a:xfrm>
              <a:off x="371" y="3296"/>
              <a:ext cx="312" cy="270"/>
            </a:xfrm>
            <a:custGeom>
              <a:avLst/>
              <a:gdLst>
                <a:gd name="T0" fmla="*/ 312 w 312"/>
                <a:gd name="T1" fmla="*/ 270 h 270"/>
                <a:gd name="T2" fmla="*/ 148 w 312"/>
                <a:gd name="T3" fmla="*/ 0 h 270"/>
                <a:gd name="T4" fmla="*/ 0 w 312"/>
                <a:gd name="T5" fmla="*/ 270 h 270"/>
                <a:gd name="T6" fmla="*/ 312 w 312"/>
                <a:gd name="T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2" h="270">
                  <a:moveTo>
                    <a:pt x="312" y="270"/>
                  </a:moveTo>
                  <a:lnTo>
                    <a:pt x="148" y="0"/>
                  </a:lnTo>
                  <a:lnTo>
                    <a:pt x="0" y="270"/>
                  </a:lnTo>
                  <a:lnTo>
                    <a:pt x="312" y="27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/>
          </p:nvSpPr>
          <p:spPr bwMode="auto">
            <a:xfrm>
              <a:off x="338" y="3201"/>
              <a:ext cx="361" cy="301"/>
            </a:xfrm>
            <a:custGeom>
              <a:avLst/>
              <a:gdLst>
                <a:gd name="T0" fmla="*/ 0 w 361"/>
                <a:gd name="T1" fmla="*/ 301 h 301"/>
                <a:gd name="T2" fmla="*/ 181 w 361"/>
                <a:gd name="T3" fmla="*/ 0 h 301"/>
                <a:gd name="T4" fmla="*/ 361 w 361"/>
                <a:gd name="T5" fmla="*/ 301 h 301"/>
                <a:gd name="T6" fmla="*/ 0 w 361"/>
                <a:gd name="T7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" h="301">
                  <a:moveTo>
                    <a:pt x="0" y="301"/>
                  </a:moveTo>
                  <a:lnTo>
                    <a:pt x="181" y="0"/>
                  </a:lnTo>
                  <a:lnTo>
                    <a:pt x="361" y="301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6"/>
            <p:cNvSpPr>
              <a:spLocks/>
            </p:cNvSpPr>
            <p:nvPr/>
          </p:nvSpPr>
          <p:spPr bwMode="auto">
            <a:xfrm>
              <a:off x="420" y="3201"/>
              <a:ext cx="214" cy="190"/>
            </a:xfrm>
            <a:custGeom>
              <a:avLst/>
              <a:gdLst>
                <a:gd name="T0" fmla="*/ 214 w 214"/>
                <a:gd name="T1" fmla="*/ 190 h 190"/>
                <a:gd name="T2" fmla="*/ 99 w 214"/>
                <a:gd name="T3" fmla="*/ 0 h 190"/>
                <a:gd name="T4" fmla="*/ 0 w 214"/>
                <a:gd name="T5" fmla="*/ 190 h 190"/>
                <a:gd name="T6" fmla="*/ 214 w 214"/>
                <a:gd name="T7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" h="190">
                  <a:moveTo>
                    <a:pt x="214" y="190"/>
                  </a:moveTo>
                  <a:lnTo>
                    <a:pt x="99" y="0"/>
                  </a:lnTo>
                  <a:lnTo>
                    <a:pt x="0" y="190"/>
                  </a:lnTo>
                  <a:lnTo>
                    <a:pt x="214" y="19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7"/>
            <p:cNvSpPr>
              <a:spLocks/>
            </p:cNvSpPr>
            <p:nvPr/>
          </p:nvSpPr>
          <p:spPr bwMode="auto">
            <a:xfrm>
              <a:off x="403" y="3137"/>
              <a:ext cx="247" cy="207"/>
            </a:xfrm>
            <a:custGeom>
              <a:avLst/>
              <a:gdLst>
                <a:gd name="T0" fmla="*/ 0 w 247"/>
                <a:gd name="T1" fmla="*/ 207 h 207"/>
                <a:gd name="T2" fmla="*/ 116 w 247"/>
                <a:gd name="T3" fmla="*/ 0 h 207"/>
                <a:gd name="T4" fmla="*/ 247 w 247"/>
                <a:gd name="T5" fmla="*/ 207 h 207"/>
                <a:gd name="T6" fmla="*/ 0 w 247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" h="207">
                  <a:moveTo>
                    <a:pt x="0" y="207"/>
                  </a:moveTo>
                  <a:lnTo>
                    <a:pt x="116" y="0"/>
                  </a:lnTo>
                  <a:lnTo>
                    <a:pt x="247" y="207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7" name="Group 20"/>
          <p:cNvGrpSpPr>
            <a:grpSpLocks noChangeAspect="1"/>
          </p:cNvGrpSpPr>
          <p:nvPr/>
        </p:nvGrpSpPr>
        <p:grpSpPr bwMode="auto">
          <a:xfrm>
            <a:off x="1" y="4652963"/>
            <a:ext cx="12192000" cy="746125"/>
            <a:chOff x="-92" y="2931"/>
            <a:chExt cx="7842" cy="470"/>
          </a:xfrm>
        </p:grpSpPr>
        <p:sp>
          <p:nvSpPr>
            <p:cNvPr id="128" name="AutoShape 19"/>
            <p:cNvSpPr>
              <a:spLocks noChangeAspect="1" noChangeArrowheads="1" noTextEdit="1"/>
            </p:cNvSpPr>
            <p:nvPr/>
          </p:nvSpPr>
          <p:spPr bwMode="auto">
            <a:xfrm>
              <a:off x="-92" y="2931"/>
              <a:ext cx="7842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>
                    <a:lumMod val="95000"/>
                    <a:alpha val="70000"/>
                  </a:schemeClr>
                </a:solidFill>
              </a:endParaRPr>
            </a:p>
          </p:txBody>
        </p:sp>
        <p:sp>
          <p:nvSpPr>
            <p:cNvPr id="129" name="Freeform 21"/>
            <p:cNvSpPr>
              <a:spLocks noEditPoints="1"/>
            </p:cNvSpPr>
            <p:nvPr/>
          </p:nvSpPr>
          <p:spPr bwMode="auto">
            <a:xfrm>
              <a:off x="-102" y="2931"/>
              <a:ext cx="2241" cy="481"/>
            </a:xfrm>
            <a:custGeom>
              <a:avLst/>
              <a:gdLst>
                <a:gd name="T0" fmla="*/ 224 w 228"/>
                <a:gd name="T1" fmla="*/ 21 h 46"/>
                <a:gd name="T2" fmla="*/ 203 w 228"/>
                <a:gd name="T3" fmla="*/ 18 h 46"/>
                <a:gd name="T4" fmla="*/ 172 w 228"/>
                <a:gd name="T5" fmla="*/ 16 h 46"/>
                <a:gd name="T6" fmla="*/ 137 w 228"/>
                <a:gd name="T7" fmla="*/ 16 h 46"/>
                <a:gd name="T8" fmla="*/ 107 w 228"/>
                <a:gd name="T9" fmla="*/ 14 h 46"/>
                <a:gd name="T10" fmla="*/ 81 w 228"/>
                <a:gd name="T11" fmla="*/ 7 h 46"/>
                <a:gd name="T12" fmla="*/ 56 w 228"/>
                <a:gd name="T13" fmla="*/ 2 h 46"/>
                <a:gd name="T14" fmla="*/ 28 w 228"/>
                <a:gd name="T15" fmla="*/ 10 h 46"/>
                <a:gd name="T16" fmla="*/ 11 w 228"/>
                <a:gd name="T17" fmla="*/ 10 h 46"/>
                <a:gd name="T18" fmla="*/ 0 w 228"/>
                <a:gd name="T19" fmla="*/ 22 h 46"/>
                <a:gd name="T20" fmla="*/ 155 w 228"/>
                <a:gd name="T21" fmla="*/ 24 h 46"/>
                <a:gd name="T22" fmla="*/ 160 w 228"/>
                <a:gd name="T23" fmla="*/ 30 h 46"/>
                <a:gd name="T24" fmla="*/ 165 w 228"/>
                <a:gd name="T25" fmla="*/ 29 h 46"/>
                <a:gd name="T26" fmla="*/ 169 w 228"/>
                <a:gd name="T27" fmla="*/ 23 h 46"/>
                <a:gd name="T28" fmla="*/ 168 w 228"/>
                <a:gd name="T29" fmla="*/ 29 h 46"/>
                <a:gd name="T30" fmla="*/ 184 w 228"/>
                <a:gd name="T31" fmla="*/ 22 h 46"/>
                <a:gd name="T32" fmla="*/ 191 w 228"/>
                <a:gd name="T33" fmla="*/ 26 h 46"/>
                <a:gd name="T34" fmla="*/ 200 w 228"/>
                <a:gd name="T35" fmla="*/ 25 h 46"/>
                <a:gd name="T36" fmla="*/ 201 w 228"/>
                <a:gd name="T37" fmla="*/ 26 h 46"/>
                <a:gd name="T38" fmla="*/ 206 w 228"/>
                <a:gd name="T39" fmla="*/ 24 h 46"/>
                <a:gd name="T40" fmla="*/ 210 w 228"/>
                <a:gd name="T41" fmla="*/ 25 h 46"/>
                <a:gd name="T42" fmla="*/ 216 w 228"/>
                <a:gd name="T43" fmla="*/ 24 h 46"/>
                <a:gd name="T44" fmla="*/ 221 w 228"/>
                <a:gd name="T45" fmla="*/ 23 h 46"/>
                <a:gd name="T46" fmla="*/ 216 w 228"/>
                <a:gd name="T47" fmla="*/ 23 h 46"/>
                <a:gd name="T48" fmla="*/ 201 w 228"/>
                <a:gd name="T49" fmla="*/ 19 h 46"/>
                <a:gd name="T50" fmla="*/ 195 w 228"/>
                <a:gd name="T51" fmla="*/ 23 h 46"/>
                <a:gd name="T52" fmla="*/ 190 w 228"/>
                <a:gd name="T53" fmla="*/ 27 h 46"/>
                <a:gd name="T54" fmla="*/ 183 w 228"/>
                <a:gd name="T55" fmla="*/ 27 h 46"/>
                <a:gd name="T56" fmla="*/ 169 w 228"/>
                <a:gd name="T57" fmla="*/ 18 h 46"/>
                <a:gd name="T58" fmla="*/ 147 w 228"/>
                <a:gd name="T59" fmla="*/ 16 h 46"/>
                <a:gd name="T60" fmla="*/ 138 w 228"/>
                <a:gd name="T61" fmla="*/ 19 h 46"/>
                <a:gd name="T62" fmla="*/ 118 w 228"/>
                <a:gd name="T63" fmla="*/ 17 h 46"/>
                <a:gd name="T64" fmla="*/ 119 w 228"/>
                <a:gd name="T65" fmla="*/ 19 h 46"/>
                <a:gd name="T66" fmla="*/ 122 w 228"/>
                <a:gd name="T67" fmla="*/ 16 h 46"/>
                <a:gd name="T68" fmla="*/ 124 w 228"/>
                <a:gd name="T69" fmla="*/ 17 h 46"/>
                <a:gd name="T70" fmla="*/ 132 w 228"/>
                <a:gd name="T71" fmla="*/ 21 h 46"/>
                <a:gd name="T72" fmla="*/ 133 w 228"/>
                <a:gd name="T73" fmla="*/ 15 h 46"/>
                <a:gd name="T74" fmla="*/ 115 w 228"/>
                <a:gd name="T75" fmla="*/ 15 h 46"/>
                <a:gd name="T76" fmla="*/ 77 w 228"/>
                <a:gd name="T77" fmla="*/ 23 h 46"/>
                <a:gd name="T78" fmla="*/ 82 w 228"/>
                <a:gd name="T79" fmla="*/ 22 h 46"/>
                <a:gd name="T80" fmla="*/ 89 w 228"/>
                <a:gd name="T81" fmla="*/ 21 h 46"/>
                <a:gd name="T82" fmla="*/ 96 w 228"/>
                <a:gd name="T83" fmla="*/ 20 h 46"/>
                <a:gd name="T84" fmla="*/ 89 w 228"/>
                <a:gd name="T85" fmla="*/ 13 h 46"/>
                <a:gd name="T86" fmla="*/ 78 w 228"/>
                <a:gd name="T87" fmla="*/ 14 h 46"/>
                <a:gd name="T88" fmla="*/ 61 w 228"/>
                <a:gd name="T89" fmla="*/ 16 h 46"/>
                <a:gd name="T90" fmla="*/ 43 w 228"/>
                <a:gd name="T91" fmla="*/ 11 h 46"/>
                <a:gd name="T92" fmla="*/ 43 w 228"/>
                <a:gd name="T93" fmla="*/ 11 h 46"/>
                <a:gd name="T94" fmla="*/ 41 w 228"/>
                <a:gd name="T95" fmla="*/ 13 h 46"/>
                <a:gd name="T96" fmla="*/ 44 w 228"/>
                <a:gd name="T97" fmla="*/ 17 h 46"/>
                <a:gd name="T98" fmla="*/ 48 w 228"/>
                <a:gd name="T99" fmla="*/ 18 h 46"/>
                <a:gd name="T100" fmla="*/ 51 w 228"/>
                <a:gd name="T101" fmla="*/ 18 h 46"/>
                <a:gd name="T102" fmla="*/ 58 w 228"/>
                <a:gd name="T103" fmla="*/ 14 h 46"/>
                <a:gd name="T104" fmla="*/ 53 w 228"/>
                <a:gd name="T105" fmla="*/ 13 h 46"/>
                <a:gd name="T106" fmla="*/ 43 w 228"/>
                <a:gd name="T107" fmla="*/ 6 h 46"/>
                <a:gd name="T108" fmla="*/ 28 w 228"/>
                <a:gd name="T109" fmla="*/ 16 h 46"/>
                <a:gd name="T110" fmla="*/ 24 w 228"/>
                <a:gd name="T111" fmla="*/ 14 h 46"/>
                <a:gd name="T112" fmla="*/ 17 w 228"/>
                <a:gd name="T113" fmla="*/ 20 h 46"/>
                <a:gd name="T114" fmla="*/ 3 w 228"/>
                <a:gd name="T115" fmla="*/ 19 h 46"/>
                <a:gd name="T116" fmla="*/ 7 w 228"/>
                <a:gd name="T117" fmla="*/ 17 h 46"/>
                <a:gd name="T118" fmla="*/ 9 w 228"/>
                <a:gd name="T119" fmla="*/ 15 h 46"/>
                <a:gd name="T120" fmla="*/ 9 w 228"/>
                <a:gd name="T121" fmla="*/ 1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46">
                  <a:moveTo>
                    <a:pt x="0" y="22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7" y="39"/>
                    <a:pt x="227" y="29"/>
                    <a:pt x="226" y="26"/>
                  </a:cubicBezTo>
                  <a:cubicBezTo>
                    <a:pt x="226" y="26"/>
                    <a:pt x="226" y="26"/>
                    <a:pt x="226" y="26"/>
                  </a:cubicBezTo>
                  <a:cubicBezTo>
                    <a:pt x="226" y="26"/>
                    <a:pt x="226" y="26"/>
                    <a:pt x="226" y="26"/>
                  </a:cubicBezTo>
                  <a:cubicBezTo>
                    <a:pt x="226" y="26"/>
                    <a:pt x="226" y="26"/>
                    <a:pt x="226" y="26"/>
                  </a:cubicBezTo>
                  <a:cubicBezTo>
                    <a:pt x="226" y="26"/>
                    <a:pt x="226" y="26"/>
                    <a:pt x="226" y="26"/>
                  </a:cubicBezTo>
                  <a:cubicBezTo>
                    <a:pt x="226" y="26"/>
                    <a:pt x="226" y="26"/>
                    <a:pt x="226" y="26"/>
                  </a:cubicBezTo>
                  <a:cubicBezTo>
                    <a:pt x="226" y="26"/>
                    <a:pt x="226" y="26"/>
                    <a:pt x="225" y="26"/>
                  </a:cubicBezTo>
                  <a:cubicBezTo>
                    <a:pt x="225" y="25"/>
                    <a:pt x="226" y="25"/>
                    <a:pt x="226" y="25"/>
                  </a:cubicBezTo>
                  <a:cubicBezTo>
                    <a:pt x="226" y="24"/>
                    <a:pt x="226" y="24"/>
                    <a:pt x="226" y="24"/>
                  </a:cubicBezTo>
                  <a:cubicBezTo>
                    <a:pt x="225" y="25"/>
                    <a:pt x="225" y="25"/>
                    <a:pt x="225" y="25"/>
                  </a:cubicBezTo>
                  <a:cubicBezTo>
                    <a:pt x="224" y="25"/>
                    <a:pt x="224" y="25"/>
                    <a:pt x="224" y="25"/>
                  </a:cubicBezTo>
                  <a:cubicBezTo>
                    <a:pt x="224" y="24"/>
                    <a:pt x="225" y="23"/>
                    <a:pt x="225" y="22"/>
                  </a:cubicBezTo>
                  <a:cubicBezTo>
                    <a:pt x="225" y="22"/>
                    <a:pt x="225" y="22"/>
                    <a:pt x="226" y="22"/>
                  </a:cubicBezTo>
                  <a:cubicBezTo>
                    <a:pt x="225" y="22"/>
                    <a:pt x="225" y="21"/>
                    <a:pt x="225" y="21"/>
                  </a:cubicBezTo>
                  <a:cubicBezTo>
                    <a:pt x="225" y="21"/>
                    <a:pt x="225" y="21"/>
                    <a:pt x="225" y="21"/>
                  </a:cubicBezTo>
                  <a:cubicBezTo>
                    <a:pt x="225" y="21"/>
                    <a:pt x="225" y="21"/>
                    <a:pt x="224" y="21"/>
                  </a:cubicBezTo>
                  <a:cubicBezTo>
                    <a:pt x="225" y="21"/>
                    <a:pt x="225" y="21"/>
                    <a:pt x="225" y="21"/>
                  </a:cubicBezTo>
                  <a:cubicBezTo>
                    <a:pt x="225" y="21"/>
                    <a:pt x="225" y="21"/>
                    <a:pt x="225" y="21"/>
                  </a:cubicBezTo>
                  <a:cubicBezTo>
                    <a:pt x="225" y="21"/>
                    <a:pt x="224" y="21"/>
                    <a:pt x="224" y="21"/>
                  </a:cubicBezTo>
                  <a:cubicBezTo>
                    <a:pt x="224" y="21"/>
                    <a:pt x="224" y="21"/>
                    <a:pt x="223" y="21"/>
                  </a:cubicBezTo>
                  <a:cubicBezTo>
                    <a:pt x="223" y="21"/>
                    <a:pt x="224" y="21"/>
                    <a:pt x="224" y="21"/>
                  </a:cubicBezTo>
                  <a:cubicBezTo>
                    <a:pt x="223" y="21"/>
                    <a:pt x="222" y="22"/>
                    <a:pt x="221" y="22"/>
                  </a:cubicBezTo>
                  <a:cubicBezTo>
                    <a:pt x="222" y="21"/>
                    <a:pt x="223" y="20"/>
                    <a:pt x="224" y="19"/>
                  </a:cubicBezTo>
                  <a:cubicBezTo>
                    <a:pt x="224" y="19"/>
                    <a:pt x="225" y="19"/>
                    <a:pt x="225" y="19"/>
                  </a:cubicBezTo>
                  <a:cubicBezTo>
                    <a:pt x="225" y="19"/>
                    <a:pt x="225" y="19"/>
                    <a:pt x="225" y="18"/>
                  </a:cubicBezTo>
                  <a:cubicBezTo>
                    <a:pt x="225" y="18"/>
                    <a:pt x="225" y="18"/>
                    <a:pt x="224" y="18"/>
                  </a:cubicBezTo>
                  <a:cubicBezTo>
                    <a:pt x="225" y="18"/>
                    <a:pt x="225" y="18"/>
                    <a:pt x="225" y="18"/>
                  </a:cubicBezTo>
                  <a:cubicBezTo>
                    <a:pt x="225" y="18"/>
                    <a:pt x="225" y="17"/>
                    <a:pt x="225" y="17"/>
                  </a:cubicBezTo>
                  <a:cubicBezTo>
                    <a:pt x="225" y="17"/>
                    <a:pt x="225" y="17"/>
                    <a:pt x="225" y="17"/>
                  </a:cubicBezTo>
                  <a:cubicBezTo>
                    <a:pt x="224" y="17"/>
                    <a:pt x="223" y="17"/>
                    <a:pt x="223" y="17"/>
                  </a:cubicBezTo>
                  <a:cubicBezTo>
                    <a:pt x="223" y="17"/>
                    <a:pt x="223" y="17"/>
                    <a:pt x="224" y="16"/>
                  </a:cubicBezTo>
                  <a:cubicBezTo>
                    <a:pt x="224" y="16"/>
                    <a:pt x="223" y="17"/>
                    <a:pt x="222" y="17"/>
                  </a:cubicBezTo>
                  <a:cubicBezTo>
                    <a:pt x="222" y="17"/>
                    <a:pt x="222" y="17"/>
                    <a:pt x="221" y="17"/>
                  </a:cubicBezTo>
                  <a:cubicBezTo>
                    <a:pt x="221" y="17"/>
                    <a:pt x="222" y="17"/>
                    <a:pt x="222" y="17"/>
                  </a:cubicBezTo>
                  <a:cubicBezTo>
                    <a:pt x="222" y="17"/>
                    <a:pt x="222" y="17"/>
                    <a:pt x="222" y="17"/>
                  </a:cubicBezTo>
                  <a:cubicBezTo>
                    <a:pt x="219" y="16"/>
                    <a:pt x="217" y="15"/>
                    <a:pt x="214" y="14"/>
                  </a:cubicBezTo>
                  <a:cubicBezTo>
                    <a:pt x="214" y="14"/>
                    <a:pt x="215" y="14"/>
                    <a:pt x="215" y="14"/>
                  </a:cubicBezTo>
                  <a:cubicBezTo>
                    <a:pt x="214" y="14"/>
                    <a:pt x="214" y="14"/>
                    <a:pt x="214" y="14"/>
                  </a:cubicBezTo>
                  <a:cubicBezTo>
                    <a:pt x="213" y="14"/>
                    <a:pt x="213" y="14"/>
                    <a:pt x="213" y="14"/>
                  </a:cubicBezTo>
                  <a:cubicBezTo>
                    <a:pt x="213" y="14"/>
                    <a:pt x="213" y="14"/>
                    <a:pt x="214" y="14"/>
                  </a:cubicBezTo>
                  <a:cubicBezTo>
                    <a:pt x="209" y="15"/>
                    <a:pt x="206" y="17"/>
                    <a:pt x="203" y="18"/>
                  </a:cubicBezTo>
                  <a:cubicBezTo>
                    <a:pt x="203" y="18"/>
                    <a:pt x="202" y="18"/>
                    <a:pt x="202" y="18"/>
                  </a:cubicBezTo>
                  <a:cubicBezTo>
                    <a:pt x="204" y="17"/>
                    <a:pt x="205" y="17"/>
                    <a:pt x="205" y="17"/>
                  </a:cubicBezTo>
                  <a:cubicBezTo>
                    <a:pt x="203" y="17"/>
                    <a:pt x="202" y="17"/>
                    <a:pt x="201" y="17"/>
                  </a:cubicBezTo>
                  <a:cubicBezTo>
                    <a:pt x="200" y="17"/>
                    <a:pt x="198" y="17"/>
                    <a:pt x="196" y="16"/>
                  </a:cubicBezTo>
                  <a:cubicBezTo>
                    <a:pt x="196" y="16"/>
                    <a:pt x="198" y="17"/>
                    <a:pt x="200" y="18"/>
                  </a:cubicBezTo>
                  <a:cubicBezTo>
                    <a:pt x="200" y="18"/>
                    <a:pt x="199" y="18"/>
                    <a:pt x="199" y="18"/>
                  </a:cubicBezTo>
                  <a:cubicBezTo>
                    <a:pt x="196" y="16"/>
                    <a:pt x="192" y="15"/>
                    <a:pt x="187" y="13"/>
                  </a:cubicBezTo>
                  <a:cubicBezTo>
                    <a:pt x="187" y="13"/>
                    <a:pt x="193" y="15"/>
                    <a:pt x="198" y="18"/>
                  </a:cubicBezTo>
                  <a:cubicBezTo>
                    <a:pt x="195" y="19"/>
                    <a:pt x="193" y="20"/>
                    <a:pt x="191" y="21"/>
                  </a:cubicBezTo>
                  <a:cubicBezTo>
                    <a:pt x="190" y="21"/>
                    <a:pt x="188" y="20"/>
                    <a:pt x="186" y="20"/>
                  </a:cubicBezTo>
                  <a:cubicBezTo>
                    <a:pt x="186" y="20"/>
                    <a:pt x="188" y="21"/>
                    <a:pt x="191" y="22"/>
                  </a:cubicBezTo>
                  <a:cubicBezTo>
                    <a:pt x="191" y="22"/>
                    <a:pt x="191" y="22"/>
                    <a:pt x="190" y="22"/>
                  </a:cubicBezTo>
                  <a:cubicBezTo>
                    <a:pt x="188" y="21"/>
                    <a:pt x="185" y="20"/>
                    <a:pt x="182" y="18"/>
                  </a:cubicBezTo>
                  <a:cubicBezTo>
                    <a:pt x="181" y="17"/>
                    <a:pt x="179" y="15"/>
                    <a:pt x="178" y="15"/>
                  </a:cubicBezTo>
                  <a:cubicBezTo>
                    <a:pt x="182" y="13"/>
                    <a:pt x="185" y="12"/>
                    <a:pt x="185" y="12"/>
                  </a:cubicBezTo>
                  <a:cubicBezTo>
                    <a:pt x="182" y="13"/>
                    <a:pt x="180" y="14"/>
                    <a:pt x="178" y="14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6" y="15"/>
                    <a:pt x="174" y="16"/>
                    <a:pt x="173" y="17"/>
                  </a:cubicBezTo>
                  <a:cubicBezTo>
                    <a:pt x="173" y="16"/>
                    <a:pt x="172" y="16"/>
                    <a:pt x="172" y="16"/>
                  </a:cubicBezTo>
                  <a:cubicBezTo>
                    <a:pt x="173" y="16"/>
                    <a:pt x="174" y="16"/>
                    <a:pt x="174" y="16"/>
                  </a:cubicBezTo>
                  <a:cubicBezTo>
                    <a:pt x="173" y="16"/>
                    <a:pt x="173" y="16"/>
                    <a:pt x="172" y="16"/>
                  </a:cubicBezTo>
                  <a:cubicBezTo>
                    <a:pt x="169" y="14"/>
                    <a:pt x="167" y="14"/>
                    <a:pt x="167" y="14"/>
                  </a:cubicBezTo>
                  <a:cubicBezTo>
                    <a:pt x="169" y="15"/>
                    <a:pt x="170" y="15"/>
                    <a:pt x="171" y="16"/>
                  </a:cubicBezTo>
                  <a:cubicBezTo>
                    <a:pt x="170" y="16"/>
                    <a:pt x="169" y="16"/>
                    <a:pt x="169" y="17"/>
                  </a:cubicBezTo>
                  <a:cubicBezTo>
                    <a:pt x="166" y="15"/>
                    <a:pt x="164" y="13"/>
                    <a:pt x="160" y="11"/>
                  </a:cubicBezTo>
                  <a:cubicBezTo>
                    <a:pt x="161" y="11"/>
                    <a:pt x="162" y="10"/>
                    <a:pt x="163" y="10"/>
                  </a:cubicBezTo>
                  <a:cubicBezTo>
                    <a:pt x="162" y="10"/>
                    <a:pt x="161" y="11"/>
                    <a:pt x="160" y="11"/>
                  </a:cubicBezTo>
                  <a:cubicBezTo>
                    <a:pt x="160" y="11"/>
                    <a:pt x="159" y="10"/>
                    <a:pt x="158" y="10"/>
                  </a:cubicBezTo>
                  <a:cubicBezTo>
                    <a:pt x="160" y="10"/>
                    <a:pt x="161" y="10"/>
                    <a:pt x="161" y="10"/>
                  </a:cubicBezTo>
                  <a:cubicBezTo>
                    <a:pt x="160" y="10"/>
                    <a:pt x="159" y="10"/>
                    <a:pt x="158" y="10"/>
                  </a:cubicBezTo>
                  <a:cubicBezTo>
                    <a:pt x="158" y="9"/>
                    <a:pt x="157" y="9"/>
                    <a:pt x="156" y="9"/>
                  </a:cubicBezTo>
                  <a:cubicBezTo>
                    <a:pt x="156" y="9"/>
                    <a:pt x="157" y="9"/>
                    <a:pt x="158" y="10"/>
                  </a:cubicBezTo>
                  <a:cubicBezTo>
                    <a:pt x="151" y="11"/>
                    <a:pt x="148" y="13"/>
                    <a:pt x="145" y="15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44" y="16"/>
                    <a:pt x="143" y="17"/>
                    <a:pt x="143" y="18"/>
                  </a:cubicBezTo>
                  <a:cubicBezTo>
                    <a:pt x="143" y="18"/>
                    <a:pt x="142" y="18"/>
                    <a:pt x="142" y="18"/>
                  </a:cubicBezTo>
                  <a:cubicBezTo>
                    <a:pt x="142" y="17"/>
                    <a:pt x="142" y="16"/>
                    <a:pt x="141" y="15"/>
                  </a:cubicBezTo>
                  <a:cubicBezTo>
                    <a:pt x="145" y="13"/>
                    <a:pt x="148" y="12"/>
                    <a:pt x="148" y="12"/>
                  </a:cubicBezTo>
                  <a:cubicBezTo>
                    <a:pt x="146" y="13"/>
                    <a:pt x="143" y="14"/>
                    <a:pt x="141" y="15"/>
                  </a:cubicBezTo>
                  <a:cubicBezTo>
                    <a:pt x="139" y="10"/>
                    <a:pt x="135" y="7"/>
                    <a:pt x="135" y="7"/>
                  </a:cubicBezTo>
                  <a:cubicBezTo>
                    <a:pt x="138" y="10"/>
                    <a:pt x="140" y="13"/>
                    <a:pt x="140" y="15"/>
                  </a:cubicBezTo>
                  <a:cubicBezTo>
                    <a:pt x="139" y="16"/>
                    <a:pt x="138" y="16"/>
                    <a:pt x="137" y="16"/>
                  </a:cubicBezTo>
                  <a:cubicBezTo>
                    <a:pt x="137" y="16"/>
                    <a:pt x="137" y="16"/>
                    <a:pt x="136" y="16"/>
                  </a:cubicBezTo>
                  <a:cubicBezTo>
                    <a:pt x="136" y="16"/>
                    <a:pt x="136" y="16"/>
                    <a:pt x="136" y="16"/>
                  </a:cubicBezTo>
                  <a:cubicBezTo>
                    <a:pt x="138" y="15"/>
                    <a:pt x="139" y="15"/>
                    <a:pt x="139" y="15"/>
                  </a:cubicBezTo>
                  <a:cubicBezTo>
                    <a:pt x="138" y="15"/>
                    <a:pt x="137" y="15"/>
                    <a:pt x="136" y="16"/>
                  </a:cubicBezTo>
                  <a:cubicBezTo>
                    <a:pt x="134" y="12"/>
                    <a:pt x="130" y="9"/>
                    <a:pt x="128" y="8"/>
                  </a:cubicBezTo>
                  <a:cubicBezTo>
                    <a:pt x="133" y="6"/>
                    <a:pt x="137" y="5"/>
                    <a:pt x="137" y="5"/>
                  </a:cubicBezTo>
                  <a:cubicBezTo>
                    <a:pt x="133" y="6"/>
                    <a:pt x="130" y="7"/>
                    <a:pt x="127" y="8"/>
                  </a:cubicBezTo>
                  <a:cubicBezTo>
                    <a:pt x="127" y="8"/>
                    <a:pt x="126" y="8"/>
                    <a:pt x="126" y="8"/>
                  </a:cubicBezTo>
                  <a:cubicBezTo>
                    <a:pt x="127" y="8"/>
                    <a:pt x="127" y="7"/>
                    <a:pt x="127" y="7"/>
                  </a:cubicBezTo>
                  <a:cubicBezTo>
                    <a:pt x="127" y="8"/>
                    <a:pt x="127" y="8"/>
                    <a:pt x="126" y="8"/>
                  </a:cubicBezTo>
                  <a:cubicBezTo>
                    <a:pt x="125" y="7"/>
                    <a:pt x="124" y="7"/>
                    <a:pt x="124" y="7"/>
                  </a:cubicBezTo>
                  <a:cubicBezTo>
                    <a:pt x="125" y="7"/>
                    <a:pt x="125" y="7"/>
                    <a:pt x="126" y="8"/>
                  </a:cubicBezTo>
                  <a:cubicBezTo>
                    <a:pt x="125" y="8"/>
                    <a:pt x="124" y="8"/>
                    <a:pt x="123" y="8"/>
                  </a:cubicBezTo>
                  <a:cubicBezTo>
                    <a:pt x="121" y="6"/>
                    <a:pt x="117" y="5"/>
                    <a:pt x="113" y="3"/>
                  </a:cubicBezTo>
                  <a:cubicBezTo>
                    <a:pt x="113" y="3"/>
                    <a:pt x="118" y="5"/>
                    <a:pt x="123" y="8"/>
                  </a:cubicBezTo>
                  <a:cubicBezTo>
                    <a:pt x="119" y="9"/>
                    <a:pt x="117" y="10"/>
                    <a:pt x="115" y="11"/>
                  </a:cubicBezTo>
                  <a:cubicBezTo>
                    <a:pt x="112" y="9"/>
                    <a:pt x="110" y="8"/>
                    <a:pt x="110" y="8"/>
                  </a:cubicBezTo>
                  <a:cubicBezTo>
                    <a:pt x="112" y="9"/>
                    <a:pt x="113" y="10"/>
                    <a:pt x="115" y="11"/>
                  </a:cubicBezTo>
                  <a:cubicBezTo>
                    <a:pt x="112" y="13"/>
                    <a:pt x="111" y="14"/>
                    <a:pt x="110" y="16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8" y="9"/>
                    <a:pt x="101" y="6"/>
                    <a:pt x="101" y="6"/>
                  </a:cubicBezTo>
                  <a:cubicBezTo>
                    <a:pt x="106" y="9"/>
                    <a:pt x="107" y="12"/>
                    <a:pt x="107" y="14"/>
                  </a:cubicBezTo>
                  <a:cubicBezTo>
                    <a:pt x="105" y="13"/>
                    <a:pt x="104" y="13"/>
                    <a:pt x="104" y="13"/>
                  </a:cubicBezTo>
                  <a:cubicBezTo>
                    <a:pt x="105" y="13"/>
                    <a:pt x="106" y="14"/>
                    <a:pt x="107" y="14"/>
                  </a:cubicBezTo>
                  <a:cubicBezTo>
                    <a:pt x="106" y="15"/>
                    <a:pt x="106" y="15"/>
                    <a:pt x="106" y="16"/>
                  </a:cubicBezTo>
                  <a:cubicBezTo>
                    <a:pt x="105" y="15"/>
                    <a:pt x="104" y="15"/>
                    <a:pt x="103" y="14"/>
                  </a:cubicBezTo>
                  <a:cubicBezTo>
                    <a:pt x="102" y="12"/>
                    <a:pt x="101" y="11"/>
                    <a:pt x="100" y="10"/>
                  </a:cubicBezTo>
                  <a:cubicBezTo>
                    <a:pt x="102" y="9"/>
                    <a:pt x="103" y="8"/>
                    <a:pt x="103" y="8"/>
                  </a:cubicBezTo>
                  <a:cubicBezTo>
                    <a:pt x="102" y="9"/>
                    <a:pt x="101" y="9"/>
                    <a:pt x="100" y="10"/>
                  </a:cubicBezTo>
                  <a:cubicBezTo>
                    <a:pt x="96" y="6"/>
                    <a:pt x="91" y="5"/>
                    <a:pt x="91" y="5"/>
                  </a:cubicBezTo>
                  <a:cubicBezTo>
                    <a:pt x="95" y="7"/>
                    <a:pt x="97" y="8"/>
                    <a:pt x="99" y="10"/>
                  </a:cubicBezTo>
                  <a:cubicBezTo>
                    <a:pt x="98" y="10"/>
                    <a:pt x="97" y="10"/>
                    <a:pt x="97" y="11"/>
                  </a:cubicBezTo>
                  <a:cubicBezTo>
                    <a:pt x="97" y="11"/>
                    <a:pt x="96" y="10"/>
                    <a:pt x="96" y="10"/>
                  </a:cubicBezTo>
                  <a:cubicBezTo>
                    <a:pt x="93" y="8"/>
                    <a:pt x="88" y="4"/>
                    <a:pt x="80" y="1"/>
                  </a:cubicBezTo>
                  <a:cubicBezTo>
                    <a:pt x="81" y="2"/>
                    <a:pt x="90" y="5"/>
                    <a:pt x="95" y="11"/>
                  </a:cubicBezTo>
                  <a:cubicBezTo>
                    <a:pt x="94" y="12"/>
                    <a:pt x="93" y="12"/>
                    <a:pt x="93" y="12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91" y="11"/>
                    <a:pt x="90" y="11"/>
                    <a:pt x="89" y="10"/>
                  </a:cubicBezTo>
                  <a:cubicBezTo>
                    <a:pt x="89" y="10"/>
                    <a:pt x="90" y="11"/>
                    <a:pt x="92" y="12"/>
                  </a:cubicBezTo>
                  <a:cubicBezTo>
                    <a:pt x="90" y="12"/>
                    <a:pt x="89" y="13"/>
                    <a:pt x="88" y="13"/>
                  </a:cubicBezTo>
                  <a:cubicBezTo>
                    <a:pt x="85" y="11"/>
                    <a:pt x="81" y="9"/>
                    <a:pt x="79" y="7"/>
                  </a:cubicBezTo>
                  <a:cubicBezTo>
                    <a:pt x="80" y="7"/>
                    <a:pt x="81" y="7"/>
                    <a:pt x="81" y="7"/>
                  </a:cubicBezTo>
                  <a:cubicBezTo>
                    <a:pt x="80" y="7"/>
                    <a:pt x="80" y="7"/>
                    <a:pt x="79" y="7"/>
                  </a:cubicBezTo>
                  <a:cubicBezTo>
                    <a:pt x="78" y="7"/>
                    <a:pt x="78" y="7"/>
                    <a:pt x="77" y="6"/>
                  </a:cubicBezTo>
                  <a:cubicBezTo>
                    <a:pt x="78" y="6"/>
                    <a:pt x="79" y="6"/>
                    <a:pt x="79" y="6"/>
                  </a:cubicBezTo>
                  <a:cubicBezTo>
                    <a:pt x="78" y="6"/>
                    <a:pt x="78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0" y="7"/>
                    <a:pt x="66" y="10"/>
                    <a:pt x="64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3" y="13"/>
                    <a:pt x="62" y="14"/>
                    <a:pt x="62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1" y="14"/>
                    <a:pt x="60" y="13"/>
                    <a:pt x="60" y="12"/>
                  </a:cubicBezTo>
                  <a:cubicBezTo>
                    <a:pt x="64" y="10"/>
                    <a:pt x="67" y="9"/>
                    <a:pt x="67" y="9"/>
                  </a:cubicBezTo>
                  <a:cubicBezTo>
                    <a:pt x="64" y="10"/>
                    <a:pt x="62" y="11"/>
                    <a:pt x="60" y="12"/>
                  </a:cubicBezTo>
                  <a:cubicBezTo>
                    <a:pt x="60" y="11"/>
                    <a:pt x="59" y="10"/>
                    <a:pt x="59" y="9"/>
                  </a:cubicBezTo>
                  <a:cubicBezTo>
                    <a:pt x="59" y="9"/>
                    <a:pt x="60" y="9"/>
                    <a:pt x="60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6" y="6"/>
                    <a:pt x="53" y="4"/>
                    <a:pt x="53" y="4"/>
                  </a:cubicBezTo>
                  <a:cubicBezTo>
                    <a:pt x="56" y="6"/>
                    <a:pt x="57" y="8"/>
                    <a:pt x="58" y="10"/>
                  </a:cubicBezTo>
                  <a:cubicBezTo>
                    <a:pt x="57" y="10"/>
                    <a:pt x="55" y="11"/>
                    <a:pt x="54" y="11"/>
                  </a:cubicBezTo>
                  <a:cubicBezTo>
                    <a:pt x="52" y="8"/>
                    <a:pt x="49" y="6"/>
                    <a:pt x="47" y="5"/>
                  </a:cubicBezTo>
                  <a:cubicBezTo>
                    <a:pt x="51" y="3"/>
                    <a:pt x="56" y="2"/>
                    <a:pt x="56" y="2"/>
                  </a:cubicBezTo>
                  <a:cubicBezTo>
                    <a:pt x="52" y="3"/>
                    <a:pt x="49" y="4"/>
                    <a:pt x="46" y="5"/>
                  </a:cubicBezTo>
                  <a:cubicBezTo>
                    <a:pt x="46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5" y="5"/>
                    <a:pt x="45" y="5"/>
                  </a:cubicBezTo>
                  <a:cubicBezTo>
                    <a:pt x="44" y="4"/>
                    <a:pt x="43" y="4"/>
                    <a:pt x="43" y="4"/>
                  </a:cubicBezTo>
                  <a:cubicBezTo>
                    <a:pt x="43" y="4"/>
                    <a:pt x="44" y="5"/>
                    <a:pt x="44" y="5"/>
                  </a:cubicBezTo>
                  <a:cubicBezTo>
                    <a:pt x="44" y="5"/>
                    <a:pt x="43" y="5"/>
                    <a:pt x="42" y="5"/>
                  </a:cubicBezTo>
                  <a:cubicBezTo>
                    <a:pt x="40" y="4"/>
                    <a:pt x="36" y="2"/>
                    <a:pt x="32" y="0"/>
                  </a:cubicBezTo>
                  <a:cubicBezTo>
                    <a:pt x="32" y="0"/>
                    <a:pt x="37" y="2"/>
                    <a:pt x="41" y="5"/>
                  </a:cubicBezTo>
                  <a:cubicBezTo>
                    <a:pt x="38" y="6"/>
                    <a:pt x="36" y="7"/>
                    <a:pt x="34" y="8"/>
                  </a:cubicBezTo>
                  <a:cubicBezTo>
                    <a:pt x="31" y="6"/>
                    <a:pt x="29" y="5"/>
                    <a:pt x="29" y="5"/>
                  </a:cubicBezTo>
                  <a:cubicBezTo>
                    <a:pt x="31" y="7"/>
                    <a:pt x="32" y="7"/>
                    <a:pt x="34" y="8"/>
                  </a:cubicBezTo>
                  <a:cubicBezTo>
                    <a:pt x="32" y="10"/>
                    <a:pt x="30" y="11"/>
                    <a:pt x="30" y="12"/>
                  </a:cubicBezTo>
                  <a:cubicBezTo>
                    <a:pt x="29" y="12"/>
                    <a:pt x="29" y="13"/>
                    <a:pt x="28" y="13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9" y="12"/>
                    <a:pt x="29" y="11"/>
                  </a:cubicBezTo>
                  <a:cubicBezTo>
                    <a:pt x="29" y="11"/>
                    <a:pt x="30" y="12"/>
                    <a:pt x="30" y="12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9" y="11"/>
                    <a:pt x="28" y="10"/>
                    <a:pt x="28" y="10"/>
                  </a:cubicBezTo>
                  <a:cubicBezTo>
                    <a:pt x="31" y="9"/>
                    <a:pt x="33" y="8"/>
                    <a:pt x="33" y="8"/>
                  </a:cubicBezTo>
                  <a:cubicBezTo>
                    <a:pt x="31" y="9"/>
                    <a:pt x="29" y="9"/>
                    <a:pt x="28" y="10"/>
                  </a:cubicBezTo>
                  <a:cubicBezTo>
                    <a:pt x="27" y="10"/>
                    <a:pt x="27" y="10"/>
                    <a:pt x="27" y="9"/>
                  </a:cubicBezTo>
                  <a:cubicBezTo>
                    <a:pt x="25" y="7"/>
                    <a:pt x="23" y="5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3" y="6"/>
                    <a:pt x="25" y="7"/>
                    <a:pt x="25" y="9"/>
                  </a:cubicBezTo>
                  <a:cubicBezTo>
                    <a:pt x="24" y="8"/>
                    <a:pt x="22" y="8"/>
                    <a:pt x="21" y="7"/>
                  </a:cubicBezTo>
                  <a:cubicBezTo>
                    <a:pt x="21" y="7"/>
                    <a:pt x="23" y="8"/>
                    <a:pt x="25" y="9"/>
                  </a:cubicBezTo>
                  <a:cubicBezTo>
                    <a:pt x="25" y="10"/>
                    <a:pt x="26" y="10"/>
                    <a:pt x="26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4" y="11"/>
                    <a:pt x="24" y="11"/>
                  </a:cubicBezTo>
                  <a:cubicBezTo>
                    <a:pt x="24" y="12"/>
                    <a:pt x="23" y="12"/>
                    <a:pt x="23" y="12"/>
                  </a:cubicBezTo>
                  <a:cubicBezTo>
                    <a:pt x="23" y="12"/>
                    <a:pt x="23" y="12"/>
                    <a:pt x="22" y="12"/>
                  </a:cubicBezTo>
                  <a:cubicBezTo>
                    <a:pt x="22" y="11"/>
                    <a:pt x="22" y="11"/>
                    <a:pt x="21" y="10"/>
                  </a:cubicBezTo>
                  <a:cubicBezTo>
                    <a:pt x="21" y="11"/>
                    <a:pt x="21" y="12"/>
                    <a:pt x="21" y="13"/>
                  </a:cubicBezTo>
                  <a:cubicBezTo>
                    <a:pt x="19" y="12"/>
                    <a:pt x="18" y="12"/>
                    <a:pt x="18" y="12"/>
                  </a:cubicBezTo>
                  <a:cubicBezTo>
                    <a:pt x="19" y="12"/>
                    <a:pt x="20" y="13"/>
                    <a:pt x="21" y="14"/>
                  </a:cubicBezTo>
                  <a:cubicBezTo>
                    <a:pt x="21" y="14"/>
                    <a:pt x="21" y="14"/>
                    <a:pt x="21" y="15"/>
                  </a:cubicBezTo>
                  <a:cubicBezTo>
                    <a:pt x="21" y="15"/>
                    <a:pt x="21" y="15"/>
                    <a:pt x="20" y="15"/>
                  </a:cubicBezTo>
                  <a:cubicBezTo>
                    <a:pt x="19" y="16"/>
                    <a:pt x="18" y="16"/>
                    <a:pt x="17" y="17"/>
                  </a:cubicBezTo>
                  <a:cubicBezTo>
                    <a:pt x="15" y="14"/>
                    <a:pt x="13" y="12"/>
                    <a:pt x="12" y="11"/>
                  </a:cubicBezTo>
                  <a:cubicBezTo>
                    <a:pt x="16" y="9"/>
                    <a:pt x="19" y="7"/>
                    <a:pt x="19" y="7"/>
                  </a:cubicBezTo>
                  <a:cubicBezTo>
                    <a:pt x="16" y="8"/>
                    <a:pt x="13" y="9"/>
                    <a:pt x="11" y="10"/>
                  </a:cubicBezTo>
                  <a:cubicBezTo>
                    <a:pt x="11" y="10"/>
                    <a:pt x="10" y="10"/>
                    <a:pt x="10" y="10"/>
                  </a:cubicBezTo>
                  <a:cubicBezTo>
                    <a:pt x="11" y="10"/>
                    <a:pt x="11" y="10"/>
                    <a:pt x="11" y="11"/>
                  </a:cubicBezTo>
                  <a:cubicBezTo>
                    <a:pt x="10" y="11"/>
                    <a:pt x="8" y="12"/>
                    <a:pt x="7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9" y="11"/>
                    <a:pt x="11" y="10"/>
                    <a:pt x="11" y="10"/>
                  </a:cubicBezTo>
                  <a:cubicBezTo>
                    <a:pt x="9" y="11"/>
                    <a:pt x="7" y="11"/>
                    <a:pt x="5" y="12"/>
                  </a:cubicBezTo>
                  <a:cubicBezTo>
                    <a:pt x="3" y="10"/>
                    <a:pt x="1" y="10"/>
                    <a:pt x="1" y="10"/>
                  </a:cubicBezTo>
                  <a:cubicBezTo>
                    <a:pt x="3" y="11"/>
                    <a:pt x="4" y="11"/>
                    <a:pt x="5" y="12"/>
                  </a:cubicBezTo>
                  <a:cubicBezTo>
                    <a:pt x="4" y="12"/>
                    <a:pt x="4" y="12"/>
                    <a:pt x="3" y="12"/>
                  </a:cubicBezTo>
                  <a:cubicBezTo>
                    <a:pt x="2" y="12"/>
                    <a:pt x="1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2"/>
                    <a:pt x="1" y="12"/>
                    <a:pt x="2" y="13"/>
                  </a:cubicBezTo>
                  <a:cubicBezTo>
                    <a:pt x="1" y="13"/>
                    <a:pt x="1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6"/>
                    <a:pt x="2" y="16"/>
                  </a:cubicBezTo>
                  <a:cubicBezTo>
                    <a:pt x="1" y="17"/>
                    <a:pt x="1" y="17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lose/>
                  <a:moveTo>
                    <a:pt x="148" y="24"/>
                  </a:moveTo>
                  <a:cubicBezTo>
                    <a:pt x="148" y="22"/>
                    <a:pt x="149" y="20"/>
                    <a:pt x="149" y="19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48" y="22"/>
                    <a:pt x="148" y="24"/>
                    <a:pt x="148" y="24"/>
                  </a:cubicBezTo>
                  <a:close/>
                  <a:moveTo>
                    <a:pt x="150" y="18"/>
                  </a:moveTo>
                  <a:cubicBezTo>
                    <a:pt x="151" y="17"/>
                    <a:pt x="152" y="16"/>
                    <a:pt x="153" y="15"/>
                  </a:cubicBezTo>
                  <a:cubicBezTo>
                    <a:pt x="154" y="16"/>
                    <a:pt x="154" y="16"/>
                    <a:pt x="155" y="17"/>
                  </a:cubicBezTo>
                  <a:cubicBezTo>
                    <a:pt x="153" y="18"/>
                    <a:pt x="152" y="19"/>
                    <a:pt x="151" y="20"/>
                  </a:cubicBezTo>
                  <a:cubicBezTo>
                    <a:pt x="151" y="19"/>
                    <a:pt x="150" y="19"/>
                    <a:pt x="150" y="18"/>
                  </a:cubicBezTo>
                  <a:close/>
                  <a:moveTo>
                    <a:pt x="152" y="22"/>
                  </a:moveTo>
                  <a:cubicBezTo>
                    <a:pt x="152" y="22"/>
                    <a:pt x="152" y="22"/>
                    <a:pt x="152" y="22"/>
                  </a:cubicBezTo>
                  <a:cubicBezTo>
                    <a:pt x="153" y="20"/>
                    <a:pt x="154" y="19"/>
                    <a:pt x="156" y="17"/>
                  </a:cubicBezTo>
                  <a:cubicBezTo>
                    <a:pt x="156" y="18"/>
                    <a:pt x="157" y="18"/>
                    <a:pt x="157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6" y="19"/>
                    <a:pt x="156" y="18"/>
                    <a:pt x="155" y="18"/>
                  </a:cubicBezTo>
                  <a:cubicBezTo>
                    <a:pt x="155" y="18"/>
                    <a:pt x="156" y="18"/>
                    <a:pt x="157" y="19"/>
                  </a:cubicBezTo>
                  <a:cubicBezTo>
                    <a:pt x="154" y="20"/>
                    <a:pt x="153" y="21"/>
                    <a:pt x="152" y="22"/>
                  </a:cubicBezTo>
                  <a:close/>
                  <a:moveTo>
                    <a:pt x="157" y="19"/>
                  </a:moveTo>
                  <a:cubicBezTo>
                    <a:pt x="158" y="19"/>
                    <a:pt x="158" y="20"/>
                    <a:pt x="159" y="20"/>
                  </a:cubicBezTo>
                  <a:cubicBezTo>
                    <a:pt x="159" y="20"/>
                    <a:pt x="159" y="20"/>
                    <a:pt x="159" y="20"/>
                  </a:cubicBezTo>
                  <a:cubicBezTo>
                    <a:pt x="157" y="22"/>
                    <a:pt x="156" y="23"/>
                    <a:pt x="155" y="24"/>
                  </a:cubicBezTo>
                  <a:cubicBezTo>
                    <a:pt x="153" y="22"/>
                    <a:pt x="155" y="20"/>
                    <a:pt x="157" y="19"/>
                  </a:cubicBezTo>
                  <a:close/>
                  <a:moveTo>
                    <a:pt x="157" y="19"/>
                  </a:moveTo>
                  <a:cubicBezTo>
                    <a:pt x="157" y="19"/>
                    <a:pt x="157" y="19"/>
                    <a:pt x="158" y="19"/>
                  </a:cubicBezTo>
                  <a:cubicBezTo>
                    <a:pt x="158" y="19"/>
                    <a:pt x="158" y="19"/>
                    <a:pt x="158" y="19"/>
                  </a:cubicBezTo>
                  <a:cubicBezTo>
                    <a:pt x="158" y="19"/>
                    <a:pt x="158" y="19"/>
                    <a:pt x="157" y="19"/>
                  </a:cubicBezTo>
                  <a:close/>
                  <a:moveTo>
                    <a:pt x="158" y="27"/>
                  </a:moveTo>
                  <a:cubicBezTo>
                    <a:pt x="157" y="27"/>
                    <a:pt x="157" y="28"/>
                    <a:pt x="156" y="28"/>
                  </a:cubicBezTo>
                  <a:cubicBezTo>
                    <a:pt x="156" y="28"/>
                    <a:pt x="156" y="27"/>
                    <a:pt x="156" y="27"/>
                  </a:cubicBezTo>
                  <a:cubicBezTo>
                    <a:pt x="157" y="27"/>
                    <a:pt x="157" y="27"/>
                    <a:pt x="157" y="27"/>
                  </a:cubicBezTo>
                  <a:cubicBezTo>
                    <a:pt x="157" y="27"/>
                    <a:pt x="157" y="27"/>
                    <a:pt x="157" y="26"/>
                  </a:cubicBezTo>
                  <a:cubicBezTo>
                    <a:pt x="157" y="27"/>
                    <a:pt x="158" y="27"/>
                    <a:pt x="158" y="27"/>
                  </a:cubicBezTo>
                  <a:cubicBezTo>
                    <a:pt x="158" y="27"/>
                    <a:pt x="158" y="27"/>
                    <a:pt x="158" y="27"/>
                  </a:cubicBezTo>
                  <a:close/>
                  <a:moveTo>
                    <a:pt x="159" y="25"/>
                  </a:moveTo>
                  <a:cubicBezTo>
                    <a:pt x="159" y="26"/>
                    <a:pt x="159" y="26"/>
                    <a:pt x="158" y="26"/>
                  </a:cubicBezTo>
                  <a:cubicBezTo>
                    <a:pt x="158" y="26"/>
                    <a:pt x="157" y="26"/>
                    <a:pt x="157" y="26"/>
                  </a:cubicBezTo>
                  <a:cubicBezTo>
                    <a:pt x="158" y="24"/>
                    <a:pt x="159" y="23"/>
                    <a:pt x="160" y="21"/>
                  </a:cubicBezTo>
                  <a:cubicBezTo>
                    <a:pt x="161" y="22"/>
                    <a:pt x="161" y="23"/>
                    <a:pt x="162" y="23"/>
                  </a:cubicBezTo>
                  <a:cubicBezTo>
                    <a:pt x="161" y="24"/>
                    <a:pt x="160" y="25"/>
                    <a:pt x="159" y="25"/>
                  </a:cubicBezTo>
                  <a:cubicBezTo>
                    <a:pt x="159" y="25"/>
                    <a:pt x="159" y="25"/>
                    <a:pt x="159" y="25"/>
                  </a:cubicBezTo>
                  <a:cubicBezTo>
                    <a:pt x="159" y="25"/>
                    <a:pt x="159" y="25"/>
                    <a:pt x="159" y="25"/>
                  </a:cubicBezTo>
                  <a:close/>
                  <a:moveTo>
                    <a:pt x="160" y="30"/>
                  </a:move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0" y="30"/>
                  </a:cubicBezTo>
                  <a:close/>
                  <a:moveTo>
                    <a:pt x="164" y="27"/>
                  </a:moveTo>
                  <a:cubicBezTo>
                    <a:pt x="163" y="27"/>
                    <a:pt x="163" y="27"/>
                    <a:pt x="163" y="26"/>
                  </a:cubicBezTo>
                  <a:cubicBezTo>
                    <a:pt x="163" y="26"/>
                    <a:pt x="163" y="27"/>
                    <a:pt x="163" y="27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7"/>
                    <a:pt x="162" y="28"/>
                    <a:pt x="162" y="28"/>
                  </a:cubicBezTo>
                  <a:cubicBezTo>
                    <a:pt x="162" y="28"/>
                    <a:pt x="161" y="27"/>
                    <a:pt x="161" y="27"/>
                  </a:cubicBezTo>
                  <a:cubicBezTo>
                    <a:pt x="161" y="27"/>
                    <a:pt x="162" y="27"/>
                    <a:pt x="162" y="26"/>
                  </a:cubicBezTo>
                  <a:cubicBezTo>
                    <a:pt x="163" y="26"/>
                    <a:pt x="163" y="26"/>
                    <a:pt x="164" y="26"/>
                  </a:cubicBezTo>
                  <a:cubicBezTo>
                    <a:pt x="164" y="26"/>
                    <a:pt x="164" y="26"/>
                    <a:pt x="164" y="26"/>
                  </a:cubicBezTo>
                  <a:cubicBezTo>
                    <a:pt x="164" y="27"/>
                    <a:pt x="164" y="27"/>
                    <a:pt x="164" y="27"/>
                  </a:cubicBezTo>
                  <a:close/>
                  <a:moveTo>
                    <a:pt x="162" y="26"/>
                  </a:moveTo>
                  <a:cubicBezTo>
                    <a:pt x="163" y="25"/>
                    <a:pt x="163" y="25"/>
                    <a:pt x="163" y="25"/>
                  </a:cubicBezTo>
                  <a:cubicBezTo>
                    <a:pt x="163" y="25"/>
                    <a:pt x="163" y="25"/>
                    <a:pt x="164" y="25"/>
                  </a:cubicBezTo>
                  <a:cubicBezTo>
                    <a:pt x="163" y="26"/>
                    <a:pt x="163" y="26"/>
                    <a:pt x="162" y="26"/>
                  </a:cubicBezTo>
                  <a:close/>
                  <a:moveTo>
                    <a:pt x="165" y="30"/>
                  </a:moveTo>
                  <a:cubicBezTo>
                    <a:pt x="165" y="30"/>
                    <a:pt x="165" y="31"/>
                    <a:pt x="164" y="31"/>
                  </a:cubicBezTo>
                  <a:cubicBezTo>
                    <a:pt x="164" y="31"/>
                    <a:pt x="164" y="30"/>
                    <a:pt x="164" y="30"/>
                  </a:cubicBezTo>
                  <a:cubicBezTo>
                    <a:pt x="164" y="30"/>
                    <a:pt x="165" y="29"/>
                    <a:pt x="165" y="28"/>
                  </a:cubicBezTo>
                  <a:cubicBezTo>
                    <a:pt x="165" y="28"/>
                    <a:pt x="165" y="29"/>
                    <a:pt x="165" y="29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5" y="30"/>
                    <a:pt x="165" y="30"/>
                    <a:pt x="165" y="30"/>
                  </a:cubicBezTo>
                  <a:close/>
                  <a:moveTo>
                    <a:pt x="166" y="25"/>
                  </a:moveTo>
                  <a:cubicBezTo>
                    <a:pt x="166" y="25"/>
                    <a:pt x="165" y="25"/>
                    <a:pt x="165" y="25"/>
                  </a:cubicBezTo>
                  <a:cubicBezTo>
                    <a:pt x="165" y="25"/>
                    <a:pt x="164" y="24"/>
                    <a:pt x="164" y="24"/>
                  </a:cubicBezTo>
                  <a:cubicBezTo>
                    <a:pt x="164" y="24"/>
                    <a:pt x="164" y="24"/>
                    <a:pt x="164" y="24"/>
                  </a:cubicBezTo>
                  <a:cubicBezTo>
                    <a:pt x="165" y="24"/>
                    <a:pt x="165" y="25"/>
                    <a:pt x="166" y="25"/>
                  </a:cubicBezTo>
                  <a:cubicBezTo>
                    <a:pt x="166" y="25"/>
                    <a:pt x="166" y="25"/>
                    <a:pt x="166" y="25"/>
                  </a:cubicBezTo>
                  <a:close/>
                  <a:moveTo>
                    <a:pt x="170" y="25"/>
                  </a:moveTo>
                  <a:cubicBezTo>
                    <a:pt x="170" y="25"/>
                    <a:pt x="170" y="25"/>
                    <a:pt x="170" y="26"/>
                  </a:cubicBezTo>
                  <a:cubicBezTo>
                    <a:pt x="170" y="26"/>
                    <a:pt x="169" y="26"/>
                    <a:pt x="169" y="26"/>
                  </a:cubicBezTo>
                  <a:cubicBezTo>
                    <a:pt x="169" y="26"/>
                    <a:pt x="168" y="26"/>
                    <a:pt x="168" y="26"/>
                  </a:cubicBezTo>
                  <a:cubicBezTo>
                    <a:pt x="169" y="25"/>
                    <a:pt x="169" y="25"/>
                    <a:pt x="170" y="25"/>
                  </a:cubicBezTo>
                  <a:close/>
                  <a:moveTo>
                    <a:pt x="168" y="25"/>
                  </a:moveTo>
                  <a:cubicBezTo>
                    <a:pt x="168" y="25"/>
                    <a:pt x="169" y="24"/>
                    <a:pt x="169" y="24"/>
                  </a:cubicBezTo>
                  <a:cubicBezTo>
                    <a:pt x="169" y="24"/>
                    <a:pt x="169" y="24"/>
                    <a:pt x="169" y="25"/>
                  </a:cubicBezTo>
                  <a:cubicBezTo>
                    <a:pt x="169" y="25"/>
                    <a:pt x="168" y="25"/>
                    <a:pt x="168" y="25"/>
                  </a:cubicBezTo>
                  <a:close/>
                  <a:moveTo>
                    <a:pt x="170" y="23"/>
                  </a:moveTo>
                  <a:cubicBezTo>
                    <a:pt x="171" y="23"/>
                    <a:pt x="171" y="22"/>
                    <a:pt x="172" y="22"/>
                  </a:cubicBezTo>
                  <a:cubicBezTo>
                    <a:pt x="172" y="22"/>
                    <a:pt x="173" y="23"/>
                    <a:pt x="173" y="23"/>
                  </a:cubicBezTo>
                  <a:cubicBezTo>
                    <a:pt x="172" y="24"/>
                    <a:pt x="171" y="24"/>
                    <a:pt x="170" y="24"/>
                  </a:cubicBezTo>
                  <a:cubicBezTo>
                    <a:pt x="170" y="24"/>
                    <a:pt x="170" y="24"/>
                    <a:pt x="170" y="23"/>
                  </a:cubicBezTo>
                  <a:close/>
                  <a:moveTo>
                    <a:pt x="169" y="23"/>
                  </a:moveTo>
                  <a:cubicBezTo>
                    <a:pt x="168" y="22"/>
                    <a:pt x="168" y="22"/>
                    <a:pt x="167" y="21"/>
                  </a:cubicBezTo>
                  <a:cubicBezTo>
                    <a:pt x="168" y="21"/>
                    <a:pt x="169" y="20"/>
                    <a:pt x="170" y="19"/>
                  </a:cubicBezTo>
                  <a:cubicBezTo>
                    <a:pt x="170" y="20"/>
                    <a:pt x="171" y="21"/>
                    <a:pt x="172" y="22"/>
                  </a:cubicBezTo>
                  <a:cubicBezTo>
                    <a:pt x="171" y="22"/>
                    <a:pt x="170" y="23"/>
                    <a:pt x="169" y="23"/>
                  </a:cubicBezTo>
                  <a:close/>
                  <a:moveTo>
                    <a:pt x="168" y="23"/>
                  </a:moveTo>
                  <a:cubicBezTo>
                    <a:pt x="167" y="22"/>
                    <a:pt x="167" y="22"/>
                    <a:pt x="166" y="22"/>
                  </a:cubicBezTo>
                  <a:cubicBezTo>
                    <a:pt x="166" y="22"/>
                    <a:pt x="166" y="22"/>
                    <a:pt x="167" y="21"/>
                  </a:cubicBezTo>
                  <a:cubicBezTo>
                    <a:pt x="167" y="22"/>
                    <a:pt x="167" y="22"/>
                    <a:pt x="168" y="23"/>
                  </a:cubicBezTo>
                  <a:close/>
                  <a:moveTo>
                    <a:pt x="168" y="23"/>
                  </a:moveTo>
                  <a:cubicBezTo>
                    <a:pt x="168" y="24"/>
                    <a:pt x="167" y="24"/>
                    <a:pt x="167" y="24"/>
                  </a:cubicBezTo>
                  <a:cubicBezTo>
                    <a:pt x="166" y="24"/>
                    <a:pt x="165" y="24"/>
                    <a:pt x="165" y="23"/>
                  </a:cubicBezTo>
                  <a:cubicBezTo>
                    <a:pt x="165" y="23"/>
                    <a:pt x="165" y="22"/>
                    <a:pt x="166" y="22"/>
                  </a:cubicBezTo>
                  <a:cubicBezTo>
                    <a:pt x="167" y="23"/>
                    <a:pt x="168" y="23"/>
                    <a:pt x="168" y="23"/>
                  </a:cubicBezTo>
                  <a:close/>
                  <a:moveTo>
                    <a:pt x="166" y="27"/>
                  </a:moveTo>
                  <a:cubicBezTo>
                    <a:pt x="166" y="26"/>
                    <a:pt x="166" y="26"/>
                    <a:pt x="167" y="26"/>
                  </a:cubicBezTo>
                  <a:cubicBezTo>
                    <a:pt x="167" y="26"/>
                    <a:pt x="167" y="26"/>
                    <a:pt x="167" y="26"/>
                  </a:cubicBezTo>
                  <a:cubicBezTo>
                    <a:pt x="167" y="26"/>
                    <a:pt x="168" y="27"/>
                    <a:pt x="168" y="27"/>
                  </a:cubicBezTo>
                  <a:cubicBezTo>
                    <a:pt x="168" y="27"/>
                    <a:pt x="167" y="28"/>
                    <a:pt x="167" y="28"/>
                  </a:cubicBezTo>
                  <a:cubicBezTo>
                    <a:pt x="167" y="27"/>
                    <a:pt x="167" y="27"/>
                    <a:pt x="166" y="27"/>
                  </a:cubicBezTo>
                  <a:close/>
                  <a:moveTo>
                    <a:pt x="169" y="31"/>
                  </a:moveTo>
                  <a:cubicBezTo>
                    <a:pt x="169" y="31"/>
                    <a:pt x="169" y="31"/>
                    <a:pt x="169" y="31"/>
                  </a:cubicBezTo>
                  <a:cubicBezTo>
                    <a:pt x="168" y="30"/>
                    <a:pt x="168" y="29"/>
                    <a:pt x="168" y="29"/>
                  </a:cubicBezTo>
                  <a:cubicBezTo>
                    <a:pt x="168" y="28"/>
                    <a:pt x="168" y="28"/>
                    <a:pt x="168" y="28"/>
                  </a:cubicBezTo>
                  <a:cubicBezTo>
                    <a:pt x="168" y="28"/>
                    <a:pt x="169" y="28"/>
                    <a:pt x="169" y="28"/>
                  </a:cubicBezTo>
                  <a:cubicBezTo>
                    <a:pt x="169" y="29"/>
                    <a:pt x="169" y="30"/>
                    <a:pt x="169" y="31"/>
                  </a:cubicBezTo>
                  <a:close/>
                  <a:moveTo>
                    <a:pt x="169" y="27"/>
                  </a:moveTo>
                  <a:cubicBezTo>
                    <a:pt x="170" y="27"/>
                    <a:pt x="170" y="26"/>
                    <a:pt x="170" y="26"/>
                  </a:cubicBezTo>
                  <a:cubicBezTo>
                    <a:pt x="171" y="27"/>
                    <a:pt x="171" y="28"/>
                    <a:pt x="172" y="29"/>
                  </a:cubicBezTo>
                  <a:cubicBezTo>
                    <a:pt x="171" y="28"/>
                    <a:pt x="170" y="28"/>
                    <a:pt x="169" y="27"/>
                  </a:cubicBezTo>
                  <a:close/>
                  <a:moveTo>
                    <a:pt x="175" y="32"/>
                  </a:moveTo>
                  <a:cubicBezTo>
                    <a:pt x="175" y="32"/>
                    <a:pt x="175" y="32"/>
                    <a:pt x="175" y="32"/>
                  </a:cubicBezTo>
                  <a:cubicBezTo>
                    <a:pt x="175" y="29"/>
                    <a:pt x="173" y="27"/>
                    <a:pt x="172" y="25"/>
                  </a:cubicBezTo>
                  <a:cubicBezTo>
                    <a:pt x="172" y="25"/>
                    <a:pt x="173" y="24"/>
                    <a:pt x="173" y="24"/>
                  </a:cubicBezTo>
                  <a:cubicBezTo>
                    <a:pt x="172" y="25"/>
                    <a:pt x="172" y="25"/>
                    <a:pt x="171" y="25"/>
                  </a:cubicBezTo>
                  <a:cubicBezTo>
                    <a:pt x="171" y="25"/>
                    <a:pt x="171" y="25"/>
                    <a:pt x="171" y="25"/>
                  </a:cubicBezTo>
                  <a:cubicBezTo>
                    <a:pt x="171" y="25"/>
                    <a:pt x="171" y="24"/>
                    <a:pt x="171" y="24"/>
                  </a:cubicBezTo>
                  <a:cubicBezTo>
                    <a:pt x="171" y="24"/>
                    <a:pt x="172" y="24"/>
                    <a:pt x="173" y="23"/>
                  </a:cubicBezTo>
                  <a:cubicBezTo>
                    <a:pt x="175" y="26"/>
                    <a:pt x="176" y="29"/>
                    <a:pt x="176" y="32"/>
                  </a:cubicBezTo>
                  <a:cubicBezTo>
                    <a:pt x="176" y="32"/>
                    <a:pt x="176" y="32"/>
                    <a:pt x="175" y="32"/>
                  </a:cubicBezTo>
                  <a:close/>
                  <a:moveTo>
                    <a:pt x="184" y="22"/>
                  </a:moveTo>
                  <a:cubicBezTo>
                    <a:pt x="185" y="23"/>
                    <a:pt x="186" y="24"/>
                    <a:pt x="187" y="24"/>
                  </a:cubicBezTo>
                  <a:cubicBezTo>
                    <a:pt x="187" y="24"/>
                    <a:pt x="186" y="25"/>
                    <a:pt x="186" y="25"/>
                  </a:cubicBezTo>
                  <a:cubicBezTo>
                    <a:pt x="185" y="25"/>
                    <a:pt x="185" y="24"/>
                    <a:pt x="185" y="24"/>
                  </a:cubicBezTo>
                  <a:cubicBezTo>
                    <a:pt x="185" y="24"/>
                    <a:pt x="184" y="23"/>
                    <a:pt x="184" y="22"/>
                  </a:cubicBezTo>
                  <a:close/>
                  <a:moveTo>
                    <a:pt x="186" y="28"/>
                  </a:moveTo>
                  <a:cubicBezTo>
                    <a:pt x="186" y="28"/>
                    <a:pt x="185" y="28"/>
                    <a:pt x="185" y="29"/>
                  </a:cubicBezTo>
                  <a:cubicBezTo>
                    <a:pt x="185" y="28"/>
                    <a:pt x="185" y="27"/>
                    <a:pt x="185" y="26"/>
                  </a:cubicBezTo>
                  <a:cubicBezTo>
                    <a:pt x="185" y="26"/>
                    <a:pt x="186" y="26"/>
                    <a:pt x="186" y="26"/>
                  </a:cubicBezTo>
                  <a:cubicBezTo>
                    <a:pt x="186" y="26"/>
                    <a:pt x="186" y="27"/>
                    <a:pt x="186" y="27"/>
                  </a:cubicBezTo>
                  <a:cubicBezTo>
                    <a:pt x="186" y="27"/>
                    <a:pt x="186" y="28"/>
                    <a:pt x="186" y="28"/>
                  </a:cubicBezTo>
                  <a:close/>
                  <a:moveTo>
                    <a:pt x="187" y="25"/>
                  </a:moveTo>
                  <a:cubicBezTo>
                    <a:pt x="187" y="25"/>
                    <a:pt x="187" y="25"/>
                    <a:pt x="187" y="25"/>
                  </a:cubicBezTo>
                  <a:cubicBezTo>
                    <a:pt x="187" y="25"/>
                    <a:pt x="187" y="25"/>
                    <a:pt x="187" y="25"/>
                  </a:cubicBezTo>
                  <a:cubicBezTo>
                    <a:pt x="187" y="26"/>
                    <a:pt x="187" y="26"/>
                    <a:pt x="187" y="26"/>
                  </a:cubicBezTo>
                  <a:cubicBezTo>
                    <a:pt x="187" y="26"/>
                    <a:pt x="187" y="26"/>
                    <a:pt x="186" y="26"/>
                  </a:cubicBezTo>
                  <a:cubicBezTo>
                    <a:pt x="187" y="25"/>
                    <a:pt x="187" y="25"/>
                    <a:pt x="187" y="25"/>
                  </a:cubicBezTo>
                  <a:cubicBezTo>
                    <a:pt x="187" y="25"/>
                    <a:pt x="187" y="25"/>
                    <a:pt x="188" y="25"/>
                  </a:cubicBezTo>
                  <a:cubicBezTo>
                    <a:pt x="188" y="25"/>
                    <a:pt x="187" y="25"/>
                    <a:pt x="187" y="25"/>
                  </a:cubicBezTo>
                  <a:close/>
                  <a:moveTo>
                    <a:pt x="188" y="30"/>
                  </a:moveTo>
                  <a:cubicBezTo>
                    <a:pt x="188" y="30"/>
                    <a:pt x="188" y="30"/>
                    <a:pt x="188" y="29"/>
                  </a:cubicBezTo>
                  <a:cubicBezTo>
                    <a:pt x="188" y="30"/>
                    <a:pt x="189" y="30"/>
                    <a:pt x="189" y="30"/>
                  </a:cubicBezTo>
                  <a:cubicBezTo>
                    <a:pt x="188" y="30"/>
                    <a:pt x="188" y="30"/>
                    <a:pt x="188" y="30"/>
                  </a:cubicBezTo>
                  <a:close/>
                  <a:moveTo>
                    <a:pt x="191" y="27"/>
                  </a:moveTo>
                  <a:cubicBezTo>
                    <a:pt x="191" y="27"/>
                    <a:pt x="191" y="27"/>
                    <a:pt x="191" y="27"/>
                  </a:cubicBezTo>
                  <a:cubicBezTo>
                    <a:pt x="191" y="27"/>
                    <a:pt x="191" y="26"/>
                    <a:pt x="190" y="26"/>
                  </a:cubicBezTo>
                  <a:cubicBezTo>
                    <a:pt x="190" y="26"/>
                    <a:pt x="191" y="26"/>
                    <a:pt x="191" y="26"/>
                  </a:cubicBezTo>
                  <a:cubicBezTo>
                    <a:pt x="191" y="26"/>
                    <a:pt x="191" y="26"/>
                    <a:pt x="192" y="26"/>
                  </a:cubicBezTo>
                  <a:cubicBezTo>
                    <a:pt x="192" y="27"/>
                    <a:pt x="191" y="27"/>
                    <a:pt x="191" y="27"/>
                  </a:cubicBezTo>
                  <a:close/>
                  <a:moveTo>
                    <a:pt x="192" y="26"/>
                  </a:moveTo>
                  <a:cubicBezTo>
                    <a:pt x="192" y="26"/>
                    <a:pt x="191" y="26"/>
                    <a:pt x="191" y="26"/>
                  </a:cubicBezTo>
                  <a:cubicBezTo>
                    <a:pt x="192" y="25"/>
                    <a:pt x="192" y="25"/>
                    <a:pt x="193" y="24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3" y="25"/>
                    <a:pt x="192" y="26"/>
                    <a:pt x="192" y="26"/>
                  </a:cubicBezTo>
                  <a:close/>
                  <a:moveTo>
                    <a:pt x="193" y="29"/>
                  </a:moveTo>
                  <a:cubicBezTo>
                    <a:pt x="193" y="29"/>
                    <a:pt x="193" y="29"/>
                    <a:pt x="193" y="29"/>
                  </a:cubicBezTo>
                  <a:cubicBezTo>
                    <a:pt x="193" y="29"/>
                    <a:pt x="193" y="28"/>
                    <a:pt x="193" y="28"/>
                  </a:cubicBezTo>
                  <a:cubicBezTo>
                    <a:pt x="194" y="28"/>
                    <a:pt x="194" y="29"/>
                    <a:pt x="195" y="29"/>
                  </a:cubicBezTo>
                  <a:cubicBezTo>
                    <a:pt x="194" y="29"/>
                    <a:pt x="194" y="29"/>
                    <a:pt x="193" y="29"/>
                  </a:cubicBezTo>
                  <a:close/>
                  <a:moveTo>
                    <a:pt x="194" y="27"/>
                  </a:moveTo>
                  <a:cubicBezTo>
                    <a:pt x="194" y="27"/>
                    <a:pt x="194" y="27"/>
                    <a:pt x="195" y="26"/>
                  </a:cubicBezTo>
                  <a:cubicBezTo>
                    <a:pt x="195" y="27"/>
                    <a:pt x="195" y="27"/>
                    <a:pt x="195" y="28"/>
                  </a:cubicBezTo>
                  <a:cubicBezTo>
                    <a:pt x="195" y="28"/>
                    <a:pt x="194" y="27"/>
                    <a:pt x="194" y="27"/>
                  </a:cubicBezTo>
                  <a:close/>
                  <a:moveTo>
                    <a:pt x="196" y="28"/>
                  </a:moveTo>
                  <a:cubicBezTo>
                    <a:pt x="196" y="27"/>
                    <a:pt x="195" y="27"/>
                    <a:pt x="195" y="26"/>
                  </a:cubicBezTo>
                  <a:cubicBezTo>
                    <a:pt x="196" y="26"/>
                    <a:pt x="196" y="27"/>
                    <a:pt x="197" y="27"/>
                  </a:cubicBezTo>
                  <a:cubicBezTo>
                    <a:pt x="197" y="28"/>
                    <a:pt x="196" y="28"/>
                    <a:pt x="196" y="28"/>
                  </a:cubicBezTo>
                  <a:close/>
                  <a:moveTo>
                    <a:pt x="201" y="24"/>
                  </a:moveTo>
                  <a:cubicBezTo>
                    <a:pt x="201" y="25"/>
                    <a:pt x="200" y="25"/>
                    <a:pt x="200" y="25"/>
                  </a:cubicBezTo>
                  <a:cubicBezTo>
                    <a:pt x="199" y="25"/>
                    <a:pt x="198" y="24"/>
                    <a:pt x="197" y="24"/>
                  </a:cubicBezTo>
                  <a:cubicBezTo>
                    <a:pt x="198" y="23"/>
                    <a:pt x="199" y="22"/>
                    <a:pt x="200" y="21"/>
                  </a:cubicBezTo>
                  <a:cubicBezTo>
                    <a:pt x="201" y="22"/>
                    <a:pt x="202" y="23"/>
                    <a:pt x="203" y="24"/>
                  </a:cubicBezTo>
                  <a:cubicBezTo>
                    <a:pt x="202" y="24"/>
                    <a:pt x="202" y="24"/>
                    <a:pt x="202" y="24"/>
                  </a:cubicBezTo>
                  <a:cubicBezTo>
                    <a:pt x="201" y="24"/>
                    <a:pt x="200" y="23"/>
                    <a:pt x="199" y="23"/>
                  </a:cubicBezTo>
                  <a:cubicBezTo>
                    <a:pt x="199" y="23"/>
                    <a:pt x="200" y="23"/>
                    <a:pt x="201" y="24"/>
                  </a:cubicBezTo>
                  <a:close/>
                  <a:moveTo>
                    <a:pt x="199" y="26"/>
                  </a:moveTo>
                  <a:cubicBezTo>
                    <a:pt x="199" y="26"/>
                    <a:pt x="198" y="26"/>
                    <a:pt x="198" y="27"/>
                  </a:cubicBezTo>
                  <a:cubicBezTo>
                    <a:pt x="197" y="26"/>
                    <a:pt x="196" y="26"/>
                    <a:pt x="196" y="25"/>
                  </a:cubicBezTo>
                  <a:cubicBezTo>
                    <a:pt x="196" y="25"/>
                    <a:pt x="196" y="24"/>
                    <a:pt x="197" y="24"/>
                  </a:cubicBezTo>
                  <a:cubicBezTo>
                    <a:pt x="197" y="25"/>
                    <a:pt x="198" y="25"/>
                    <a:pt x="199" y="26"/>
                  </a:cubicBezTo>
                  <a:close/>
                  <a:moveTo>
                    <a:pt x="198" y="29"/>
                  </a:moveTo>
                  <a:cubicBezTo>
                    <a:pt x="198" y="28"/>
                    <a:pt x="198" y="28"/>
                    <a:pt x="198" y="28"/>
                  </a:cubicBezTo>
                  <a:cubicBezTo>
                    <a:pt x="198" y="28"/>
                    <a:pt x="198" y="28"/>
                    <a:pt x="198" y="28"/>
                  </a:cubicBezTo>
                  <a:cubicBezTo>
                    <a:pt x="198" y="29"/>
                    <a:pt x="198" y="29"/>
                    <a:pt x="198" y="29"/>
                  </a:cubicBezTo>
                  <a:close/>
                  <a:moveTo>
                    <a:pt x="201" y="28"/>
                  </a:moveTo>
                  <a:cubicBezTo>
                    <a:pt x="200" y="28"/>
                    <a:pt x="200" y="28"/>
                    <a:pt x="200" y="28"/>
                  </a:cubicBezTo>
                  <a:cubicBezTo>
                    <a:pt x="200" y="28"/>
                    <a:pt x="199" y="28"/>
                    <a:pt x="199" y="27"/>
                  </a:cubicBezTo>
                  <a:cubicBezTo>
                    <a:pt x="199" y="27"/>
                    <a:pt x="199" y="27"/>
                    <a:pt x="200" y="26"/>
                  </a:cubicBezTo>
                  <a:cubicBezTo>
                    <a:pt x="200" y="27"/>
                    <a:pt x="201" y="27"/>
                    <a:pt x="201" y="28"/>
                  </a:cubicBezTo>
                  <a:cubicBezTo>
                    <a:pt x="201" y="28"/>
                    <a:pt x="201" y="28"/>
                    <a:pt x="201" y="28"/>
                  </a:cubicBezTo>
                  <a:close/>
                  <a:moveTo>
                    <a:pt x="201" y="26"/>
                  </a:moveTo>
                  <a:cubicBezTo>
                    <a:pt x="201" y="25"/>
                    <a:pt x="201" y="25"/>
                    <a:pt x="202" y="25"/>
                  </a:cubicBezTo>
                  <a:cubicBezTo>
                    <a:pt x="203" y="25"/>
                    <a:pt x="203" y="26"/>
                    <a:pt x="204" y="26"/>
                  </a:cubicBezTo>
                  <a:cubicBezTo>
                    <a:pt x="203" y="27"/>
                    <a:pt x="203" y="27"/>
                    <a:pt x="203" y="27"/>
                  </a:cubicBezTo>
                  <a:cubicBezTo>
                    <a:pt x="202" y="27"/>
                    <a:pt x="201" y="26"/>
                    <a:pt x="201" y="26"/>
                  </a:cubicBezTo>
                  <a:close/>
                  <a:moveTo>
                    <a:pt x="204" y="28"/>
                  </a:moveTo>
                  <a:cubicBezTo>
                    <a:pt x="204" y="28"/>
                    <a:pt x="203" y="28"/>
                    <a:pt x="203" y="28"/>
                  </a:cubicBezTo>
                  <a:cubicBezTo>
                    <a:pt x="203" y="28"/>
                    <a:pt x="204" y="27"/>
                    <a:pt x="204" y="27"/>
                  </a:cubicBezTo>
                  <a:cubicBezTo>
                    <a:pt x="204" y="28"/>
                    <a:pt x="204" y="28"/>
                    <a:pt x="204" y="28"/>
                  </a:cubicBezTo>
                  <a:close/>
                  <a:moveTo>
                    <a:pt x="202" y="24"/>
                  </a:moveTo>
                  <a:cubicBezTo>
                    <a:pt x="202" y="24"/>
                    <a:pt x="203" y="24"/>
                    <a:pt x="203" y="24"/>
                  </a:cubicBezTo>
                  <a:cubicBezTo>
                    <a:pt x="204" y="24"/>
                    <a:pt x="204" y="25"/>
                    <a:pt x="205" y="26"/>
                  </a:cubicBezTo>
                  <a:cubicBezTo>
                    <a:pt x="205" y="26"/>
                    <a:pt x="205" y="26"/>
                    <a:pt x="204" y="26"/>
                  </a:cubicBezTo>
                  <a:cubicBezTo>
                    <a:pt x="204" y="26"/>
                    <a:pt x="203" y="25"/>
                    <a:pt x="202" y="24"/>
                  </a:cubicBezTo>
                  <a:close/>
                  <a:moveTo>
                    <a:pt x="205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"/>
                    <a:pt x="205" y="26"/>
                    <a:pt x="205" y="26"/>
                  </a:cubicBezTo>
                  <a:cubicBezTo>
                    <a:pt x="205" y="27"/>
                    <a:pt x="205" y="27"/>
                    <a:pt x="205" y="27"/>
                  </a:cubicBezTo>
                  <a:close/>
                  <a:moveTo>
                    <a:pt x="206" y="25"/>
                  </a:moveTo>
                  <a:cubicBezTo>
                    <a:pt x="205" y="24"/>
                    <a:pt x="204" y="24"/>
                    <a:pt x="204" y="23"/>
                  </a:cubicBezTo>
                  <a:cubicBezTo>
                    <a:pt x="203" y="23"/>
                    <a:pt x="201" y="22"/>
                    <a:pt x="200" y="21"/>
                  </a:cubicBezTo>
                  <a:cubicBezTo>
                    <a:pt x="200" y="21"/>
                    <a:pt x="201" y="21"/>
                    <a:pt x="202" y="20"/>
                  </a:cubicBezTo>
                  <a:cubicBezTo>
                    <a:pt x="203" y="21"/>
                    <a:pt x="205" y="23"/>
                    <a:pt x="206" y="24"/>
                  </a:cubicBezTo>
                  <a:cubicBezTo>
                    <a:pt x="206" y="24"/>
                    <a:pt x="206" y="25"/>
                    <a:pt x="206" y="25"/>
                  </a:cubicBezTo>
                  <a:close/>
                  <a:moveTo>
                    <a:pt x="208" y="27"/>
                  </a:moveTo>
                  <a:cubicBezTo>
                    <a:pt x="208" y="26"/>
                    <a:pt x="207" y="26"/>
                    <a:pt x="207" y="26"/>
                  </a:cubicBezTo>
                  <a:cubicBezTo>
                    <a:pt x="207" y="26"/>
                    <a:pt x="207" y="26"/>
                    <a:pt x="208" y="25"/>
                  </a:cubicBezTo>
                  <a:cubicBezTo>
                    <a:pt x="208" y="26"/>
                    <a:pt x="208" y="26"/>
                    <a:pt x="208" y="26"/>
                  </a:cubicBezTo>
                  <a:cubicBezTo>
                    <a:pt x="208" y="26"/>
                    <a:pt x="208" y="27"/>
                    <a:pt x="208" y="27"/>
                  </a:cubicBezTo>
                  <a:close/>
                  <a:moveTo>
                    <a:pt x="207" y="25"/>
                  </a:moveTo>
                  <a:cubicBezTo>
                    <a:pt x="207" y="25"/>
                    <a:pt x="207" y="25"/>
                    <a:pt x="207" y="24"/>
                  </a:cubicBezTo>
                  <a:cubicBezTo>
                    <a:pt x="207" y="25"/>
                    <a:pt x="207" y="25"/>
                    <a:pt x="207" y="25"/>
                  </a:cubicBezTo>
                  <a:cubicBezTo>
                    <a:pt x="207" y="25"/>
                    <a:pt x="207" y="25"/>
                    <a:pt x="207" y="25"/>
                  </a:cubicBezTo>
                  <a:close/>
                  <a:moveTo>
                    <a:pt x="209" y="28"/>
                  </a:moveTo>
                  <a:cubicBezTo>
                    <a:pt x="209" y="28"/>
                    <a:pt x="209" y="28"/>
                    <a:pt x="209" y="27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09" y="27"/>
                    <a:pt x="209" y="28"/>
                    <a:pt x="209" y="28"/>
                  </a:cubicBezTo>
                  <a:cubicBezTo>
                    <a:pt x="209" y="28"/>
                    <a:pt x="209" y="28"/>
                    <a:pt x="209" y="28"/>
                  </a:cubicBezTo>
                  <a:close/>
                  <a:moveTo>
                    <a:pt x="208" y="23"/>
                  </a:moveTo>
                  <a:cubicBezTo>
                    <a:pt x="208" y="23"/>
                    <a:pt x="208" y="23"/>
                    <a:pt x="208" y="22"/>
                  </a:cubicBezTo>
                  <a:cubicBezTo>
                    <a:pt x="209" y="23"/>
                    <a:pt x="210" y="24"/>
                    <a:pt x="210" y="25"/>
                  </a:cubicBezTo>
                  <a:cubicBezTo>
                    <a:pt x="210" y="25"/>
                    <a:pt x="210" y="25"/>
                    <a:pt x="209" y="25"/>
                  </a:cubicBezTo>
                  <a:cubicBezTo>
                    <a:pt x="209" y="24"/>
                    <a:pt x="208" y="24"/>
                    <a:pt x="208" y="23"/>
                  </a:cubicBezTo>
                  <a:close/>
                  <a:moveTo>
                    <a:pt x="210" y="25"/>
                  </a:moveTo>
                  <a:cubicBezTo>
                    <a:pt x="210" y="25"/>
                    <a:pt x="210" y="25"/>
                    <a:pt x="210" y="25"/>
                  </a:cubicBezTo>
                  <a:cubicBezTo>
                    <a:pt x="210" y="25"/>
                    <a:pt x="211" y="25"/>
                    <a:pt x="211" y="25"/>
                  </a:cubicBezTo>
                  <a:cubicBezTo>
                    <a:pt x="210" y="25"/>
                    <a:pt x="210" y="25"/>
                    <a:pt x="210" y="25"/>
                  </a:cubicBezTo>
                  <a:cubicBezTo>
                    <a:pt x="210" y="25"/>
                    <a:pt x="210" y="25"/>
                    <a:pt x="210" y="25"/>
                  </a:cubicBezTo>
                  <a:close/>
                  <a:moveTo>
                    <a:pt x="211" y="26"/>
                  </a:moveTo>
                  <a:cubicBezTo>
                    <a:pt x="211" y="26"/>
                    <a:pt x="211" y="26"/>
                    <a:pt x="211" y="26"/>
                  </a:cubicBezTo>
                  <a:cubicBezTo>
                    <a:pt x="211" y="26"/>
                    <a:pt x="211" y="26"/>
                    <a:pt x="211" y="26"/>
                  </a:cubicBezTo>
                  <a:cubicBezTo>
                    <a:pt x="211" y="26"/>
                    <a:pt x="211" y="26"/>
                    <a:pt x="211" y="26"/>
                  </a:cubicBezTo>
                  <a:cubicBezTo>
                    <a:pt x="211" y="26"/>
                    <a:pt x="211" y="26"/>
                    <a:pt x="211" y="26"/>
                  </a:cubicBezTo>
                  <a:close/>
                  <a:moveTo>
                    <a:pt x="212" y="24"/>
                  </a:moveTo>
                  <a:cubicBezTo>
                    <a:pt x="212" y="24"/>
                    <a:pt x="212" y="24"/>
                    <a:pt x="212" y="24"/>
                  </a:cubicBezTo>
                  <a:cubicBezTo>
                    <a:pt x="212" y="24"/>
                    <a:pt x="212" y="24"/>
                    <a:pt x="212" y="24"/>
                  </a:cubicBezTo>
                  <a:cubicBezTo>
                    <a:pt x="212" y="24"/>
                    <a:pt x="212" y="24"/>
                    <a:pt x="213" y="24"/>
                  </a:cubicBezTo>
                  <a:cubicBezTo>
                    <a:pt x="212" y="24"/>
                    <a:pt x="212" y="24"/>
                    <a:pt x="212" y="24"/>
                  </a:cubicBezTo>
                  <a:close/>
                  <a:moveTo>
                    <a:pt x="214" y="22"/>
                  </a:moveTo>
                  <a:cubicBezTo>
                    <a:pt x="214" y="23"/>
                    <a:pt x="215" y="23"/>
                    <a:pt x="215" y="23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4" y="23"/>
                    <a:pt x="214" y="23"/>
                    <a:pt x="214" y="22"/>
                  </a:cubicBezTo>
                  <a:close/>
                  <a:moveTo>
                    <a:pt x="216" y="25"/>
                  </a:moveTo>
                  <a:cubicBezTo>
                    <a:pt x="216" y="25"/>
                    <a:pt x="216" y="25"/>
                    <a:pt x="216" y="25"/>
                  </a:cubicBezTo>
                  <a:cubicBezTo>
                    <a:pt x="215" y="25"/>
                    <a:pt x="215" y="24"/>
                    <a:pt x="214" y="24"/>
                  </a:cubicBezTo>
                  <a:cubicBezTo>
                    <a:pt x="215" y="24"/>
                    <a:pt x="215" y="23"/>
                    <a:pt x="216" y="23"/>
                  </a:cubicBezTo>
                  <a:cubicBezTo>
                    <a:pt x="216" y="23"/>
                    <a:pt x="216" y="24"/>
                    <a:pt x="216" y="24"/>
                  </a:cubicBezTo>
                  <a:cubicBezTo>
                    <a:pt x="216" y="24"/>
                    <a:pt x="216" y="25"/>
                    <a:pt x="216" y="25"/>
                  </a:cubicBezTo>
                  <a:cubicBezTo>
                    <a:pt x="216" y="25"/>
                    <a:pt x="216" y="25"/>
                    <a:pt x="216" y="25"/>
                  </a:cubicBezTo>
                  <a:close/>
                  <a:moveTo>
                    <a:pt x="219" y="24"/>
                  </a:moveTo>
                  <a:cubicBezTo>
                    <a:pt x="218" y="24"/>
                    <a:pt x="218" y="24"/>
                    <a:pt x="218" y="24"/>
                  </a:cubicBezTo>
                  <a:cubicBezTo>
                    <a:pt x="218" y="24"/>
                    <a:pt x="218" y="23"/>
                    <a:pt x="218" y="23"/>
                  </a:cubicBezTo>
                  <a:cubicBezTo>
                    <a:pt x="218" y="23"/>
                    <a:pt x="218" y="23"/>
                    <a:pt x="219" y="23"/>
                  </a:cubicBezTo>
                  <a:cubicBezTo>
                    <a:pt x="219" y="23"/>
                    <a:pt x="219" y="23"/>
                    <a:pt x="219" y="24"/>
                  </a:cubicBezTo>
                  <a:close/>
                  <a:moveTo>
                    <a:pt x="221" y="26"/>
                  </a:moveTo>
                  <a:cubicBezTo>
                    <a:pt x="221" y="26"/>
                    <a:pt x="221" y="26"/>
                    <a:pt x="221" y="26"/>
                  </a:cubicBezTo>
                  <a:cubicBezTo>
                    <a:pt x="221" y="26"/>
                    <a:pt x="221" y="25"/>
                    <a:pt x="220" y="25"/>
                  </a:cubicBezTo>
                  <a:cubicBezTo>
                    <a:pt x="220" y="25"/>
                    <a:pt x="221" y="24"/>
                    <a:pt x="221" y="24"/>
                  </a:cubicBezTo>
                  <a:cubicBezTo>
                    <a:pt x="221" y="24"/>
                    <a:pt x="221" y="24"/>
                    <a:pt x="222" y="25"/>
                  </a:cubicBezTo>
                  <a:cubicBezTo>
                    <a:pt x="222" y="25"/>
                    <a:pt x="222" y="25"/>
                    <a:pt x="221" y="26"/>
                  </a:cubicBezTo>
                  <a:close/>
                  <a:moveTo>
                    <a:pt x="224" y="26"/>
                  </a:moveTo>
                  <a:cubicBezTo>
                    <a:pt x="224" y="26"/>
                    <a:pt x="224" y="26"/>
                    <a:pt x="223" y="26"/>
                  </a:cubicBezTo>
                  <a:cubicBezTo>
                    <a:pt x="223" y="26"/>
                    <a:pt x="223" y="26"/>
                    <a:pt x="223" y="26"/>
                  </a:cubicBezTo>
                  <a:cubicBezTo>
                    <a:pt x="224" y="26"/>
                    <a:pt x="224" y="26"/>
                    <a:pt x="224" y="26"/>
                  </a:cubicBezTo>
                  <a:close/>
                  <a:moveTo>
                    <a:pt x="224" y="21"/>
                  </a:moveTo>
                  <a:cubicBezTo>
                    <a:pt x="224" y="21"/>
                    <a:pt x="225" y="21"/>
                    <a:pt x="225" y="22"/>
                  </a:cubicBezTo>
                  <a:cubicBezTo>
                    <a:pt x="224" y="22"/>
                    <a:pt x="223" y="23"/>
                    <a:pt x="222" y="24"/>
                  </a:cubicBezTo>
                  <a:cubicBezTo>
                    <a:pt x="222" y="24"/>
                    <a:pt x="221" y="24"/>
                    <a:pt x="221" y="24"/>
                  </a:cubicBezTo>
                  <a:cubicBezTo>
                    <a:pt x="221" y="23"/>
                    <a:pt x="221" y="23"/>
                    <a:pt x="221" y="23"/>
                  </a:cubicBezTo>
                  <a:cubicBezTo>
                    <a:pt x="222" y="22"/>
                    <a:pt x="223" y="22"/>
                    <a:pt x="224" y="21"/>
                  </a:cubicBezTo>
                  <a:close/>
                  <a:moveTo>
                    <a:pt x="223" y="17"/>
                  </a:moveTo>
                  <a:cubicBezTo>
                    <a:pt x="223" y="17"/>
                    <a:pt x="224" y="17"/>
                    <a:pt x="224" y="17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3" y="18"/>
                    <a:pt x="223" y="17"/>
                    <a:pt x="222" y="17"/>
                  </a:cubicBezTo>
                  <a:cubicBezTo>
                    <a:pt x="222" y="17"/>
                    <a:pt x="223" y="17"/>
                    <a:pt x="223" y="17"/>
                  </a:cubicBezTo>
                  <a:close/>
                  <a:moveTo>
                    <a:pt x="223" y="18"/>
                  </a:moveTo>
                  <a:cubicBezTo>
                    <a:pt x="221" y="20"/>
                    <a:pt x="220" y="22"/>
                    <a:pt x="219" y="23"/>
                  </a:cubicBezTo>
                  <a:cubicBezTo>
                    <a:pt x="219" y="23"/>
                    <a:pt x="218" y="23"/>
                    <a:pt x="218" y="23"/>
                  </a:cubicBezTo>
                  <a:cubicBezTo>
                    <a:pt x="218" y="23"/>
                    <a:pt x="218" y="23"/>
                    <a:pt x="218" y="22"/>
                  </a:cubicBezTo>
                  <a:cubicBezTo>
                    <a:pt x="218" y="22"/>
                    <a:pt x="218" y="22"/>
                    <a:pt x="219" y="22"/>
                  </a:cubicBezTo>
                  <a:cubicBezTo>
                    <a:pt x="219" y="22"/>
                    <a:pt x="219" y="22"/>
                    <a:pt x="218" y="22"/>
                  </a:cubicBezTo>
                  <a:cubicBezTo>
                    <a:pt x="218" y="22"/>
                    <a:pt x="219" y="22"/>
                    <a:pt x="219" y="22"/>
                  </a:cubicBezTo>
                  <a:cubicBezTo>
                    <a:pt x="218" y="22"/>
                    <a:pt x="218" y="22"/>
                    <a:pt x="218" y="22"/>
                  </a:cubicBezTo>
                  <a:cubicBezTo>
                    <a:pt x="218" y="22"/>
                    <a:pt x="218" y="22"/>
                    <a:pt x="218" y="22"/>
                  </a:cubicBezTo>
                  <a:cubicBezTo>
                    <a:pt x="218" y="21"/>
                    <a:pt x="219" y="19"/>
                    <a:pt x="222" y="17"/>
                  </a:cubicBezTo>
                  <a:cubicBezTo>
                    <a:pt x="222" y="18"/>
                    <a:pt x="223" y="18"/>
                    <a:pt x="223" y="18"/>
                  </a:cubicBezTo>
                  <a:close/>
                  <a:moveTo>
                    <a:pt x="214" y="14"/>
                  </a:moveTo>
                  <a:cubicBezTo>
                    <a:pt x="215" y="14"/>
                    <a:pt x="218" y="15"/>
                    <a:pt x="221" y="17"/>
                  </a:cubicBezTo>
                  <a:cubicBezTo>
                    <a:pt x="219" y="18"/>
                    <a:pt x="217" y="19"/>
                    <a:pt x="216" y="22"/>
                  </a:cubicBezTo>
                  <a:cubicBezTo>
                    <a:pt x="216" y="22"/>
                    <a:pt x="215" y="22"/>
                    <a:pt x="214" y="22"/>
                  </a:cubicBezTo>
                  <a:cubicBezTo>
                    <a:pt x="214" y="22"/>
                    <a:pt x="215" y="22"/>
                    <a:pt x="216" y="23"/>
                  </a:cubicBezTo>
                  <a:cubicBezTo>
                    <a:pt x="216" y="23"/>
                    <a:pt x="216" y="23"/>
                    <a:pt x="216" y="23"/>
                  </a:cubicBezTo>
                  <a:cubicBezTo>
                    <a:pt x="216" y="23"/>
                    <a:pt x="216" y="23"/>
                    <a:pt x="216" y="23"/>
                  </a:cubicBezTo>
                  <a:cubicBezTo>
                    <a:pt x="215" y="23"/>
                    <a:pt x="214" y="22"/>
                    <a:pt x="214" y="22"/>
                  </a:cubicBezTo>
                  <a:cubicBezTo>
                    <a:pt x="213" y="20"/>
                    <a:pt x="213" y="18"/>
                    <a:pt x="216" y="16"/>
                  </a:cubicBezTo>
                  <a:cubicBezTo>
                    <a:pt x="216" y="16"/>
                    <a:pt x="213" y="18"/>
                    <a:pt x="212" y="21"/>
                  </a:cubicBezTo>
                  <a:cubicBezTo>
                    <a:pt x="210" y="21"/>
                    <a:pt x="208" y="20"/>
                    <a:pt x="206" y="19"/>
                  </a:cubicBezTo>
                  <a:cubicBezTo>
                    <a:pt x="206" y="19"/>
                    <a:pt x="209" y="20"/>
                    <a:pt x="212" y="22"/>
                  </a:cubicBezTo>
                  <a:cubicBezTo>
                    <a:pt x="212" y="22"/>
                    <a:pt x="212" y="23"/>
                    <a:pt x="212" y="24"/>
                  </a:cubicBezTo>
                  <a:cubicBezTo>
                    <a:pt x="212" y="24"/>
                    <a:pt x="212" y="24"/>
                    <a:pt x="212" y="24"/>
                  </a:cubicBezTo>
                  <a:cubicBezTo>
                    <a:pt x="211" y="23"/>
                    <a:pt x="210" y="22"/>
                    <a:pt x="209" y="21"/>
                  </a:cubicBezTo>
                  <a:cubicBezTo>
                    <a:pt x="209" y="21"/>
                    <a:pt x="209" y="21"/>
                    <a:pt x="209" y="21"/>
                  </a:cubicBezTo>
                  <a:cubicBezTo>
                    <a:pt x="209" y="21"/>
                    <a:pt x="209" y="21"/>
                    <a:pt x="209" y="21"/>
                  </a:cubicBezTo>
                  <a:cubicBezTo>
                    <a:pt x="208" y="20"/>
                    <a:pt x="206" y="19"/>
                    <a:pt x="204" y="19"/>
                  </a:cubicBezTo>
                  <a:cubicBezTo>
                    <a:pt x="208" y="16"/>
                    <a:pt x="212" y="15"/>
                    <a:pt x="214" y="14"/>
                  </a:cubicBezTo>
                  <a:close/>
                  <a:moveTo>
                    <a:pt x="203" y="19"/>
                  </a:moveTo>
                  <a:cubicBezTo>
                    <a:pt x="205" y="20"/>
                    <a:pt x="207" y="21"/>
                    <a:pt x="208" y="22"/>
                  </a:cubicBezTo>
                  <a:cubicBezTo>
                    <a:pt x="208" y="22"/>
                    <a:pt x="208" y="23"/>
                    <a:pt x="207" y="23"/>
                  </a:cubicBezTo>
                  <a:cubicBezTo>
                    <a:pt x="206" y="22"/>
                    <a:pt x="204" y="21"/>
                    <a:pt x="202" y="20"/>
                  </a:cubicBezTo>
                  <a:cubicBezTo>
                    <a:pt x="203" y="19"/>
                    <a:pt x="203" y="19"/>
                    <a:pt x="203" y="19"/>
                  </a:cubicBezTo>
                  <a:close/>
                  <a:moveTo>
                    <a:pt x="201" y="18"/>
                  </a:moveTo>
                  <a:cubicBezTo>
                    <a:pt x="202" y="18"/>
                    <a:pt x="202" y="18"/>
                    <a:pt x="203" y="18"/>
                  </a:cubicBezTo>
                  <a:cubicBezTo>
                    <a:pt x="202" y="19"/>
                    <a:pt x="202" y="19"/>
                    <a:pt x="201" y="19"/>
                  </a:cubicBezTo>
                  <a:cubicBezTo>
                    <a:pt x="201" y="19"/>
                    <a:pt x="200" y="19"/>
                    <a:pt x="200" y="18"/>
                  </a:cubicBezTo>
                  <a:cubicBezTo>
                    <a:pt x="200" y="18"/>
                    <a:pt x="201" y="18"/>
                    <a:pt x="201" y="18"/>
                  </a:cubicBezTo>
                  <a:close/>
                  <a:moveTo>
                    <a:pt x="199" y="19"/>
                  </a:moveTo>
                  <a:cubicBezTo>
                    <a:pt x="199" y="19"/>
                    <a:pt x="200" y="19"/>
                    <a:pt x="201" y="20"/>
                  </a:cubicBezTo>
                  <a:cubicBezTo>
                    <a:pt x="200" y="20"/>
                    <a:pt x="199" y="20"/>
                    <a:pt x="199" y="21"/>
                  </a:cubicBezTo>
                  <a:cubicBezTo>
                    <a:pt x="198" y="21"/>
                    <a:pt x="198" y="20"/>
                    <a:pt x="198" y="20"/>
                  </a:cubicBezTo>
                  <a:cubicBezTo>
                    <a:pt x="198" y="20"/>
                    <a:pt x="198" y="20"/>
                    <a:pt x="198" y="21"/>
                  </a:cubicBezTo>
                  <a:cubicBezTo>
                    <a:pt x="197" y="21"/>
                    <a:pt x="196" y="22"/>
                    <a:pt x="196" y="23"/>
                  </a:cubicBezTo>
                  <a:cubicBezTo>
                    <a:pt x="195" y="23"/>
                    <a:pt x="195" y="22"/>
                    <a:pt x="194" y="22"/>
                  </a:cubicBezTo>
                  <a:cubicBezTo>
                    <a:pt x="195" y="22"/>
                    <a:pt x="195" y="22"/>
                    <a:pt x="195" y="22"/>
                  </a:cubicBezTo>
                  <a:cubicBezTo>
                    <a:pt x="195" y="22"/>
                    <a:pt x="194" y="22"/>
                    <a:pt x="194" y="22"/>
                  </a:cubicBezTo>
                  <a:cubicBezTo>
                    <a:pt x="194" y="22"/>
                    <a:pt x="193" y="22"/>
                    <a:pt x="193" y="22"/>
                  </a:cubicBezTo>
                  <a:cubicBezTo>
                    <a:pt x="195" y="20"/>
                    <a:pt x="197" y="19"/>
                    <a:pt x="199" y="19"/>
                  </a:cubicBezTo>
                  <a:close/>
                  <a:moveTo>
                    <a:pt x="193" y="22"/>
                  </a:moveTo>
                  <a:cubicBezTo>
                    <a:pt x="193" y="22"/>
                    <a:pt x="193" y="22"/>
                    <a:pt x="193" y="22"/>
                  </a:cubicBezTo>
                  <a:cubicBezTo>
                    <a:pt x="193" y="22"/>
                    <a:pt x="193" y="22"/>
                    <a:pt x="192" y="22"/>
                  </a:cubicBezTo>
                  <a:cubicBezTo>
                    <a:pt x="192" y="22"/>
                    <a:pt x="193" y="22"/>
                    <a:pt x="193" y="22"/>
                  </a:cubicBezTo>
                  <a:close/>
                  <a:moveTo>
                    <a:pt x="193" y="22"/>
                  </a:moveTo>
                  <a:cubicBezTo>
                    <a:pt x="194" y="23"/>
                    <a:pt x="194" y="23"/>
                    <a:pt x="195" y="23"/>
                  </a:cubicBezTo>
                  <a:cubicBezTo>
                    <a:pt x="195" y="23"/>
                    <a:pt x="195" y="23"/>
                    <a:pt x="195" y="23"/>
                  </a:cubicBezTo>
                  <a:cubicBezTo>
                    <a:pt x="195" y="23"/>
                    <a:pt x="195" y="23"/>
                    <a:pt x="195" y="24"/>
                  </a:cubicBezTo>
                  <a:cubicBezTo>
                    <a:pt x="195" y="23"/>
                    <a:pt x="195" y="23"/>
                    <a:pt x="195" y="23"/>
                  </a:cubicBezTo>
                  <a:cubicBezTo>
                    <a:pt x="195" y="24"/>
                    <a:pt x="194" y="24"/>
                    <a:pt x="194" y="24"/>
                  </a:cubicBezTo>
                  <a:cubicBezTo>
                    <a:pt x="194" y="24"/>
                    <a:pt x="194" y="24"/>
                    <a:pt x="194" y="24"/>
                  </a:cubicBezTo>
                  <a:cubicBezTo>
                    <a:pt x="194" y="24"/>
                    <a:pt x="194" y="24"/>
                    <a:pt x="195" y="24"/>
                  </a:cubicBezTo>
                  <a:cubicBezTo>
                    <a:pt x="194" y="24"/>
                    <a:pt x="194" y="24"/>
                    <a:pt x="194" y="24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193" y="23"/>
                    <a:pt x="192" y="23"/>
                    <a:pt x="192" y="23"/>
                  </a:cubicBezTo>
                  <a:cubicBezTo>
                    <a:pt x="193" y="23"/>
                    <a:pt x="193" y="23"/>
                    <a:pt x="193" y="22"/>
                  </a:cubicBezTo>
                  <a:close/>
                  <a:moveTo>
                    <a:pt x="192" y="23"/>
                  </a:moveTo>
                  <a:cubicBezTo>
                    <a:pt x="192" y="23"/>
                    <a:pt x="192" y="23"/>
                    <a:pt x="193" y="23"/>
                  </a:cubicBezTo>
                  <a:cubicBezTo>
                    <a:pt x="192" y="23"/>
                    <a:pt x="192" y="23"/>
                    <a:pt x="192" y="23"/>
                  </a:cubicBezTo>
                  <a:cubicBezTo>
                    <a:pt x="192" y="23"/>
                    <a:pt x="192" y="23"/>
                    <a:pt x="192" y="23"/>
                  </a:cubicBezTo>
                  <a:close/>
                  <a:moveTo>
                    <a:pt x="191" y="23"/>
                  </a:moveTo>
                  <a:cubicBezTo>
                    <a:pt x="192" y="24"/>
                    <a:pt x="192" y="24"/>
                    <a:pt x="193" y="24"/>
                  </a:cubicBezTo>
                  <a:cubicBezTo>
                    <a:pt x="192" y="25"/>
                    <a:pt x="191" y="25"/>
                    <a:pt x="191" y="25"/>
                  </a:cubicBezTo>
                  <a:cubicBezTo>
                    <a:pt x="190" y="25"/>
                    <a:pt x="190" y="25"/>
                    <a:pt x="190" y="25"/>
                  </a:cubicBezTo>
                  <a:cubicBezTo>
                    <a:pt x="190" y="25"/>
                    <a:pt x="191" y="24"/>
                    <a:pt x="191" y="23"/>
                  </a:cubicBezTo>
                  <a:close/>
                  <a:moveTo>
                    <a:pt x="190" y="25"/>
                  </a:moveTo>
                  <a:cubicBezTo>
                    <a:pt x="190" y="25"/>
                    <a:pt x="190" y="25"/>
                    <a:pt x="190" y="26"/>
                  </a:cubicBezTo>
                  <a:cubicBezTo>
                    <a:pt x="190" y="26"/>
                    <a:pt x="190" y="26"/>
                    <a:pt x="190" y="26"/>
                  </a:cubicBezTo>
                  <a:cubicBezTo>
                    <a:pt x="190" y="26"/>
                    <a:pt x="190" y="26"/>
                    <a:pt x="190" y="26"/>
                  </a:cubicBezTo>
                  <a:cubicBezTo>
                    <a:pt x="190" y="25"/>
                    <a:pt x="190" y="25"/>
                    <a:pt x="190" y="25"/>
                  </a:cubicBezTo>
                  <a:close/>
                  <a:moveTo>
                    <a:pt x="190" y="27"/>
                  </a:moveTo>
                  <a:cubicBezTo>
                    <a:pt x="190" y="27"/>
                    <a:pt x="190" y="27"/>
                    <a:pt x="191" y="28"/>
                  </a:cubicBezTo>
                  <a:cubicBezTo>
                    <a:pt x="190" y="27"/>
                    <a:pt x="190" y="27"/>
                    <a:pt x="190" y="27"/>
                  </a:cubicBezTo>
                  <a:cubicBezTo>
                    <a:pt x="190" y="27"/>
                    <a:pt x="190" y="27"/>
                    <a:pt x="191" y="28"/>
                  </a:cubicBezTo>
                  <a:cubicBezTo>
                    <a:pt x="190" y="28"/>
                    <a:pt x="190" y="28"/>
                    <a:pt x="190" y="29"/>
                  </a:cubicBezTo>
                  <a:cubicBezTo>
                    <a:pt x="189" y="29"/>
                    <a:pt x="189" y="28"/>
                    <a:pt x="189" y="28"/>
                  </a:cubicBezTo>
                  <a:cubicBezTo>
                    <a:pt x="189" y="28"/>
                    <a:pt x="189" y="27"/>
                    <a:pt x="189" y="27"/>
                  </a:cubicBezTo>
                  <a:cubicBezTo>
                    <a:pt x="189" y="27"/>
                    <a:pt x="189" y="27"/>
                    <a:pt x="190" y="26"/>
                  </a:cubicBezTo>
                  <a:cubicBezTo>
                    <a:pt x="190" y="26"/>
                    <a:pt x="190" y="27"/>
                    <a:pt x="190" y="27"/>
                  </a:cubicBezTo>
                  <a:close/>
                  <a:moveTo>
                    <a:pt x="190" y="23"/>
                  </a:moveTo>
                  <a:cubicBezTo>
                    <a:pt x="189" y="23"/>
                    <a:pt x="189" y="23"/>
                    <a:pt x="189" y="24"/>
                  </a:cubicBezTo>
                  <a:cubicBezTo>
                    <a:pt x="188" y="24"/>
                    <a:pt x="188" y="24"/>
                    <a:pt x="188" y="24"/>
                  </a:cubicBezTo>
                  <a:cubicBezTo>
                    <a:pt x="186" y="23"/>
                    <a:pt x="185" y="22"/>
                    <a:pt x="184" y="22"/>
                  </a:cubicBezTo>
                  <a:cubicBezTo>
                    <a:pt x="184" y="21"/>
                    <a:pt x="183" y="20"/>
                    <a:pt x="182" y="19"/>
                  </a:cubicBezTo>
                  <a:cubicBezTo>
                    <a:pt x="184" y="20"/>
                    <a:pt x="187" y="21"/>
                    <a:pt x="190" y="23"/>
                  </a:cubicBezTo>
                  <a:close/>
                  <a:moveTo>
                    <a:pt x="178" y="15"/>
                  </a:moveTo>
                  <a:cubicBezTo>
                    <a:pt x="180" y="16"/>
                    <a:pt x="180" y="17"/>
                    <a:pt x="181" y="18"/>
                  </a:cubicBezTo>
                  <a:cubicBezTo>
                    <a:pt x="180" y="18"/>
                    <a:pt x="179" y="17"/>
                    <a:pt x="177" y="17"/>
                  </a:cubicBezTo>
                  <a:cubicBezTo>
                    <a:pt x="177" y="17"/>
                    <a:pt x="179" y="17"/>
                    <a:pt x="181" y="18"/>
                  </a:cubicBezTo>
                  <a:cubicBezTo>
                    <a:pt x="182" y="20"/>
                    <a:pt x="183" y="21"/>
                    <a:pt x="183" y="23"/>
                  </a:cubicBezTo>
                  <a:cubicBezTo>
                    <a:pt x="181" y="21"/>
                    <a:pt x="179" y="20"/>
                    <a:pt x="176" y="18"/>
                  </a:cubicBezTo>
                  <a:cubicBezTo>
                    <a:pt x="176" y="18"/>
                    <a:pt x="179" y="20"/>
                    <a:pt x="183" y="23"/>
                  </a:cubicBezTo>
                  <a:cubicBezTo>
                    <a:pt x="183" y="25"/>
                    <a:pt x="183" y="26"/>
                    <a:pt x="183" y="27"/>
                  </a:cubicBezTo>
                  <a:cubicBezTo>
                    <a:pt x="183" y="27"/>
                    <a:pt x="183" y="27"/>
                    <a:pt x="182" y="27"/>
                  </a:cubicBezTo>
                  <a:cubicBezTo>
                    <a:pt x="182" y="27"/>
                    <a:pt x="183" y="27"/>
                    <a:pt x="183" y="27"/>
                  </a:cubicBezTo>
                  <a:cubicBezTo>
                    <a:pt x="182" y="27"/>
                    <a:pt x="182" y="27"/>
                    <a:pt x="182" y="28"/>
                  </a:cubicBezTo>
                  <a:cubicBezTo>
                    <a:pt x="182" y="28"/>
                    <a:pt x="181" y="28"/>
                    <a:pt x="181" y="29"/>
                  </a:cubicBezTo>
                  <a:cubicBezTo>
                    <a:pt x="181" y="29"/>
                    <a:pt x="181" y="29"/>
                    <a:pt x="181" y="29"/>
                  </a:cubicBezTo>
                  <a:cubicBezTo>
                    <a:pt x="180" y="23"/>
                    <a:pt x="177" y="19"/>
                    <a:pt x="174" y="17"/>
                  </a:cubicBezTo>
                  <a:cubicBezTo>
                    <a:pt x="175" y="16"/>
                    <a:pt x="177" y="15"/>
                    <a:pt x="178" y="15"/>
                  </a:cubicBezTo>
                  <a:close/>
                  <a:moveTo>
                    <a:pt x="173" y="17"/>
                  </a:moveTo>
                  <a:cubicBezTo>
                    <a:pt x="176" y="20"/>
                    <a:pt x="178" y="23"/>
                    <a:pt x="178" y="26"/>
                  </a:cubicBezTo>
                  <a:cubicBezTo>
                    <a:pt x="178" y="26"/>
                    <a:pt x="178" y="26"/>
                    <a:pt x="177" y="26"/>
                  </a:cubicBezTo>
                  <a:cubicBezTo>
                    <a:pt x="177" y="24"/>
                    <a:pt x="176" y="23"/>
                    <a:pt x="175" y="23"/>
                  </a:cubicBezTo>
                  <a:cubicBezTo>
                    <a:pt x="176" y="22"/>
                    <a:pt x="176" y="22"/>
                    <a:pt x="176" y="22"/>
                  </a:cubicBezTo>
                  <a:cubicBezTo>
                    <a:pt x="176" y="22"/>
                    <a:pt x="175" y="23"/>
                    <a:pt x="175" y="23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4" y="21"/>
                    <a:pt x="172" y="20"/>
                    <a:pt x="171" y="19"/>
                  </a:cubicBezTo>
                  <a:cubicBezTo>
                    <a:pt x="172" y="18"/>
                    <a:pt x="172" y="18"/>
                    <a:pt x="173" y="17"/>
                  </a:cubicBezTo>
                  <a:close/>
                  <a:moveTo>
                    <a:pt x="171" y="16"/>
                  </a:moveTo>
                  <a:cubicBezTo>
                    <a:pt x="172" y="16"/>
                    <a:pt x="172" y="17"/>
                    <a:pt x="172" y="17"/>
                  </a:cubicBezTo>
                  <a:cubicBezTo>
                    <a:pt x="171" y="17"/>
                    <a:pt x="171" y="18"/>
                    <a:pt x="170" y="18"/>
                  </a:cubicBezTo>
                  <a:cubicBezTo>
                    <a:pt x="170" y="18"/>
                    <a:pt x="169" y="17"/>
                    <a:pt x="169" y="17"/>
                  </a:cubicBezTo>
                  <a:cubicBezTo>
                    <a:pt x="170" y="17"/>
                    <a:pt x="171" y="16"/>
                    <a:pt x="171" y="16"/>
                  </a:cubicBezTo>
                  <a:close/>
                  <a:moveTo>
                    <a:pt x="169" y="18"/>
                  </a:moveTo>
                  <a:cubicBezTo>
                    <a:pt x="168" y="19"/>
                    <a:pt x="167" y="20"/>
                    <a:pt x="166" y="20"/>
                  </a:cubicBezTo>
                  <a:cubicBezTo>
                    <a:pt x="166" y="20"/>
                    <a:pt x="165" y="20"/>
                    <a:pt x="165" y="20"/>
                  </a:cubicBezTo>
                  <a:cubicBezTo>
                    <a:pt x="165" y="20"/>
                    <a:pt x="165" y="20"/>
                    <a:pt x="166" y="20"/>
                  </a:cubicBezTo>
                  <a:cubicBezTo>
                    <a:pt x="165" y="21"/>
                    <a:pt x="164" y="22"/>
                    <a:pt x="163" y="22"/>
                  </a:cubicBezTo>
                  <a:cubicBezTo>
                    <a:pt x="163" y="22"/>
                    <a:pt x="162" y="21"/>
                    <a:pt x="161" y="21"/>
                  </a:cubicBezTo>
                  <a:cubicBezTo>
                    <a:pt x="163" y="19"/>
                    <a:pt x="166" y="18"/>
                    <a:pt x="168" y="17"/>
                  </a:cubicBezTo>
                  <a:cubicBezTo>
                    <a:pt x="168" y="18"/>
                    <a:pt x="169" y="18"/>
                    <a:pt x="169" y="18"/>
                  </a:cubicBezTo>
                  <a:close/>
                  <a:moveTo>
                    <a:pt x="167" y="17"/>
                  </a:moveTo>
                  <a:cubicBezTo>
                    <a:pt x="164" y="18"/>
                    <a:pt x="162" y="19"/>
                    <a:pt x="160" y="20"/>
                  </a:cubicBezTo>
                  <a:cubicBezTo>
                    <a:pt x="159" y="19"/>
                    <a:pt x="159" y="19"/>
                    <a:pt x="158" y="19"/>
                  </a:cubicBezTo>
                  <a:cubicBezTo>
                    <a:pt x="159" y="18"/>
                    <a:pt x="160" y="18"/>
                    <a:pt x="160" y="18"/>
                  </a:cubicBezTo>
                  <a:cubicBezTo>
                    <a:pt x="159" y="18"/>
                    <a:pt x="158" y="18"/>
                    <a:pt x="158" y="18"/>
                  </a:cubicBezTo>
                  <a:cubicBezTo>
                    <a:pt x="157" y="18"/>
                    <a:pt x="157" y="17"/>
                    <a:pt x="156" y="17"/>
                  </a:cubicBezTo>
                  <a:cubicBezTo>
                    <a:pt x="158" y="16"/>
                    <a:pt x="160" y="15"/>
                    <a:pt x="160" y="15"/>
                  </a:cubicBezTo>
                  <a:cubicBezTo>
                    <a:pt x="158" y="15"/>
                    <a:pt x="157" y="16"/>
                    <a:pt x="155" y="17"/>
                  </a:cubicBezTo>
                  <a:cubicBezTo>
                    <a:pt x="154" y="16"/>
                    <a:pt x="153" y="15"/>
                    <a:pt x="153" y="15"/>
                  </a:cubicBezTo>
                  <a:cubicBezTo>
                    <a:pt x="155" y="13"/>
                    <a:pt x="158" y="12"/>
                    <a:pt x="160" y="11"/>
                  </a:cubicBezTo>
                  <a:cubicBezTo>
                    <a:pt x="162" y="12"/>
                    <a:pt x="165" y="14"/>
                    <a:pt x="167" y="17"/>
                  </a:cubicBezTo>
                  <a:close/>
                  <a:moveTo>
                    <a:pt x="158" y="10"/>
                  </a:moveTo>
                  <a:cubicBezTo>
                    <a:pt x="159" y="10"/>
                    <a:pt x="159" y="11"/>
                    <a:pt x="160" y="11"/>
                  </a:cubicBezTo>
                  <a:cubicBezTo>
                    <a:pt x="154" y="13"/>
                    <a:pt x="150" y="15"/>
                    <a:pt x="148" y="17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50" y="12"/>
                    <a:pt x="155" y="11"/>
                    <a:pt x="158" y="10"/>
                  </a:cubicBezTo>
                  <a:close/>
                  <a:moveTo>
                    <a:pt x="147" y="16"/>
                  </a:moveTo>
                  <a:cubicBezTo>
                    <a:pt x="147" y="16"/>
                    <a:pt x="147" y="17"/>
                    <a:pt x="148" y="17"/>
                  </a:cubicBezTo>
                  <a:cubicBezTo>
                    <a:pt x="146" y="18"/>
                    <a:pt x="145" y="19"/>
                    <a:pt x="145" y="20"/>
                  </a:cubicBezTo>
                  <a:cubicBezTo>
                    <a:pt x="145" y="18"/>
                    <a:pt x="146" y="17"/>
                    <a:pt x="147" y="16"/>
                  </a:cubicBezTo>
                  <a:close/>
                  <a:moveTo>
                    <a:pt x="143" y="18"/>
                  </a:moveTo>
                  <a:cubicBezTo>
                    <a:pt x="143" y="18"/>
                    <a:pt x="143" y="19"/>
                    <a:pt x="142" y="19"/>
                  </a:cubicBezTo>
                  <a:cubicBezTo>
                    <a:pt x="142" y="19"/>
                    <a:pt x="142" y="19"/>
                    <a:pt x="142" y="18"/>
                  </a:cubicBezTo>
                  <a:cubicBezTo>
                    <a:pt x="142" y="18"/>
                    <a:pt x="142" y="18"/>
                    <a:pt x="142" y="18"/>
                  </a:cubicBezTo>
                  <a:cubicBezTo>
                    <a:pt x="142" y="18"/>
                    <a:pt x="143" y="18"/>
                    <a:pt x="143" y="18"/>
                  </a:cubicBezTo>
                  <a:close/>
                  <a:moveTo>
                    <a:pt x="142" y="20"/>
                  </a:moveTo>
                  <a:cubicBezTo>
                    <a:pt x="142" y="20"/>
                    <a:pt x="142" y="20"/>
                    <a:pt x="142" y="20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20"/>
                    <a:pt x="142" y="20"/>
                    <a:pt x="142" y="20"/>
                  </a:cubicBezTo>
                  <a:close/>
                  <a:moveTo>
                    <a:pt x="140" y="16"/>
                  </a:moveTo>
                  <a:cubicBezTo>
                    <a:pt x="140" y="16"/>
                    <a:pt x="140" y="17"/>
                    <a:pt x="139" y="17"/>
                  </a:cubicBezTo>
                  <a:cubicBezTo>
                    <a:pt x="139" y="17"/>
                    <a:pt x="139" y="17"/>
                    <a:pt x="138" y="16"/>
                  </a:cubicBezTo>
                  <a:cubicBezTo>
                    <a:pt x="139" y="16"/>
                    <a:pt x="139" y="16"/>
                    <a:pt x="140" y="16"/>
                  </a:cubicBezTo>
                  <a:close/>
                  <a:moveTo>
                    <a:pt x="138" y="17"/>
                  </a:moveTo>
                  <a:cubicBezTo>
                    <a:pt x="138" y="17"/>
                    <a:pt x="139" y="17"/>
                    <a:pt x="139" y="18"/>
                  </a:cubicBezTo>
                  <a:cubicBezTo>
                    <a:pt x="139" y="18"/>
                    <a:pt x="139" y="19"/>
                    <a:pt x="138" y="19"/>
                  </a:cubicBezTo>
                  <a:cubicBezTo>
                    <a:pt x="138" y="19"/>
                    <a:pt x="138" y="19"/>
                    <a:pt x="138" y="19"/>
                  </a:cubicBezTo>
                  <a:cubicBezTo>
                    <a:pt x="138" y="19"/>
                    <a:pt x="138" y="19"/>
                    <a:pt x="138" y="19"/>
                  </a:cubicBezTo>
                  <a:cubicBezTo>
                    <a:pt x="137" y="18"/>
                    <a:pt x="137" y="18"/>
                    <a:pt x="137" y="17"/>
                  </a:cubicBezTo>
                  <a:cubicBezTo>
                    <a:pt x="137" y="17"/>
                    <a:pt x="137" y="17"/>
                    <a:pt x="138" y="17"/>
                  </a:cubicBezTo>
                  <a:close/>
                  <a:moveTo>
                    <a:pt x="137" y="16"/>
                  </a:moveTo>
                  <a:cubicBezTo>
                    <a:pt x="137" y="16"/>
                    <a:pt x="137" y="16"/>
                    <a:pt x="137" y="16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7" y="16"/>
                    <a:pt x="137" y="16"/>
                    <a:pt x="137" y="16"/>
                  </a:cubicBez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0"/>
                  </a:cubicBezTo>
                  <a:cubicBezTo>
                    <a:pt x="115" y="20"/>
                    <a:pt x="115" y="19"/>
                    <a:pt x="115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6" y="20"/>
                    <a:pt x="115" y="20"/>
                    <a:pt x="115" y="21"/>
                  </a:cubicBez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5" y="19"/>
                  </a:cubicBez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8" y="18"/>
                  </a:cubicBezTo>
                  <a:cubicBezTo>
                    <a:pt x="117" y="18"/>
                    <a:pt x="117" y="19"/>
                    <a:pt x="116" y="19"/>
                  </a:cubicBezTo>
                  <a:close/>
                  <a:moveTo>
                    <a:pt x="118" y="17"/>
                  </a:moveTo>
                  <a:cubicBezTo>
                    <a:pt x="118" y="17"/>
                    <a:pt x="117" y="16"/>
                    <a:pt x="117" y="16"/>
                  </a:cubicBezTo>
                  <a:cubicBezTo>
                    <a:pt x="118" y="15"/>
                    <a:pt x="118" y="15"/>
                    <a:pt x="119" y="14"/>
                  </a:cubicBezTo>
                  <a:cubicBezTo>
                    <a:pt x="119" y="15"/>
                    <a:pt x="120" y="15"/>
                    <a:pt x="120" y="16"/>
                  </a:cubicBezTo>
                  <a:cubicBezTo>
                    <a:pt x="119" y="16"/>
                    <a:pt x="119" y="17"/>
                    <a:pt x="118" y="17"/>
                  </a:cubicBezTo>
                  <a:cubicBezTo>
                    <a:pt x="118" y="17"/>
                    <a:pt x="118" y="17"/>
                    <a:pt x="118" y="17"/>
                  </a:cubicBezTo>
                  <a:close/>
                  <a:moveTo>
                    <a:pt x="126" y="13"/>
                  </a:moveTo>
                  <a:cubicBezTo>
                    <a:pt x="125" y="12"/>
                    <a:pt x="123" y="12"/>
                    <a:pt x="122" y="12"/>
                  </a:cubicBezTo>
                  <a:cubicBezTo>
                    <a:pt x="123" y="11"/>
                    <a:pt x="124" y="10"/>
                    <a:pt x="125" y="10"/>
                  </a:cubicBezTo>
                  <a:cubicBezTo>
                    <a:pt x="127" y="11"/>
                    <a:pt x="128" y="13"/>
                    <a:pt x="130" y="15"/>
                  </a:cubicBezTo>
                  <a:cubicBezTo>
                    <a:pt x="129" y="14"/>
                    <a:pt x="127" y="14"/>
                    <a:pt x="126" y="13"/>
                  </a:cubicBezTo>
                  <a:cubicBezTo>
                    <a:pt x="126" y="13"/>
                    <a:pt x="127" y="13"/>
                    <a:pt x="127" y="13"/>
                  </a:cubicBezTo>
                  <a:cubicBezTo>
                    <a:pt x="126" y="13"/>
                    <a:pt x="126" y="13"/>
                    <a:pt x="126" y="13"/>
                  </a:cubicBezTo>
                  <a:close/>
                  <a:moveTo>
                    <a:pt x="125" y="13"/>
                  </a:moveTo>
                  <a:cubicBezTo>
                    <a:pt x="125" y="13"/>
                    <a:pt x="125" y="13"/>
                    <a:pt x="125" y="13"/>
                  </a:cubicBezTo>
                  <a:cubicBezTo>
                    <a:pt x="124" y="13"/>
                    <a:pt x="123" y="13"/>
                    <a:pt x="122" y="12"/>
                  </a:cubicBezTo>
                  <a:cubicBezTo>
                    <a:pt x="122" y="12"/>
                    <a:pt x="123" y="13"/>
                    <a:pt x="124" y="14"/>
                  </a:cubicBezTo>
                  <a:cubicBezTo>
                    <a:pt x="123" y="14"/>
                    <a:pt x="122" y="15"/>
                    <a:pt x="121" y="15"/>
                  </a:cubicBezTo>
                  <a:cubicBezTo>
                    <a:pt x="121" y="15"/>
                    <a:pt x="120" y="14"/>
                    <a:pt x="119" y="14"/>
                  </a:cubicBezTo>
                  <a:cubicBezTo>
                    <a:pt x="120" y="13"/>
                    <a:pt x="121" y="12"/>
                    <a:pt x="122" y="12"/>
                  </a:cubicBezTo>
                  <a:cubicBezTo>
                    <a:pt x="123" y="12"/>
                    <a:pt x="124" y="12"/>
                    <a:pt x="125" y="13"/>
                  </a:cubicBezTo>
                  <a:close/>
                  <a:moveTo>
                    <a:pt x="119" y="22"/>
                  </a:moveTo>
                  <a:cubicBezTo>
                    <a:pt x="119" y="22"/>
                    <a:pt x="119" y="22"/>
                    <a:pt x="119" y="22"/>
                  </a:cubicBezTo>
                  <a:cubicBezTo>
                    <a:pt x="118" y="22"/>
                    <a:pt x="119" y="21"/>
                    <a:pt x="119" y="21"/>
                  </a:cubicBezTo>
                  <a:cubicBezTo>
                    <a:pt x="119" y="21"/>
                    <a:pt x="119" y="22"/>
                    <a:pt x="119" y="22"/>
                  </a:cubicBezTo>
                  <a:close/>
                  <a:moveTo>
                    <a:pt x="120" y="20"/>
                  </a:moveTo>
                  <a:cubicBezTo>
                    <a:pt x="120" y="19"/>
                    <a:pt x="120" y="19"/>
                    <a:pt x="119" y="19"/>
                  </a:cubicBezTo>
                  <a:cubicBezTo>
                    <a:pt x="119" y="19"/>
                    <a:pt x="120" y="18"/>
                    <a:pt x="120" y="18"/>
                  </a:cubicBezTo>
                  <a:cubicBezTo>
                    <a:pt x="120" y="18"/>
                    <a:pt x="120" y="19"/>
                    <a:pt x="121" y="19"/>
                  </a:cubicBezTo>
                  <a:cubicBezTo>
                    <a:pt x="120" y="19"/>
                    <a:pt x="120" y="19"/>
                    <a:pt x="120" y="20"/>
                  </a:cubicBezTo>
                  <a:close/>
                  <a:moveTo>
                    <a:pt x="120" y="18"/>
                  </a:moveTo>
                  <a:cubicBezTo>
                    <a:pt x="120" y="18"/>
                    <a:pt x="121" y="17"/>
                    <a:pt x="121" y="17"/>
                  </a:cubicBezTo>
                  <a:cubicBezTo>
                    <a:pt x="121" y="17"/>
                    <a:pt x="122" y="18"/>
                    <a:pt x="122" y="18"/>
                  </a:cubicBezTo>
                  <a:cubicBezTo>
                    <a:pt x="122" y="18"/>
                    <a:pt x="121" y="18"/>
                    <a:pt x="121" y="19"/>
                  </a:cubicBezTo>
                  <a:cubicBezTo>
                    <a:pt x="121" y="18"/>
                    <a:pt x="120" y="18"/>
                    <a:pt x="120" y="18"/>
                  </a:cubicBezTo>
                  <a:close/>
                  <a:moveTo>
                    <a:pt x="122" y="22"/>
                  </a:moveTo>
                  <a:cubicBezTo>
                    <a:pt x="121" y="21"/>
                    <a:pt x="121" y="20"/>
                    <a:pt x="122" y="19"/>
                  </a:cubicBezTo>
                  <a:cubicBezTo>
                    <a:pt x="122" y="20"/>
                    <a:pt x="122" y="20"/>
                    <a:pt x="123" y="20"/>
                  </a:cubicBezTo>
                  <a:cubicBezTo>
                    <a:pt x="123" y="20"/>
                    <a:pt x="123" y="21"/>
                    <a:pt x="123" y="21"/>
                  </a:cubicBezTo>
                  <a:cubicBezTo>
                    <a:pt x="123" y="21"/>
                    <a:pt x="122" y="22"/>
                    <a:pt x="122" y="22"/>
                  </a:cubicBezTo>
                  <a:close/>
                  <a:moveTo>
                    <a:pt x="122" y="19"/>
                  </a:moveTo>
                  <a:cubicBezTo>
                    <a:pt x="122" y="19"/>
                    <a:pt x="122" y="19"/>
                    <a:pt x="122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22" y="16"/>
                  </a:moveTo>
                  <a:cubicBezTo>
                    <a:pt x="122" y="16"/>
                    <a:pt x="122" y="16"/>
                    <a:pt x="122" y="15"/>
                  </a:cubicBezTo>
                  <a:cubicBezTo>
                    <a:pt x="123" y="16"/>
                    <a:pt x="123" y="16"/>
                    <a:pt x="124" y="17"/>
                  </a:cubicBezTo>
                  <a:cubicBezTo>
                    <a:pt x="124" y="17"/>
                    <a:pt x="123" y="17"/>
                    <a:pt x="123" y="17"/>
                  </a:cubicBezTo>
                  <a:cubicBezTo>
                    <a:pt x="123" y="17"/>
                    <a:pt x="122" y="16"/>
                    <a:pt x="122" y="16"/>
                  </a:cubicBezTo>
                  <a:close/>
                  <a:moveTo>
                    <a:pt x="125" y="20"/>
                  </a:moveTo>
                  <a:cubicBezTo>
                    <a:pt x="125" y="20"/>
                    <a:pt x="125" y="19"/>
                    <a:pt x="125" y="19"/>
                  </a:cubicBezTo>
                  <a:cubicBezTo>
                    <a:pt x="125" y="19"/>
                    <a:pt x="125" y="19"/>
                    <a:pt x="125" y="20"/>
                  </a:cubicBezTo>
                  <a:cubicBezTo>
                    <a:pt x="125" y="20"/>
                    <a:pt x="125" y="20"/>
                    <a:pt x="125" y="20"/>
                  </a:cubicBezTo>
                  <a:close/>
                  <a:moveTo>
                    <a:pt x="125" y="19"/>
                  </a:moveTo>
                  <a:cubicBezTo>
                    <a:pt x="124" y="19"/>
                    <a:pt x="124" y="18"/>
                    <a:pt x="123" y="17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5" y="18"/>
                    <a:pt x="126" y="18"/>
                    <a:pt x="126" y="19"/>
                  </a:cubicBezTo>
                  <a:cubicBezTo>
                    <a:pt x="126" y="19"/>
                    <a:pt x="126" y="19"/>
                    <a:pt x="125" y="19"/>
                  </a:cubicBezTo>
                  <a:cubicBezTo>
                    <a:pt x="125" y="19"/>
                    <a:pt x="125" y="19"/>
                    <a:pt x="125" y="19"/>
                  </a:cubicBezTo>
                  <a:close/>
                  <a:moveTo>
                    <a:pt x="126" y="21"/>
                  </a:moveTo>
                  <a:cubicBezTo>
                    <a:pt x="126" y="21"/>
                    <a:pt x="126" y="21"/>
                    <a:pt x="126" y="21"/>
                  </a:cubicBezTo>
                  <a:cubicBezTo>
                    <a:pt x="126" y="21"/>
                    <a:pt x="126" y="21"/>
                    <a:pt x="126" y="21"/>
                  </a:cubicBezTo>
                  <a:cubicBezTo>
                    <a:pt x="126" y="21"/>
                    <a:pt x="126" y="21"/>
                    <a:pt x="126" y="21"/>
                  </a:cubicBezTo>
                  <a:close/>
                  <a:moveTo>
                    <a:pt x="124" y="17"/>
                  </a:moveTo>
                  <a:cubicBezTo>
                    <a:pt x="125" y="16"/>
                    <a:pt x="126" y="16"/>
                    <a:pt x="126" y="16"/>
                  </a:cubicBezTo>
                  <a:cubicBezTo>
                    <a:pt x="126" y="16"/>
                    <a:pt x="125" y="16"/>
                    <a:pt x="124" y="17"/>
                  </a:cubicBezTo>
                  <a:cubicBezTo>
                    <a:pt x="124" y="16"/>
                    <a:pt x="123" y="16"/>
                    <a:pt x="122" y="15"/>
                  </a:cubicBezTo>
                  <a:cubicBezTo>
                    <a:pt x="123" y="15"/>
                    <a:pt x="124" y="14"/>
                    <a:pt x="124" y="14"/>
                  </a:cubicBezTo>
                  <a:cubicBezTo>
                    <a:pt x="126" y="15"/>
                    <a:pt x="127" y="16"/>
                    <a:pt x="128" y="18"/>
                  </a:cubicBezTo>
                  <a:cubicBezTo>
                    <a:pt x="127" y="18"/>
                    <a:pt x="127" y="18"/>
                    <a:pt x="127" y="19"/>
                  </a:cubicBezTo>
                  <a:cubicBezTo>
                    <a:pt x="126" y="18"/>
                    <a:pt x="125" y="17"/>
                    <a:pt x="124" y="17"/>
                  </a:cubicBez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8" y="21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19"/>
                    <a:pt x="128" y="19"/>
                    <a:pt x="128" y="19"/>
                  </a:cubicBezTo>
                  <a:cubicBezTo>
                    <a:pt x="129" y="20"/>
                    <a:pt x="129" y="20"/>
                    <a:pt x="129" y="21"/>
                  </a:cubicBezTo>
                  <a:cubicBezTo>
                    <a:pt x="129" y="21"/>
                    <a:pt x="129" y="21"/>
                    <a:pt x="129" y="21"/>
                  </a:cubicBezTo>
                  <a:close/>
                  <a:moveTo>
                    <a:pt x="125" y="14"/>
                  </a:moveTo>
                  <a:cubicBezTo>
                    <a:pt x="125" y="13"/>
                    <a:pt x="125" y="13"/>
                    <a:pt x="126" y="13"/>
                  </a:cubicBezTo>
                  <a:cubicBezTo>
                    <a:pt x="127" y="14"/>
                    <a:pt x="129" y="15"/>
                    <a:pt x="131" y="16"/>
                  </a:cubicBezTo>
                  <a:cubicBezTo>
                    <a:pt x="131" y="16"/>
                    <a:pt x="131" y="16"/>
                    <a:pt x="131" y="17"/>
                  </a:cubicBezTo>
                  <a:cubicBezTo>
                    <a:pt x="130" y="17"/>
                    <a:pt x="130" y="17"/>
                    <a:pt x="129" y="17"/>
                  </a:cubicBezTo>
                  <a:cubicBezTo>
                    <a:pt x="128" y="16"/>
                    <a:pt x="127" y="15"/>
                    <a:pt x="125" y="14"/>
                  </a:cubicBezTo>
                  <a:close/>
                  <a:moveTo>
                    <a:pt x="130" y="18"/>
                  </a:moveTo>
                  <a:cubicBezTo>
                    <a:pt x="130" y="18"/>
                    <a:pt x="131" y="17"/>
                    <a:pt x="131" y="17"/>
                  </a:cubicBezTo>
                  <a:cubicBezTo>
                    <a:pt x="132" y="18"/>
                    <a:pt x="132" y="18"/>
                    <a:pt x="132" y="19"/>
                  </a:cubicBezTo>
                  <a:cubicBezTo>
                    <a:pt x="132" y="19"/>
                    <a:pt x="131" y="19"/>
                    <a:pt x="131" y="19"/>
                  </a:cubicBezTo>
                  <a:cubicBezTo>
                    <a:pt x="131" y="19"/>
                    <a:pt x="130" y="19"/>
                    <a:pt x="130" y="18"/>
                  </a:cubicBezTo>
                  <a:close/>
                  <a:moveTo>
                    <a:pt x="132" y="21"/>
                  </a:moveTo>
                  <a:cubicBezTo>
                    <a:pt x="132" y="20"/>
                    <a:pt x="132" y="20"/>
                    <a:pt x="133" y="20"/>
                  </a:cubicBezTo>
                  <a:cubicBezTo>
                    <a:pt x="133" y="20"/>
                    <a:pt x="133" y="21"/>
                    <a:pt x="133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21"/>
                    <a:pt x="132" y="21"/>
                    <a:pt x="132" y="21"/>
                  </a:cubicBezTo>
                  <a:close/>
                  <a:moveTo>
                    <a:pt x="132" y="21"/>
                  </a:moveTo>
                  <a:cubicBezTo>
                    <a:pt x="132" y="21"/>
                    <a:pt x="133" y="21"/>
                    <a:pt x="133" y="21"/>
                  </a:cubicBezTo>
                  <a:cubicBezTo>
                    <a:pt x="133" y="21"/>
                    <a:pt x="133" y="21"/>
                    <a:pt x="133" y="21"/>
                  </a:cubicBezTo>
                  <a:cubicBezTo>
                    <a:pt x="133" y="21"/>
                    <a:pt x="132" y="21"/>
                    <a:pt x="132" y="21"/>
                  </a:cubicBezTo>
                  <a:cubicBezTo>
                    <a:pt x="132" y="21"/>
                    <a:pt x="132" y="21"/>
                    <a:pt x="132" y="21"/>
                  </a:cubicBezTo>
                  <a:close/>
                  <a:moveTo>
                    <a:pt x="132" y="22"/>
                  </a:moveTo>
                  <a:cubicBezTo>
                    <a:pt x="132" y="21"/>
                    <a:pt x="132" y="21"/>
                    <a:pt x="132" y="21"/>
                  </a:cubicBezTo>
                  <a:cubicBezTo>
                    <a:pt x="132" y="21"/>
                    <a:pt x="132" y="21"/>
                    <a:pt x="133" y="22"/>
                  </a:cubicBezTo>
                  <a:cubicBezTo>
                    <a:pt x="132" y="22"/>
                    <a:pt x="132" y="22"/>
                    <a:pt x="132" y="22"/>
                  </a:cubicBezTo>
                  <a:close/>
                  <a:moveTo>
                    <a:pt x="133" y="23"/>
                  </a:moveTo>
                  <a:cubicBezTo>
                    <a:pt x="133" y="23"/>
                    <a:pt x="133" y="23"/>
                    <a:pt x="133" y="22"/>
                  </a:cubicBezTo>
                  <a:cubicBezTo>
                    <a:pt x="133" y="22"/>
                    <a:pt x="133" y="22"/>
                    <a:pt x="133" y="22"/>
                  </a:cubicBezTo>
                  <a:cubicBezTo>
                    <a:pt x="133" y="22"/>
                    <a:pt x="133" y="23"/>
                    <a:pt x="133" y="23"/>
                  </a:cubicBezTo>
                  <a:cubicBezTo>
                    <a:pt x="133" y="23"/>
                    <a:pt x="133" y="23"/>
                    <a:pt x="133" y="23"/>
                  </a:cubicBezTo>
                  <a:close/>
                  <a:moveTo>
                    <a:pt x="135" y="17"/>
                  </a:moveTo>
                  <a:cubicBezTo>
                    <a:pt x="134" y="17"/>
                    <a:pt x="134" y="17"/>
                    <a:pt x="134" y="17"/>
                  </a:cubicBezTo>
                  <a:cubicBezTo>
                    <a:pt x="134" y="17"/>
                    <a:pt x="134" y="17"/>
                    <a:pt x="134" y="16"/>
                  </a:cubicBezTo>
                  <a:cubicBezTo>
                    <a:pt x="134" y="16"/>
                    <a:pt x="134" y="16"/>
                    <a:pt x="135" y="16"/>
                  </a:cubicBezTo>
                  <a:cubicBezTo>
                    <a:pt x="135" y="17"/>
                    <a:pt x="135" y="17"/>
                    <a:pt x="135" y="17"/>
                  </a:cubicBezTo>
                  <a:close/>
                  <a:moveTo>
                    <a:pt x="127" y="8"/>
                  </a:moveTo>
                  <a:cubicBezTo>
                    <a:pt x="131" y="11"/>
                    <a:pt x="134" y="13"/>
                    <a:pt x="134" y="15"/>
                  </a:cubicBezTo>
                  <a:cubicBezTo>
                    <a:pt x="133" y="15"/>
                    <a:pt x="133" y="15"/>
                    <a:pt x="133" y="15"/>
                  </a:cubicBezTo>
                  <a:cubicBezTo>
                    <a:pt x="133" y="15"/>
                    <a:pt x="134" y="15"/>
                    <a:pt x="134" y="15"/>
                  </a:cubicBezTo>
                  <a:cubicBezTo>
                    <a:pt x="134" y="16"/>
                    <a:pt x="134" y="16"/>
                    <a:pt x="135" y="16"/>
                  </a:cubicBezTo>
                  <a:cubicBezTo>
                    <a:pt x="134" y="16"/>
                    <a:pt x="134" y="16"/>
                    <a:pt x="133" y="16"/>
                  </a:cubicBezTo>
                  <a:cubicBezTo>
                    <a:pt x="132" y="14"/>
                    <a:pt x="129" y="12"/>
                    <a:pt x="126" y="9"/>
                  </a:cubicBezTo>
                  <a:cubicBezTo>
                    <a:pt x="126" y="9"/>
                    <a:pt x="127" y="9"/>
                    <a:pt x="127" y="8"/>
                  </a:cubicBezTo>
                  <a:close/>
                  <a:moveTo>
                    <a:pt x="126" y="8"/>
                  </a:moveTo>
                  <a:cubicBezTo>
                    <a:pt x="126" y="8"/>
                    <a:pt x="126" y="8"/>
                    <a:pt x="127" y="8"/>
                  </a:cubicBezTo>
                  <a:cubicBezTo>
                    <a:pt x="126" y="8"/>
                    <a:pt x="125" y="9"/>
                    <a:pt x="125" y="9"/>
                  </a:cubicBezTo>
                  <a:cubicBezTo>
                    <a:pt x="125" y="9"/>
                    <a:pt x="124" y="8"/>
                    <a:pt x="124" y="8"/>
                  </a:cubicBezTo>
                  <a:cubicBezTo>
                    <a:pt x="125" y="8"/>
                    <a:pt x="125" y="8"/>
                    <a:pt x="126" y="8"/>
                  </a:cubicBezTo>
                  <a:close/>
                  <a:moveTo>
                    <a:pt x="123" y="8"/>
                  </a:moveTo>
                  <a:cubicBezTo>
                    <a:pt x="123" y="9"/>
                    <a:pt x="124" y="9"/>
                    <a:pt x="124" y="9"/>
                  </a:cubicBezTo>
                  <a:cubicBezTo>
                    <a:pt x="122" y="10"/>
                    <a:pt x="120" y="12"/>
                    <a:pt x="118" y="13"/>
                  </a:cubicBezTo>
                  <a:cubicBezTo>
                    <a:pt x="118" y="12"/>
                    <a:pt x="117" y="12"/>
                    <a:pt x="116" y="12"/>
                  </a:cubicBezTo>
                  <a:cubicBezTo>
                    <a:pt x="118" y="10"/>
                    <a:pt x="121" y="9"/>
                    <a:pt x="123" y="8"/>
                  </a:cubicBezTo>
                  <a:close/>
                  <a:moveTo>
                    <a:pt x="116" y="12"/>
                  </a:moveTo>
                  <a:cubicBezTo>
                    <a:pt x="116" y="12"/>
                    <a:pt x="117" y="13"/>
                    <a:pt x="117" y="13"/>
                  </a:cubicBezTo>
                  <a:cubicBezTo>
                    <a:pt x="117" y="14"/>
                    <a:pt x="116" y="14"/>
                    <a:pt x="116" y="15"/>
                  </a:cubicBezTo>
                  <a:cubicBezTo>
                    <a:pt x="115" y="14"/>
                    <a:pt x="114" y="14"/>
                    <a:pt x="114" y="14"/>
                  </a:cubicBezTo>
                  <a:cubicBezTo>
                    <a:pt x="115" y="13"/>
                    <a:pt x="115" y="12"/>
                    <a:pt x="116" y="12"/>
                  </a:cubicBezTo>
                  <a:close/>
                  <a:moveTo>
                    <a:pt x="114" y="14"/>
                  </a:moveTo>
                  <a:cubicBezTo>
                    <a:pt x="115" y="14"/>
                    <a:pt x="115" y="14"/>
                    <a:pt x="115" y="15"/>
                  </a:cubicBezTo>
                  <a:cubicBezTo>
                    <a:pt x="114" y="16"/>
                    <a:pt x="113" y="17"/>
                    <a:pt x="113" y="18"/>
                  </a:cubicBezTo>
                  <a:cubicBezTo>
                    <a:pt x="112" y="18"/>
                    <a:pt x="112" y="17"/>
                    <a:pt x="112" y="17"/>
                  </a:cubicBezTo>
                  <a:cubicBezTo>
                    <a:pt x="112" y="16"/>
                    <a:pt x="113" y="15"/>
                    <a:pt x="114" y="14"/>
                  </a:cubicBezTo>
                  <a:close/>
                  <a:moveTo>
                    <a:pt x="112" y="18"/>
                  </a:moveTo>
                  <a:cubicBezTo>
                    <a:pt x="112" y="18"/>
                    <a:pt x="112" y="18"/>
                    <a:pt x="112" y="19"/>
                  </a:cubicBezTo>
                  <a:cubicBezTo>
                    <a:pt x="112" y="19"/>
                    <a:pt x="111" y="20"/>
                    <a:pt x="111" y="20"/>
                  </a:cubicBezTo>
                  <a:cubicBezTo>
                    <a:pt x="111" y="19"/>
                    <a:pt x="111" y="19"/>
                    <a:pt x="112" y="18"/>
                  </a:cubicBezTo>
                  <a:close/>
                  <a:moveTo>
                    <a:pt x="109" y="16"/>
                  </a:moveTo>
                  <a:cubicBezTo>
                    <a:pt x="109" y="16"/>
                    <a:pt x="109" y="16"/>
                    <a:pt x="110" y="16"/>
                  </a:cubicBezTo>
                  <a:cubicBezTo>
                    <a:pt x="109" y="17"/>
                    <a:pt x="109" y="18"/>
                    <a:pt x="109" y="18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9" y="17"/>
                    <a:pt x="109" y="16"/>
                    <a:pt x="109" y="16"/>
                  </a:cubicBezTo>
                  <a:close/>
                  <a:moveTo>
                    <a:pt x="106" y="17"/>
                  </a:moveTo>
                  <a:cubicBezTo>
                    <a:pt x="105" y="18"/>
                    <a:pt x="105" y="18"/>
                    <a:pt x="105" y="18"/>
                  </a:cubicBezTo>
                  <a:cubicBezTo>
                    <a:pt x="105" y="17"/>
                    <a:pt x="104" y="16"/>
                    <a:pt x="104" y="16"/>
                  </a:cubicBezTo>
                  <a:cubicBezTo>
                    <a:pt x="105" y="16"/>
                    <a:pt x="105" y="16"/>
                    <a:pt x="106" y="17"/>
                  </a:cubicBezTo>
                  <a:close/>
                  <a:moveTo>
                    <a:pt x="67" y="21"/>
                  </a:moveTo>
                  <a:cubicBezTo>
                    <a:pt x="67" y="19"/>
                    <a:pt x="67" y="17"/>
                    <a:pt x="68" y="16"/>
                  </a:cubicBezTo>
                  <a:cubicBezTo>
                    <a:pt x="68" y="16"/>
                    <a:pt x="69" y="17"/>
                    <a:pt x="69" y="17"/>
                  </a:cubicBezTo>
                  <a:cubicBezTo>
                    <a:pt x="67" y="19"/>
                    <a:pt x="67" y="21"/>
                    <a:pt x="67" y="21"/>
                  </a:cubicBezTo>
                  <a:close/>
                  <a:moveTo>
                    <a:pt x="80" y="20"/>
                  </a:moveTo>
                  <a:cubicBezTo>
                    <a:pt x="79" y="21"/>
                    <a:pt x="78" y="22"/>
                    <a:pt x="77" y="23"/>
                  </a:cubicBezTo>
                  <a:cubicBezTo>
                    <a:pt x="77" y="23"/>
                    <a:pt x="76" y="23"/>
                    <a:pt x="76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19"/>
                    <a:pt x="80" y="17"/>
                    <a:pt x="84" y="15"/>
                  </a:cubicBezTo>
                  <a:cubicBezTo>
                    <a:pt x="84" y="15"/>
                    <a:pt x="84" y="16"/>
                    <a:pt x="85" y="17"/>
                  </a:cubicBezTo>
                  <a:cubicBezTo>
                    <a:pt x="84" y="17"/>
                    <a:pt x="84" y="17"/>
                    <a:pt x="83" y="18"/>
                  </a:cubicBezTo>
                  <a:cubicBezTo>
                    <a:pt x="83" y="17"/>
                    <a:pt x="82" y="17"/>
                    <a:pt x="82" y="16"/>
                  </a:cubicBezTo>
                  <a:cubicBezTo>
                    <a:pt x="82" y="16"/>
                    <a:pt x="83" y="17"/>
                    <a:pt x="83" y="18"/>
                  </a:cubicBezTo>
                  <a:cubicBezTo>
                    <a:pt x="82" y="18"/>
                    <a:pt x="81" y="19"/>
                    <a:pt x="80" y="20"/>
                  </a:cubicBezTo>
                  <a:cubicBezTo>
                    <a:pt x="80" y="20"/>
                    <a:pt x="79" y="19"/>
                    <a:pt x="79" y="19"/>
                  </a:cubicBezTo>
                  <a:cubicBezTo>
                    <a:pt x="79" y="20"/>
                    <a:pt x="80" y="20"/>
                    <a:pt x="80" y="20"/>
                  </a:cubicBezTo>
                  <a:close/>
                  <a:moveTo>
                    <a:pt x="84" y="15"/>
                  </a:move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6" y="15"/>
                    <a:pt x="86" y="16"/>
                  </a:cubicBezTo>
                  <a:cubicBezTo>
                    <a:pt x="86" y="16"/>
                    <a:pt x="86" y="16"/>
                    <a:pt x="85" y="16"/>
                  </a:cubicBezTo>
                  <a:cubicBezTo>
                    <a:pt x="85" y="16"/>
                    <a:pt x="85" y="15"/>
                    <a:pt x="84" y="15"/>
                  </a:cubicBezTo>
                  <a:close/>
                  <a:moveTo>
                    <a:pt x="81" y="23"/>
                  </a:move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lose/>
                  <a:moveTo>
                    <a:pt x="82" y="22"/>
                  </a:moveTo>
                  <a:cubicBezTo>
                    <a:pt x="82" y="22"/>
                    <a:pt x="82" y="22"/>
                    <a:pt x="82" y="22"/>
                  </a:cubicBezTo>
                  <a:cubicBezTo>
                    <a:pt x="82" y="22"/>
                    <a:pt x="81" y="22"/>
                    <a:pt x="81" y="22"/>
                  </a:cubicBezTo>
                  <a:cubicBezTo>
                    <a:pt x="81" y="22"/>
                    <a:pt x="82" y="21"/>
                    <a:pt x="82" y="21"/>
                  </a:cubicBezTo>
                  <a:cubicBezTo>
                    <a:pt x="82" y="21"/>
                    <a:pt x="83" y="21"/>
                    <a:pt x="83" y="22"/>
                  </a:cubicBezTo>
                  <a:cubicBezTo>
                    <a:pt x="83" y="22"/>
                    <a:pt x="83" y="22"/>
                    <a:pt x="82" y="22"/>
                  </a:cubicBezTo>
                  <a:close/>
                  <a:moveTo>
                    <a:pt x="83" y="21"/>
                  </a:moveTo>
                  <a:cubicBezTo>
                    <a:pt x="83" y="21"/>
                    <a:pt x="83" y="21"/>
                    <a:pt x="82" y="21"/>
                  </a:cubicBezTo>
                  <a:cubicBezTo>
                    <a:pt x="83" y="20"/>
                    <a:pt x="83" y="20"/>
                    <a:pt x="84" y="19"/>
                  </a:cubicBezTo>
                  <a:cubicBezTo>
                    <a:pt x="84" y="20"/>
                    <a:pt x="84" y="21"/>
                    <a:pt x="83" y="21"/>
                  </a:cubicBezTo>
                  <a:close/>
                  <a:moveTo>
                    <a:pt x="86" y="21"/>
                  </a:moveTo>
                  <a:cubicBezTo>
                    <a:pt x="86" y="21"/>
                    <a:pt x="86" y="21"/>
                    <a:pt x="85" y="21"/>
                  </a:cubicBezTo>
                  <a:cubicBezTo>
                    <a:pt x="85" y="20"/>
                    <a:pt x="85" y="20"/>
                    <a:pt x="84" y="19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6" y="19"/>
                    <a:pt x="86" y="20"/>
                    <a:pt x="86" y="21"/>
                  </a:cubicBezTo>
                  <a:close/>
                  <a:moveTo>
                    <a:pt x="86" y="17"/>
                  </a:moveTo>
                  <a:cubicBezTo>
                    <a:pt x="87" y="17"/>
                    <a:pt x="87" y="16"/>
                    <a:pt x="88" y="16"/>
                  </a:cubicBezTo>
                  <a:cubicBezTo>
                    <a:pt x="88" y="17"/>
                    <a:pt x="89" y="17"/>
                    <a:pt x="89" y="17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89" y="19"/>
                    <a:pt x="88" y="19"/>
                    <a:pt x="88" y="19"/>
                  </a:cubicBezTo>
                  <a:cubicBezTo>
                    <a:pt x="87" y="19"/>
                    <a:pt x="87" y="18"/>
                    <a:pt x="86" y="17"/>
                  </a:cubicBezTo>
                  <a:close/>
                  <a:moveTo>
                    <a:pt x="88" y="22"/>
                  </a:moveTo>
                  <a:cubicBezTo>
                    <a:pt x="88" y="22"/>
                    <a:pt x="88" y="22"/>
                    <a:pt x="88" y="21"/>
                  </a:cubicBezTo>
                  <a:cubicBezTo>
                    <a:pt x="88" y="21"/>
                    <a:pt x="89" y="21"/>
                    <a:pt x="89" y="21"/>
                  </a:cubicBezTo>
                  <a:cubicBezTo>
                    <a:pt x="89" y="21"/>
                    <a:pt x="89" y="22"/>
                    <a:pt x="88" y="22"/>
                  </a:cubicBezTo>
                  <a:close/>
                  <a:moveTo>
                    <a:pt x="89" y="21"/>
                  </a:moveTo>
                  <a:cubicBezTo>
                    <a:pt x="89" y="21"/>
                    <a:pt x="88" y="21"/>
                    <a:pt x="88" y="21"/>
                  </a:cubicBezTo>
                  <a:cubicBezTo>
                    <a:pt x="88" y="21"/>
                    <a:pt x="88" y="20"/>
                    <a:pt x="88" y="20"/>
                  </a:cubicBezTo>
                  <a:cubicBezTo>
                    <a:pt x="89" y="20"/>
                    <a:pt x="89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89" y="20"/>
                    <a:pt x="89" y="21"/>
                  </a:cubicBez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2" y="18"/>
                  </a:cubicBezTo>
                  <a:cubicBezTo>
                    <a:pt x="92" y="17"/>
                    <a:pt x="91" y="16"/>
                    <a:pt x="90" y="15"/>
                  </a:cubicBezTo>
                  <a:cubicBezTo>
                    <a:pt x="90" y="15"/>
                    <a:pt x="90" y="15"/>
                    <a:pt x="90" y="14"/>
                  </a:cubicBezTo>
                  <a:cubicBezTo>
                    <a:pt x="92" y="15"/>
                    <a:pt x="94" y="17"/>
                    <a:pt x="93" y="19"/>
                  </a:cubicBezTo>
                  <a:close/>
                  <a:moveTo>
                    <a:pt x="92" y="15"/>
                  </a:moveTo>
                  <a:cubicBezTo>
                    <a:pt x="93" y="16"/>
                    <a:pt x="95" y="17"/>
                    <a:pt x="96" y="18"/>
                  </a:cubicBezTo>
                  <a:cubicBezTo>
                    <a:pt x="96" y="18"/>
                    <a:pt x="96" y="18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4" y="17"/>
                    <a:pt x="94" y="16"/>
                    <a:pt x="92" y="15"/>
                  </a:cubicBezTo>
                  <a:close/>
                  <a:moveTo>
                    <a:pt x="96" y="20"/>
                  </a:move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5" y="19"/>
                    <a:pt x="95" y="18"/>
                  </a:cubicBezTo>
                  <a:cubicBezTo>
                    <a:pt x="95" y="19"/>
                    <a:pt x="96" y="19"/>
                    <a:pt x="96" y="19"/>
                  </a:cubicBezTo>
                  <a:cubicBezTo>
                    <a:pt x="96" y="19"/>
                    <a:pt x="96" y="20"/>
                    <a:pt x="96" y="20"/>
                  </a:cubicBezTo>
                  <a:close/>
                  <a:moveTo>
                    <a:pt x="99" y="10"/>
                  </a:moveTo>
                  <a:cubicBezTo>
                    <a:pt x="100" y="11"/>
                    <a:pt x="101" y="12"/>
                    <a:pt x="101" y="13"/>
                  </a:cubicBezTo>
                  <a:cubicBezTo>
                    <a:pt x="100" y="12"/>
                    <a:pt x="99" y="11"/>
                    <a:pt x="97" y="11"/>
                  </a:cubicBezTo>
                  <a:cubicBezTo>
                    <a:pt x="98" y="10"/>
                    <a:pt x="98" y="10"/>
                    <a:pt x="99" y="10"/>
                  </a:cubicBezTo>
                  <a:close/>
                  <a:moveTo>
                    <a:pt x="101" y="14"/>
                  </a:moveTo>
                  <a:cubicBezTo>
                    <a:pt x="102" y="15"/>
                    <a:pt x="102" y="15"/>
                    <a:pt x="102" y="16"/>
                  </a:cubicBezTo>
                  <a:cubicBezTo>
                    <a:pt x="101" y="15"/>
                    <a:pt x="99" y="13"/>
                    <a:pt x="97" y="11"/>
                  </a:cubicBezTo>
                  <a:cubicBezTo>
                    <a:pt x="98" y="12"/>
                    <a:pt x="100" y="13"/>
                    <a:pt x="101" y="14"/>
                  </a:cubicBezTo>
                  <a:close/>
                  <a:moveTo>
                    <a:pt x="96" y="12"/>
                  </a:moveTo>
                  <a:cubicBezTo>
                    <a:pt x="98" y="14"/>
                    <a:pt x="100" y="17"/>
                    <a:pt x="100" y="20"/>
                  </a:cubicBezTo>
                  <a:cubicBezTo>
                    <a:pt x="100" y="20"/>
                    <a:pt x="99" y="20"/>
                    <a:pt x="99" y="20"/>
                  </a:cubicBezTo>
                  <a:cubicBezTo>
                    <a:pt x="98" y="18"/>
                    <a:pt x="97" y="15"/>
                    <a:pt x="93" y="13"/>
                  </a:cubicBezTo>
                  <a:cubicBezTo>
                    <a:pt x="94" y="12"/>
                    <a:pt x="95" y="12"/>
                    <a:pt x="96" y="12"/>
                  </a:cubicBezTo>
                  <a:close/>
                  <a:moveTo>
                    <a:pt x="92" y="13"/>
                  </a:moveTo>
                  <a:cubicBezTo>
                    <a:pt x="94" y="14"/>
                    <a:pt x="95" y="15"/>
                    <a:pt x="95" y="17"/>
                  </a:cubicBezTo>
                  <a:cubicBezTo>
                    <a:pt x="93" y="16"/>
                    <a:pt x="92" y="15"/>
                    <a:pt x="91" y="14"/>
                  </a:cubicBezTo>
                  <a:cubicBezTo>
                    <a:pt x="91" y="14"/>
                    <a:pt x="91" y="14"/>
                    <a:pt x="90" y="14"/>
                  </a:cubicBezTo>
                  <a:cubicBezTo>
                    <a:pt x="91" y="14"/>
                    <a:pt x="92" y="14"/>
                    <a:pt x="92" y="13"/>
                  </a:cubicBezTo>
                  <a:close/>
                  <a:moveTo>
                    <a:pt x="92" y="12"/>
                  </a:moveTo>
                  <a:cubicBezTo>
                    <a:pt x="92" y="12"/>
                    <a:pt x="92" y="12"/>
                    <a:pt x="92" y="13"/>
                  </a:cubicBezTo>
                  <a:cubicBezTo>
                    <a:pt x="91" y="13"/>
                    <a:pt x="90" y="13"/>
                    <a:pt x="90" y="14"/>
                  </a:cubicBezTo>
                  <a:cubicBezTo>
                    <a:pt x="89" y="14"/>
                    <a:pt x="89" y="14"/>
                    <a:pt x="89" y="13"/>
                  </a:cubicBezTo>
                  <a:cubicBezTo>
                    <a:pt x="89" y="13"/>
                    <a:pt x="89" y="14"/>
                    <a:pt x="90" y="14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9" y="14"/>
                    <a:pt x="88" y="14"/>
                    <a:pt x="88" y="13"/>
                  </a:cubicBezTo>
                  <a:cubicBezTo>
                    <a:pt x="89" y="13"/>
                    <a:pt x="91" y="12"/>
                    <a:pt x="92" y="12"/>
                  </a:cubicBezTo>
                  <a:close/>
                  <a:moveTo>
                    <a:pt x="88" y="16"/>
                  </a:moveTo>
                  <a:cubicBezTo>
                    <a:pt x="89" y="16"/>
                    <a:pt x="89" y="16"/>
                    <a:pt x="89" y="17"/>
                  </a:cubicBezTo>
                  <a:cubicBezTo>
                    <a:pt x="89" y="16"/>
                    <a:pt x="88" y="16"/>
                    <a:pt x="88" y="16"/>
                  </a:cubicBezTo>
                  <a:cubicBezTo>
                    <a:pt x="88" y="16"/>
                    <a:pt x="88" y="16"/>
                    <a:pt x="88" y="16"/>
                  </a:cubicBezTo>
                  <a:close/>
                  <a:moveTo>
                    <a:pt x="88" y="15"/>
                  </a:moveTo>
                  <a:cubicBezTo>
                    <a:pt x="87" y="15"/>
                    <a:pt x="87" y="15"/>
                    <a:pt x="87" y="15"/>
                  </a:cubicBezTo>
                  <a:cubicBezTo>
                    <a:pt x="86" y="15"/>
                    <a:pt x="85" y="15"/>
                    <a:pt x="85" y="15"/>
                  </a:cubicBezTo>
                  <a:cubicBezTo>
                    <a:pt x="85" y="14"/>
                    <a:pt x="86" y="14"/>
                    <a:pt x="87" y="14"/>
                  </a:cubicBezTo>
                  <a:cubicBezTo>
                    <a:pt x="87" y="14"/>
                    <a:pt x="87" y="14"/>
                    <a:pt x="88" y="15"/>
                  </a:cubicBezTo>
                  <a:close/>
                  <a:moveTo>
                    <a:pt x="86" y="13"/>
                  </a:moveTo>
                  <a:cubicBezTo>
                    <a:pt x="85" y="14"/>
                    <a:pt x="84" y="14"/>
                    <a:pt x="84" y="14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3" y="14"/>
                    <a:pt x="83" y="14"/>
                    <a:pt x="84" y="14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78" y="16"/>
                    <a:pt x="75" y="19"/>
                    <a:pt x="74" y="21"/>
                  </a:cubicBezTo>
                  <a:cubicBezTo>
                    <a:pt x="71" y="18"/>
                    <a:pt x="78" y="14"/>
                    <a:pt x="78" y="14"/>
                  </a:cubicBezTo>
                  <a:cubicBezTo>
                    <a:pt x="74" y="16"/>
                    <a:pt x="72" y="18"/>
                    <a:pt x="71" y="19"/>
                  </a:cubicBezTo>
                  <a:cubicBezTo>
                    <a:pt x="71" y="19"/>
                    <a:pt x="71" y="19"/>
                    <a:pt x="71" y="18"/>
                  </a:cubicBezTo>
                  <a:cubicBezTo>
                    <a:pt x="72" y="14"/>
                    <a:pt x="78" y="11"/>
                    <a:pt x="78" y="11"/>
                  </a:cubicBezTo>
                  <a:cubicBezTo>
                    <a:pt x="74" y="13"/>
                    <a:pt x="71" y="15"/>
                    <a:pt x="70" y="17"/>
                  </a:cubicBezTo>
                  <a:cubicBezTo>
                    <a:pt x="69" y="16"/>
                    <a:pt x="69" y="16"/>
                    <a:pt x="69" y="15"/>
                  </a:cubicBezTo>
                  <a:cubicBezTo>
                    <a:pt x="71" y="11"/>
                    <a:pt x="75" y="9"/>
                    <a:pt x="79" y="8"/>
                  </a:cubicBezTo>
                  <a:cubicBezTo>
                    <a:pt x="82" y="10"/>
                    <a:pt x="85" y="12"/>
                    <a:pt x="86" y="13"/>
                  </a:cubicBezTo>
                  <a:close/>
                  <a:moveTo>
                    <a:pt x="77" y="7"/>
                  </a:moveTo>
                  <a:cubicBezTo>
                    <a:pt x="78" y="7"/>
                    <a:pt x="78" y="7"/>
                    <a:pt x="79" y="7"/>
                  </a:cubicBezTo>
                  <a:cubicBezTo>
                    <a:pt x="73" y="10"/>
                    <a:pt x="69" y="12"/>
                    <a:pt x="67" y="14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9" y="9"/>
                    <a:pt x="74" y="7"/>
                    <a:pt x="77" y="7"/>
                  </a:cubicBezTo>
                  <a:close/>
                  <a:moveTo>
                    <a:pt x="65" y="13"/>
                  </a:moveTo>
                  <a:cubicBezTo>
                    <a:pt x="66" y="13"/>
                    <a:pt x="66" y="13"/>
                    <a:pt x="66" y="14"/>
                  </a:cubicBezTo>
                  <a:cubicBezTo>
                    <a:pt x="65" y="15"/>
                    <a:pt x="64" y="16"/>
                    <a:pt x="64" y="17"/>
                  </a:cubicBezTo>
                  <a:cubicBezTo>
                    <a:pt x="64" y="15"/>
                    <a:pt x="65" y="14"/>
                    <a:pt x="65" y="13"/>
                  </a:cubicBezTo>
                  <a:close/>
                  <a:moveTo>
                    <a:pt x="62" y="15"/>
                  </a:moveTo>
                  <a:cubicBezTo>
                    <a:pt x="61" y="15"/>
                    <a:pt x="61" y="15"/>
                    <a:pt x="61" y="16"/>
                  </a:cubicBezTo>
                  <a:cubicBezTo>
                    <a:pt x="61" y="16"/>
                    <a:pt x="61" y="16"/>
                    <a:pt x="61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1" y="15"/>
                    <a:pt x="61" y="15"/>
                    <a:pt x="62" y="15"/>
                  </a:cubicBezTo>
                  <a:close/>
                  <a:moveTo>
                    <a:pt x="61" y="16"/>
                  </a:move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6"/>
                  </a:cubicBezTo>
                  <a:close/>
                  <a:moveTo>
                    <a:pt x="34" y="18"/>
                  </a:moveTo>
                  <a:cubicBezTo>
                    <a:pt x="34" y="18"/>
                    <a:pt x="34" y="18"/>
                    <a:pt x="34" y="18"/>
                  </a:cubicBezTo>
                  <a:cubicBezTo>
                    <a:pt x="34" y="17"/>
                    <a:pt x="34" y="17"/>
                    <a:pt x="34" y="16"/>
                  </a:cubicBezTo>
                  <a:cubicBezTo>
                    <a:pt x="35" y="16"/>
                    <a:pt x="35" y="16"/>
                    <a:pt x="35" y="17"/>
                  </a:cubicBezTo>
                  <a:cubicBezTo>
                    <a:pt x="35" y="17"/>
                    <a:pt x="34" y="18"/>
                    <a:pt x="34" y="18"/>
                  </a:cubicBezTo>
                  <a:close/>
                  <a:moveTo>
                    <a:pt x="35" y="17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5" y="15"/>
                    <a:pt x="35" y="15"/>
                    <a:pt x="36" y="14"/>
                  </a:cubicBezTo>
                  <a:cubicBezTo>
                    <a:pt x="36" y="14"/>
                    <a:pt x="36" y="15"/>
                    <a:pt x="37" y="15"/>
                  </a:cubicBezTo>
                  <a:cubicBezTo>
                    <a:pt x="36" y="16"/>
                    <a:pt x="36" y="16"/>
                    <a:pt x="35" y="17"/>
                  </a:cubicBezTo>
                  <a:close/>
                  <a:moveTo>
                    <a:pt x="37" y="15"/>
                  </a:moveTo>
                  <a:cubicBezTo>
                    <a:pt x="37" y="14"/>
                    <a:pt x="36" y="14"/>
                    <a:pt x="36" y="13"/>
                  </a:cubicBezTo>
                  <a:cubicBezTo>
                    <a:pt x="37" y="13"/>
                    <a:pt x="37" y="12"/>
                    <a:pt x="38" y="12"/>
                  </a:cubicBezTo>
                  <a:cubicBezTo>
                    <a:pt x="38" y="12"/>
                    <a:pt x="39" y="13"/>
                    <a:pt x="39" y="13"/>
                  </a:cubicBezTo>
                  <a:cubicBezTo>
                    <a:pt x="38" y="14"/>
                    <a:pt x="38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lose/>
                  <a:moveTo>
                    <a:pt x="43" y="14"/>
                  </a:moveTo>
                  <a:cubicBezTo>
                    <a:pt x="43" y="13"/>
                    <a:pt x="42" y="13"/>
                    <a:pt x="41" y="13"/>
                  </a:cubicBezTo>
                  <a:cubicBezTo>
                    <a:pt x="42" y="12"/>
                    <a:pt x="43" y="12"/>
                    <a:pt x="43" y="11"/>
                  </a:cubicBezTo>
                  <a:cubicBezTo>
                    <a:pt x="44" y="12"/>
                    <a:pt x="45" y="13"/>
                    <a:pt x="46" y="14"/>
                  </a:cubicBezTo>
                  <a:cubicBezTo>
                    <a:pt x="45" y="14"/>
                    <a:pt x="45" y="14"/>
                    <a:pt x="44" y="14"/>
                  </a:cubicBezTo>
                  <a:cubicBezTo>
                    <a:pt x="44" y="14"/>
                    <a:pt x="44" y="14"/>
                    <a:pt x="43" y="14"/>
                  </a:cubicBezTo>
                  <a:cubicBezTo>
                    <a:pt x="44" y="13"/>
                    <a:pt x="45" y="13"/>
                    <a:pt x="45" y="13"/>
                  </a:cubicBezTo>
                  <a:cubicBezTo>
                    <a:pt x="44" y="13"/>
                    <a:pt x="44" y="14"/>
                    <a:pt x="43" y="14"/>
                  </a:cubicBezTo>
                  <a:close/>
                  <a:moveTo>
                    <a:pt x="44" y="11"/>
                  </a:moveTo>
                  <a:cubicBezTo>
                    <a:pt x="44" y="11"/>
                    <a:pt x="44" y="10"/>
                    <a:pt x="45" y="10"/>
                  </a:cubicBezTo>
                  <a:cubicBezTo>
                    <a:pt x="46" y="11"/>
                    <a:pt x="48" y="12"/>
                    <a:pt x="49" y="13"/>
                  </a:cubicBezTo>
                  <a:cubicBezTo>
                    <a:pt x="49" y="13"/>
                    <a:pt x="50" y="13"/>
                    <a:pt x="50" y="13"/>
                  </a:cubicBezTo>
                  <a:cubicBezTo>
                    <a:pt x="49" y="13"/>
                    <a:pt x="48" y="13"/>
                    <a:pt x="47" y="14"/>
                  </a:cubicBezTo>
                  <a:cubicBezTo>
                    <a:pt x="46" y="13"/>
                    <a:pt x="45" y="12"/>
                    <a:pt x="44" y="11"/>
                  </a:cubicBezTo>
                  <a:close/>
                  <a:moveTo>
                    <a:pt x="45" y="10"/>
                  </a:move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2" y="9"/>
                    <a:pt x="41" y="9"/>
                  </a:cubicBezTo>
                  <a:cubicBezTo>
                    <a:pt x="42" y="8"/>
                    <a:pt x="43" y="8"/>
                    <a:pt x="44" y="7"/>
                  </a:cubicBezTo>
                  <a:cubicBezTo>
                    <a:pt x="45" y="8"/>
                    <a:pt x="47" y="10"/>
                    <a:pt x="49" y="12"/>
                  </a:cubicBezTo>
                  <a:cubicBezTo>
                    <a:pt x="47" y="11"/>
                    <a:pt x="46" y="11"/>
                    <a:pt x="45" y="10"/>
                  </a:cubicBezTo>
                  <a:close/>
                  <a:moveTo>
                    <a:pt x="44" y="10"/>
                  </a:moveTo>
                  <a:cubicBezTo>
                    <a:pt x="44" y="10"/>
                    <a:pt x="44" y="11"/>
                    <a:pt x="43" y="11"/>
                  </a:cubicBezTo>
                  <a:cubicBezTo>
                    <a:pt x="43" y="10"/>
                    <a:pt x="42" y="10"/>
                    <a:pt x="41" y="9"/>
                  </a:cubicBezTo>
                  <a:cubicBezTo>
                    <a:pt x="41" y="9"/>
                    <a:pt x="42" y="10"/>
                    <a:pt x="43" y="11"/>
                  </a:cubicBezTo>
                  <a:cubicBezTo>
                    <a:pt x="42" y="11"/>
                    <a:pt x="41" y="12"/>
                    <a:pt x="40" y="12"/>
                  </a:cubicBezTo>
                  <a:cubicBezTo>
                    <a:pt x="40" y="12"/>
                    <a:pt x="39" y="11"/>
                    <a:pt x="38" y="11"/>
                  </a:cubicBezTo>
                  <a:cubicBezTo>
                    <a:pt x="39" y="10"/>
                    <a:pt x="40" y="9"/>
                    <a:pt x="41" y="9"/>
                  </a:cubicBezTo>
                  <a:cubicBezTo>
                    <a:pt x="42" y="9"/>
                    <a:pt x="43" y="10"/>
                    <a:pt x="44" y="10"/>
                  </a:cubicBezTo>
                  <a:close/>
                  <a:moveTo>
                    <a:pt x="39" y="17"/>
                  </a:moveTo>
                  <a:cubicBezTo>
                    <a:pt x="39" y="17"/>
                    <a:pt x="39" y="16"/>
                    <a:pt x="38" y="16"/>
                  </a:cubicBezTo>
                  <a:cubicBezTo>
                    <a:pt x="38" y="16"/>
                    <a:pt x="39" y="16"/>
                    <a:pt x="39" y="15"/>
                  </a:cubicBezTo>
                  <a:cubicBezTo>
                    <a:pt x="39" y="16"/>
                    <a:pt x="39" y="16"/>
                    <a:pt x="40" y="16"/>
                  </a:cubicBezTo>
                  <a:cubicBezTo>
                    <a:pt x="39" y="16"/>
                    <a:pt x="39" y="17"/>
                    <a:pt x="39" y="17"/>
                  </a:cubicBezTo>
                  <a:close/>
                  <a:moveTo>
                    <a:pt x="39" y="15"/>
                  </a:moveTo>
                  <a:cubicBezTo>
                    <a:pt x="39" y="15"/>
                    <a:pt x="40" y="14"/>
                    <a:pt x="40" y="14"/>
                  </a:cubicBezTo>
                  <a:cubicBezTo>
                    <a:pt x="40" y="14"/>
                    <a:pt x="41" y="15"/>
                    <a:pt x="41" y="15"/>
                  </a:cubicBezTo>
                  <a:cubicBezTo>
                    <a:pt x="41" y="15"/>
                    <a:pt x="40" y="16"/>
                    <a:pt x="40" y="16"/>
                  </a:cubicBezTo>
                  <a:cubicBezTo>
                    <a:pt x="40" y="16"/>
                    <a:pt x="39" y="15"/>
                    <a:pt x="39" y="15"/>
                  </a:cubicBezTo>
                  <a:close/>
                  <a:moveTo>
                    <a:pt x="41" y="20"/>
                  </a:moveTo>
                  <a:cubicBezTo>
                    <a:pt x="40" y="19"/>
                    <a:pt x="40" y="18"/>
                    <a:pt x="40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2" y="17"/>
                    <a:pt x="42" y="17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18"/>
                    <a:pt x="41" y="19"/>
                    <a:pt x="41" y="20"/>
                  </a:cubicBezTo>
                  <a:close/>
                  <a:moveTo>
                    <a:pt x="41" y="13"/>
                  </a:moveTo>
                  <a:cubicBezTo>
                    <a:pt x="41" y="13"/>
                    <a:pt x="41" y="13"/>
                    <a:pt x="41" y="13"/>
                  </a:cubicBezTo>
                  <a:cubicBezTo>
                    <a:pt x="42" y="13"/>
                    <a:pt x="42" y="13"/>
                    <a:pt x="43" y="14"/>
                  </a:cubicBezTo>
                  <a:cubicBezTo>
                    <a:pt x="43" y="14"/>
                    <a:pt x="42" y="14"/>
                    <a:pt x="42" y="14"/>
                  </a:cubicBezTo>
                  <a:cubicBezTo>
                    <a:pt x="42" y="14"/>
                    <a:pt x="41" y="13"/>
                    <a:pt x="41" y="13"/>
                  </a:cubicBezTo>
                  <a:close/>
                  <a:moveTo>
                    <a:pt x="43" y="14"/>
                  </a:moveTo>
                  <a:cubicBezTo>
                    <a:pt x="43" y="14"/>
                    <a:pt x="44" y="14"/>
                    <a:pt x="44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5"/>
                    <a:pt x="43" y="15"/>
                    <a:pt x="42" y="15"/>
                  </a:cubicBezTo>
                  <a:cubicBezTo>
                    <a:pt x="43" y="14"/>
                    <a:pt x="43" y="14"/>
                    <a:pt x="43" y="14"/>
                  </a:cubicBezTo>
                  <a:close/>
                  <a:moveTo>
                    <a:pt x="43" y="23"/>
                  </a:moveTo>
                  <a:cubicBezTo>
                    <a:pt x="43" y="23"/>
                    <a:pt x="43" y="23"/>
                    <a:pt x="42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lose/>
                  <a:moveTo>
                    <a:pt x="43" y="23"/>
                  </a:moveTo>
                  <a:cubicBezTo>
                    <a:pt x="43" y="23"/>
                    <a:pt x="43" y="23"/>
                    <a:pt x="43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22"/>
                    <a:pt x="43" y="22"/>
                    <a:pt x="44" y="23"/>
                  </a:cubicBezTo>
                  <a:cubicBezTo>
                    <a:pt x="44" y="23"/>
                    <a:pt x="43" y="23"/>
                    <a:pt x="43" y="23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lose/>
                  <a:moveTo>
                    <a:pt x="44" y="16"/>
                  </a:moveTo>
                  <a:cubicBezTo>
                    <a:pt x="44" y="16"/>
                    <a:pt x="43" y="16"/>
                    <a:pt x="43" y="16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5"/>
                    <a:pt x="45" y="16"/>
                    <a:pt x="45" y="16"/>
                  </a:cubicBezTo>
                  <a:cubicBezTo>
                    <a:pt x="45" y="16"/>
                    <a:pt x="45" y="17"/>
                    <a:pt x="44" y="17"/>
                  </a:cubicBezTo>
                  <a:cubicBezTo>
                    <a:pt x="44" y="17"/>
                    <a:pt x="44" y="17"/>
                    <a:pt x="44" y="16"/>
                  </a:cubicBezTo>
                  <a:close/>
                  <a:moveTo>
                    <a:pt x="45" y="18"/>
                  </a:moveTo>
                  <a:cubicBezTo>
                    <a:pt x="45" y="18"/>
                    <a:pt x="45" y="18"/>
                    <a:pt x="45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5" y="18"/>
                    <a:pt x="45" y="18"/>
                    <a:pt x="45" y="18"/>
                  </a:cubicBezTo>
                  <a:close/>
                  <a:moveTo>
                    <a:pt x="45" y="15"/>
                  </a:moveTo>
                  <a:cubicBezTo>
                    <a:pt x="45" y="15"/>
                    <a:pt x="46" y="14"/>
                    <a:pt x="46" y="14"/>
                  </a:cubicBezTo>
                  <a:cubicBezTo>
                    <a:pt x="46" y="14"/>
                    <a:pt x="47" y="15"/>
                    <a:pt x="47" y="15"/>
                  </a:cubicBezTo>
                  <a:cubicBezTo>
                    <a:pt x="46" y="15"/>
                    <a:pt x="46" y="16"/>
                    <a:pt x="46" y="16"/>
                  </a:cubicBezTo>
                  <a:cubicBezTo>
                    <a:pt x="45" y="15"/>
                    <a:pt x="45" y="15"/>
                    <a:pt x="45" y="15"/>
                  </a:cubicBezTo>
                  <a:close/>
                  <a:moveTo>
                    <a:pt x="48" y="18"/>
                  </a:moveTo>
                  <a:cubicBezTo>
                    <a:pt x="48" y="18"/>
                    <a:pt x="48" y="18"/>
                    <a:pt x="47" y="18"/>
                  </a:cubicBezTo>
                  <a:cubicBezTo>
                    <a:pt x="47" y="18"/>
                    <a:pt x="47" y="17"/>
                    <a:pt x="47" y="17"/>
                  </a:cubicBezTo>
                  <a:cubicBezTo>
                    <a:pt x="47" y="17"/>
                    <a:pt x="47" y="16"/>
                    <a:pt x="47" y="16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lose/>
                  <a:moveTo>
                    <a:pt x="48" y="14"/>
                  </a:moveTo>
                  <a:cubicBezTo>
                    <a:pt x="48" y="13"/>
                    <a:pt x="49" y="13"/>
                    <a:pt x="50" y="13"/>
                  </a:cubicBezTo>
                  <a:cubicBezTo>
                    <a:pt x="50" y="13"/>
                    <a:pt x="50" y="13"/>
                    <a:pt x="50" y="14"/>
                  </a:cubicBezTo>
                  <a:cubicBezTo>
                    <a:pt x="49" y="14"/>
                    <a:pt x="49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lose/>
                  <a:moveTo>
                    <a:pt x="49" y="15"/>
                  </a:moveTo>
                  <a:cubicBezTo>
                    <a:pt x="49" y="15"/>
                    <a:pt x="50" y="15"/>
                    <a:pt x="50" y="14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5"/>
                    <a:pt x="50" y="15"/>
                    <a:pt x="50" y="15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0" y="16"/>
                    <a:pt x="50" y="17"/>
                  </a:cubicBezTo>
                  <a:cubicBezTo>
                    <a:pt x="50" y="16"/>
                    <a:pt x="49" y="16"/>
                    <a:pt x="49" y="15"/>
                  </a:cubicBezTo>
                  <a:close/>
                  <a:moveTo>
                    <a:pt x="51" y="18"/>
                  </a:moveTo>
                  <a:cubicBezTo>
                    <a:pt x="51" y="18"/>
                    <a:pt x="51" y="17"/>
                    <a:pt x="51" y="17"/>
                  </a:cubicBezTo>
                  <a:cubicBezTo>
                    <a:pt x="52" y="17"/>
                    <a:pt x="52" y="18"/>
                    <a:pt x="52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1" y="18"/>
                    <a:pt x="51" y="18"/>
                    <a:pt x="51" y="18"/>
                  </a:cubicBezTo>
                  <a:close/>
                  <a:moveTo>
                    <a:pt x="51" y="18"/>
                  </a:moveTo>
                  <a:cubicBezTo>
                    <a:pt x="51" y="18"/>
                    <a:pt x="51" y="18"/>
                    <a:pt x="52" y="18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1" y="18"/>
                    <a:pt x="51" y="18"/>
                    <a:pt x="51" y="18"/>
                  </a:cubicBezTo>
                  <a:close/>
                  <a:moveTo>
                    <a:pt x="51" y="19"/>
                  </a:moveTo>
                  <a:cubicBezTo>
                    <a:pt x="51" y="19"/>
                    <a:pt x="51" y="18"/>
                    <a:pt x="51" y="18"/>
                  </a:cubicBezTo>
                  <a:cubicBezTo>
                    <a:pt x="51" y="18"/>
                    <a:pt x="51" y="19"/>
                    <a:pt x="51" y="19"/>
                  </a:cubicBezTo>
                  <a:cubicBezTo>
                    <a:pt x="51" y="19"/>
                    <a:pt x="51" y="19"/>
                    <a:pt x="51" y="19"/>
                  </a:cubicBezTo>
                  <a:close/>
                  <a:moveTo>
                    <a:pt x="52" y="20"/>
                  </a:moveTo>
                  <a:cubicBezTo>
                    <a:pt x="52" y="20"/>
                    <a:pt x="52" y="20"/>
                    <a:pt x="52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9"/>
                    <a:pt x="52" y="20"/>
                    <a:pt x="52" y="20"/>
                  </a:cubicBezTo>
                  <a:cubicBezTo>
                    <a:pt x="52" y="20"/>
                    <a:pt x="52" y="20"/>
                    <a:pt x="52" y="20"/>
                  </a:cubicBezTo>
                  <a:close/>
                  <a:moveTo>
                    <a:pt x="56" y="14"/>
                  </a:moveTo>
                  <a:cubicBezTo>
                    <a:pt x="56" y="13"/>
                    <a:pt x="55" y="13"/>
                    <a:pt x="55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3"/>
                    <a:pt x="56" y="13"/>
                    <a:pt x="56" y="14"/>
                  </a:cubicBezTo>
                  <a:close/>
                  <a:moveTo>
                    <a:pt x="57" y="16"/>
                  </a:moveTo>
                  <a:cubicBezTo>
                    <a:pt x="57" y="16"/>
                    <a:pt x="57" y="16"/>
                    <a:pt x="57" y="16"/>
                  </a:cubicBezTo>
                  <a:cubicBezTo>
                    <a:pt x="57" y="16"/>
                    <a:pt x="57" y="16"/>
                    <a:pt x="56" y="16"/>
                  </a:cubicBezTo>
                  <a:cubicBezTo>
                    <a:pt x="56" y="15"/>
                    <a:pt x="56" y="15"/>
                    <a:pt x="56" y="14"/>
                  </a:cubicBezTo>
                  <a:cubicBezTo>
                    <a:pt x="56" y="14"/>
                    <a:pt x="56" y="14"/>
                    <a:pt x="57" y="14"/>
                  </a:cubicBezTo>
                  <a:cubicBezTo>
                    <a:pt x="57" y="14"/>
                    <a:pt x="58" y="14"/>
                    <a:pt x="58" y="15"/>
                  </a:cubicBezTo>
                  <a:cubicBezTo>
                    <a:pt x="58" y="15"/>
                    <a:pt x="58" y="16"/>
                    <a:pt x="57" y="16"/>
                  </a:cubicBezTo>
                  <a:close/>
                  <a:moveTo>
                    <a:pt x="58" y="14"/>
                  </a:moveTo>
                  <a:cubicBezTo>
                    <a:pt x="58" y="14"/>
                    <a:pt x="58" y="14"/>
                    <a:pt x="57" y="13"/>
                  </a:cubicBezTo>
                  <a:cubicBezTo>
                    <a:pt x="58" y="13"/>
                    <a:pt x="58" y="13"/>
                    <a:pt x="59" y="13"/>
                  </a:cubicBezTo>
                  <a:cubicBezTo>
                    <a:pt x="58" y="13"/>
                    <a:pt x="58" y="14"/>
                    <a:pt x="58" y="14"/>
                  </a:cubicBezTo>
                  <a:close/>
                  <a:moveTo>
                    <a:pt x="58" y="10"/>
                  </a:moveTo>
                  <a:cubicBezTo>
                    <a:pt x="58" y="11"/>
                    <a:pt x="58" y="11"/>
                    <a:pt x="59" y="12"/>
                  </a:cubicBezTo>
                  <a:cubicBezTo>
                    <a:pt x="58" y="13"/>
                    <a:pt x="57" y="13"/>
                    <a:pt x="56" y="13"/>
                  </a:cubicBezTo>
                  <a:cubicBezTo>
                    <a:pt x="56" y="13"/>
                    <a:pt x="56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7" y="12"/>
                    <a:pt x="58" y="12"/>
                    <a:pt x="58" y="12"/>
                  </a:cubicBezTo>
                  <a:cubicBezTo>
                    <a:pt x="57" y="12"/>
                    <a:pt x="56" y="12"/>
                    <a:pt x="55" y="13"/>
                  </a:cubicBezTo>
                  <a:cubicBezTo>
                    <a:pt x="55" y="12"/>
                    <a:pt x="55" y="12"/>
                    <a:pt x="54" y="11"/>
                  </a:cubicBezTo>
                  <a:cubicBezTo>
                    <a:pt x="56" y="11"/>
                    <a:pt x="57" y="10"/>
                    <a:pt x="58" y="10"/>
                  </a:cubicBezTo>
                  <a:close/>
                  <a:moveTo>
                    <a:pt x="54" y="23"/>
                  </a:moveTo>
                  <a:cubicBezTo>
                    <a:pt x="54" y="23"/>
                    <a:pt x="54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5" y="23"/>
                    <a:pt x="54" y="23"/>
                    <a:pt x="54" y="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23"/>
                    <a:pt x="54" y="23"/>
                    <a:pt x="54" y="23"/>
                  </a:cubicBezTo>
                  <a:close/>
                  <a:moveTo>
                    <a:pt x="54" y="14"/>
                  </a:moveTo>
                  <a:cubicBezTo>
                    <a:pt x="53" y="14"/>
                    <a:pt x="53" y="14"/>
                    <a:pt x="53" y="14"/>
                  </a:cubicBezTo>
                  <a:cubicBezTo>
                    <a:pt x="53" y="14"/>
                    <a:pt x="53" y="14"/>
                    <a:pt x="52" y="14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4" y="14"/>
                    <a:pt x="54" y="14"/>
                    <a:pt x="54" y="14"/>
                  </a:cubicBezTo>
                  <a:close/>
                  <a:moveTo>
                    <a:pt x="53" y="13"/>
                  </a:moveTo>
                  <a:cubicBezTo>
                    <a:pt x="53" y="13"/>
                    <a:pt x="53" y="13"/>
                    <a:pt x="52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2" y="13"/>
                    <a:pt x="53" y="13"/>
                    <a:pt x="53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3" y="13"/>
                  </a:cubicBezTo>
                  <a:close/>
                  <a:moveTo>
                    <a:pt x="46" y="6"/>
                  </a:moveTo>
                  <a:cubicBezTo>
                    <a:pt x="50" y="8"/>
                    <a:pt x="52" y="10"/>
                    <a:pt x="53" y="12"/>
                  </a:cubicBezTo>
                  <a:cubicBezTo>
                    <a:pt x="53" y="12"/>
                    <a:pt x="53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52" y="12"/>
                    <a:pt x="52" y="13"/>
                  </a:cubicBezTo>
                  <a:cubicBezTo>
                    <a:pt x="50" y="11"/>
                    <a:pt x="48" y="9"/>
                    <a:pt x="44" y="7"/>
                  </a:cubicBezTo>
                  <a:cubicBezTo>
                    <a:pt x="45" y="6"/>
                    <a:pt x="46" y="6"/>
                    <a:pt x="46" y="6"/>
                  </a:cubicBezTo>
                  <a:close/>
                  <a:moveTo>
                    <a:pt x="45" y="5"/>
                  </a:moveTo>
                  <a:cubicBezTo>
                    <a:pt x="45" y="5"/>
                    <a:pt x="45" y="5"/>
                    <a:pt x="45" y="5"/>
                  </a:cubicBezTo>
                  <a:cubicBezTo>
                    <a:pt x="45" y="6"/>
                    <a:pt x="44" y="6"/>
                    <a:pt x="44" y="6"/>
                  </a:cubicBezTo>
                  <a:cubicBezTo>
                    <a:pt x="43" y="6"/>
                    <a:pt x="43" y="6"/>
                    <a:pt x="43" y="5"/>
                  </a:cubicBezTo>
                  <a:cubicBezTo>
                    <a:pt x="43" y="5"/>
                    <a:pt x="44" y="5"/>
                    <a:pt x="45" y="5"/>
                  </a:cubicBezTo>
                  <a:close/>
                  <a:moveTo>
                    <a:pt x="42" y="6"/>
                  </a:moveTo>
                  <a:cubicBezTo>
                    <a:pt x="42" y="6"/>
                    <a:pt x="43" y="6"/>
                    <a:pt x="43" y="6"/>
                  </a:cubicBezTo>
                  <a:cubicBezTo>
                    <a:pt x="41" y="8"/>
                    <a:pt x="39" y="9"/>
                    <a:pt x="37" y="10"/>
                  </a:cubicBezTo>
                  <a:cubicBezTo>
                    <a:pt x="36" y="10"/>
                    <a:pt x="36" y="9"/>
                    <a:pt x="35" y="9"/>
                  </a:cubicBezTo>
                  <a:cubicBezTo>
                    <a:pt x="37" y="7"/>
                    <a:pt x="40" y="6"/>
                    <a:pt x="42" y="6"/>
                  </a:cubicBezTo>
                  <a:close/>
                  <a:moveTo>
                    <a:pt x="35" y="9"/>
                  </a:moveTo>
                  <a:cubicBezTo>
                    <a:pt x="35" y="10"/>
                    <a:pt x="36" y="10"/>
                    <a:pt x="36" y="11"/>
                  </a:cubicBezTo>
                  <a:cubicBezTo>
                    <a:pt x="36" y="11"/>
                    <a:pt x="35" y="12"/>
                    <a:pt x="35" y="12"/>
                  </a:cubicBezTo>
                  <a:cubicBezTo>
                    <a:pt x="34" y="12"/>
                    <a:pt x="33" y="11"/>
                    <a:pt x="33" y="11"/>
                  </a:cubicBezTo>
                  <a:cubicBezTo>
                    <a:pt x="33" y="10"/>
                    <a:pt x="34" y="10"/>
                    <a:pt x="35" y="9"/>
                  </a:cubicBezTo>
                  <a:close/>
                  <a:moveTo>
                    <a:pt x="33" y="11"/>
                  </a:moveTo>
                  <a:cubicBezTo>
                    <a:pt x="33" y="11"/>
                    <a:pt x="34" y="12"/>
                    <a:pt x="34" y="12"/>
                  </a:cubicBezTo>
                  <a:cubicBezTo>
                    <a:pt x="33" y="13"/>
                    <a:pt x="32" y="14"/>
                    <a:pt x="32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3"/>
                    <a:pt x="32" y="12"/>
                    <a:pt x="33" y="11"/>
                  </a:cubicBezTo>
                  <a:close/>
                  <a:moveTo>
                    <a:pt x="31" y="15"/>
                  </a:moveTo>
                  <a:cubicBezTo>
                    <a:pt x="31" y="16"/>
                    <a:pt x="31" y="16"/>
                    <a:pt x="31" y="16"/>
                  </a:cubicBezTo>
                  <a:cubicBezTo>
                    <a:pt x="31" y="17"/>
                    <a:pt x="30" y="17"/>
                    <a:pt x="30" y="17"/>
                  </a:cubicBezTo>
                  <a:cubicBezTo>
                    <a:pt x="30" y="17"/>
                    <a:pt x="30" y="16"/>
                    <a:pt x="31" y="15"/>
                  </a:cubicBezTo>
                  <a:close/>
                  <a:moveTo>
                    <a:pt x="28" y="16"/>
                  </a:moveTo>
                  <a:cubicBezTo>
                    <a:pt x="28" y="16"/>
                    <a:pt x="28" y="16"/>
                    <a:pt x="28" y="16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6"/>
                  </a:cubicBezTo>
                  <a:close/>
                  <a:moveTo>
                    <a:pt x="29" y="12"/>
                  </a:move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8" y="13"/>
                  </a:cubicBezTo>
                  <a:cubicBezTo>
                    <a:pt x="29" y="13"/>
                    <a:pt x="29" y="12"/>
                    <a:pt x="29" y="12"/>
                  </a:cubicBezTo>
                  <a:close/>
                  <a:moveTo>
                    <a:pt x="28" y="13"/>
                  </a:moveTo>
                  <a:cubicBezTo>
                    <a:pt x="28" y="13"/>
                    <a:pt x="28" y="14"/>
                    <a:pt x="28" y="1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lose/>
                  <a:moveTo>
                    <a:pt x="27" y="10"/>
                  </a:moveTo>
                  <a:cubicBezTo>
                    <a:pt x="28" y="11"/>
                    <a:pt x="28" y="11"/>
                    <a:pt x="29" y="11"/>
                  </a:cubicBezTo>
                  <a:cubicBezTo>
                    <a:pt x="28" y="11"/>
                    <a:pt x="28" y="11"/>
                    <a:pt x="28" y="12"/>
                  </a:cubicBezTo>
                  <a:cubicBezTo>
                    <a:pt x="27" y="11"/>
                    <a:pt x="27" y="11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lose/>
                  <a:moveTo>
                    <a:pt x="24" y="16"/>
                  </a:moveTo>
                  <a:cubicBezTo>
                    <a:pt x="24" y="16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lose/>
                  <a:moveTo>
                    <a:pt x="24" y="15"/>
                  </a:moveTo>
                  <a:cubicBezTo>
                    <a:pt x="24" y="15"/>
                    <a:pt x="24" y="14"/>
                    <a:pt x="24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4"/>
                    <a:pt x="24" y="14"/>
                    <a:pt x="25" y="14"/>
                  </a:cubicBezTo>
                  <a:cubicBezTo>
                    <a:pt x="24" y="14"/>
                    <a:pt x="24" y="15"/>
                    <a:pt x="24" y="15"/>
                  </a:cubicBezTo>
                  <a:close/>
                  <a:moveTo>
                    <a:pt x="26" y="11"/>
                  </a:moveTo>
                  <a:cubicBezTo>
                    <a:pt x="26" y="11"/>
                    <a:pt x="26" y="11"/>
                    <a:pt x="26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6" y="11"/>
                  </a:cubicBezTo>
                  <a:close/>
                  <a:moveTo>
                    <a:pt x="25" y="12"/>
                  </a:moveTo>
                  <a:cubicBezTo>
                    <a:pt x="25" y="12"/>
                    <a:pt x="25" y="12"/>
                    <a:pt x="26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3"/>
                    <a:pt x="25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3" y="12"/>
                  </a:cubicBezTo>
                  <a:cubicBezTo>
                    <a:pt x="24" y="12"/>
                    <a:pt x="24" y="12"/>
                    <a:pt x="25" y="12"/>
                  </a:cubicBezTo>
                  <a:close/>
                  <a:moveTo>
                    <a:pt x="23" y="13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lose/>
                  <a:moveTo>
                    <a:pt x="17" y="21"/>
                  </a:moveTo>
                  <a:cubicBezTo>
                    <a:pt x="17" y="21"/>
                    <a:pt x="17" y="21"/>
                    <a:pt x="17" y="21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19"/>
                  </a:cubicBezTo>
                  <a:cubicBezTo>
                    <a:pt x="17" y="20"/>
                    <a:pt x="17" y="20"/>
                    <a:pt x="17" y="21"/>
                  </a:cubicBezTo>
                  <a:close/>
                  <a:moveTo>
                    <a:pt x="20" y="21"/>
                  </a:moveTo>
                  <a:cubicBezTo>
                    <a:pt x="20" y="21"/>
                    <a:pt x="20" y="21"/>
                    <a:pt x="19" y="21"/>
                  </a:cubicBezTo>
                  <a:cubicBezTo>
                    <a:pt x="19" y="21"/>
                    <a:pt x="19" y="21"/>
                    <a:pt x="20" y="20"/>
                  </a:cubicBezTo>
                  <a:cubicBezTo>
                    <a:pt x="20" y="20"/>
                    <a:pt x="20" y="21"/>
                    <a:pt x="20" y="21"/>
                  </a:cubicBezTo>
                  <a:cubicBezTo>
                    <a:pt x="20" y="21"/>
                    <a:pt x="20" y="21"/>
                    <a:pt x="20" y="21"/>
                  </a:cubicBezTo>
                  <a:close/>
                  <a:moveTo>
                    <a:pt x="21" y="17"/>
                  </a:move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1" y="18"/>
                    <a:pt x="21" y="19"/>
                  </a:cubicBezTo>
                  <a:cubicBezTo>
                    <a:pt x="21" y="19"/>
                    <a:pt x="21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19"/>
                    <a:pt x="21" y="18"/>
                    <a:pt x="21" y="17"/>
                  </a:cubicBezTo>
                  <a:close/>
                  <a:moveTo>
                    <a:pt x="20" y="16"/>
                  </a:moveTo>
                  <a:cubicBezTo>
                    <a:pt x="20" y="16"/>
                    <a:pt x="19" y="17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7"/>
                    <a:pt x="17" y="17"/>
                  </a:cubicBezTo>
                  <a:cubicBezTo>
                    <a:pt x="18" y="16"/>
                    <a:pt x="19" y="16"/>
                    <a:pt x="20" y="16"/>
                  </a:cubicBezTo>
                  <a:close/>
                  <a:moveTo>
                    <a:pt x="3" y="19"/>
                  </a:moveTo>
                  <a:cubicBezTo>
                    <a:pt x="3" y="19"/>
                    <a:pt x="2" y="19"/>
                    <a:pt x="2" y="19"/>
                  </a:cubicBezTo>
                  <a:cubicBezTo>
                    <a:pt x="2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lose/>
                  <a:moveTo>
                    <a:pt x="3" y="19"/>
                  </a:moveTo>
                  <a:cubicBezTo>
                    <a:pt x="3" y="19"/>
                    <a:pt x="2" y="19"/>
                    <a:pt x="2" y="19"/>
                  </a:cubicBezTo>
                  <a:cubicBezTo>
                    <a:pt x="2" y="18"/>
                    <a:pt x="2" y="18"/>
                    <a:pt x="3" y="17"/>
                  </a:cubicBezTo>
                  <a:cubicBezTo>
                    <a:pt x="3" y="18"/>
                    <a:pt x="4" y="18"/>
                    <a:pt x="4" y="19"/>
                  </a:cubicBezTo>
                  <a:cubicBezTo>
                    <a:pt x="4" y="19"/>
                    <a:pt x="3" y="19"/>
                    <a:pt x="3" y="19"/>
                  </a:cubicBezTo>
                  <a:close/>
                  <a:moveTo>
                    <a:pt x="5" y="18"/>
                  </a:moveTo>
                  <a:cubicBezTo>
                    <a:pt x="4" y="17"/>
                    <a:pt x="4" y="17"/>
                    <a:pt x="3" y="17"/>
                  </a:cubicBezTo>
                  <a:cubicBezTo>
                    <a:pt x="4" y="16"/>
                    <a:pt x="4" y="16"/>
                    <a:pt x="5" y="15"/>
                  </a:cubicBezTo>
                  <a:cubicBezTo>
                    <a:pt x="5" y="16"/>
                    <a:pt x="6" y="16"/>
                    <a:pt x="6" y="17"/>
                  </a:cubicBezTo>
                  <a:cubicBezTo>
                    <a:pt x="6" y="17"/>
                    <a:pt x="5" y="18"/>
                    <a:pt x="5" y="18"/>
                  </a:cubicBezTo>
                  <a:close/>
                  <a:moveTo>
                    <a:pt x="5" y="20"/>
                  </a:moveTo>
                  <a:cubicBezTo>
                    <a:pt x="5" y="20"/>
                    <a:pt x="5" y="20"/>
                    <a:pt x="4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lose/>
                  <a:moveTo>
                    <a:pt x="5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20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lose/>
                  <a:moveTo>
                    <a:pt x="6" y="19"/>
                  </a:moveTo>
                  <a:cubicBezTo>
                    <a:pt x="6" y="18"/>
                    <a:pt x="6" y="18"/>
                    <a:pt x="7" y="17"/>
                  </a:cubicBezTo>
                  <a:cubicBezTo>
                    <a:pt x="7" y="18"/>
                    <a:pt x="8" y="18"/>
                    <a:pt x="8" y="19"/>
                  </a:cubicBezTo>
                  <a:cubicBezTo>
                    <a:pt x="7" y="19"/>
                    <a:pt x="7" y="19"/>
                    <a:pt x="7" y="20"/>
                  </a:cubicBezTo>
                  <a:cubicBezTo>
                    <a:pt x="6" y="19"/>
                    <a:pt x="6" y="19"/>
                    <a:pt x="6" y="19"/>
                  </a:cubicBezTo>
                  <a:close/>
                  <a:moveTo>
                    <a:pt x="6" y="15"/>
                  </a:moveTo>
                  <a:cubicBezTo>
                    <a:pt x="7" y="15"/>
                    <a:pt x="8" y="1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5"/>
                    <a:pt x="6" y="15"/>
                  </a:cubicBezTo>
                  <a:close/>
                  <a:moveTo>
                    <a:pt x="8" y="21"/>
                  </a:moveTo>
                  <a:cubicBezTo>
                    <a:pt x="8" y="21"/>
                    <a:pt x="7" y="20"/>
                    <a:pt x="7" y="20"/>
                  </a:cubicBezTo>
                  <a:cubicBezTo>
                    <a:pt x="7" y="20"/>
                    <a:pt x="8" y="19"/>
                    <a:pt x="8" y="19"/>
                  </a:cubicBezTo>
                  <a:cubicBezTo>
                    <a:pt x="8" y="20"/>
                    <a:pt x="9" y="20"/>
                    <a:pt x="9" y="21"/>
                  </a:cubicBezTo>
                  <a:cubicBezTo>
                    <a:pt x="8" y="21"/>
                    <a:pt x="8" y="21"/>
                    <a:pt x="8" y="21"/>
                  </a:cubicBez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8" y="16"/>
                    <a:pt x="8" y="16"/>
                    <a:pt x="9" y="16"/>
                  </a:cubicBezTo>
                  <a:cubicBezTo>
                    <a:pt x="9" y="16"/>
                    <a:pt x="10" y="17"/>
                    <a:pt x="10" y="17"/>
                  </a:cubicBezTo>
                  <a:cubicBezTo>
                    <a:pt x="11" y="18"/>
                    <a:pt x="11" y="19"/>
                    <a:pt x="11" y="19"/>
                  </a:cubicBezTo>
                  <a:cubicBezTo>
                    <a:pt x="10" y="19"/>
                    <a:pt x="10" y="18"/>
                    <a:pt x="10" y="18"/>
                  </a:cubicBezTo>
                  <a:close/>
                  <a:moveTo>
                    <a:pt x="9" y="16"/>
                  </a:moveTo>
                  <a:cubicBezTo>
                    <a:pt x="9" y="16"/>
                    <a:pt x="9" y="15"/>
                    <a:pt x="9" y="15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9" y="16"/>
                    <a:pt x="9" y="16"/>
                  </a:cubicBezTo>
                  <a:close/>
                  <a:moveTo>
                    <a:pt x="13" y="21"/>
                  </a:moveTo>
                  <a:cubicBezTo>
                    <a:pt x="13" y="20"/>
                    <a:pt x="13" y="20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4" y="19"/>
                    <a:pt x="14" y="19"/>
                    <a:pt x="14" y="20"/>
                  </a:cubicBezTo>
                  <a:cubicBezTo>
                    <a:pt x="14" y="20"/>
                    <a:pt x="13" y="21"/>
                    <a:pt x="13" y="21"/>
                  </a:cubicBezTo>
                  <a:close/>
                  <a:moveTo>
                    <a:pt x="15" y="19"/>
                  </a:moveTo>
                  <a:cubicBezTo>
                    <a:pt x="14" y="19"/>
                    <a:pt x="14" y="19"/>
                    <a:pt x="14" y="18"/>
                  </a:cubicBezTo>
                  <a:cubicBezTo>
                    <a:pt x="14" y="18"/>
                    <a:pt x="15" y="18"/>
                    <a:pt x="15" y="18"/>
                  </a:cubicBezTo>
                  <a:cubicBezTo>
                    <a:pt x="15" y="18"/>
                    <a:pt x="15" y="19"/>
                    <a:pt x="15" y="19"/>
                  </a:cubicBezTo>
                  <a:close/>
                  <a:moveTo>
                    <a:pt x="12" y="11"/>
                  </a:moveTo>
                  <a:cubicBezTo>
                    <a:pt x="14" y="13"/>
                    <a:pt x="15" y="15"/>
                    <a:pt x="15" y="17"/>
                  </a:cubicBezTo>
                  <a:cubicBezTo>
                    <a:pt x="13" y="16"/>
                    <a:pt x="12" y="16"/>
                    <a:pt x="12" y="16"/>
                  </a:cubicBezTo>
                  <a:cubicBezTo>
                    <a:pt x="13" y="17"/>
                    <a:pt x="14" y="17"/>
                    <a:pt x="15" y="17"/>
                  </a:cubicBezTo>
                  <a:cubicBezTo>
                    <a:pt x="14" y="17"/>
                    <a:pt x="14" y="18"/>
                    <a:pt x="13" y="18"/>
                  </a:cubicBezTo>
                  <a:cubicBezTo>
                    <a:pt x="13" y="18"/>
                    <a:pt x="13" y="18"/>
                    <a:pt x="12" y="17"/>
                  </a:cubicBezTo>
                  <a:cubicBezTo>
                    <a:pt x="11" y="15"/>
                    <a:pt x="10" y="14"/>
                    <a:pt x="8" y="13"/>
                  </a:cubicBezTo>
                  <a:cubicBezTo>
                    <a:pt x="9" y="12"/>
                    <a:pt x="10" y="11"/>
                    <a:pt x="12" y="11"/>
                  </a:cubicBezTo>
                  <a:close/>
                  <a:moveTo>
                    <a:pt x="7" y="13"/>
                  </a:moveTo>
                  <a:cubicBezTo>
                    <a:pt x="8" y="14"/>
                    <a:pt x="9" y="15"/>
                    <a:pt x="9" y="15"/>
                  </a:cubicBezTo>
                  <a:cubicBezTo>
                    <a:pt x="9" y="15"/>
                    <a:pt x="9" y="16"/>
                    <a:pt x="9" y="16"/>
                  </a:cubicBezTo>
                  <a:cubicBezTo>
                    <a:pt x="8" y="15"/>
                    <a:pt x="7" y="15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7" y="14"/>
                    <a:pt x="7" y="13"/>
                  </a:cubicBezTo>
                  <a:close/>
                  <a:moveTo>
                    <a:pt x="5" y="12"/>
                  </a:moveTo>
                  <a:cubicBezTo>
                    <a:pt x="6" y="12"/>
                    <a:pt x="6" y="13"/>
                    <a:pt x="7" y="13"/>
                  </a:cubicBezTo>
                  <a:cubicBezTo>
                    <a:pt x="6" y="13"/>
                    <a:pt x="6" y="13"/>
                    <a:pt x="5" y="14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5" y="12"/>
                    <a:pt x="5" y="12"/>
                  </a:cubicBezTo>
                  <a:close/>
                  <a:moveTo>
                    <a:pt x="0" y="15"/>
                  </a:moveTo>
                  <a:cubicBezTo>
                    <a:pt x="1" y="14"/>
                    <a:pt x="2" y="14"/>
                    <a:pt x="3" y="13"/>
                  </a:cubicBezTo>
                  <a:cubicBezTo>
                    <a:pt x="3" y="14"/>
                    <a:pt x="4" y="14"/>
                    <a:pt x="4" y="14"/>
                  </a:cubicBezTo>
                  <a:cubicBezTo>
                    <a:pt x="3" y="15"/>
                    <a:pt x="3" y="15"/>
                    <a:pt x="2" y="16"/>
                  </a:cubicBezTo>
                  <a:cubicBezTo>
                    <a:pt x="2" y="16"/>
                    <a:pt x="1" y="15"/>
                    <a:pt x="0" y="15"/>
                  </a:cubicBezTo>
                  <a:close/>
                  <a:moveTo>
                    <a:pt x="1" y="19"/>
                  </a:moveTo>
                  <a:cubicBezTo>
                    <a:pt x="1" y="20"/>
                    <a:pt x="2" y="20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0"/>
                    <a:pt x="1" y="20"/>
                    <a:pt x="1" y="20"/>
                  </a:cubicBezTo>
                  <a:cubicBezTo>
                    <a:pt x="1" y="20"/>
                    <a:pt x="1" y="20"/>
                    <a:pt x="1" y="19"/>
                  </a:cubicBez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>
                    <a:lumMod val="95000"/>
                    <a:alpha val="70000"/>
                  </a:schemeClr>
                </a:solidFill>
              </a:endParaRPr>
            </a:p>
          </p:txBody>
        </p:sp>
        <p:sp>
          <p:nvSpPr>
            <p:cNvPr id="130" name="Freeform 22"/>
            <p:cNvSpPr>
              <a:spLocks noEditPoints="1"/>
            </p:cNvSpPr>
            <p:nvPr/>
          </p:nvSpPr>
          <p:spPr bwMode="auto">
            <a:xfrm>
              <a:off x="1981" y="2931"/>
              <a:ext cx="4040" cy="481"/>
            </a:xfrm>
            <a:custGeom>
              <a:avLst/>
              <a:gdLst>
                <a:gd name="T0" fmla="*/ 398 w 411"/>
                <a:gd name="T1" fmla="*/ 14 h 46"/>
                <a:gd name="T2" fmla="*/ 329 w 411"/>
                <a:gd name="T3" fmla="*/ 15 h 46"/>
                <a:gd name="T4" fmla="*/ 280 w 411"/>
                <a:gd name="T5" fmla="*/ 11 h 46"/>
                <a:gd name="T6" fmla="*/ 228 w 411"/>
                <a:gd name="T7" fmla="*/ 5 h 46"/>
                <a:gd name="T8" fmla="*/ 195 w 411"/>
                <a:gd name="T9" fmla="*/ 11 h 46"/>
                <a:gd name="T10" fmla="*/ 150 w 411"/>
                <a:gd name="T11" fmla="*/ 12 h 46"/>
                <a:gd name="T12" fmla="*/ 123 w 411"/>
                <a:gd name="T13" fmla="*/ 8 h 46"/>
                <a:gd name="T14" fmla="*/ 59 w 411"/>
                <a:gd name="T15" fmla="*/ 19 h 46"/>
                <a:gd name="T16" fmla="*/ 29 w 411"/>
                <a:gd name="T17" fmla="*/ 20 h 46"/>
                <a:gd name="T18" fmla="*/ 6 w 411"/>
                <a:gd name="T19" fmla="*/ 24 h 46"/>
                <a:gd name="T20" fmla="*/ 341 w 411"/>
                <a:gd name="T21" fmla="*/ 26 h 46"/>
                <a:gd name="T22" fmla="*/ 350 w 411"/>
                <a:gd name="T23" fmla="*/ 25 h 46"/>
                <a:gd name="T24" fmla="*/ 352 w 411"/>
                <a:gd name="T25" fmla="*/ 28 h 46"/>
                <a:gd name="T26" fmla="*/ 375 w 411"/>
                <a:gd name="T27" fmla="*/ 27 h 46"/>
                <a:gd name="T28" fmla="*/ 384 w 411"/>
                <a:gd name="T29" fmla="*/ 28 h 46"/>
                <a:gd name="T30" fmla="*/ 392 w 411"/>
                <a:gd name="T31" fmla="*/ 27 h 46"/>
                <a:gd name="T32" fmla="*/ 405 w 411"/>
                <a:gd name="T33" fmla="*/ 26 h 46"/>
                <a:gd name="T34" fmla="*/ 399 w 411"/>
                <a:gd name="T35" fmla="*/ 16 h 46"/>
                <a:gd name="T36" fmla="*/ 379 w 411"/>
                <a:gd name="T37" fmla="*/ 23 h 46"/>
                <a:gd name="T38" fmla="*/ 365 w 411"/>
                <a:gd name="T39" fmla="*/ 18 h 46"/>
                <a:gd name="T40" fmla="*/ 343 w 411"/>
                <a:gd name="T41" fmla="*/ 15 h 46"/>
                <a:gd name="T42" fmla="*/ 299 w 411"/>
                <a:gd name="T43" fmla="*/ 19 h 46"/>
                <a:gd name="T44" fmla="*/ 306 w 411"/>
                <a:gd name="T45" fmla="*/ 18 h 46"/>
                <a:gd name="T46" fmla="*/ 312 w 411"/>
                <a:gd name="T47" fmla="*/ 21 h 46"/>
                <a:gd name="T48" fmla="*/ 311 w 411"/>
                <a:gd name="T49" fmla="*/ 8 h 46"/>
                <a:gd name="T50" fmla="*/ 289 w 411"/>
                <a:gd name="T51" fmla="*/ 17 h 46"/>
                <a:gd name="T52" fmla="*/ 269 w 411"/>
                <a:gd name="T53" fmla="*/ 18 h 46"/>
                <a:gd name="T54" fmla="*/ 285 w 411"/>
                <a:gd name="T55" fmla="*/ 14 h 46"/>
                <a:gd name="T56" fmla="*/ 253 w 411"/>
                <a:gd name="T57" fmla="*/ 17 h 46"/>
                <a:gd name="T58" fmla="*/ 227 w 411"/>
                <a:gd name="T59" fmla="*/ 11 h 46"/>
                <a:gd name="T60" fmla="*/ 226 w 411"/>
                <a:gd name="T61" fmla="*/ 17 h 46"/>
                <a:gd name="T62" fmla="*/ 231 w 411"/>
                <a:gd name="T63" fmla="*/ 15 h 46"/>
                <a:gd name="T64" fmla="*/ 235 w 411"/>
                <a:gd name="T65" fmla="*/ 20 h 46"/>
                <a:gd name="T66" fmla="*/ 237 w 411"/>
                <a:gd name="T67" fmla="*/ 12 h 46"/>
                <a:gd name="T68" fmla="*/ 213 w 411"/>
                <a:gd name="T69" fmla="*/ 13 h 46"/>
                <a:gd name="T70" fmla="*/ 201 w 411"/>
                <a:gd name="T71" fmla="*/ 21 h 46"/>
                <a:gd name="T72" fmla="*/ 179 w 411"/>
                <a:gd name="T73" fmla="*/ 19 h 46"/>
                <a:gd name="T74" fmla="*/ 190 w 411"/>
                <a:gd name="T75" fmla="*/ 15 h 46"/>
                <a:gd name="T76" fmla="*/ 192 w 411"/>
                <a:gd name="T77" fmla="*/ 16 h 46"/>
                <a:gd name="T78" fmla="*/ 179 w 411"/>
                <a:gd name="T79" fmla="*/ 16 h 46"/>
                <a:gd name="T80" fmla="*/ 156 w 411"/>
                <a:gd name="T81" fmla="*/ 19 h 46"/>
                <a:gd name="T82" fmla="*/ 159 w 411"/>
                <a:gd name="T83" fmla="*/ 20 h 46"/>
                <a:gd name="T84" fmla="*/ 166 w 411"/>
                <a:gd name="T85" fmla="*/ 20 h 46"/>
                <a:gd name="T86" fmla="*/ 164 w 411"/>
                <a:gd name="T87" fmla="*/ 12 h 46"/>
                <a:gd name="T88" fmla="*/ 149 w 411"/>
                <a:gd name="T89" fmla="*/ 18 h 46"/>
                <a:gd name="T90" fmla="*/ 138 w 411"/>
                <a:gd name="T91" fmla="*/ 20 h 46"/>
                <a:gd name="T92" fmla="*/ 141 w 411"/>
                <a:gd name="T93" fmla="*/ 14 h 46"/>
                <a:gd name="T94" fmla="*/ 131 w 411"/>
                <a:gd name="T95" fmla="*/ 20 h 46"/>
                <a:gd name="T96" fmla="*/ 104 w 411"/>
                <a:gd name="T97" fmla="*/ 22 h 46"/>
                <a:gd name="T98" fmla="*/ 111 w 411"/>
                <a:gd name="T99" fmla="*/ 22 h 46"/>
                <a:gd name="T100" fmla="*/ 113 w 411"/>
                <a:gd name="T101" fmla="*/ 17 h 46"/>
                <a:gd name="T102" fmla="*/ 120 w 411"/>
                <a:gd name="T103" fmla="*/ 18 h 46"/>
                <a:gd name="T104" fmla="*/ 96 w 411"/>
                <a:gd name="T105" fmla="*/ 20 h 46"/>
                <a:gd name="T106" fmla="*/ 83 w 411"/>
                <a:gd name="T107" fmla="*/ 22 h 46"/>
                <a:gd name="T108" fmla="*/ 90 w 411"/>
                <a:gd name="T109" fmla="*/ 24 h 46"/>
                <a:gd name="T110" fmla="*/ 75 w 411"/>
                <a:gd name="T111" fmla="*/ 20 h 46"/>
                <a:gd name="T112" fmla="*/ 47 w 411"/>
                <a:gd name="T113" fmla="*/ 21 h 46"/>
                <a:gd name="T114" fmla="*/ 58 w 411"/>
                <a:gd name="T115" fmla="*/ 21 h 46"/>
                <a:gd name="T116" fmla="*/ 44 w 411"/>
                <a:gd name="T117" fmla="*/ 18 h 46"/>
                <a:gd name="T118" fmla="*/ 10 w 411"/>
                <a:gd name="T119" fmla="*/ 23 h 46"/>
                <a:gd name="T120" fmla="*/ 21 w 411"/>
                <a:gd name="T121" fmla="*/ 22 h 46"/>
                <a:gd name="T122" fmla="*/ 14 w 411"/>
                <a:gd name="T123" fmla="*/ 2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11" h="46">
                  <a:moveTo>
                    <a:pt x="2" y="27"/>
                  </a:moveTo>
                  <a:cubicBezTo>
                    <a:pt x="1" y="31"/>
                    <a:pt x="1" y="38"/>
                    <a:pt x="0" y="46"/>
                  </a:cubicBezTo>
                  <a:cubicBezTo>
                    <a:pt x="411" y="46"/>
                    <a:pt x="411" y="46"/>
                    <a:pt x="411" y="46"/>
                  </a:cubicBezTo>
                  <a:cubicBezTo>
                    <a:pt x="411" y="39"/>
                    <a:pt x="410" y="29"/>
                    <a:pt x="410" y="26"/>
                  </a:cubicBezTo>
                  <a:cubicBezTo>
                    <a:pt x="410" y="26"/>
                    <a:pt x="410" y="26"/>
                    <a:pt x="410" y="26"/>
                  </a:cubicBezTo>
                  <a:cubicBezTo>
                    <a:pt x="410" y="26"/>
                    <a:pt x="410" y="26"/>
                    <a:pt x="410" y="26"/>
                  </a:cubicBezTo>
                  <a:cubicBezTo>
                    <a:pt x="410" y="26"/>
                    <a:pt x="410" y="26"/>
                    <a:pt x="410" y="26"/>
                  </a:cubicBezTo>
                  <a:cubicBezTo>
                    <a:pt x="410" y="26"/>
                    <a:pt x="410" y="26"/>
                    <a:pt x="410" y="26"/>
                  </a:cubicBezTo>
                  <a:cubicBezTo>
                    <a:pt x="410" y="26"/>
                    <a:pt x="410" y="26"/>
                    <a:pt x="410" y="26"/>
                  </a:cubicBezTo>
                  <a:cubicBezTo>
                    <a:pt x="409" y="26"/>
                    <a:pt x="409" y="26"/>
                    <a:pt x="409" y="26"/>
                  </a:cubicBezTo>
                  <a:cubicBezTo>
                    <a:pt x="409" y="25"/>
                    <a:pt x="409" y="25"/>
                    <a:pt x="410" y="25"/>
                  </a:cubicBezTo>
                  <a:cubicBezTo>
                    <a:pt x="410" y="24"/>
                    <a:pt x="410" y="24"/>
                    <a:pt x="410" y="24"/>
                  </a:cubicBezTo>
                  <a:cubicBezTo>
                    <a:pt x="409" y="25"/>
                    <a:pt x="409" y="25"/>
                    <a:pt x="408" y="25"/>
                  </a:cubicBezTo>
                  <a:cubicBezTo>
                    <a:pt x="408" y="25"/>
                    <a:pt x="408" y="25"/>
                    <a:pt x="407" y="25"/>
                  </a:cubicBezTo>
                  <a:cubicBezTo>
                    <a:pt x="408" y="24"/>
                    <a:pt x="408" y="23"/>
                    <a:pt x="409" y="22"/>
                  </a:cubicBezTo>
                  <a:cubicBezTo>
                    <a:pt x="409" y="22"/>
                    <a:pt x="409" y="22"/>
                    <a:pt x="409" y="22"/>
                  </a:cubicBezTo>
                  <a:cubicBezTo>
                    <a:pt x="409" y="22"/>
                    <a:pt x="409" y="21"/>
                    <a:pt x="409" y="21"/>
                  </a:cubicBezTo>
                  <a:cubicBezTo>
                    <a:pt x="409" y="21"/>
                    <a:pt x="409" y="21"/>
                    <a:pt x="409" y="21"/>
                  </a:cubicBezTo>
                  <a:cubicBezTo>
                    <a:pt x="409" y="21"/>
                    <a:pt x="408" y="21"/>
                    <a:pt x="408" y="21"/>
                  </a:cubicBezTo>
                  <a:cubicBezTo>
                    <a:pt x="408" y="21"/>
                    <a:pt x="409" y="21"/>
                    <a:pt x="409" y="21"/>
                  </a:cubicBezTo>
                  <a:cubicBezTo>
                    <a:pt x="409" y="21"/>
                    <a:pt x="409" y="21"/>
                    <a:pt x="409" y="21"/>
                  </a:cubicBezTo>
                  <a:cubicBezTo>
                    <a:pt x="409" y="21"/>
                    <a:pt x="408" y="21"/>
                    <a:pt x="408" y="21"/>
                  </a:cubicBezTo>
                  <a:cubicBezTo>
                    <a:pt x="407" y="21"/>
                    <a:pt x="407" y="21"/>
                    <a:pt x="407" y="21"/>
                  </a:cubicBezTo>
                  <a:cubicBezTo>
                    <a:pt x="407" y="21"/>
                    <a:pt x="407" y="21"/>
                    <a:pt x="408" y="21"/>
                  </a:cubicBezTo>
                  <a:cubicBezTo>
                    <a:pt x="407" y="21"/>
                    <a:pt x="406" y="22"/>
                    <a:pt x="405" y="22"/>
                  </a:cubicBezTo>
                  <a:cubicBezTo>
                    <a:pt x="406" y="21"/>
                    <a:pt x="407" y="20"/>
                    <a:pt x="408" y="19"/>
                  </a:cubicBezTo>
                  <a:cubicBezTo>
                    <a:pt x="408" y="19"/>
                    <a:pt x="408" y="19"/>
                    <a:pt x="409" y="19"/>
                  </a:cubicBezTo>
                  <a:cubicBezTo>
                    <a:pt x="409" y="19"/>
                    <a:pt x="409" y="19"/>
                    <a:pt x="409" y="18"/>
                  </a:cubicBezTo>
                  <a:cubicBezTo>
                    <a:pt x="408" y="18"/>
                    <a:pt x="408" y="18"/>
                    <a:pt x="408" y="18"/>
                  </a:cubicBezTo>
                  <a:cubicBezTo>
                    <a:pt x="408" y="18"/>
                    <a:pt x="408" y="18"/>
                    <a:pt x="409" y="18"/>
                  </a:cubicBezTo>
                  <a:cubicBezTo>
                    <a:pt x="409" y="18"/>
                    <a:pt x="408" y="17"/>
                    <a:pt x="408" y="17"/>
                  </a:cubicBezTo>
                  <a:cubicBezTo>
                    <a:pt x="408" y="17"/>
                    <a:pt x="408" y="17"/>
                    <a:pt x="408" y="17"/>
                  </a:cubicBezTo>
                  <a:cubicBezTo>
                    <a:pt x="408" y="17"/>
                    <a:pt x="407" y="17"/>
                    <a:pt x="407" y="17"/>
                  </a:cubicBezTo>
                  <a:cubicBezTo>
                    <a:pt x="407" y="17"/>
                    <a:pt x="407" y="17"/>
                    <a:pt x="408" y="16"/>
                  </a:cubicBezTo>
                  <a:cubicBezTo>
                    <a:pt x="408" y="16"/>
                    <a:pt x="407" y="17"/>
                    <a:pt x="406" y="17"/>
                  </a:cubicBezTo>
                  <a:cubicBezTo>
                    <a:pt x="406" y="17"/>
                    <a:pt x="405" y="17"/>
                    <a:pt x="405" y="17"/>
                  </a:cubicBezTo>
                  <a:cubicBezTo>
                    <a:pt x="405" y="17"/>
                    <a:pt x="405" y="17"/>
                    <a:pt x="406" y="17"/>
                  </a:cubicBezTo>
                  <a:cubicBezTo>
                    <a:pt x="406" y="17"/>
                    <a:pt x="406" y="17"/>
                    <a:pt x="405" y="17"/>
                  </a:cubicBezTo>
                  <a:cubicBezTo>
                    <a:pt x="403" y="16"/>
                    <a:pt x="400" y="15"/>
                    <a:pt x="397" y="14"/>
                  </a:cubicBezTo>
                  <a:cubicBezTo>
                    <a:pt x="398" y="14"/>
                    <a:pt x="398" y="14"/>
                    <a:pt x="398" y="14"/>
                  </a:cubicBezTo>
                  <a:cubicBezTo>
                    <a:pt x="398" y="14"/>
                    <a:pt x="398" y="14"/>
                    <a:pt x="397" y="14"/>
                  </a:cubicBezTo>
                  <a:cubicBezTo>
                    <a:pt x="397" y="14"/>
                    <a:pt x="397" y="14"/>
                    <a:pt x="397" y="14"/>
                  </a:cubicBezTo>
                  <a:cubicBezTo>
                    <a:pt x="397" y="14"/>
                    <a:pt x="397" y="14"/>
                    <a:pt x="397" y="14"/>
                  </a:cubicBezTo>
                  <a:cubicBezTo>
                    <a:pt x="393" y="15"/>
                    <a:pt x="390" y="17"/>
                    <a:pt x="387" y="18"/>
                  </a:cubicBezTo>
                  <a:cubicBezTo>
                    <a:pt x="386" y="18"/>
                    <a:pt x="386" y="18"/>
                    <a:pt x="385" y="18"/>
                  </a:cubicBezTo>
                  <a:cubicBezTo>
                    <a:pt x="387" y="17"/>
                    <a:pt x="388" y="17"/>
                    <a:pt x="388" y="17"/>
                  </a:cubicBezTo>
                  <a:cubicBezTo>
                    <a:pt x="387" y="17"/>
                    <a:pt x="386" y="17"/>
                    <a:pt x="385" y="17"/>
                  </a:cubicBezTo>
                  <a:cubicBezTo>
                    <a:pt x="383" y="17"/>
                    <a:pt x="381" y="17"/>
                    <a:pt x="379" y="16"/>
                  </a:cubicBezTo>
                  <a:cubicBezTo>
                    <a:pt x="379" y="16"/>
                    <a:pt x="381" y="17"/>
                    <a:pt x="384" y="18"/>
                  </a:cubicBezTo>
                  <a:cubicBezTo>
                    <a:pt x="384" y="18"/>
                    <a:pt x="383" y="18"/>
                    <a:pt x="383" y="18"/>
                  </a:cubicBezTo>
                  <a:cubicBezTo>
                    <a:pt x="380" y="16"/>
                    <a:pt x="376" y="15"/>
                    <a:pt x="371" y="13"/>
                  </a:cubicBezTo>
                  <a:cubicBezTo>
                    <a:pt x="371" y="13"/>
                    <a:pt x="376" y="15"/>
                    <a:pt x="382" y="18"/>
                  </a:cubicBezTo>
                  <a:cubicBezTo>
                    <a:pt x="379" y="19"/>
                    <a:pt x="377" y="20"/>
                    <a:pt x="375" y="21"/>
                  </a:cubicBezTo>
                  <a:cubicBezTo>
                    <a:pt x="374" y="21"/>
                    <a:pt x="372" y="20"/>
                    <a:pt x="370" y="20"/>
                  </a:cubicBezTo>
                  <a:cubicBezTo>
                    <a:pt x="370" y="20"/>
                    <a:pt x="372" y="21"/>
                    <a:pt x="375" y="22"/>
                  </a:cubicBezTo>
                  <a:cubicBezTo>
                    <a:pt x="374" y="22"/>
                    <a:pt x="374" y="22"/>
                    <a:pt x="374" y="22"/>
                  </a:cubicBezTo>
                  <a:cubicBezTo>
                    <a:pt x="372" y="21"/>
                    <a:pt x="369" y="20"/>
                    <a:pt x="366" y="18"/>
                  </a:cubicBezTo>
                  <a:cubicBezTo>
                    <a:pt x="364" y="17"/>
                    <a:pt x="363" y="15"/>
                    <a:pt x="362" y="15"/>
                  </a:cubicBezTo>
                  <a:cubicBezTo>
                    <a:pt x="366" y="13"/>
                    <a:pt x="369" y="12"/>
                    <a:pt x="369" y="12"/>
                  </a:cubicBezTo>
                  <a:cubicBezTo>
                    <a:pt x="366" y="13"/>
                    <a:pt x="364" y="14"/>
                    <a:pt x="362" y="14"/>
                  </a:cubicBezTo>
                  <a:cubicBezTo>
                    <a:pt x="362" y="14"/>
                    <a:pt x="362" y="14"/>
                    <a:pt x="362" y="14"/>
                  </a:cubicBezTo>
                  <a:cubicBezTo>
                    <a:pt x="362" y="14"/>
                    <a:pt x="362" y="14"/>
                    <a:pt x="362" y="14"/>
                  </a:cubicBezTo>
                  <a:cubicBezTo>
                    <a:pt x="360" y="15"/>
                    <a:pt x="358" y="16"/>
                    <a:pt x="357" y="17"/>
                  </a:cubicBezTo>
                  <a:cubicBezTo>
                    <a:pt x="356" y="16"/>
                    <a:pt x="356" y="16"/>
                    <a:pt x="356" y="16"/>
                  </a:cubicBezTo>
                  <a:cubicBezTo>
                    <a:pt x="357" y="16"/>
                    <a:pt x="358" y="16"/>
                    <a:pt x="358" y="16"/>
                  </a:cubicBezTo>
                  <a:cubicBezTo>
                    <a:pt x="357" y="16"/>
                    <a:pt x="356" y="16"/>
                    <a:pt x="356" y="16"/>
                  </a:cubicBezTo>
                  <a:cubicBezTo>
                    <a:pt x="353" y="14"/>
                    <a:pt x="351" y="14"/>
                    <a:pt x="351" y="14"/>
                  </a:cubicBezTo>
                  <a:cubicBezTo>
                    <a:pt x="352" y="15"/>
                    <a:pt x="354" y="15"/>
                    <a:pt x="355" y="16"/>
                  </a:cubicBezTo>
                  <a:cubicBezTo>
                    <a:pt x="354" y="16"/>
                    <a:pt x="353" y="16"/>
                    <a:pt x="352" y="17"/>
                  </a:cubicBezTo>
                  <a:cubicBezTo>
                    <a:pt x="350" y="15"/>
                    <a:pt x="347" y="13"/>
                    <a:pt x="344" y="11"/>
                  </a:cubicBezTo>
                  <a:cubicBezTo>
                    <a:pt x="345" y="11"/>
                    <a:pt x="346" y="10"/>
                    <a:pt x="346" y="10"/>
                  </a:cubicBezTo>
                  <a:cubicBezTo>
                    <a:pt x="345" y="10"/>
                    <a:pt x="345" y="11"/>
                    <a:pt x="344" y="11"/>
                  </a:cubicBezTo>
                  <a:cubicBezTo>
                    <a:pt x="343" y="11"/>
                    <a:pt x="343" y="10"/>
                    <a:pt x="342" y="10"/>
                  </a:cubicBezTo>
                  <a:cubicBezTo>
                    <a:pt x="343" y="10"/>
                    <a:pt x="344" y="10"/>
                    <a:pt x="344" y="10"/>
                  </a:cubicBezTo>
                  <a:cubicBezTo>
                    <a:pt x="344" y="10"/>
                    <a:pt x="343" y="10"/>
                    <a:pt x="342" y="10"/>
                  </a:cubicBezTo>
                  <a:cubicBezTo>
                    <a:pt x="341" y="9"/>
                    <a:pt x="341" y="9"/>
                    <a:pt x="340" y="9"/>
                  </a:cubicBezTo>
                  <a:cubicBezTo>
                    <a:pt x="340" y="9"/>
                    <a:pt x="341" y="9"/>
                    <a:pt x="342" y="10"/>
                  </a:cubicBezTo>
                  <a:cubicBezTo>
                    <a:pt x="335" y="11"/>
                    <a:pt x="331" y="13"/>
                    <a:pt x="329" y="15"/>
                  </a:cubicBezTo>
                  <a:cubicBezTo>
                    <a:pt x="329" y="15"/>
                    <a:pt x="328" y="15"/>
                    <a:pt x="328" y="15"/>
                  </a:cubicBezTo>
                  <a:cubicBezTo>
                    <a:pt x="329" y="15"/>
                    <a:pt x="329" y="15"/>
                    <a:pt x="329" y="15"/>
                  </a:cubicBezTo>
                  <a:cubicBezTo>
                    <a:pt x="328" y="16"/>
                    <a:pt x="327" y="17"/>
                    <a:pt x="327" y="18"/>
                  </a:cubicBezTo>
                  <a:cubicBezTo>
                    <a:pt x="326" y="18"/>
                    <a:pt x="326" y="18"/>
                    <a:pt x="326" y="18"/>
                  </a:cubicBezTo>
                  <a:cubicBezTo>
                    <a:pt x="326" y="17"/>
                    <a:pt x="325" y="16"/>
                    <a:pt x="325" y="15"/>
                  </a:cubicBezTo>
                  <a:cubicBezTo>
                    <a:pt x="329" y="13"/>
                    <a:pt x="332" y="12"/>
                    <a:pt x="332" y="12"/>
                  </a:cubicBezTo>
                  <a:cubicBezTo>
                    <a:pt x="329" y="13"/>
                    <a:pt x="327" y="14"/>
                    <a:pt x="325" y="15"/>
                  </a:cubicBezTo>
                  <a:cubicBezTo>
                    <a:pt x="323" y="10"/>
                    <a:pt x="318" y="7"/>
                    <a:pt x="318" y="7"/>
                  </a:cubicBezTo>
                  <a:cubicBezTo>
                    <a:pt x="322" y="10"/>
                    <a:pt x="323" y="13"/>
                    <a:pt x="323" y="15"/>
                  </a:cubicBezTo>
                  <a:cubicBezTo>
                    <a:pt x="323" y="16"/>
                    <a:pt x="322" y="16"/>
                    <a:pt x="321" y="16"/>
                  </a:cubicBezTo>
                  <a:cubicBezTo>
                    <a:pt x="321" y="16"/>
                    <a:pt x="320" y="16"/>
                    <a:pt x="320" y="16"/>
                  </a:cubicBezTo>
                  <a:cubicBezTo>
                    <a:pt x="320" y="16"/>
                    <a:pt x="320" y="16"/>
                    <a:pt x="320" y="16"/>
                  </a:cubicBezTo>
                  <a:cubicBezTo>
                    <a:pt x="322" y="15"/>
                    <a:pt x="323" y="15"/>
                    <a:pt x="323" y="15"/>
                  </a:cubicBezTo>
                  <a:cubicBezTo>
                    <a:pt x="322" y="15"/>
                    <a:pt x="321" y="15"/>
                    <a:pt x="320" y="16"/>
                  </a:cubicBezTo>
                  <a:cubicBezTo>
                    <a:pt x="318" y="12"/>
                    <a:pt x="314" y="9"/>
                    <a:pt x="311" y="8"/>
                  </a:cubicBezTo>
                  <a:cubicBezTo>
                    <a:pt x="316" y="6"/>
                    <a:pt x="321" y="5"/>
                    <a:pt x="321" y="5"/>
                  </a:cubicBezTo>
                  <a:cubicBezTo>
                    <a:pt x="317" y="6"/>
                    <a:pt x="313" y="7"/>
                    <a:pt x="311" y="8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11" y="8"/>
                    <a:pt x="311" y="7"/>
                    <a:pt x="311" y="7"/>
                  </a:cubicBezTo>
                  <a:cubicBezTo>
                    <a:pt x="311" y="8"/>
                    <a:pt x="310" y="8"/>
                    <a:pt x="310" y="8"/>
                  </a:cubicBezTo>
                  <a:cubicBezTo>
                    <a:pt x="309" y="7"/>
                    <a:pt x="308" y="7"/>
                    <a:pt x="308" y="7"/>
                  </a:cubicBezTo>
                  <a:cubicBezTo>
                    <a:pt x="308" y="7"/>
                    <a:pt x="309" y="7"/>
                    <a:pt x="309" y="8"/>
                  </a:cubicBezTo>
                  <a:cubicBezTo>
                    <a:pt x="309" y="8"/>
                    <a:pt x="308" y="8"/>
                    <a:pt x="307" y="8"/>
                  </a:cubicBezTo>
                  <a:cubicBezTo>
                    <a:pt x="304" y="6"/>
                    <a:pt x="301" y="5"/>
                    <a:pt x="297" y="3"/>
                  </a:cubicBezTo>
                  <a:cubicBezTo>
                    <a:pt x="297" y="3"/>
                    <a:pt x="302" y="5"/>
                    <a:pt x="306" y="8"/>
                  </a:cubicBezTo>
                  <a:cubicBezTo>
                    <a:pt x="303" y="9"/>
                    <a:pt x="301" y="10"/>
                    <a:pt x="299" y="11"/>
                  </a:cubicBezTo>
                  <a:cubicBezTo>
                    <a:pt x="296" y="9"/>
                    <a:pt x="294" y="8"/>
                    <a:pt x="294" y="8"/>
                  </a:cubicBezTo>
                  <a:cubicBezTo>
                    <a:pt x="295" y="9"/>
                    <a:pt x="297" y="10"/>
                    <a:pt x="298" y="11"/>
                  </a:cubicBezTo>
                  <a:cubicBezTo>
                    <a:pt x="296" y="13"/>
                    <a:pt x="294" y="14"/>
                    <a:pt x="294" y="16"/>
                  </a:cubicBezTo>
                  <a:cubicBezTo>
                    <a:pt x="293" y="15"/>
                    <a:pt x="293" y="15"/>
                    <a:pt x="292" y="15"/>
                  </a:cubicBezTo>
                  <a:cubicBezTo>
                    <a:pt x="291" y="9"/>
                    <a:pt x="285" y="6"/>
                    <a:pt x="285" y="6"/>
                  </a:cubicBezTo>
                  <a:cubicBezTo>
                    <a:pt x="289" y="9"/>
                    <a:pt x="290" y="12"/>
                    <a:pt x="290" y="14"/>
                  </a:cubicBezTo>
                  <a:cubicBezTo>
                    <a:pt x="288" y="13"/>
                    <a:pt x="287" y="13"/>
                    <a:pt x="287" y="13"/>
                  </a:cubicBezTo>
                  <a:cubicBezTo>
                    <a:pt x="288" y="13"/>
                    <a:pt x="289" y="14"/>
                    <a:pt x="290" y="14"/>
                  </a:cubicBezTo>
                  <a:cubicBezTo>
                    <a:pt x="290" y="15"/>
                    <a:pt x="290" y="15"/>
                    <a:pt x="290" y="16"/>
                  </a:cubicBezTo>
                  <a:cubicBezTo>
                    <a:pt x="289" y="15"/>
                    <a:pt x="288" y="15"/>
                    <a:pt x="287" y="14"/>
                  </a:cubicBezTo>
                  <a:cubicBezTo>
                    <a:pt x="286" y="12"/>
                    <a:pt x="285" y="11"/>
                    <a:pt x="283" y="10"/>
                  </a:cubicBezTo>
                  <a:cubicBezTo>
                    <a:pt x="286" y="9"/>
                    <a:pt x="287" y="8"/>
                    <a:pt x="287" y="8"/>
                  </a:cubicBezTo>
                  <a:cubicBezTo>
                    <a:pt x="286" y="9"/>
                    <a:pt x="284" y="9"/>
                    <a:pt x="283" y="10"/>
                  </a:cubicBezTo>
                  <a:cubicBezTo>
                    <a:pt x="279" y="6"/>
                    <a:pt x="275" y="5"/>
                    <a:pt x="275" y="5"/>
                  </a:cubicBezTo>
                  <a:cubicBezTo>
                    <a:pt x="278" y="7"/>
                    <a:pt x="281" y="8"/>
                    <a:pt x="282" y="10"/>
                  </a:cubicBezTo>
                  <a:cubicBezTo>
                    <a:pt x="282" y="10"/>
                    <a:pt x="281" y="10"/>
                    <a:pt x="280" y="11"/>
                  </a:cubicBezTo>
                  <a:cubicBezTo>
                    <a:pt x="280" y="11"/>
                    <a:pt x="280" y="10"/>
                    <a:pt x="280" y="10"/>
                  </a:cubicBezTo>
                  <a:cubicBezTo>
                    <a:pt x="277" y="8"/>
                    <a:pt x="272" y="4"/>
                    <a:pt x="264" y="1"/>
                  </a:cubicBezTo>
                  <a:cubicBezTo>
                    <a:pt x="265" y="2"/>
                    <a:pt x="273" y="5"/>
                    <a:pt x="279" y="11"/>
                  </a:cubicBezTo>
                  <a:cubicBezTo>
                    <a:pt x="278" y="12"/>
                    <a:pt x="277" y="12"/>
                    <a:pt x="276" y="12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275" y="11"/>
                    <a:pt x="274" y="11"/>
                    <a:pt x="273" y="10"/>
                  </a:cubicBezTo>
                  <a:cubicBezTo>
                    <a:pt x="273" y="10"/>
                    <a:pt x="274" y="11"/>
                    <a:pt x="275" y="12"/>
                  </a:cubicBezTo>
                  <a:cubicBezTo>
                    <a:pt x="274" y="12"/>
                    <a:pt x="273" y="13"/>
                    <a:pt x="271" y="13"/>
                  </a:cubicBezTo>
                  <a:cubicBezTo>
                    <a:pt x="268" y="11"/>
                    <a:pt x="265" y="9"/>
                    <a:pt x="263" y="7"/>
                  </a:cubicBezTo>
                  <a:cubicBezTo>
                    <a:pt x="264" y="7"/>
                    <a:pt x="264" y="7"/>
                    <a:pt x="265" y="7"/>
                  </a:cubicBezTo>
                  <a:cubicBezTo>
                    <a:pt x="264" y="7"/>
                    <a:pt x="263" y="7"/>
                    <a:pt x="263" y="7"/>
                  </a:cubicBezTo>
                  <a:cubicBezTo>
                    <a:pt x="262" y="7"/>
                    <a:pt x="261" y="7"/>
                    <a:pt x="261" y="6"/>
                  </a:cubicBezTo>
                  <a:cubicBezTo>
                    <a:pt x="262" y="6"/>
                    <a:pt x="263" y="6"/>
                    <a:pt x="263" y="6"/>
                  </a:cubicBezTo>
                  <a:cubicBezTo>
                    <a:pt x="262" y="6"/>
                    <a:pt x="261" y="6"/>
                    <a:pt x="261" y="6"/>
                  </a:cubicBezTo>
                  <a:cubicBezTo>
                    <a:pt x="261" y="6"/>
                    <a:pt x="261" y="6"/>
                    <a:pt x="261" y="6"/>
                  </a:cubicBezTo>
                  <a:cubicBezTo>
                    <a:pt x="261" y="6"/>
                    <a:pt x="261" y="6"/>
                    <a:pt x="261" y="6"/>
                  </a:cubicBezTo>
                  <a:cubicBezTo>
                    <a:pt x="254" y="7"/>
                    <a:pt x="250" y="10"/>
                    <a:pt x="248" y="12"/>
                  </a:cubicBezTo>
                  <a:cubicBezTo>
                    <a:pt x="247" y="12"/>
                    <a:pt x="247" y="12"/>
                    <a:pt x="247" y="12"/>
                  </a:cubicBezTo>
                  <a:cubicBezTo>
                    <a:pt x="247" y="12"/>
                    <a:pt x="247" y="12"/>
                    <a:pt x="248" y="12"/>
                  </a:cubicBezTo>
                  <a:cubicBezTo>
                    <a:pt x="247" y="13"/>
                    <a:pt x="246" y="14"/>
                    <a:pt x="245" y="15"/>
                  </a:cubicBezTo>
                  <a:cubicBezTo>
                    <a:pt x="245" y="15"/>
                    <a:pt x="245" y="15"/>
                    <a:pt x="245" y="15"/>
                  </a:cubicBezTo>
                  <a:cubicBezTo>
                    <a:pt x="244" y="14"/>
                    <a:pt x="244" y="13"/>
                    <a:pt x="244" y="12"/>
                  </a:cubicBezTo>
                  <a:cubicBezTo>
                    <a:pt x="248" y="10"/>
                    <a:pt x="250" y="9"/>
                    <a:pt x="250" y="9"/>
                  </a:cubicBezTo>
                  <a:cubicBezTo>
                    <a:pt x="248" y="10"/>
                    <a:pt x="246" y="11"/>
                    <a:pt x="244" y="12"/>
                  </a:cubicBezTo>
                  <a:cubicBezTo>
                    <a:pt x="243" y="11"/>
                    <a:pt x="243" y="10"/>
                    <a:pt x="242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9"/>
                    <a:pt x="243" y="9"/>
                    <a:pt x="242" y="9"/>
                  </a:cubicBezTo>
                  <a:cubicBezTo>
                    <a:pt x="240" y="6"/>
                    <a:pt x="237" y="4"/>
                    <a:pt x="237" y="4"/>
                  </a:cubicBezTo>
                  <a:cubicBezTo>
                    <a:pt x="239" y="6"/>
                    <a:pt x="241" y="8"/>
                    <a:pt x="242" y="10"/>
                  </a:cubicBezTo>
                  <a:cubicBezTo>
                    <a:pt x="240" y="10"/>
                    <a:pt x="239" y="11"/>
                    <a:pt x="238" y="11"/>
                  </a:cubicBezTo>
                  <a:cubicBezTo>
                    <a:pt x="236" y="8"/>
                    <a:pt x="233" y="6"/>
                    <a:pt x="230" y="5"/>
                  </a:cubicBezTo>
                  <a:cubicBezTo>
                    <a:pt x="235" y="3"/>
                    <a:pt x="239" y="2"/>
                    <a:pt x="239" y="2"/>
                  </a:cubicBezTo>
                  <a:cubicBezTo>
                    <a:pt x="235" y="3"/>
                    <a:pt x="232" y="4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5"/>
                    <a:pt x="230" y="5"/>
                    <a:pt x="230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7" y="4"/>
                    <a:pt x="227" y="4"/>
                    <a:pt x="227" y="4"/>
                  </a:cubicBezTo>
                  <a:cubicBezTo>
                    <a:pt x="227" y="4"/>
                    <a:pt x="228" y="5"/>
                    <a:pt x="228" y="5"/>
                  </a:cubicBezTo>
                  <a:cubicBezTo>
                    <a:pt x="227" y="5"/>
                    <a:pt x="227" y="5"/>
                    <a:pt x="226" y="5"/>
                  </a:cubicBezTo>
                  <a:cubicBezTo>
                    <a:pt x="223" y="4"/>
                    <a:pt x="220" y="2"/>
                    <a:pt x="216" y="0"/>
                  </a:cubicBezTo>
                  <a:cubicBezTo>
                    <a:pt x="216" y="0"/>
                    <a:pt x="220" y="2"/>
                    <a:pt x="225" y="5"/>
                  </a:cubicBezTo>
                  <a:cubicBezTo>
                    <a:pt x="222" y="6"/>
                    <a:pt x="220" y="7"/>
                    <a:pt x="218" y="8"/>
                  </a:cubicBezTo>
                  <a:cubicBezTo>
                    <a:pt x="215" y="6"/>
                    <a:pt x="213" y="5"/>
                    <a:pt x="213" y="5"/>
                  </a:cubicBezTo>
                  <a:cubicBezTo>
                    <a:pt x="214" y="7"/>
                    <a:pt x="216" y="7"/>
                    <a:pt x="217" y="8"/>
                  </a:cubicBezTo>
                  <a:cubicBezTo>
                    <a:pt x="215" y="10"/>
                    <a:pt x="214" y="11"/>
                    <a:pt x="213" y="12"/>
                  </a:cubicBezTo>
                  <a:cubicBezTo>
                    <a:pt x="213" y="12"/>
                    <a:pt x="212" y="13"/>
                    <a:pt x="212" y="13"/>
                  </a:cubicBezTo>
                  <a:cubicBezTo>
                    <a:pt x="212" y="13"/>
                    <a:pt x="212" y="13"/>
                    <a:pt x="211" y="12"/>
                  </a:cubicBezTo>
                  <a:cubicBezTo>
                    <a:pt x="211" y="12"/>
                    <a:pt x="211" y="12"/>
                    <a:pt x="211" y="12"/>
                  </a:cubicBezTo>
                  <a:cubicBezTo>
                    <a:pt x="212" y="12"/>
                    <a:pt x="213" y="12"/>
                    <a:pt x="213" y="11"/>
                  </a:cubicBezTo>
                  <a:cubicBezTo>
                    <a:pt x="213" y="11"/>
                    <a:pt x="213" y="12"/>
                    <a:pt x="213" y="12"/>
                  </a:cubicBezTo>
                  <a:cubicBezTo>
                    <a:pt x="213" y="11"/>
                    <a:pt x="213" y="11"/>
                    <a:pt x="213" y="11"/>
                  </a:cubicBezTo>
                  <a:cubicBezTo>
                    <a:pt x="213" y="11"/>
                    <a:pt x="212" y="10"/>
                    <a:pt x="212" y="10"/>
                  </a:cubicBezTo>
                  <a:cubicBezTo>
                    <a:pt x="214" y="9"/>
                    <a:pt x="216" y="8"/>
                    <a:pt x="216" y="8"/>
                  </a:cubicBezTo>
                  <a:cubicBezTo>
                    <a:pt x="215" y="9"/>
                    <a:pt x="213" y="9"/>
                    <a:pt x="211" y="10"/>
                  </a:cubicBezTo>
                  <a:cubicBezTo>
                    <a:pt x="211" y="10"/>
                    <a:pt x="211" y="10"/>
                    <a:pt x="210" y="9"/>
                  </a:cubicBezTo>
                  <a:cubicBezTo>
                    <a:pt x="209" y="7"/>
                    <a:pt x="206" y="5"/>
                    <a:pt x="205" y="4"/>
                  </a:cubicBezTo>
                  <a:cubicBezTo>
                    <a:pt x="205" y="4"/>
                    <a:pt x="205" y="4"/>
                    <a:pt x="205" y="4"/>
                  </a:cubicBezTo>
                  <a:cubicBezTo>
                    <a:pt x="207" y="6"/>
                    <a:pt x="208" y="7"/>
                    <a:pt x="209" y="9"/>
                  </a:cubicBezTo>
                  <a:cubicBezTo>
                    <a:pt x="208" y="8"/>
                    <a:pt x="206" y="8"/>
                    <a:pt x="205" y="7"/>
                  </a:cubicBezTo>
                  <a:cubicBezTo>
                    <a:pt x="205" y="7"/>
                    <a:pt x="206" y="8"/>
                    <a:pt x="209" y="9"/>
                  </a:cubicBezTo>
                  <a:cubicBezTo>
                    <a:pt x="209" y="10"/>
                    <a:pt x="209" y="10"/>
                    <a:pt x="209" y="11"/>
                  </a:cubicBezTo>
                  <a:cubicBezTo>
                    <a:pt x="209" y="11"/>
                    <a:pt x="209" y="11"/>
                    <a:pt x="208" y="11"/>
                  </a:cubicBezTo>
                  <a:cubicBezTo>
                    <a:pt x="207" y="11"/>
                    <a:pt x="206" y="11"/>
                    <a:pt x="206" y="11"/>
                  </a:cubicBezTo>
                  <a:cubicBezTo>
                    <a:pt x="207" y="11"/>
                    <a:pt x="207" y="11"/>
                    <a:pt x="208" y="11"/>
                  </a:cubicBezTo>
                  <a:cubicBezTo>
                    <a:pt x="208" y="12"/>
                    <a:pt x="207" y="12"/>
                    <a:pt x="207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1"/>
                    <a:pt x="205" y="11"/>
                    <a:pt x="205" y="10"/>
                  </a:cubicBezTo>
                  <a:cubicBezTo>
                    <a:pt x="205" y="11"/>
                    <a:pt x="205" y="12"/>
                    <a:pt x="205" y="13"/>
                  </a:cubicBezTo>
                  <a:cubicBezTo>
                    <a:pt x="203" y="12"/>
                    <a:pt x="202" y="12"/>
                    <a:pt x="202" y="12"/>
                  </a:cubicBezTo>
                  <a:cubicBezTo>
                    <a:pt x="203" y="12"/>
                    <a:pt x="204" y="13"/>
                    <a:pt x="205" y="14"/>
                  </a:cubicBezTo>
                  <a:cubicBezTo>
                    <a:pt x="205" y="14"/>
                    <a:pt x="205" y="14"/>
                    <a:pt x="205" y="15"/>
                  </a:cubicBezTo>
                  <a:cubicBezTo>
                    <a:pt x="205" y="15"/>
                    <a:pt x="204" y="15"/>
                    <a:pt x="204" y="15"/>
                  </a:cubicBezTo>
                  <a:cubicBezTo>
                    <a:pt x="203" y="16"/>
                    <a:pt x="201" y="16"/>
                    <a:pt x="200" y="17"/>
                  </a:cubicBezTo>
                  <a:cubicBezTo>
                    <a:pt x="199" y="14"/>
                    <a:pt x="197" y="12"/>
                    <a:pt x="195" y="11"/>
                  </a:cubicBezTo>
                  <a:cubicBezTo>
                    <a:pt x="199" y="9"/>
                    <a:pt x="203" y="7"/>
                    <a:pt x="203" y="7"/>
                  </a:cubicBezTo>
                  <a:cubicBezTo>
                    <a:pt x="200" y="8"/>
                    <a:pt x="197" y="9"/>
                    <a:pt x="195" y="10"/>
                  </a:cubicBezTo>
                  <a:cubicBezTo>
                    <a:pt x="194" y="10"/>
                    <a:pt x="194" y="10"/>
                    <a:pt x="194" y="10"/>
                  </a:cubicBezTo>
                  <a:cubicBezTo>
                    <a:pt x="194" y="10"/>
                    <a:pt x="195" y="10"/>
                    <a:pt x="195" y="11"/>
                  </a:cubicBezTo>
                  <a:cubicBezTo>
                    <a:pt x="193" y="11"/>
                    <a:pt x="192" y="12"/>
                    <a:pt x="191" y="12"/>
                  </a:cubicBezTo>
                  <a:cubicBezTo>
                    <a:pt x="191" y="12"/>
                    <a:pt x="190" y="12"/>
                    <a:pt x="190" y="12"/>
                  </a:cubicBezTo>
                  <a:cubicBezTo>
                    <a:pt x="192" y="11"/>
                    <a:pt x="194" y="10"/>
                    <a:pt x="194" y="10"/>
                  </a:cubicBezTo>
                  <a:cubicBezTo>
                    <a:pt x="192" y="11"/>
                    <a:pt x="191" y="11"/>
                    <a:pt x="189" y="12"/>
                  </a:cubicBezTo>
                  <a:cubicBezTo>
                    <a:pt x="187" y="10"/>
                    <a:pt x="185" y="10"/>
                    <a:pt x="185" y="10"/>
                  </a:cubicBezTo>
                  <a:cubicBezTo>
                    <a:pt x="186" y="11"/>
                    <a:pt x="187" y="11"/>
                    <a:pt x="189" y="12"/>
                  </a:cubicBezTo>
                  <a:cubicBezTo>
                    <a:pt x="188" y="12"/>
                    <a:pt x="187" y="12"/>
                    <a:pt x="187" y="12"/>
                  </a:cubicBezTo>
                  <a:cubicBezTo>
                    <a:pt x="184" y="11"/>
                    <a:pt x="180" y="9"/>
                    <a:pt x="175" y="7"/>
                  </a:cubicBezTo>
                  <a:cubicBezTo>
                    <a:pt x="175" y="7"/>
                    <a:pt x="181" y="9"/>
                    <a:pt x="186" y="13"/>
                  </a:cubicBezTo>
                  <a:cubicBezTo>
                    <a:pt x="184" y="14"/>
                    <a:pt x="182" y="15"/>
                    <a:pt x="181" y="16"/>
                  </a:cubicBezTo>
                  <a:cubicBezTo>
                    <a:pt x="181" y="16"/>
                    <a:pt x="181" y="16"/>
                    <a:pt x="181" y="16"/>
                  </a:cubicBezTo>
                  <a:cubicBezTo>
                    <a:pt x="181" y="16"/>
                    <a:pt x="181" y="16"/>
                    <a:pt x="181" y="16"/>
                  </a:cubicBezTo>
                  <a:cubicBezTo>
                    <a:pt x="181" y="16"/>
                    <a:pt x="181" y="16"/>
                    <a:pt x="181" y="16"/>
                  </a:cubicBezTo>
                  <a:cubicBezTo>
                    <a:pt x="180" y="16"/>
                    <a:pt x="180" y="16"/>
                    <a:pt x="179" y="15"/>
                  </a:cubicBezTo>
                  <a:cubicBezTo>
                    <a:pt x="182" y="14"/>
                    <a:pt x="184" y="14"/>
                    <a:pt x="184" y="14"/>
                  </a:cubicBezTo>
                  <a:cubicBezTo>
                    <a:pt x="182" y="14"/>
                    <a:pt x="181" y="15"/>
                    <a:pt x="179" y="15"/>
                  </a:cubicBezTo>
                  <a:cubicBezTo>
                    <a:pt x="178" y="14"/>
                    <a:pt x="177" y="14"/>
                    <a:pt x="176" y="13"/>
                  </a:cubicBezTo>
                  <a:cubicBezTo>
                    <a:pt x="174" y="11"/>
                    <a:pt x="171" y="10"/>
                    <a:pt x="171" y="10"/>
                  </a:cubicBezTo>
                  <a:cubicBezTo>
                    <a:pt x="173" y="11"/>
                    <a:pt x="174" y="12"/>
                    <a:pt x="175" y="13"/>
                  </a:cubicBezTo>
                  <a:cubicBezTo>
                    <a:pt x="173" y="12"/>
                    <a:pt x="172" y="12"/>
                    <a:pt x="172" y="12"/>
                  </a:cubicBezTo>
                  <a:cubicBezTo>
                    <a:pt x="173" y="12"/>
                    <a:pt x="174" y="13"/>
                    <a:pt x="175" y="13"/>
                  </a:cubicBezTo>
                  <a:cubicBezTo>
                    <a:pt x="176" y="14"/>
                    <a:pt x="176" y="16"/>
                    <a:pt x="176" y="17"/>
                  </a:cubicBezTo>
                  <a:cubicBezTo>
                    <a:pt x="176" y="17"/>
                    <a:pt x="175" y="17"/>
                    <a:pt x="174" y="17"/>
                  </a:cubicBezTo>
                  <a:cubicBezTo>
                    <a:pt x="174" y="17"/>
                    <a:pt x="174" y="17"/>
                    <a:pt x="173" y="17"/>
                  </a:cubicBezTo>
                  <a:cubicBezTo>
                    <a:pt x="173" y="17"/>
                    <a:pt x="173" y="17"/>
                    <a:pt x="173" y="17"/>
                  </a:cubicBezTo>
                  <a:cubicBezTo>
                    <a:pt x="175" y="17"/>
                    <a:pt x="175" y="17"/>
                    <a:pt x="175" y="17"/>
                  </a:cubicBezTo>
                  <a:cubicBezTo>
                    <a:pt x="175" y="17"/>
                    <a:pt x="174" y="17"/>
                    <a:pt x="173" y="17"/>
                  </a:cubicBezTo>
                  <a:cubicBezTo>
                    <a:pt x="171" y="14"/>
                    <a:pt x="168" y="12"/>
                    <a:pt x="165" y="11"/>
                  </a:cubicBezTo>
                  <a:cubicBezTo>
                    <a:pt x="170" y="9"/>
                    <a:pt x="173" y="7"/>
                    <a:pt x="173" y="7"/>
                  </a:cubicBezTo>
                  <a:cubicBezTo>
                    <a:pt x="170" y="9"/>
                    <a:pt x="167" y="10"/>
                    <a:pt x="165" y="11"/>
                  </a:cubicBezTo>
                  <a:cubicBezTo>
                    <a:pt x="165" y="11"/>
                    <a:pt x="164" y="11"/>
                    <a:pt x="164" y="11"/>
                  </a:cubicBezTo>
                  <a:cubicBezTo>
                    <a:pt x="165" y="11"/>
                    <a:pt x="165" y="11"/>
                    <a:pt x="165" y="11"/>
                  </a:cubicBezTo>
                  <a:cubicBezTo>
                    <a:pt x="165" y="11"/>
                    <a:pt x="164" y="11"/>
                    <a:pt x="164" y="11"/>
                  </a:cubicBezTo>
                  <a:cubicBezTo>
                    <a:pt x="163" y="10"/>
                    <a:pt x="162" y="10"/>
                    <a:pt x="162" y="10"/>
                  </a:cubicBezTo>
                  <a:cubicBezTo>
                    <a:pt x="163" y="10"/>
                    <a:pt x="163" y="11"/>
                    <a:pt x="164" y="11"/>
                  </a:cubicBezTo>
                  <a:cubicBezTo>
                    <a:pt x="163" y="11"/>
                    <a:pt x="162" y="11"/>
                    <a:pt x="162" y="11"/>
                  </a:cubicBezTo>
                  <a:cubicBezTo>
                    <a:pt x="159" y="10"/>
                    <a:pt x="156" y="9"/>
                    <a:pt x="153" y="7"/>
                  </a:cubicBezTo>
                  <a:cubicBezTo>
                    <a:pt x="153" y="7"/>
                    <a:pt x="157" y="9"/>
                    <a:pt x="161" y="11"/>
                  </a:cubicBezTo>
                  <a:cubicBezTo>
                    <a:pt x="158" y="12"/>
                    <a:pt x="156" y="13"/>
                    <a:pt x="154" y="14"/>
                  </a:cubicBezTo>
                  <a:cubicBezTo>
                    <a:pt x="152" y="13"/>
                    <a:pt x="150" y="12"/>
                    <a:pt x="150" y="12"/>
                  </a:cubicBezTo>
                  <a:cubicBezTo>
                    <a:pt x="151" y="13"/>
                    <a:pt x="153" y="14"/>
                    <a:pt x="154" y="14"/>
                  </a:cubicBezTo>
                  <a:cubicBezTo>
                    <a:pt x="153" y="15"/>
                    <a:pt x="152" y="16"/>
                    <a:pt x="152" y="16"/>
                  </a:cubicBezTo>
                  <a:cubicBezTo>
                    <a:pt x="151" y="17"/>
                    <a:pt x="150" y="17"/>
                    <a:pt x="149" y="17"/>
                  </a:cubicBezTo>
                  <a:cubicBezTo>
                    <a:pt x="148" y="15"/>
                    <a:pt x="146" y="13"/>
                    <a:pt x="144" y="12"/>
                  </a:cubicBezTo>
                  <a:cubicBezTo>
                    <a:pt x="148" y="9"/>
                    <a:pt x="152" y="8"/>
                    <a:pt x="152" y="8"/>
                  </a:cubicBezTo>
                  <a:cubicBezTo>
                    <a:pt x="149" y="9"/>
                    <a:pt x="146" y="10"/>
                    <a:pt x="144" y="11"/>
                  </a:cubicBezTo>
                  <a:cubicBezTo>
                    <a:pt x="143" y="11"/>
                    <a:pt x="143" y="11"/>
                    <a:pt x="143" y="11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4" y="11"/>
                    <a:pt x="143" y="11"/>
                    <a:pt x="143" y="11"/>
                  </a:cubicBezTo>
                  <a:cubicBezTo>
                    <a:pt x="142" y="11"/>
                    <a:pt x="142" y="10"/>
                    <a:pt x="142" y="10"/>
                  </a:cubicBezTo>
                  <a:cubicBezTo>
                    <a:pt x="142" y="11"/>
                    <a:pt x="143" y="11"/>
                    <a:pt x="143" y="11"/>
                  </a:cubicBezTo>
                  <a:cubicBezTo>
                    <a:pt x="141" y="11"/>
                    <a:pt x="139" y="12"/>
                    <a:pt x="138" y="12"/>
                  </a:cubicBezTo>
                  <a:cubicBezTo>
                    <a:pt x="135" y="11"/>
                    <a:pt x="133" y="11"/>
                    <a:pt x="133" y="11"/>
                  </a:cubicBezTo>
                  <a:cubicBezTo>
                    <a:pt x="135" y="11"/>
                    <a:pt x="136" y="12"/>
                    <a:pt x="137" y="12"/>
                  </a:cubicBezTo>
                  <a:cubicBezTo>
                    <a:pt x="137" y="13"/>
                    <a:pt x="136" y="13"/>
                    <a:pt x="135" y="13"/>
                  </a:cubicBezTo>
                  <a:cubicBezTo>
                    <a:pt x="132" y="11"/>
                    <a:pt x="128" y="9"/>
                    <a:pt x="123" y="8"/>
                  </a:cubicBezTo>
                  <a:cubicBezTo>
                    <a:pt x="123" y="8"/>
                    <a:pt x="129" y="10"/>
                    <a:pt x="134" y="14"/>
                  </a:cubicBezTo>
                  <a:cubicBezTo>
                    <a:pt x="133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2" y="15"/>
                    <a:pt x="132" y="16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0" y="16"/>
                    <a:pt x="130" y="16"/>
                    <a:pt x="130" y="16"/>
                  </a:cubicBezTo>
                  <a:cubicBezTo>
                    <a:pt x="130" y="16"/>
                    <a:pt x="131" y="16"/>
                    <a:pt x="131" y="17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9" y="17"/>
                    <a:pt x="129" y="17"/>
                    <a:pt x="128" y="16"/>
                  </a:cubicBezTo>
                  <a:cubicBezTo>
                    <a:pt x="131" y="15"/>
                    <a:pt x="133" y="14"/>
                    <a:pt x="133" y="14"/>
                  </a:cubicBezTo>
                  <a:cubicBezTo>
                    <a:pt x="131" y="15"/>
                    <a:pt x="130" y="15"/>
                    <a:pt x="128" y="16"/>
                  </a:cubicBezTo>
                  <a:cubicBezTo>
                    <a:pt x="127" y="16"/>
                    <a:pt x="127" y="16"/>
                    <a:pt x="126" y="15"/>
                  </a:cubicBezTo>
                  <a:cubicBezTo>
                    <a:pt x="124" y="12"/>
                    <a:pt x="121" y="11"/>
                    <a:pt x="121" y="11"/>
                  </a:cubicBezTo>
                  <a:cubicBezTo>
                    <a:pt x="123" y="12"/>
                    <a:pt x="124" y="13"/>
                    <a:pt x="125" y="14"/>
                  </a:cubicBezTo>
                  <a:cubicBezTo>
                    <a:pt x="122" y="13"/>
                    <a:pt x="120" y="12"/>
                    <a:pt x="120" y="12"/>
                  </a:cubicBezTo>
                  <a:cubicBezTo>
                    <a:pt x="122" y="13"/>
                    <a:pt x="124" y="14"/>
                    <a:pt x="125" y="15"/>
                  </a:cubicBezTo>
                  <a:cubicBezTo>
                    <a:pt x="126" y="16"/>
                    <a:pt x="126" y="17"/>
                    <a:pt x="126" y="17"/>
                  </a:cubicBezTo>
                  <a:cubicBezTo>
                    <a:pt x="125" y="17"/>
                    <a:pt x="124" y="18"/>
                    <a:pt x="124" y="18"/>
                  </a:cubicBezTo>
                  <a:cubicBezTo>
                    <a:pt x="124" y="18"/>
                    <a:pt x="123" y="18"/>
                    <a:pt x="123" y="18"/>
                  </a:cubicBezTo>
                  <a:cubicBezTo>
                    <a:pt x="123" y="18"/>
                    <a:pt x="123" y="18"/>
                    <a:pt x="123" y="18"/>
                  </a:cubicBezTo>
                  <a:cubicBezTo>
                    <a:pt x="124" y="17"/>
                    <a:pt x="125" y="17"/>
                    <a:pt x="125" y="17"/>
                  </a:cubicBezTo>
                  <a:cubicBezTo>
                    <a:pt x="124" y="17"/>
                    <a:pt x="123" y="17"/>
                    <a:pt x="123" y="18"/>
                  </a:cubicBezTo>
                  <a:cubicBezTo>
                    <a:pt x="121" y="14"/>
                    <a:pt x="117" y="13"/>
                    <a:pt x="115" y="12"/>
                  </a:cubicBezTo>
                  <a:cubicBezTo>
                    <a:pt x="119" y="9"/>
                    <a:pt x="123" y="8"/>
                    <a:pt x="123" y="8"/>
                  </a:cubicBezTo>
                  <a:cubicBezTo>
                    <a:pt x="120" y="9"/>
                    <a:pt x="117" y="10"/>
                    <a:pt x="114" y="12"/>
                  </a:cubicBezTo>
                  <a:cubicBezTo>
                    <a:pt x="114" y="12"/>
                    <a:pt x="114" y="11"/>
                    <a:pt x="114" y="11"/>
                  </a:cubicBezTo>
                  <a:cubicBezTo>
                    <a:pt x="114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3" y="11"/>
                  </a:cubicBezTo>
                  <a:cubicBezTo>
                    <a:pt x="112" y="11"/>
                    <a:pt x="112" y="11"/>
                    <a:pt x="112" y="11"/>
                  </a:cubicBezTo>
                  <a:cubicBezTo>
                    <a:pt x="112" y="11"/>
                    <a:pt x="113" y="11"/>
                    <a:pt x="113" y="11"/>
                  </a:cubicBezTo>
                  <a:cubicBezTo>
                    <a:pt x="112" y="12"/>
                    <a:pt x="112" y="12"/>
                    <a:pt x="111" y="12"/>
                  </a:cubicBezTo>
                  <a:cubicBezTo>
                    <a:pt x="109" y="11"/>
                    <a:pt x="106" y="9"/>
                    <a:pt x="102" y="8"/>
                  </a:cubicBezTo>
                  <a:cubicBezTo>
                    <a:pt x="102" y="8"/>
                    <a:pt x="106" y="10"/>
                    <a:pt x="110" y="12"/>
                  </a:cubicBezTo>
                  <a:cubicBezTo>
                    <a:pt x="108" y="13"/>
                    <a:pt x="105" y="14"/>
                    <a:pt x="104" y="15"/>
                  </a:cubicBezTo>
                  <a:cubicBezTo>
                    <a:pt x="101" y="14"/>
                    <a:pt x="99" y="13"/>
                    <a:pt x="99" y="13"/>
                  </a:cubicBezTo>
                  <a:cubicBezTo>
                    <a:pt x="101" y="14"/>
                    <a:pt x="102" y="14"/>
                    <a:pt x="103" y="15"/>
                  </a:cubicBezTo>
                  <a:cubicBezTo>
                    <a:pt x="101" y="17"/>
                    <a:pt x="100" y="18"/>
                    <a:pt x="99" y="19"/>
                  </a:cubicBezTo>
                  <a:cubicBezTo>
                    <a:pt x="99" y="19"/>
                    <a:pt x="99" y="19"/>
                    <a:pt x="98" y="19"/>
                  </a:cubicBezTo>
                  <a:cubicBezTo>
                    <a:pt x="98" y="18"/>
                    <a:pt x="97" y="16"/>
                    <a:pt x="96" y="15"/>
                  </a:cubicBezTo>
                  <a:cubicBezTo>
                    <a:pt x="94" y="13"/>
                    <a:pt x="91" y="11"/>
                    <a:pt x="91" y="11"/>
                  </a:cubicBezTo>
                  <a:cubicBezTo>
                    <a:pt x="94" y="13"/>
                    <a:pt x="95" y="14"/>
                    <a:pt x="96" y="15"/>
                  </a:cubicBezTo>
                  <a:cubicBezTo>
                    <a:pt x="95" y="16"/>
                    <a:pt x="93" y="16"/>
                    <a:pt x="92" y="17"/>
                  </a:cubicBezTo>
                  <a:cubicBezTo>
                    <a:pt x="89" y="13"/>
                    <a:pt x="84" y="12"/>
                    <a:pt x="83" y="12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4" y="11"/>
                    <a:pt x="83" y="12"/>
                    <a:pt x="83" y="12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2" y="12"/>
                    <a:pt x="82" y="12"/>
                    <a:pt x="81" y="12"/>
                  </a:cubicBezTo>
                  <a:cubicBezTo>
                    <a:pt x="79" y="11"/>
                    <a:pt x="76" y="10"/>
                    <a:pt x="72" y="9"/>
                  </a:cubicBezTo>
                  <a:cubicBezTo>
                    <a:pt x="72" y="9"/>
                    <a:pt x="76" y="10"/>
                    <a:pt x="80" y="12"/>
                  </a:cubicBezTo>
                  <a:cubicBezTo>
                    <a:pt x="78" y="13"/>
                    <a:pt x="76" y="14"/>
                    <a:pt x="74" y="15"/>
                  </a:cubicBezTo>
                  <a:cubicBezTo>
                    <a:pt x="74" y="15"/>
                    <a:pt x="73" y="15"/>
                    <a:pt x="73" y="15"/>
                  </a:cubicBezTo>
                  <a:cubicBezTo>
                    <a:pt x="74" y="14"/>
                    <a:pt x="76" y="14"/>
                    <a:pt x="76" y="14"/>
                  </a:cubicBezTo>
                  <a:cubicBezTo>
                    <a:pt x="75" y="14"/>
                    <a:pt x="74" y="14"/>
                    <a:pt x="72" y="15"/>
                  </a:cubicBezTo>
                  <a:cubicBezTo>
                    <a:pt x="71" y="14"/>
                    <a:pt x="69" y="13"/>
                    <a:pt x="69" y="13"/>
                  </a:cubicBezTo>
                  <a:cubicBezTo>
                    <a:pt x="70" y="14"/>
                    <a:pt x="71" y="14"/>
                    <a:pt x="72" y="15"/>
                  </a:cubicBezTo>
                  <a:cubicBezTo>
                    <a:pt x="67" y="16"/>
                    <a:pt x="65" y="18"/>
                    <a:pt x="63" y="19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2" y="20"/>
                    <a:pt x="61" y="21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60" y="21"/>
                    <a:pt x="60" y="20"/>
                    <a:pt x="60" y="20"/>
                  </a:cubicBezTo>
                  <a:cubicBezTo>
                    <a:pt x="63" y="18"/>
                    <a:pt x="65" y="17"/>
                    <a:pt x="65" y="17"/>
                  </a:cubicBezTo>
                  <a:cubicBezTo>
                    <a:pt x="63" y="18"/>
                    <a:pt x="61" y="19"/>
                    <a:pt x="59" y="19"/>
                  </a:cubicBezTo>
                  <a:cubicBezTo>
                    <a:pt x="58" y="17"/>
                    <a:pt x="57" y="16"/>
                    <a:pt x="55" y="15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56" y="14"/>
                    <a:pt x="55" y="14"/>
                    <a:pt x="55" y="14"/>
                  </a:cubicBezTo>
                  <a:cubicBezTo>
                    <a:pt x="54" y="14"/>
                    <a:pt x="53" y="13"/>
                    <a:pt x="53" y="13"/>
                  </a:cubicBezTo>
                  <a:cubicBezTo>
                    <a:pt x="54" y="14"/>
                    <a:pt x="54" y="14"/>
                    <a:pt x="55" y="15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1" y="16"/>
                    <a:pt x="50" y="16"/>
                    <a:pt x="50" y="15"/>
                  </a:cubicBezTo>
                  <a:cubicBezTo>
                    <a:pt x="55" y="10"/>
                    <a:pt x="64" y="7"/>
                    <a:pt x="65" y="7"/>
                  </a:cubicBezTo>
                  <a:cubicBezTo>
                    <a:pt x="60" y="8"/>
                    <a:pt x="56" y="10"/>
                    <a:pt x="53" y="12"/>
                  </a:cubicBezTo>
                  <a:cubicBezTo>
                    <a:pt x="51" y="13"/>
                    <a:pt x="49" y="13"/>
                    <a:pt x="47" y="14"/>
                  </a:cubicBezTo>
                  <a:cubicBezTo>
                    <a:pt x="47" y="14"/>
                    <a:pt x="47" y="14"/>
                    <a:pt x="46" y="14"/>
                  </a:cubicBezTo>
                  <a:cubicBezTo>
                    <a:pt x="46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50" y="11"/>
                    <a:pt x="56" y="10"/>
                    <a:pt x="57" y="10"/>
                  </a:cubicBezTo>
                  <a:cubicBezTo>
                    <a:pt x="51" y="10"/>
                    <a:pt x="47" y="12"/>
                    <a:pt x="45" y="14"/>
                  </a:cubicBezTo>
                  <a:cubicBezTo>
                    <a:pt x="45" y="14"/>
                    <a:pt x="44" y="14"/>
                    <a:pt x="44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3"/>
                    <a:pt x="40" y="12"/>
                    <a:pt x="38" y="12"/>
                  </a:cubicBezTo>
                  <a:cubicBezTo>
                    <a:pt x="36" y="10"/>
                    <a:pt x="34" y="9"/>
                    <a:pt x="34" y="9"/>
                  </a:cubicBezTo>
                  <a:cubicBezTo>
                    <a:pt x="35" y="10"/>
                    <a:pt x="36" y="10"/>
                    <a:pt x="37" y="11"/>
                  </a:cubicBezTo>
                  <a:cubicBezTo>
                    <a:pt x="36" y="11"/>
                    <a:pt x="36" y="11"/>
                    <a:pt x="35" y="11"/>
                  </a:cubicBezTo>
                  <a:cubicBezTo>
                    <a:pt x="35" y="11"/>
                    <a:pt x="36" y="11"/>
                    <a:pt x="37" y="11"/>
                  </a:cubicBezTo>
                  <a:cubicBezTo>
                    <a:pt x="38" y="13"/>
                    <a:pt x="39" y="15"/>
                    <a:pt x="39" y="16"/>
                  </a:cubicBezTo>
                  <a:cubicBezTo>
                    <a:pt x="38" y="16"/>
                    <a:pt x="37" y="17"/>
                    <a:pt x="37" y="17"/>
                  </a:cubicBezTo>
                  <a:cubicBezTo>
                    <a:pt x="37" y="17"/>
                    <a:pt x="37" y="17"/>
                    <a:pt x="36" y="17"/>
                  </a:cubicBezTo>
                  <a:cubicBezTo>
                    <a:pt x="33" y="10"/>
                    <a:pt x="25" y="9"/>
                    <a:pt x="25" y="9"/>
                  </a:cubicBezTo>
                  <a:cubicBezTo>
                    <a:pt x="30" y="11"/>
                    <a:pt x="33" y="13"/>
                    <a:pt x="34" y="16"/>
                  </a:cubicBezTo>
                  <a:cubicBezTo>
                    <a:pt x="32" y="14"/>
                    <a:pt x="28" y="11"/>
                    <a:pt x="22" y="9"/>
                  </a:cubicBezTo>
                  <a:cubicBezTo>
                    <a:pt x="24" y="10"/>
                    <a:pt x="32" y="14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2" y="20"/>
                    <a:pt x="31" y="19"/>
                    <a:pt x="29" y="17"/>
                  </a:cubicBezTo>
                  <a:cubicBezTo>
                    <a:pt x="27" y="15"/>
                    <a:pt x="25" y="13"/>
                    <a:pt x="25" y="13"/>
                  </a:cubicBezTo>
                  <a:cubicBezTo>
                    <a:pt x="26" y="14"/>
                    <a:pt x="27" y="15"/>
                    <a:pt x="27" y="16"/>
                  </a:cubicBezTo>
                  <a:cubicBezTo>
                    <a:pt x="26" y="15"/>
                    <a:pt x="25" y="14"/>
                    <a:pt x="24" y="14"/>
                  </a:cubicBezTo>
                  <a:cubicBezTo>
                    <a:pt x="24" y="14"/>
                    <a:pt x="28" y="16"/>
                    <a:pt x="29" y="19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8" y="19"/>
                    <a:pt x="26" y="18"/>
                    <a:pt x="24" y="16"/>
                  </a:cubicBezTo>
                  <a:cubicBezTo>
                    <a:pt x="24" y="16"/>
                    <a:pt x="26" y="18"/>
                    <a:pt x="27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0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3" y="15"/>
                    <a:pt x="12" y="11"/>
                    <a:pt x="12" y="11"/>
                  </a:cubicBezTo>
                  <a:cubicBezTo>
                    <a:pt x="15" y="12"/>
                    <a:pt x="17" y="13"/>
                    <a:pt x="19" y="15"/>
                  </a:cubicBezTo>
                  <a:cubicBezTo>
                    <a:pt x="17" y="14"/>
                    <a:pt x="15" y="13"/>
                    <a:pt x="15" y="13"/>
                  </a:cubicBezTo>
                  <a:cubicBezTo>
                    <a:pt x="18" y="14"/>
                    <a:pt x="19" y="15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0" y="17"/>
                    <a:pt x="20" y="17"/>
                  </a:cubicBezTo>
                  <a:cubicBezTo>
                    <a:pt x="18" y="16"/>
                    <a:pt x="15" y="15"/>
                    <a:pt x="12" y="14"/>
                  </a:cubicBezTo>
                  <a:cubicBezTo>
                    <a:pt x="14" y="14"/>
                    <a:pt x="16" y="15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8" y="17"/>
                    <a:pt x="18" y="17"/>
                  </a:cubicBezTo>
                  <a:cubicBezTo>
                    <a:pt x="18" y="17"/>
                    <a:pt x="18" y="17"/>
                    <a:pt x="19" y="18"/>
                  </a:cubicBezTo>
                  <a:cubicBezTo>
                    <a:pt x="18" y="18"/>
                    <a:pt x="17" y="18"/>
                    <a:pt x="16" y="19"/>
                  </a:cubicBezTo>
                  <a:cubicBezTo>
                    <a:pt x="15" y="19"/>
                    <a:pt x="15" y="18"/>
                    <a:pt x="14" y="18"/>
                  </a:cubicBezTo>
                  <a:cubicBezTo>
                    <a:pt x="14" y="18"/>
                    <a:pt x="15" y="18"/>
                    <a:pt x="16" y="19"/>
                  </a:cubicBezTo>
                  <a:cubicBezTo>
                    <a:pt x="15" y="20"/>
                    <a:pt x="14" y="20"/>
                    <a:pt x="13" y="21"/>
                  </a:cubicBezTo>
                  <a:cubicBezTo>
                    <a:pt x="13" y="20"/>
                    <a:pt x="13" y="20"/>
                    <a:pt x="12" y="20"/>
                  </a:cubicBezTo>
                  <a:cubicBezTo>
                    <a:pt x="13" y="20"/>
                    <a:pt x="14" y="19"/>
                    <a:pt x="15" y="19"/>
                  </a:cubicBezTo>
                  <a:cubicBezTo>
                    <a:pt x="15" y="19"/>
                    <a:pt x="14" y="19"/>
                    <a:pt x="12" y="20"/>
                  </a:cubicBezTo>
                  <a:cubicBezTo>
                    <a:pt x="9" y="17"/>
                    <a:pt x="5" y="16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7" y="17"/>
                    <a:pt x="9" y="19"/>
                    <a:pt x="11" y="20"/>
                  </a:cubicBezTo>
                  <a:cubicBezTo>
                    <a:pt x="11" y="20"/>
                    <a:pt x="10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3"/>
                    <a:pt x="7" y="24"/>
                    <a:pt x="6" y="25"/>
                  </a:cubicBezTo>
                  <a:cubicBezTo>
                    <a:pt x="6" y="25"/>
                    <a:pt x="5" y="26"/>
                    <a:pt x="4" y="26"/>
                  </a:cubicBezTo>
                  <a:cubicBezTo>
                    <a:pt x="4" y="26"/>
                    <a:pt x="4" y="26"/>
                    <a:pt x="4" y="25"/>
                  </a:cubicBezTo>
                  <a:cubicBezTo>
                    <a:pt x="5" y="25"/>
                    <a:pt x="5" y="24"/>
                    <a:pt x="6" y="24"/>
                  </a:cubicBezTo>
                  <a:cubicBezTo>
                    <a:pt x="6" y="24"/>
                    <a:pt x="5" y="24"/>
                    <a:pt x="4" y="25"/>
                  </a:cubicBezTo>
                  <a:cubicBezTo>
                    <a:pt x="4" y="23"/>
                    <a:pt x="4" y="21"/>
                    <a:pt x="7" y="19"/>
                  </a:cubicBezTo>
                  <a:cubicBezTo>
                    <a:pt x="7" y="19"/>
                    <a:pt x="3" y="21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7"/>
                    <a:pt x="2" y="27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7"/>
                    <a:pt x="2" y="27"/>
                    <a:pt x="2" y="27"/>
                  </a:cubicBezTo>
                  <a:close/>
                  <a:moveTo>
                    <a:pt x="331" y="24"/>
                  </a:moveTo>
                  <a:cubicBezTo>
                    <a:pt x="332" y="22"/>
                    <a:pt x="332" y="20"/>
                    <a:pt x="333" y="19"/>
                  </a:cubicBezTo>
                  <a:cubicBezTo>
                    <a:pt x="333" y="20"/>
                    <a:pt x="334" y="20"/>
                    <a:pt x="334" y="20"/>
                  </a:cubicBezTo>
                  <a:cubicBezTo>
                    <a:pt x="332" y="22"/>
                    <a:pt x="331" y="24"/>
                    <a:pt x="331" y="24"/>
                  </a:cubicBezTo>
                  <a:close/>
                  <a:moveTo>
                    <a:pt x="333" y="18"/>
                  </a:moveTo>
                  <a:cubicBezTo>
                    <a:pt x="334" y="17"/>
                    <a:pt x="335" y="16"/>
                    <a:pt x="337" y="15"/>
                  </a:cubicBezTo>
                  <a:cubicBezTo>
                    <a:pt x="337" y="16"/>
                    <a:pt x="338" y="16"/>
                    <a:pt x="339" y="17"/>
                  </a:cubicBezTo>
                  <a:cubicBezTo>
                    <a:pt x="337" y="18"/>
                    <a:pt x="336" y="19"/>
                    <a:pt x="335" y="20"/>
                  </a:cubicBezTo>
                  <a:cubicBezTo>
                    <a:pt x="334" y="19"/>
                    <a:pt x="334" y="19"/>
                    <a:pt x="333" y="18"/>
                  </a:cubicBezTo>
                  <a:close/>
                  <a:moveTo>
                    <a:pt x="336" y="22"/>
                  </a:moveTo>
                  <a:cubicBezTo>
                    <a:pt x="336" y="22"/>
                    <a:pt x="336" y="22"/>
                    <a:pt x="336" y="22"/>
                  </a:cubicBezTo>
                  <a:cubicBezTo>
                    <a:pt x="336" y="20"/>
                    <a:pt x="338" y="19"/>
                    <a:pt x="339" y="17"/>
                  </a:cubicBezTo>
                  <a:cubicBezTo>
                    <a:pt x="340" y="18"/>
                    <a:pt x="341" y="18"/>
                    <a:pt x="341" y="19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0" y="19"/>
                    <a:pt x="340" y="18"/>
                    <a:pt x="339" y="18"/>
                  </a:cubicBezTo>
                  <a:cubicBezTo>
                    <a:pt x="339" y="18"/>
                    <a:pt x="340" y="18"/>
                    <a:pt x="341" y="19"/>
                  </a:cubicBezTo>
                  <a:cubicBezTo>
                    <a:pt x="338" y="20"/>
                    <a:pt x="337" y="21"/>
                    <a:pt x="336" y="22"/>
                  </a:cubicBezTo>
                  <a:close/>
                  <a:moveTo>
                    <a:pt x="341" y="19"/>
                  </a:moveTo>
                  <a:cubicBezTo>
                    <a:pt x="341" y="19"/>
                    <a:pt x="342" y="20"/>
                    <a:pt x="342" y="20"/>
                  </a:cubicBezTo>
                  <a:cubicBezTo>
                    <a:pt x="343" y="20"/>
                    <a:pt x="343" y="20"/>
                    <a:pt x="343" y="20"/>
                  </a:cubicBezTo>
                  <a:cubicBezTo>
                    <a:pt x="341" y="22"/>
                    <a:pt x="340" y="23"/>
                    <a:pt x="339" y="24"/>
                  </a:cubicBezTo>
                  <a:cubicBezTo>
                    <a:pt x="337" y="22"/>
                    <a:pt x="339" y="20"/>
                    <a:pt x="341" y="19"/>
                  </a:cubicBezTo>
                  <a:close/>
                  <a:moveTo>
                    <a:pt x="341" y="19"/>
                  </a:move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2" y="19"/>
                    <a:pt x="342" y="19"/>
                  </a:cubicBezTo>
                  <a:cubicBezTo>
                    <a:pt x="342" y="19"/>
                    <a:pt x="341" y="19"/>
                    <a:pt x="341" y="19"/>
                  </a:cubicBezTo>
                  <a:close/>
                  <a:moveTo>
                    <a:pt x="341" y="27"/>
                  </a:moveTo>
                  <a:cubicBezTo>
                    <a:pt x="341" y="27"/>
                    <a:pt x="340" y="28"/>
                    <a:pt x="340" y="28"/>
                  </a:cubicBezTo>
                  <a:cubicBezTo>
                    <a:pt x="340" y="28"/>
                    <a:pt x="340" y="27"/>
                    <a:pt x="340" y="27"/>
                  </a:cubicBezTo>
                  <a:cubicBezTo>
                    <a:pt x="340" y="27"/>
                    <a:pt x="340" y="27"/>
                    <a:pt x="340" y="27"/>
                  </a:cubicBezTo>
                  <a:cubicBezTo>
                    <a:pt x="341" y="27"/>
                    <a:pt x="341" y="27"/>
                    <a:pt x="341" y="26"/>
                  </a:cubicBezTo>
                  <a:cubicBezTo>
                    <a:pt x="341" y="27"/>
                    <a:pt x="341" y="27"/>
                    <a:pt x="342" y="27"/>
                  </a:cubicBezTo>
                  <a:cubicBezTo>
                    <a:pt x="342" y="27"/>
                    <a:pt x="342" y="27"/>
                    <a:pt x="341" y="27"/>
                  </a:cubicBezTo>
                  <a:close/>
                  <a:moveTo>
                    <a:pt x="343" y="25"/>
                  </a:moveTo>
                  <a:cubicBezTo>
                    <a:pt x="343" y="26"/>
                    <a:pt x="342" y="26"/>
                    <a:pt x="342" y="26"/>
                  </a:cubicBezTo>
                  <a:cubicBezTo>
                    <a:pt x="342" y="26"/>
                    <a:pt x="341" y="26"/>
                    <a:pt x="341" y="26"/>
                  </a:cubicBezTo>
                  <a:cubicBezTo>
                    <a:pt x="342" y="24"/>
                    <a:pt x="343" y="23"/>
                    <a:pt x="344" y="21"/>
                  </a:cubicBezTo>
                  <a:cubicBezTo>
                    <a:pt x="345" y="22"/>
                    <a:pt x="345" y="23"/>
                    <a:pt x="346" y="23"/>
                  </a:cubicBezTo>
                  <a:cubicBezTo>
                    <a:pt x="345" y="24"/>
                    <a:pt x="344" y="25"/>
                    <a:pt x="343" y="25"/>
                  </a:cubicBezTo>
                  <a:cubicBezTo>
                    <a:pt x="343" y="25"/>
                    <a:pt x="343" y="25"/>
                    <a:pt x="342" y="25"/>
                  </a:cubicBezTo>
                  <a:cubicBezTo>
                    <a:pt x="342" y="25"/>
                    <a:pt x="343" y="25"/>
                    <a:pt x="343" y="25"/>
                  </a:cubicBezTo>
                  <a:close/>
                  <a:moveTo>
                    <a:pt x="344" y="30"/>
                  </a:moveTo>
                  <a:cubicBezTo>
                    <a:pt x="344" y="30"/>
                    <a:pt x="344" y="30"/>
                    <a:pt x="344" y="30"/>
                  </a:cubicBezTo>
                  <a:cubicBezTo>
                    <a:pt x="344" y="30"/>
                    <a:pt x="344" y="30"/>
                    <a:pt x="344" y="30"/>
                  </a:cubicBezTo>
                  <a:cubicBezTo>
                    <a:pt x="344" y="30"/>
                    <a:pt x="344" y="30"/>
                    <a:pt x="344" y="30"/>
                  </a:cubicBezTo>
                  <a:close/>
                  <a:moveTo>
                    <a:pt x="347" y="27"/>
                  </a:moveTo>
                  <a:cubicBezTo>
                    <a:pt x="347" y="27"/>
                    <a:pt x="347" y="27"/>
                    <a:pt x="346" y="26"/>
                  </a:cubicBezTo>
                  <a:cubicBezTo>
                    <a:pt x="346" y="26"/>
                    <a:pt x="347" y="27"/>
                    <a:pt x="347" y="27"/>
                  </a:cubicBezTo>
                  <a:cubicBezTo>
                    <a:pt x="347" y="27"/>
                    <a:pt x="347" y="27"/>
                    <a:pt x="347" y="27"/>
                  </a:cubicBezTo>
                  <a:cubicBezTo>
                    <a:pt x="346" y="27"/>
                    <a:pt x="346" y="28"/>
                    <a:pt x="345" y="28"/>
                  </a:cubicBezTo>
                  <a:cubicBezTo>
                    <a:pt x="345" y="28"/>
                    <a:pt x="345" y="27"/>
                    <a:pt x="345" y="27"/>
                  </a:cubicBezTo>
                  <a:cubicBezTo>
                    <a:pt x="345" y="27"/>
                    <a:pt x="345" y="27"/>
                    <a:pt x="346" y="26"/>
                  </a:cubicBezTo>
                  <a:cubicBezTo>
                    <a:pt x="346" y="26"/>
                    <a:pt x="347" y="26"/>
                    <a:pt x="347" y="26"/>
                  </a:cubicBezTo>
                  <a:cubicBezTo>
                    <a:pt x="348" y="26"/>
                    <a:pt x="348" y="26"/>
                    <a:pt x="348" y="26"/>
                  </a:cubicBezTo>
                  <a:cubicBezTo>
                    <a:pt x="348" y="27"/>
                    <a:pt x="347" y="27"/>
                    <a:pt x="347" y="27"/>
                  </a:cubicBezTo>
                  <a:close/>
                  <a:moveTo>
                    <a:pt x="346" y="26"/>
                  </a:moveTo>
                  <a:cubicBezTo>
                    <a:pt x="346" y="25"/>
                    <a:pt x="347" y="25"/>
                    <a:pt x="347" y="25"/>
                  </a:cubicBezTo>
                  <a:cubicBezTo>
                    <a:pt x="347" y="25"/>
                    <a:pt x="347" y="25"/>
                    <a:pt x="347" y="25"/>
                  </a:cubicBezTo>
                  <a:cubicBezTo>
                    <a:pt x="347" y="26"/>
                    <a:pt x="346" y="26"/>
                    <a:pt x="346" y="26"/>
                  </a:cubicBezTo>
                  <a:close/>
                  <a:moveTo>
                    <a:pt x="348" y="30"/>
                  </a:moveTo>
                  <a:cubicBezTo>
                    <a:pt x="348" y="30"/>
                    <a:pt x="348" y="31"/>
                    <a:pt x="348" y="31"/>
                  </a:cubicBezTo>
                  <a:cubicBezTo>
                    <a:pt x="348" y="31"/>
                    <a:pt x="348" y="30"/>
                    <a:pt x="348" y="30"/>
                  </a:cubicBezTo>
                  <a:cubicBezTo>
                    <a:pt x="348" y="30"/>
                    <a:pt x="348" y="29"/>
                    <a:pt x="349" y="28"/>
                  </a:cubicBezTo>
                  <a:cubicBezTo>
                    <a:pt x="349" y="28"/>
                    <a:pt x="349" y="29"/>
                    <a:pt x="349" y="29"/>
                  </a:cubicBezTo>
                  <a:cubicBezTo>
                    <a:pt x="349" y="29"/>
                    <a:pt x="349" y="29"/>
                    <a:pt x="349" y="29"/>
                  </a:cubicBezTo>
                  <a:cubicBezTo>
                    <a:pt x="349" y="30"/>
                    <a:pt x="349" y="30"/>
                    <a:pt x="348" y="30"/>
                  </a:cubicBezTo>
                  <a:close/>
                  <a:moveTo>
                    <a:pt x="349" y="25"/>
                  </a:moveTo>
                  <a:cubicBezTo>
                    <a:pt x="349" y="25"/>
                    <a:pt x="349" y="25"/>
                    <a:pt x="349" y="25"/>
                  </a:cubicBezTo>
                  <a:cubicBezTo>
                    <a:pt x="349" y="25"/>
                    <a:pt x="348" y="24"/>
                    <a:pt x="348" y="24"/>
                  </a:cubicBezTo>
                  <a:cubicBezTo>
                    <a:pt x="348" y="24"/>
                    <a:pt x="348" y="24"/>
                    <a:pt x="348" y="24"/>
                  </a:cubicBezTo>
                  <a:cubicBezTo>
                    <a:pt x="348" y="24"/>
                    <a:pt x="349" y="25"/>
                    <a:pt x="350" y="25"/>
                  </a:cubicBezTo>
                  <a:cubicBezTo>
                    <a:pt x="349" y="25"/>
                    <a:pt x="349" y="25"/>
                    <a:pt x="349" y="25"/>
                  </a:cubicBezTo>
                  <a:close/>
                  <a:moveTo>
                    <a:pt x="353" y="25"/>
                  </a:moveTo>
                  <a:cubicBezTo>
                    <a:pt x="353" y="25"/>
                    <a:pt x="354" y="25"/>
                    <a:pt x="354" y="26"/>
                  </a:cubicBezTo>
                  <a:cubicBezTo>
                    <a:pt x="353" y="26"/>
                    <a:pt x="353" y="26"/>
                    <a:pt x="353" y="26"/>
                  </a:cubicBezTo>
                  <a:cubicBezTo>
                    <a:pt x="352" y="26"/>
                    <a:pt x="352" y="26"/>
                    <a:pt x="352" y="26"/>
                  </a:cubicBezTo>
                  <a:cubicBezTo>
                    <a:pt x="352" y="25"/>
                    <a:pt x="353" y="25"/>
                    <a:pt x="353" y="25"/>
                  </a:cubicBezTo>
                  <a:close/>
                  <a:moveTo>
                    <a:pt x="351" y="25"/>
                  </a:moveTo>
                  <a:cubicBezTo>
                    <a:pt x="352" y="25"/>
                    <a:pt x="352" y="24"/>
                    <a:pt x="353" y="24"/>
                  </a:cubicBezTo>
                  <a:cubicBezTo>
                    <a:pt x="353" y="24"/>
                    <a:pt x="353" y="24"/>
                    <a:pt x="353" y="25"/>
                  </a:cubicBezTo>
                  <a:cubicBezTo>
                    <a:pt x="352" y="25"/>
                    <a:pt x="352" y="25"/>
                    <a:pt x="351" y="25"/>
                  </a:cubicBezTo>
                  <a:close/>
                  <a:moveTo>
                    <a:pt x="353" y="23"/>
                  </a:moveTo>
                  <a:cubicBezTo>
                    <a:pt x="354" y="23"/>
                    <a:pt x="355" y="22"/>
                    <a:pt x="356" y="22"/>
                  </a:cubicBezTo>
                  <a:cubicBezTo>
                    <a:pt x="356" y="22"/>
                    <a:pt x="356" y="23"/>
                    <a:pt x="357" y="23"/>
                  </a:cubicBezTo>
                  <a:cubicBezTo>
                    <a:pt x="356" y="24"/>
                    <a:pt x="355" y="24"/>
                    <a:pt x="354" y="24"/>
                  </a:cubicBezTo>
                  <a:cubicBezTo>
                    <a:pt x="354" y="24"/>
                    <a:pt x="354" y="24"/>
                    <a:pt x="353" y="23"/>
                  </a:cubicBezTo>
                  <a:close/>
                  <a:moveTo>
                    <a:pt x="353" y="23"/>
                  </a:moveTo>
                  <a:cubicBezTo>
                    <a:pt x="352" y="22"/>
                    <a:pt x="351" y="22"/>
                    <a:pt x="351" y="21"/>
                  </a:cubicBezTo>
                  <a:cubicBezTo>
                    <a:pt x="352" y="21"/>
                    <a:pt x="352" y="20"/>
                    <a:pt x="353" y="19"/>
                  </a:cubicBezTo>
                  <a:cubicBezTo>
                    <a:pt x="354" y="20"/>
                    <a:pt x="355" y="21"/>
                    <a:pt x="355" y="22"/>
                  </a:cubicBezTo>
                  <a:cubicBezTo>
                    <a:pt x="355" y="22"/>
                    <a:pt x="354" y="23"/>
                    <a:pt x="353" y="23"/>
                  </a:cubicBezTo>
                  <a:close/>
                  <a:moveTo>
                    <a:pt x="352" y="23"/>
                  </a:moveTo>
                  <a:cubicBezTo>
                    <a:pt x="351" y="22"/>
                    <a:pt x="350" y="22"/>
                    <a:pt x="350" y="22"/>
                  </a:cubicBezTo>
                  <a:cubicBezTo>
                    <a:pt x="350" y="22"/>
                    <a:pt x="350" y="22"/>
                    <a:pt x="350" y="21"/>
                  </a:cubicBezTo>
                  <a:cubicBezTo>
                    <a:pt x="351" y="22"/>
                    <a:pt x="351" y="22"/>
                    <a:pt x="352" y="23"/>
                  </a:cubicBezTo>
                  <a:close/>
                  <a:moveTo>
                    <a:pt x="352" y="23"/>
                  </a:moveTo>
                  <a:cubicBezTo>
                    <a:pt x="351" y="24"/>
                    <a:pt x="351" y="24"/>
                    <a:pt x="350" y="24"/>
                  </a:cubicBezTo>
                  <a:cubicBezTo>
                    <a:pt x="350" y="24"/>
                    <a:pt x="349" y="24"/>
                    <a:pt x="348" y="23"/>
                  </a:cubicBezTo>
                  <a:cubicBezTo>
                    <a:pt x="349" y="23"/>
                    <a:pt x="349" y="22"/>
                    <a:pt x="349" y="22"/>
                  </a:cubicBezTo>
                  <a:cubicBezTo>
                    <a:pt x="350" y="23"/>
                    <a:pt x="351" y="23"/>
                    <a:pt x="352" y="23"/>
                  </a:cubicBezTo>
                  <a:close/>
                  <a:moveTo>
                    <a:pt x="350" y="27"/>
                  </a:moveTo>
                  <a:cubicBezTo>
                    <a:pt x="350" y="26"/>
                    <a:pt x="350" y="26"/>
                    <a:pt x="350" y="26"/>
                  </a:cubicBezTo>
                  <a:cubicBezTo>
                    <a:pt x="350" y="26"/>
                    <a:pt x="350" y="26"/>
                    <a:pt x="351" y="26"/>
                  </a:cubicBezTo>
                  <a:cubicBezTo>
                    <a:pt x="351" y="26"/>
                    <a:pt x="351" y="27"/>
                    <a:pt x="352" y="27"/>
                  </a:cubicBezTo>
                  <a:cubicBezTo>
                    <a:pt x="351" y="27"/>
                    <a:pt x="351" y="28"/>
                    <a:pt x="351" y="28"/>
                  </a:cubicBezTo>
                  <a:cubicBezTo>
                    <a:pt x="351" y="27"/>
                    <a:pt x="350" y="27"/>
                    <a:pt x="350" y="27"/>
                  </a:cubicBezTo>
                  <a:close/>
                  <a:moveTo>
                    <a:pt x="353" y="31"/>
                  </a:moveTo>
                  <a:cubicBezTo>
                    <a:pt x="353" y="31"/>
                    <a:pt x="352" y="31"/>
                    <a:pt x="352" y="31"/>
                  </a:cubicBezTo>
                  <a:cubicBezTo>
                    <a:pt x="352" y="30"/>
                    <a:pt x="352" y="29"/>
                    <a:pt x="351" y="29"/>
                  </a:cubicBezTo>
                  <a:cubicBezTo>
                    <a:pt x="352" y="28"/>
                    <a:pt x="352" y="28"/>
                    <a:pt x="352" y="28"/>
                  </a:cubicBezTo>
                  <a:cubicBezTo>
                    <a:pt x="352" y="28"/>
                    <a:pt x="352" y="28"/>
                    <a:pt x="352" y="28"/>
                  </a:cubicBezTo>
                  <a:cubicBezTo>
                    <a:pt x="353" y="29"/>
                    <a:pt x="353" y="30"/>
                    <a:pt x="353" y="31"/>
                  </a:cubicBezTo>
                  <a:close/>
                  <a:moveTo>
                    <a:pt x="353" y="27"/>
                  </a:moveTo>
                  <a:cubicBezTo>
                    <a:pt x="353" y="27"/>
                    <a:pt x="354" y="26"/>
                    <a:pt x="354" y="26"/>
                  </a:cubicBezTo>
                  <a:cubicBezTo>
                    <a:pt x="355" y="27"/>
                    <a:pt x="355" y="28"/>
                    <a:pt x="355" y="29"/>
                  </a:cubicBezTo>
                  <a:cubicBezTo>
                    <a:pt x="355" y="28"/>
                    <a:pt x="354" y="28"/>
                    <a:pt x="353" y="27"/>
                  </a:cubicBezTo>
                  <a:close/>
                  <a:moveTo>
                    <a:pt x="359" y="32"/>
                  </a:moveTo>
                  <a:cubicBezTo>
                    <a:pt x="359" y="32"/>
                    <a:pt x="359" y="32"/>
                    <a:pt x="359" y="32"/>
                  </a:cubicBezTo>
                  <a:cubicBezTo>
                    <a:pt x="358" y="29"/>
                    <a:pt x="357" y="27"/>
                    <a:pt x="355" y="25"/>
                  </a:cubicBezTo>
                  <a:cubicBezTo>
                    <a:pt x="356" y="25"/>
                    <a:pt x="357" y="24"/>
                    <a:pt x="357" y="24"/>
                  </a:cubicBezTo>
                  <a:cubicBezTo>
                    <a:pt x="356" y="25"/>
                    <a:pt x="356" y="25"/>
                    <a:pt x="355" y="25"/>
                  </a:cubicBezTo>
                  <a:cubicBezTo>
                    <a:pt x="355" y="25"/>
                    <a:pt x="355" y="25"/>
                    <a:pt x="355" y="25"/>
                  </a:cubicBezTo>
                  <a:cubicBezTo>
                    <a:pt x="354" y="25"/>
                    <a:pt x="354" y="24"/>
                    <a:pt x="354" y="24"/>
                  </a:cubicBezTo>
                  <a:cubicBezTo>
                    <a:pt x="355" y="24"/>
                    <a:pt x="356" y="24"/>
                    <a:pt x="357" y="23"/>
                  </a:cubicBezTo>
                  <a:cubicBezTo>
                    <a:pt x="358" y="26"/>
                    <a:pt x="359" y="29"/>
                    <a:pt x="359" y="32"/>
                  </a:cubicBezTo>
                  <a:cubicBezTo>
                    <a:pt x="359" y="32"/>
                    <a:pt x="359" y="32"/>
                    <a:pt x="359" y="32"/>
                  </a:cubicBezTo>
                  <a:close/>
                  <a:moveTo>
                    <a:pt x="368" y="22"/>
                  </a:moveTo>
                  <a:cubicBezTo>
                    <a:pt x="369" y="23"/>
                    <a:pt x="370" y="24"/>
                    <a:pt x="371" y="24"/>
                  </a:cubicBezTo>
                  <a:cubicBezTo>
                    <a:pt x="370" y="24"/>
                    <a:pt x="370" y="25"/>
                    <a:pt x="369" y="25"/>
                  </a:cubicBezTo>
                  <a:cubicBezTo>
                    <a:pt x="369" y="25"/>
                    <a:pt x="369" y="24"/>
                    <a:pt x="369" y="24"/>
                  </a:cubicBezTo>
                  <a:cubicBezTo>
                    <a:pt x="368" y="24"/>
                    <a:pt x="368" y="23"/>
                    <a:pt x="368" y="22"/>
                  </a:cubicBezTo>
                  <a:close/>
                  <a:moveTo>
                    <a:pt x="369" y="28"/>
                  </a:moveTo>
                  <a:cubicBezTo>
                    <a:pt x="369" y="28"/>
                    <a:pt x="369" y="28"/>
                    <a:pt x="369" y="29"/>
                  </a:cubicBezTo>
                  <a:cubicBezTo>
                    <a:pt x="369" y="28"/>
                    <a:pt x="369" y="27"/>
                    <a:pt x="369" y="26"/>
                  </a:cubicBezTo>
                  <a:cubicBezTo>
                    <a:pt x="369" y="26"/>
                    <a:pt x="369" y="26"/>
                    <a:pt x="369" y="26"/>
                  </a:cubicBezTo>
                  <a:cubicBezTo>
                    <a:pt x="370" y="26"/>
                    <a:pt x="370" y="27"/>
                    <a:pt x="370" y="27"/>
                  </a:cubicBezTo>
                  <a:cubicBezTo>
                    <a:pt x="370" y="27"/>
                    <a:pt x="370" y="28"/>
                    <a:pt x="369" y="28"/>
                  </a:cubicBezTo>
                  <a:close/>
                  <a:moveTo>
                    <a:pt x="371" y="25"/>
                  </a:moveTo>
                  <a:cubicBezTo>
                    <a:pt x="371" y="25"/>
                    <a:pt x="371" y="25"/>
                    <a:pt x="370" y="25"/>
                  </a:cubicBezTo>
                  <a:cubicBezTo>
                    <a:pt x="371" y="25"/>
                    <a:pt x="371" y="25"/>
                    <a:pt x="371" y="25"/>
                  </a:cubicBezTo>
                  <a:cubicBezTo>
                    <a:pt x="371" y="26"/>
                    <a:pt x="371" y="26"/>
                    <a:pt x="371" y="26"/>
                  </a:cubicBezTo>
                  <a:cubicBezTo>
                    <a:pt x="370" y="26"/>
                    <a:pt x="370" y="26"/>
                    <a:pt x="370" y="26"/>
                  </a:cubicBezTo>
                  <a:cubicBezTo>
                    <a:pt x="370" y="25"/>
                    <a:pt x="370" y="25"/>
                    <a:pt x="370" y="25"/>
                  </a:cubicBezTo>
                  <a:cubicBezTo>
                    <a:pt x="371" y="25"/>
                    <a:pt x="371" y="25"/>
                    <a:pt x="371" y="25"/>
                  </a:cubicBezTo>
                  <a:cubicBezTo>
                    <a:pt x="371" y="25"/>
                    <a:pt x="371" y="25"/>
                    <a:pt x="371" y="25"/>
                  </a:cubicBezTo>
                  <a:close/>
                  <a:moveTo>
                    <a:pt x="372" y="30"/>
                  </a:moveTo>
                  <a:cubicBezTo>
                    <a:pt x="372" y="30"/>
                    <a:pt x="372" y="30"/>
                    <a:pt x="372" y="29"/>
                  </a:cubicBezTo>
                  <a:cubicBezTo>
                    <a:pt x="372" y="30"/>
                    <a:pt x="372" y="30"/>
                    <a:pt x="372" y="30"/>
                  </a:cubicBezTo>
                  <a:cubicBezTo>
                    <a:pt x="372" y="30"/>
                    <a:pt x="372" y="30"/>
                    <a:pt x="372" y="30"/>
                  </a:cubicBezTo>
                  <a:close/>
                  <a:moveTo>
                    <a:pt x="375" y="27"/>
                  </a:moveTo>
                  <a:cubicBezTo>
                    <a:pt x="375" y="27"/>
                    <a:pt x="375" y="27"/>
                    <a:pt x="375" y="27"/>
                  </a:cubicBezTo>
                  <a:cubicBezTo>
                    <a:pt x="374" y="27"/>
                    <a:pt x="374" y="26"/>
                    <a:pt x="374" y="26"/>
                  </a:cubicBezTo>
                  <a:cubicBezTo>
                    <a:pt x="374" y="26"/>
                    <a:pt x="374" y="26"/>
                    <a:pt x="374" y="26"/>
                  </a:cubicBezTo>
                  <a:cubicBezTo>
                    <a:pt x="375" y="26"/>
                    <a:pt x="375" y="26"/>
                    <a:pt x="375" y="26"/>
                  </a:cubicBezTo>
                  <a:cubicBezTo>
                    <a:pt x="375" y="27"/>
                    <a:pt x="375" y="27"/>
                    <a:pt x="375" y="27"/>
                  </a:cubicBezTo>
                  <a:close/>
                  <a:moveTo>
                    <a:pt x="376" y="26"/>
                  </a:moveTo>
                  <a:cubicBezTo>
                    <a:pt x="375" y="26"/>
                    <a:pt x="375" y="26"/>
                    <a:pt x="375" y="26"/>
                  </a:cubicBezTo>
                  <a:cubicBezTo>
                    <a:pt x="375" y="25"/>
                    <a:pt x="376" y="25"/>
                    <a:pt x="377" y="24"/>
                  </a:cubicBezTo>
                  <a:cubicBezTo>
                    <a:pt x="377" y="25"/>
                    <a:pt x="377" y="25"/>
                    <a:pt x="377" y="25"/>
                  </a:cubicBezTo>
                  <a:cubicBezTo>
                    <a:pt x="377" y="25"/>
                    <a:pt x="376" y="26"/>
                    <a:pt x="376" y="26"/>
                  </a:cubicBezTo>
                  <a:close/>
                  <a:moveTo>
                    <a:pt x="377" y="29"/>
                  </a:moveTo>
                  <a:cubicBezTo>
                    <a:pt x="377" y="29"/>
                    <a:pt x="377" y="29"/>
                    <a:pt x="377" y="29"/>
                  </a:cubicBezTo>
                  <a:cubicBezTo>
                    <a:pt x="377" y="29"/>
                    <a:pt x="377" y="28"/>
                    <a:pt x="377" y="28"/>
                  </a:cubicBezTo>
                  <a:cubicBezTo>
                    <a:pt x="378" y="28"/>
                    <a:pt x="378" y="29"/>
                    <a:pt x="379" y="29"/>
                  </a:cubicBezTo>
                  <a:cubicBezTo>
                    <a:pt x="378" y="29"/>
                    <a:pt x="378" y="29"/>
                    <a:pt x="377" y="29"/>
                  </a:cubicBezTo>
                  <a:close/>
                  <a:moveTo>
                    <a:pt x="378" y="27"/>
                  </a:moveTo>
                  <a:cubicBezTo>
                    <a:pt x="378" y="27"/>
                    <a:pt x="378" y="27"/>
                    <a:pt x="378" y="26"/>
                  </a:cubicBezTo>
                  <a:cubicBezTo>
                    <a:pt x="379" y="27"/>
                    <a:pt x="379" y="27"/>
                    <a:pt x="379" y="28"/>
                  </a:cubicBezTo>
                  <a:cubicBezTo>
                    <a:pt x="379" y="28"/>
                    <a:pt x="378" y="27"/>
                    <a:pt x="378" y="27"/>
                  </a:cubicBezTo>
                  <a:close/>
                  <a:moveTo>
                    <a:pt x="380" y="28"/>
                  </a:moveTo>
                  <a:cubicBezTo>
                    <a:pt x="380" y="27"/>
                    <a:pt x="379" y="27"/>
                    <a:pt x="379" y="26"/>
                  </a:cubicBezTo>
                  <a:cubicBezTo>
                    <a:pt x="379" y="26"/>
                    <a:pt x="380" y="27"/>
                    <a:pt x="380" y="27"/>
                  </a:cubicBezTo>
                  <a:cubicBezTo>
                    <a:pt x="380" y="28"/>
                    <a:pt x="380" y="28"/>
                    <a:pt x="380" y="28"/>
                  </a:cubicBezTo>
                  <a:close/>
                  <a:moveTo>
                    <a:pt x="385" y="24"/>
                  </a:moveTo>
                  <a:cubicBezTo>
                    <a:pt x="385" y="25"/>
                    <a:pt x="384" y="25"/>
                    <a:pt x="384" y="25"/>
                  </a:cubicBezTo>
                  <a:cubicBezTo>
                    <a:pt x="383" y="25"/>
                    <a:pt x="382" y="24"/>
                    <a:pt x="381" y="24"/>
                  </a:cubicBezTo>
                  <a:cubicBezTo>
                    <a:pt x="382" y="23"/>
                    <a:pt x="383" y="22"/>
                    <a:pt x="383" y="21"/>
                  </a:cubicBezTo>
                  <a:cubicBezTo>
                    <a:pt x="384" y="22"/>
                    <a:pt x="385" y="23"/>
                    <a:pt x="387" y="24"/>
                  </a:cubicBezTo>
                  <a:cubicBezTo>
                    <a:pt x="386" y="24"/>
                    <a:pt x="386" y="24"/>
                    <a:pt x="385" y="24"/>
                  </a:cubicBezTo>
                  <a:cubicBezTo>
                    <a:pt x="384" y="24"/>
                    <a:pt x="383" y="23"/>
                    <a:pt x="382" y="23"/>
                  </a:cubicBezTo>
                  <a:cubicBezTo>
                    <a:pt x="382" y="23"/>
                    <a:pt x="384" y="23"/>
                    <a:pt x="385" y="24"/>
                  </a:cubicBezTo>
                  <a:close/>
                  <a:moveTo>
                    <a:pt x="383" y="26"/>
                  </a:moveTo>
                  <a:cubicBezTo>
                    <a:pt x="382" y="26"/>
                    <a:pt x="382" y="26"/>
                    <a:pt x="381" y="27"/>
                  </a:cubicBezTo>
                  <a:cubicBezTo>
                    <a:pt x="381" y="26"/>
                    <a:pt x="380" y="26"/>
                    <a:pt x="379" y="25"/>
                  </a:cubicBezTo>
                  <a:cubicBezTo>
                    <a:pt x="380" y="25"/>
                    <a:pt x="380" y="24"/>
                    <a:pt x="380" y="24"/>
                  </a:cubicBezTo>
                  <a:cubicBezTo>
                    <a:pt x="381" y="25"/>
                    <a:pt x="382" y="25"/>
                    <a:pt x="383" y="26"/>
                  </a:cubicBezTo>
                  <a:close/>
                  <a:moveTo>
                    <a:pt x="381" y="29"/>
                  </a:moveTo>
                  <a:cubicBezTo>
                    <a:pt x="381" y="28"/>
                    <a:pt x="381" y="28"/>
                    <a:pt x="381" y="28"/>
                  </a:cubicBezTo>
                  <a:cubicBezTo>
                    <a:pt x="382" y="28"/>
                    <a:pt x="382" y="28"/>
                    <a:pt x="382" y="28"/>
                  </a:cubicBezTo>
                  <a:cubicBezTo>
                    <a:pt x="382" y="29"/>
                    <a:pt x="381" y="29"/>
                    <a:pt x="381" y="29"/>
                  </a:cubicBezTo>
                  <a:close/>
                  <a:moveTo>
                    <a:pt x="384" y="28"/>
                  </a:moveTo>
                  <a:cubicBezTo>
                    <a:pt x="384" y="28"/>
                    <a:pt x="384" y="28"/>
                    <a:pt x="384" y="28"/>
                  </a:cubicBezTo>
                  <a:cubicBezTo>
                    <a:pt x="383" y="28"/>
                    <a:pt x="383" y="28"/>
                    <a:pt x="382" y="27"/>
                  </a:cubicBezTo>
                  <a:cubicBezTo>
                    <a:pt x="383" y="27"/>
                    <a:pt x="383" y="27"/>
                    <a:pt x="383" y="26"/>
                  </a:cubicBezTo>
                  <a:cubicBezTo>
                    <a:pt x="384" y="27"/>
                    <a:pt x="385" y="27"/>
                    <a:pt x="385" y="28"/>
                  </a:cubicBezTo>
                  <a:cubicBezTo>
                    <a:pt x="385" y="28"/>
                    <a:pt x="385" y="28"/>
                    <a:pt x="384" y="28"/>
                  </a:cubicBezTo>
                  <a:close/>
                  <a:moveTo>
                    <a:pt x="384" y="26"/>
                  </a:moveTo>
                  <a:cubicBezTo>
                    <a:pt x="385" y="25"/>
                    <a:pt x="385" y="25"/>
                    <a:pt x="385" y="25"/>
                  </a:cubicBezTo>
                  <a:cubicBezTo>
                    <a:pt x="386" y="25"/>
                    <a:pt x="387" y="26"/>
                    <a:pt x="387" y="26"/>
                  </a:cubicBezTo>
                  <a:cubicBezTo>
                    <a:pt x="387" y="27"/>
                    <a:pt x="387" y="27"/>
                    <a:pt x="386" y="27"/>
                  </a:cubicBezTo>
                  <a:cubicBezTo>
                    <a:pt x="386" y="27"/>
                    <a:pt x="385" y="26"/>
                    <a:pt x="384" y="26"/>
                  </a:cubicBezTo>
                  <a:close/>
                  <a:moveTo>
                    <a:pt x="387" y="28"/>
                  </a:moveTo>
                  <a:cubicBezTo>
                    <a:pt x="387" y="28"/>
                    <a:pt x="387" y="28"/>
                    <a:pt x="387" y="28"/>
                  </a:cubicBezTo>
                  <a:cubicBezTo>
                    <a:pt x="387" y="28"/>
                    <a:pt x="387" y="27"/>
                    <a:pt x="388" y="27"/>
                  </a:cubicBezTo>
                  <a:cubicBezTo>
                    <a:pt x="388" y="28"/>
                    <a:pt x="387" y="28"/>
                    <a:pt x="387" y="28"/>
                  </a:cubicBezTo>
                  <a:close/>
                  <a:moveTo>
                    <a:pt x="386" y="24"/>
                  </a:moveTo>
                  <a:cubicBezTo>
                    <a:pt x="386" y="24"/>
                    <a:pt x="386" y="24"/>
                    <a:pt x="387" y="24"/>
                  </a:cubicBezTo>
                  <a:cubicBezTo>
                    <a:pt x="387" y="24"/>
                    <a:pt x="388" y="25"/>
                    <a:pt x="389" y="26"/>
                  </a:cubicBezTo>
                  <a:cubicBezTo>
                    <a:pt x="389" y="26"/>
                    <a:pt x="388" y="26"/>
                    <a:pt x="388" y="26"/>
                  </a:cubicBezTo>
                  <a:cubicBezTo>
                    <a:pt x="388" y="26"/>
                    <a:pt x="387" y="25"/>
                    <a:pt x="386" y="24"/>
                  </a:cubicBezTo>
                  <a:close/>
                  <a:moveTo>
                    <a:pt x="389" y="27"/>
                  </a:moveTo>
                  <a:cubicBezTo>
                    <a:pt x="389" y="27"/>
                    <a:pt x="389" y="27"/>
                    <a:pt x="389" y="27"/>
                  </a:cubicBezTo>
                  <a:cubicBezTo>
                    <a:pt x="389" y="27"/>
                    <a:pt x="389" y="26"/>
                    <a:pt x="389" y="26"/>
                  </a:cubicBezTo>
                  <a:cubicBezTo>
                    <a:pt x="389" y="27"/>
                    <a:pt x="389" y="27"/>
                    <a:pt x="389" y="27"/>
                  </a:cubicBezTo>
                  <a:close/>
                  <a:moveTo>
                    <a:pt x="390" y="25"/>
                  </a:moveTo>
                  <a:cubicBezTo>
                    <a:pt x="389" y="24"/>
                    <a:pt x="388" y="24"/>
                    <a:pt x="387" y="23"/>
                  </a:cubicBezTo>
                  <a:cubicBezTo>
                    <a:pt x="386" y="23"/>
                    <a:pt x="385" y="22"/>
                    <a:pt x="384" y="21"/>
                  </a:cubicBezTo>
                  <a:cubicBezTo>
                    <a:pt x="384" y="21"/>
                    <a:pt x="385" y="21"/>
                    <a:pt x="385" y="20"/>
                  </a:cubicBezTo>
                  <a:cubicBezTo>
                    <a:pt x="387" y="21"/>
                    <a:pt x="389" y="23"/>
                    <a:pt x="390" y="24"/>
                  </a:cubicBezTo>
                  <a:cubicBezTo>
                    <a:pt x="390" y="24"/>
                    <a:pt x="390" y="25"/>
                    <a:pt x="390" y="25"/>
                  </a:cubicBezTo>
                  <a:close/>
                  <a:moveTo>
                    <a:pt x="392" y="27"/>
                  </a:moveTo>
                  <a:cubicBezTo>
                    <a:pt x="391" y="26"/>
                    <a:pt x="391" y="26"/>
                    <a:pt x="391" y="26"/>
                  </a:cubicBezTo>
                  <a:cubicBezTo>
                    <a:pt x="391" y="26"/>
                    <a:pt x="391" y="26"/>
                    <a:pt x="391" y="25"/>
                  </a:cubicBezTo>
                  <a:cubicBezTo>
                    <a:pt x="392" y="26"/>
                    <a:pt x="392" y="26"/>
                    <a:pt x="392" y="26"/>
                  </a:cubicBezTo>
                  <a:cubicBezTo>
                    <a:pt x="392" y="26"/>
                    <a:pt x="392" y="27"/>
                    <a:pt x="392" y="27"/>
                  </a:cubicBezTo>
                  <a:close/>
                  <a:moveTo>
                    <a:pt x="390" y="25"/>
                  </a:moveTo>
                  <a:cubicBezTo>
                    <a:pt x="390" y="25"/>
                    <a:pt x="390" y="25"/>
                    <a:pt x="391" y="24"/>
                  </a:cubicBezTo>
                  <a:cubicBezTo>
                    <a:pt x="391" y="25"/>
                    <a:pt x="391" y="25"/>
                    <a:pt x="391" y="25"/>
                  </a:cubicBezTo>
                  <a:cubicBezTo>
                    <a:pt x="391" y="25"/>
                    <a:pt x="391" y="25"/>
                    <a:pt x="390" y="25"/>
                  </a:cubicBezTo>
                  <a:close/>
                  <a:moveTo>
                    <a:pt x="393" y="28"/>
                  </a:moveTo>
                  <a:cubicBezTo>
                    <a:pt x="393" y="28"/>
                    <a:pt x="393" y="28"/>
                    <a:pt x="392" y="27"/>
                  </a:cubicBezTo>
                  <a:cubicBezTo>
                    <a:pt x="392" y="27"/>
                    <a:pt x="392" y="27"/>
                    <a:pt x="392" y="27"/>
                  </a:cubicBezTo>
                  <a:cubicBezTo>
                    <a:pt x="393" y="27"/>
                    <a:pt x="393" y="28"/>
                    <a:pt x="393" y="28"/>
                  </a:cubicBezTo>
                  <a:cubicBezTo>
                    <a:pt x="393" y="28"/>
                    <a:pt x="393" y="28"/>
                    <a:pt x="393" y="28"/>
                  </a:cubicBezTo>
                  <a:close/>
                  <a:moveTo>
                    <a:pt x="391" y="23"/>
                  </a:moveTo>
                  <a:cubicBezTo>
                    <a:pt x="391" y="23"/>
                    <a:pt x="392" y="23"/>
                    <a:pt x="392" y="22"/>
                  </a:cubicBezTo>
                  <a:cubicBezTo>
                    <a:pt x="393" y="23"/>
                    <a:pt x="393" y="24"/>
                    <a:pt x="394" y="25"/>
                  </a:cubicBezTo>
                  <a:cubicBezTo>
                    <a:pt x="394" y="25"/>
                    <a:pt x="393" y="25"/>
                    <a:pt x="393" y="25"/>
                  </a:cubicBezTo>
                  <a:cubicBezTo>
                    <a:pt x="393" y="24"/>
                    <a:pt x="392" y="24"/>
                    <a:pt x="391" y="23"/>
                  </a:cubicBezTo>
                  <a:close/>
                  <a:moveTo>
                    <a:pt x="393" y="25"/>
                  </a:moveTo>
                  <a:cubicBezTo>
                    <a:pt x="394" y="25"/>
                    <a:pt x="394" y="25"/>
                    <a:pt x="394" y="25"/>
                  </a:cubicBezTo>
                  <a:cubicBezTo>
                    <a:pt x="394" y="25"/>
                    <a:pt x="394" y="25"/>
                    <a:pt x="394" y="25"/>
                  </a:cubicBezTo>
                  <a:cubicBezTo>
                    <a:pt x="394" y="25"/>
                    <a:pt x="394" y="25"/>
                    <a:pt x="394" y="25"/>
                  </a:cubicBezTo>
                  <a:cubicBezTo>
                    <a:pt x="394" y="25"/>
                    <a:pt x="393" y="25"/>
                    <a:pt x="393" y="25"/>
                  </a:cubicBezTo>
                  <a:close/>
                  <a:moveTo>
                    <a:pt x="395" y="26"/>
                  </a:moveTo>
                  <a:cubicBezTo>
                    <a:pt x="394" y="26"/>
                    <a:pt x="394" y="26"/>
                    <a:pt x="394" y="26"/>
                  </a:cubicBezTo>
                  <a:cubicBezTo>
                    <a:pt x="394" y="26"/>
                    <a:pt x="394" y="26"/>
                    <a:pt x="395" y="26"/>
                  </a:cubicBezTo>
                  <a:cubicBezTo>
                    <a:pt x="395" y="26"/>
                    <a:pt x="395" y="26"/>
                    <a:pt x="395" y="26"/>
                  </a:cubicBezTo>
                  <a:cubicBezTo>
                    <a:pt x="395" y="26"/>
                    <a:pt x="395" y="26"/>
                    <a:pt x="395" y="26"/>
                  </a:cubicBezTo>
                  <a:close/>
                  <a:moveTo>
                    <a:pt x="396" y="24"/>
                  </a:moveTo>
                  <a:cubicBezTo>
                    <a:pt x="396" y="24"/>
                    <a:pt x="396" y="24"/>
                    <a:pt x="395" y="24"/>
                  </a:cubicBezTo>
                  <a:cubicBezTo>
                    <a:pt x="396" y="24"/>
                    <a:pt x="396" y="24"/>
                    <a:pt x="396" y="24"/>
                  </a:cubicBezTo>
                  <a:cubicBezTo>
                    <a:pt x="396" y="24"/>
                    <a:pt x="396" y="24"/>
                    <a:pt x="396" y="24"/>
                  </a:cubicBezTo>
                  <a:cubicBezTo>
                    <a:pt x="396" y="24"/>
                    <a:pt x="396" y="24"/>
                    <a:pt x="396" y="24"/>
                  </a:cubicBezTo>
                  <a:close/>
                  <a:moveTo>
                    <a:pt x="397" y="22"/>
                  </a:moveTo>
                  <a:cubicBezTo>
                    <a:pt x="398" y="23"/>
                    <a:pt x="398" y="23"/>
                    <a:pt x="399" y="23"/>
                  </a:cubicBezTo>
                  <a:cubicBezTo>
                    <a:pt x="398" y="23"/>
                    <a:pt x="398" y="23"/>
                    <a:pt x="398" y="23"/>
                  </a:cubicBezTo>
                  <a:cubicBezTo>
                    <a:pt x="398" y="23"/>
                    <a:pt x="398" y="23"/>
                    <a:pt x="397" y="22"/>
                  </a:cubicBezTo>
                  <a:close/>
                  <a:moveTo>
                    <a:pt x="400" y="25"/>
                  </a:moveTo>
                  <a:cubicBezTo>
                    <a:pt x="400" y="25"/>
                    <a:pt x="399" y="25"/>
                    <a:pt x="399" y="25"/>
                  </a:cubicBezTo>
                  <a:cubicBezTo>
                    <a:pt x="399" y="25"/>
                    <a:pt x="399" y="24"/>
                    <a:pt x="398" y="24"/>
                  </a:cubicBezTo>
                  <a:cubicBezTo>
                    <a:pt x="398" y="24"/>
                    <a:pt x="399" y="23"/>
                    <a:pt x="399" y="23"/>
                  </a:cubicBezTo>
                  <a:cubicBezTo>
                    <a:pt x="399" y="23"/>
                    <a:pt x="400" y="24"/>
                    <a:pt x="400" y="24"/>
                  </a:cubicBezTo>
                  <a:cubicBezTo>
                    <a:pt x="400" y="24"/>
                    <a:pt x="400" y="25"/>
                    <a:pt x="400" y="25"/>
                  </a:cubicBezTo>
                  <a:cubicBezTo>
                    <a:pt x="400" y="25"/>
                    <a:pt x="400" y="25"/>
                    <a:pt x="400" y="25"/>
                  </a:cubicBezTo>
                  <a:close/>
                  <a:moveTo>
                    <a:pt x="402" y="24"/>
                  </a:moveTo>
                  <a:cubicBezTo>
                    <a:pt x="402" y="24"/>
                    <a:pt x="402" y="24"/>
                    <a:pt x="402" y="24"/>
                  </a:cubicBezTo>
                  <a:cubicBezTo>
                    <a:pt x="402" y="24"/>
                    <a:pt x="402" y="23"/>
                    <a:pt x="402" y="23"/>
                  </a:cubicBezTo>
                  <a:cubicBezTo>
                    <a:pt x="402" y="23"/>
                    <a:pt x="402" y="23"/>
                    <a:pt x="402" y="23"/>
                  </a:cubicBezTo>
                  <a:cubicBezTo>
                    <a:pt x="402" y="23"/>
                    <a:pt x="402" y="23"/>
                    <a:pt x="402" y="24"/>
                  </a:cubicBezTo>
                  <a:close/>
                  <a:moveTo>
                    <a:pt x="405" y="26"/>
                  </a:moveTo>
                  <a:cubicBezTo>
                    <a:pt x="405" y="26"/>
                    <a:pt x="405" y="26"/>
                    <a:pt x="405" y="26"/>
                  </a:cubicBezTo>
                  <a:cubicBezTo>
                    <a:pt x="405" y="26"/>
                    <a:pt x="404" y="25"/>
                    <a:pt x="404" y="25"/>
                  </a:cubicBezTo>
                  <a:cubicBezTo>
                    <a:pt x="404" y="25"/>
                    <a:pt x="404" y="24"/>
                    <a:pt x="404" y="24"/>
                  </a:cubicBezTo>
                  <a:cubicBezTo>
                    <a:pt x="405" y="24"/>
                    <a:pt x="405" y="24"/>
                    <a:pt x="406" y="25"/>
                  </a:cubicBezTo>
                  <a:cubicBezTo>
                    <a:pt x="405" y="25"/>
                    <a:pt x="405" y="25"/>
                    <a:pt x="405" y="26"/>
                  </a:cubicBezTo>
                  <a:close/>
                  <a:moveTo>
                    <a:pt x="408" y="26"/>
                  </a:moveTo>
                  <a:cubicBezTo>
                    <a:pt x="408" y="26"/>
                    <a:pt x="407" y="26"/>
                    <a:pt x="407" y="26"/>
                  </a:cubicBezTo>
                  <a:cubicBezTo>
                    <a:pt x="407" y="26"/>
                    <a:pt x="407" y="26"/>
                    <a:pt x="407" y="26"/>
                  </a:cubicBezTo>
                  <a:cubicBezTo>
                    <a:pt x="407" y="26"/>
                    <a:pt x="408" y="26"/>
                    <a:pt x="408" y="26"/>
                  </a:cubicBezTo>
                  <a:close/>
                  <a:moveTo>
                    <a:pt x="408" y="21"/>
                  </a:moveTo>
                  <a:cubicBezTo>
                    <a:pt x="408" y="21"/>
                    <a:pt x="408" y="21"/>
                    <a:pt x="409" y="22"/>
                  </a:cubicBezTo>
                  <a:cubicBezTo>
                    <a:pt x="407" y="22"/>
                    <a:pt x="407" y="23"/>
                    <a:pt x="406" y="24"/>
                  </a:cubicBezTo>
                  <a:cubicBezTo>
                    <a:pt x="405" y="24"/>
                    <a:pt x="405" y="24"/>
                    <a:pt x="404" y="24"/>
                  </a:cubicBezTo>
                  <a:cubicBezTo>
                    <a:pt x="404" y="23"/>
                    <a:pt x="405" y="23"/>
                    <a:pt x="405" y="23"/>
                  </a:cubicBezTo>
                  <a:cubicBezTo>
                    <a:pt x="406" y="22"/>
                    <a:pt x="407" y="22"/>
                    <a:pt x="408" y="21"/>
                  </a:cubicBezTo>
                  <a:close/>
                  <a:moveTo>
                    <a:pt x="406" y="17"/>
                  </a:moveTo>
                  <a:cubicBezTo>
                    <a:pt x="407" y="17"/>
                    <a:pt x="407" y="17"/>
                    <a:pt x="408" y="17"/>
                  </a:cubicBezTo>
                  <a:cubicBezTo>
                    <a:pt x="408" y="18"/>
                    <a:pt x="408" y="18"/>
                    <a:pt x="407" y="18"/>
                  </a:cubicBezTo>
                  <a:cubicBezTo>
                    <a:pt x="407" y="18"/>
                    <a:pt x="406" y="17"/>
                    <a:pt x="406" y="17"/>
                  </a:cubicBezTo>
                  <a:cubicBezTo>
                    <a:pt x="406" y="17"/>
                    <a:pt x="406" y="17"/>
                    <a:pt x="406" y="17"/>
                  </a:cubicBezTo>
                  <a:close/>
                  <a:moveTo>
                    <a:pt x="407" y="18"/>
                  </a:moveTo>
                  <a:cubicBezTo>
                    <a:pt x="405" y="20"/>
                    <a:pt x="403" y="22"/>
                    <a:pt x="403" y="23"/>
                  </a:cubicBezTo>
                  <a:cubicBezTo>
                    <a:pt x="402" y="23"/>
                    <a:pt x="402" y="23"/>
                    <a:pt x="402" y="23"/>
                  </a:cubicBezTo>
                  <a:cubicBezTo>
                    <a:pt x="401" y="23"/>
                    <a:pt x="401" y="23"/>
                    <a:pt x="401" y="22"/>
                  </a:cubicBezTo>
                  <a:cubicBezTo>
                    <a:pt x="402" y="22"/>
                    <a:pt x="402" y="22"/>
                    <a:pt x="402" y="22"/>
                  </a:cubicBezTo>
                  <a:cubicBezTo>
                    <a:pt x="402" y="22"/>
                    <a:pt x="402" y="22"/>
                    <a:pt x="402" y="22"/>
                  </a:cubicBezTo>
                  <a:cubicBezTo>
                    <a:pt x="402" y="22"/>
                    <a:pt x="402" y="22"/>
                    <a:pt x="402" y="22"/>
                  </a:cubicBezTo>
                  <a:cubicBezTo>
                    <a:pt x="402" y="22"/>
                    <a:pt x="402" y="22"/>
                    <a:pt x="402" y="22"/>
                  </a:cubicBezTo>
                  <a:cubicBezTo>
                    <a:pt x="402" y="22"/>
                    <a:pt x="402" y="22"/>
                    <a:pt x="402" y="22"/>
                  </a:cubicBezTo>
                  <a:cubicBezTo>
                    <a:pt x="402" y="21"/>
                    <a:pt x="403" y="19"/>
                    <a:pt x="405" y="17"/>
                  </a:cubicBezTo>
                  <a:cubicBezTo>
                    <a:pt x="406" y="18"/>
                    <a:pt x="406" y="18"/>
                    <a:pt x="407" y="18"/>
                  </a:cubicBezTo>
                  <a:close/>
                  <a:moveTo>
                    <a:pt x="397" y="14"/>
                  </a:moveTo>
                  <a:cubicBezTo>
                    <a:pt x="398" y="14"/>
                    <a:pt x="401" y="15"/>
                    <a:pt x="405" y="17"/>
                  </a:cubicBezTo>
                  <a:cubicBezTo>
                    <a:pt x="403" y="18"/>
                    <a:pt x="401" y="19"/>
                    <a:pt x="400" y="22"/>
                  </a:cubicBezTo>
                  <a:cubicBezTo>
                    <a:pt x="399" y="22"/>
                    <a:pt x="399" y="22"/>
                    <a:pt x="398" y="22"/>
                  </a:cubicBezTo>
                  <a:cubicBezTo>
                    <a:pt x="398" y="22"/>
                    <a:pt x="399" y="22"/>
                    <a:pt x="400" y="23"/>
                  </a:cubicBezTo>
                  <a:cubicBezTo>
                    <a:pt x="400" y="23"/>
                    <a:pt x="400" y="23"/>
                    <a:pt x="400" y="23"/>
                  </a:cubicBezTo>
                  <a:cubicBezTo>
                    <a:pt x="400" y="23"/>
                    <a:pt x="400" y="23"/>
                    <a:pt x="399" y="23"/>
                  </a:cubicBezTo>
                  <a:cubicBezTo>
                    <a:pt x="399" y="23"/>
                    <a:pt x="398" y="22"/>
                    <a:pt x="397" y="22"/>
                  </a:cubicBezTo>
                  <a:cubicBezTo>
                    <a:pt x="397" y="20"/>
                    <a:pt x="397" y="18"/>
                    <a:pt x="399" y="16"/>
                  </a:cubicBezTo>
                  <a:cubicBezTo>
                    <a:pt x="399" y="16"/>
                    <a:pt x="396" y="18"/>
                    <a:pt x="396" y="21"/>
                  </a:cubicBezTo>
                  <a:cubicBezTo>
                    <a:pt x="394" y="21"/>
                    <a:pt x="392" y="20"/>
                    <a:pt x="390" y="19"/>
                  </a:cubicBezTo>
                  <a:cubicBezTo>
                    <a:pt x="390" y="19"/>
                    <a:pt x="393" y="20"/>
                    <a:pt x="396" y="22"/>
                  </a:cubicBezTo>
                  <a:cubicBezTo>
                    <a:pt x="396" y="22"/>
                    <a:pt x="396" y="23"/>
                    <a:pt x="396" y="24"/>
                  </a:cubicBezTo>
                  <a:cubicBezTo>
                    <a:pt x="396" y="24"/>
                    <a:pt x="396" y="24"/>
                    <a:pt x="395" y="24"/>
                  </a:cubicBezTo>
                  <a:cubicBezTo>
                    <a:pt x="395" y="23"/>
                    <a:pt x="394" y="22"/>
                    <a:pt x="393" y="21"/>
                  </a:cubicBezTo>
                  <a:cubicBezTo>
                    <a:pt x="393" y="21"/>
                    <a:pt x="393" y="21"/>
                    <a:pt x="393" y="21"/>
                  </a:cubicBezTo>
                  <a:cubicBezTo>
                    <a:pt x="393" y="21"/>
                    <a:pt x="393" y="21"/>
                    <a:pt x="393" y="21"/>
                  </a:cubicBezTo>
                  <a:cubicBezTo>
                    <a:pt x="392" y="20"/>
                    <a:pt x="390" y="19"/>
                    <a:pt x="388" y="19"/>
                  </a:cubicBezTo>
                  <a:cubicBezTo>
                    <a:pt x="392" y="16"/>
                    <a:pt x="396" y="15"/>
                    <a:pt x="397" y="14"/>
                  </a:cubicBezTo>
                  <a:close/>
                  <a:moveTo>
                    <a:pt x="387" y="19"/>
                  </a:moveTo>
                  <a:cubicBezTo>
                    <a:pt x="389" y="20"/>
                    <a:pt x="390" y="21"/>
                    <a:pt x="392" y="22"/>
                  </a:cubicBezTo>
                  <a:cubicBezTo>
                    <a:pt x="392" y="22"/>
                    <a:pt x="391" y="23"/>
                    <a:pt x="391" y="23"/>
                  </a:cubicBezTo>
                  <a:cubicBezTo>
                    <a:pt x="390" y="22"/>
                    <a:pt x="388" y="21"/>
                    <a:pt x="386" y="20"/>
                  </a:cubicBezTo>
                  <a:cubicBezTo>
                    <a:pt x="386" y="19"/>
                    <a:pt x="387" y="19"/>
                    <a:pt x="387" y="19"/>
                  </a:cubicBezTo>
                  <a:close/>
                  <a:moveTo>
                    <a:pt x="385" y="18"/>
                  </a:moveTo>
                  <a:cubicBezTo>
                    <a:pt x="385" y="18"/>
                    <a:pt x="386" y="18"/>
                    <a:pt x="386" y="18"/>
                  </a:cubicBezTo>
                  <a:cubicBezTo>
                    <a:pt x="386" y="19"/>
                    <a:pt x="385" y="19"/>
                    <a:pt x="385" y="19"/>
                  </a:cubicBezTo>
                  <a:cubicBezTo>
                    <a:pt x="384" y="19"/>
                    <a:pt x="384" y="19"/>
                    <a:pt x="383" y="18"/>
                  </a:cubicBezTo>
                  <a:cubicBezTo>
                    <a:pt x="384" y="18"/>
                    <a:pt x="384" y="18"/>
                    <a:pt x="385" y="18"/>
                  </a:cubicBezTo>
                  <a:close/>
                  <a:moveTo>
                    <a:pt x="383" y="19"/>
                  </a:moveTo>
                  <a:cubicBezTo>
                    <a:pt x="383" y="19"/>
                    <a:pt x="384" y="19"/>
                    <a:pt x="384" y="20"/>
                  </a:cubicBezTo>
                  <a:cubicBezTo>
                    <a:pt x="384" y="20"/>
                    <a:pt x="383" y="20"/>
                    <a:pt x="382" y="21"/>
                  </a:cubicBezTo>
                  <a:cubicBezTo>
                    <a:pt x="382" y="21"/>
                    <a:pt x="382" y="20"/>
                    <a:pt x="381" y="20"/>
                  </a:cubicBezTo>
                  <a:cubicBezTo>
                    <a:pt x="381" y="20"/>
                    <a:pt x="382" y="20"/>
                    <a:pt x="382" y="21"/>
                  </a:cubicBezTo>
                  <a:cubicBezTo>
                    <a:pt x="381" y="21"/>
                    <a:pt x="380" y="22"/>
                    <a:pt x="379" y="23"/>
                  </a:cubicBezTo>
                  <a:cubicBezTo>
                    <a:pt x="379" y="23"/>
                    <a:pt x="378" y="22"/>
                    <a:pt x="378" y="22"/>
                  </a:cubicBezTo>
                  <a:cubicBezTo>
                    <a:pt x="378" y="22"/>
                    <a:pt x="379" y="22"/>
                    <a:pt x="379" y="22"/>
                  </a:cubicBezTo>
                  <a:cubicBezTo>
                    <a:pt x="378" y="22"/>
                    <a:pt x="378" y="22"/>
                    <a:pt x="378" y="22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79" y="20"/>
                    <a:pt x="381" y="19"/>
                    <a:pt x="383" y="19"/>
                  </a:cubicBezTo>
                  <a:close/>
                  <a:moveTo>
                    <a:pt x="376" y="22"/>
                  </a:moveTo>
                  <a:cubicBezTo>
                    <a:pt x="377" y="22"/>
                    <a:pt x="377" y="22"/>
                    <a:pt x="377" y="22"/>
                  </a:cubicBezTo>
                  <a:cubicBezTo>
                    <a:pt x="377" y="22"/>
                    <a:pt x="376" y="22"/>
                    <a:pt x="376" y="22"/>
                  </a:cubicBezTo>
                  <a:cubicBezTo>
                    <a:pt x="376" y="22"/>
                    <a:pt x="376" y="22"/>
                    <a:pt x="376" y="22"/>
                  </a:cubicBezTo>
                  <a:close/>
                  <a:moveTo>
                    <a:pt x="377" y="22"/>
                  </a:moveTo>
                  <a:cubicBezTo>
                    <a:pt x="378" y="23"/>
                    <a:pt x="378" y="23"/>
                    <a:pt x="379" y="23"/>
                  </a:cubicBezTo>
                  <a:cubicBezTo>
                    <a:pt x="379" y="23"/>
                    <a:pt x="379" y="23"/>
                    <a:pt x="379" y="23"/>
                  </a:cubicBezTo>
                  <a:cubicBezTo>
                    <a:pt x="378" y="23"/>
                    <a:pt x="378" y="23"/>
                    <a:pt x="378" y="24"/>
                  </a:cubicBezTo>
                  <a:cubicBezTo>
                    <a:pt x="378" y="23"/>
                    <a:pt x="378" y="23"/>
                    <a:pt x="379" y="23"/>
                  </a:cubicBezTo>
                  <a:cubicBezTo>
                    <a:pt x="378" y="24"/>
                    <a:pt x="378" y="24"/>
                    <a:pt x="378" y="24"/>
                  </a:cubicBezTo>
                  <a:cubicBezTo>
                    <a:pt x="378" y="24"/>
                    <a:pt x="377" y="24"/>
                    <a:pt x="377" y="24"/>
                  </a:cubicBezTo>
                  <a:cubicBezTo>
                    <a:pt x="378" y="24"/>
                    <a:pt x="378" y="24"/>
                    <a:pt x="378" y="24"/>
                  </a:cubicBezTo>
                  <a:cubicBezTo>
                    <a:pt x="378" y="24"/>
                    <a:pt x="378" y="24"/>
                    <a:pt x="377" y="24"/>
                  </a:cubicBezTo>
                  <a:cubicBezTo>
                    <a:pt x="377" y="24"/>
                    <a:pt x="377" y="24"/>
                    <a:pt x="377" y="24"/>
                  </a:cubicBezTo>
                  <a:cubicBezTo>
                    <a:pt x="376" y="23"/>
                    <a:pt x="376" y="23"/>
                    <a:pt x="376" y="23"/>
                  </a:cubicBezTo>
                  <a:cubicBezTo>
                    <a:pt x="376" y="23"/>
                    <a:pt x="377" y="23"/>
                    <a:pt x="377" y="22"/>
                  </a:cubicBezTo>
                  <a:close/>
                  <a:moveTo>
                    <a:pt x="376" y="23"/>
                  </a:moveTo>
                  <a:cubicBezTo>
                    <a:pt x="376" y="23"/>
                    <a:pt x="376" y="23"/>
                    <a:pt x="376" y="23"/>
                  </a:cubicBezTo>
                  <a:cubicBezTo>
                    <a:pt x="376" y="23"/>
                    <a:pt x="376" y="23"/>
                    <a:pt x="376" y="23"/>
                  </a:cubicBezTo>
                  <a:cubicBezTo>
                    <a:pt x="376" y="23"/>
                    <a:pt x="376" y="23"/>
                    <a:pt x="376" y="23"/>
                  </a:cubicBezTo>
                  <a:close/>
                  <a:moveTo>
                    <a:pt x="375" y="23"/>
                  </a:moveTo>
                  <a:cubicBezTo>
                    <a:pt x="375" y="24"/>
                    <a:pt x="376" y="24"/>
                    <a:pt x="376" y="24"/>
                  </a:cubicBezTo>
                  <a:cubicBezTo>
                    <a:pt x="376" y="25"/>
                    <a:pt x="375" y="25"/>
                    <a:pt x="374" y="25"/>
                  </a:cubicBezTo>
                  <a:cubicBezTo>
                    <a:pt x="374" y="25"/>
                    <a:pt x="374" y="25"/>
                    <a:pt x="374" y="25"/>
                  </a:cubicBezTo>
                  <a:cubicBezTo>
                    <a:pt x="374" y="25"/>
                    <a:pt x="375" y="24"/>
                    <a:pt x="375" y="23"/>
                  </a:cubicBezTo>
                  <a:close/>
                  <a:moveTo>
                    <a:pt x="374" y="25"/>
                  </a:moveTo>
                  <a:cubicBezTo>
                    <a:pt x="374" y="25"/>
                    <a:pt x="374" y="25"/>
                    <a:pt x="374" y="26"/>
                  </a:cubicBezTo>
                  <a:cubicBezTo>
                    <a:pt x="374" y="26"/>
                    <a:pt x="374" y="26"/>
                    <a:pt x="374" y="26"/>
                  </a:cubicBezTo>
                  <a:cubicBezTo>
                    <a:pt x="374" y="26"/>
                    <a:pt x="374" y="26"/>
                    <a:pt x="373" y="26"/>
                  </a:cubicBezTo>
                  <a:cubicBezTo>
                    <a:pt x="374" y="25"/>
                    <a:pt x="374" y="25"/>
                    <a:pt x="374" y="25"/>
                  </a:cubicBezTo>
                  <a:close/>
                  <a:moveTo>
                    <a:pt x="374" y="27"/>
                  </a:moveTo>
                  <a:cubicBezTo>
                    <a:pt x="374" y="27"/>
                    <a:pt x="374" y="27"/>
                    <a:pt x="374" y="28"/>
                  </a:cubicBezTo>
                  <a:cubicBezTo>
                    <a:pt x="374" y="27"/>
                    <a:pt x="374" y="27"/>
                    <a:pt x="373" y="27"/>
                  </a:cubicBezTo>
                  <a:cubicBezTo>
                    <a:pt x="373" y="27"/>
                    <a:pt x="374" y="27"/>
                    <a:pt x="374" y="28"/>
                  </a:cubicBezTo>
                  <a:cubicBezTo>
                    <a:pt x="374" y="28"/>
                    <a:pt x="374" y="28"/>
                    <a:pt x="373" y="29"/>
                  </a:cubicBezTo>
                  <a:cubicBezTo>
                    <a:pt x="373" y="29"/>
                    <a:pt x="373" y="28"/>
                    <a:pt x="372" y="28"/>
                  </a:cubicBezTo>
                  <a:cubicBezTo>
                    <a:pt x="372" y="28"/>
                    <a:pt x="373" y="27"/>
                    <a:pt x="373" y="27"/>
                  </a:cubicBezTo>
                  <a:cubicBezTo>
                    <a:pt x="373" y="27"/>
                    <a:pt x="373" y="27"/>
                    <a:pt x="373" y="26"/>
                  </a:cubicBezTo>
                  <a:cubicBezTo>
                    <a:pt x="373" y="26"/>
                    <a:pt x="373" y="27"/>
                    <a:pt x="374" y="27"/>
                  </a:cubicBezTo>
                  <a:close/>
                  <a:moveTo>
                    <a:pt x="373" y="23"/>
                  </a:moveTo>
                  <a:cubicBezTo>
                    <a:pt x="373" y="23"/>
                    <a:pt x="373" y="23"/>
                    <a:pt x="372" y="24"/>
                  </a:cubicBezTo>
                  <a:cubicBezTo>
                    <a:pt x="372" y="24"/>
                    <a:pt x="372" y="24"/>
                    <a:pt x="371" y="24"/>
                  </a:cubicBezTo>
                  <a:cubicBezTo>
                    <a:pt x="370" y="23"/>
                    <a:pt x="369" y="22"/>
                    <a:pt x="368" y="22"/>
                  </a:cubicBezTo>
                  <a:cubicBezTo>
                    <a:pt x="367" y="21"/>
                    <a:pt x="367" y="20"/>
                    <a:pt x="366" y="19"/>
                  </a:cubicBezTo>
                  <a:cubicBezTo>
                    <a:pt x="368" y="20"/>
                    <a:pt x="371" y="21"/>
                    <a:pt x="373" y="23"/>
                  </a:cubicBezTo>
                  <a:close/>
                  <a:moveTo>
                    <a:pt x="362" y="15"/>
                  </a:moveTo>
                  <a:cubicBezTo>
                    <a:pt x="363" y="16"/>
                    <a:pt x="364" y="17"/>
                    <a:pt x="365" y="18"/>
                  </a:cubicBezTo>
                  <a:cubicBezTo>
                    <a:pt x="364" y="18"/>
                    <a:pt x="362" y="17"/>
                    <a:pt x="361" y="17"/>
                  </a:cubicBezTo>
                  <a:cubicBezTo>
                    <a:pt x="361" y="17"/>
                    <a:pt x="363" y="17"/>
                    <a:pt x="365" y="18"/>
                  </a:cubicBezTo>
                  <a:cubicBezTo>
                    <a:pt x="366" y="20"/>
                    <a:pt x="366" y="21"/>
                    <a:pt x="367" y="23"/>
                  </a:cubicBezTo>
                  <a:cubicBezTo>
                    <a:pt x="365" y="21"/>
                    <a:pt x="362" y="20"/>
                    <a:pt x="360" y="18"/>
                  </a:cubicBezTo>
                  <a:cubicBezTo>
                    <a:pt x="360" y="18"/>
                    <a:pt x="363" y="20"/>
                    <a:pt x="367" y="23"/>
                  </a:cubicBezTo>
                  <a:cubicBezTo>
                    <a:pt x="367" y="25"/>
                    <a:pt x="367" y="26"/>
                    <a:pt x="366" y="27"/>
                  </a:cubicBezTo>
                  <a:cubicBezTo>
                    <a:pt x="366" y="27"/>
                    <a:pt x="366" y="27"/>
                    <a:pt x="366" y="27"/>
                  </a:cubicBezTo>
                  <a:cubicBezTo>
                    <a:pt x="366" y="27"/>
                    <a:pt x="366" y="27"/>
                    <a:pt x="366" y="27"/>
                  </a:cubicBezTo>
                  <a:cubicBezTo>
                    <a:pt x="366" y="27"/>
                    <a:pt x="366" y="27"/>
                    <a:pt x="366" y="28"/>
                  </a:cubicBezTo>
                  <a:cubicBezTo>
                    <a:pt x="366" y="28"/>
                    <a:pt x="365" y="28"/>
                    <a:pt x="365" y="29"/>
                  </a:cubicBezTo>
                  <a:cubicBezTo>
                    <a:pt x="365" y="29"/>
                    <a:pt x="365" y="29"/>
                    <a:pt x="364" y="29"/>
                  </a:cubicBezTo>
                  <a:cubicBezTo>
                    <a:pt x="363" y="23"/>
                    <a:pt x="360" y="19"/>
                    <a:pt x="357" y="17"/>
                  </a:cubicBezTo>
                  <a:cubicBezTo>
                    <a:pt x="359" y="16"/>
                    <a:pt x="360" y="15"/>
                    <a:pt x="362" y="15"/>
                  </a:cubicBezTo>
                  <a:close/>
                  <a:moveTo>
                    <a:pt x="357" y="17"/>
                  </a:moveTo>
                  <a:cubicBezTo>
                    <a:pt x="360" y="20"/>
                    <a:pt x="361" y="23"/>
                    <a:pt x="362" y="26"/>
                  </a:cubicBezTo>
                  <a:cubicBezTo>
                    <a:pt x="361" y="26"/>
                    <a:pt x="361" y="26"/>
                    <a:pt x="361" y="26"/>
                  </a:cubicBezTo>
                  <a:cubicBezTo>
                    <a:pt x="360" y="24"/>
                    <a:pt x="359" y="23"/>
                    <a:pt x="359" y="23"/>
                  </a:cubicBezTo>
                  <a:cubicBezTo>
                    <a:pt x="359" y="22"/>
                    <a:pt x="360" y="22"/>
                    <a:pt x="360" y="22"/>
                  </a:cubicBezTo>
                  <a:cubicBezTo>
                    <a:pt x="359" y="22"/>
                    <a:pt x="359" y="23"/>
                    <a:pt x="359" y="23"/>
                  </a:cubicBezTo>
                  <a:cubicBezTo>
                    <a:pt x="358" y="23"/>
                    <a:pt x="358" y="23"/>
                    <a:pt x="358" y="23"/>
                  </a:cubicBezTo>
                  <a:cubicBezTo>
                    <a:pt x="357" y="21"/>
                    <a:pt x="356" y="20"/>
                    <a:pt x="355" y="19"/>
                  </a:cubicBezTo>
                  <a:cubicBezTo>
                    <a:pt x="355" y="18"/>
                    <a:pt x="356" y="18"/>
                    <a:pt x="357" y="17"/>
                  </a:cubicBezTo>
                  <a:close/>
                  <a:moveTo>
                    <a:pt x="355" y="16"/>
                  </a:moveTo>
                  <a:cubicBezTo>
                    <a:pt x="355" y="16"/>
                    <a:pt x="356" y="17"/>
                    <a:pt x="356" y="17"/>
                  </a:cubicBezTo>
                  <a:cubicBezTo>
                    <a:pt x="355" y="17"/>
                    <a:pt x="354" y="18"/>
                    <a:pt x="354" y="18"/>
                  </a:cubicBezTo>
                  <a:cubicBezTo>
                    <a:pt x="353" y="18"/>
                    <a:pt x="353" y="17"/>
                    <a:pt x="353" y="17"/>
                  </a:cubicBezTo>
                  <a:cubicBezTo>
                    <a:pt x="353" y="17"/>
                    <a:pt x="354" y="16"/>
                    <a:pt x="355" y="16"/>
                  </a:cubicBezTo>
                  <a:close/>
                  <a:moveTo>
                    <a:pt x="353" y="18"/>
                  </a:moveTo>
                  <a:cubicBezTo>
                    <a:pt x="351" y="19"/>
                    <a:pt x="350" y="20"/>
                    <a:pt x="349" y="20"/>
                  </a:cubicBezTo>
                  <a:cubicBezTo>
                    <a:pt x="349" y="20"/>
                    <a:pt x="349" y="20"/>
                    <a:pt x="349" y="20"/>
                  </a:cubicBezTo>
                  <a:cubicBezTo>
                    <a:pt x="349" y="20"/>
                    <a:pt x="349" y="20"/>
                    <a:pt x="349" y="20"/>
                  </a:cubicBezTo>
                  <a:cubicBezTo>
                    <a:pt x="348" y="21"/>
                    <a:pt x="348" y="22"/>
                    <a:pt x="347" y="22"/>
                  </a:cubicBezTo>
                  <a:cubicBezTo>
                    <a:pt x="346" y="22"/>
                    <a:pt x="346" y="21"/>
                    <a:pt x="345" y="21"/>
                  </a:cubicBezTo>
                  <a:cubicBezTo>
                    <a:pt x="347" y="19"/>
                    <a:pt x="349" y="18"/>
                    <a:pt x="352" y="17"/>
                  </a:cubicBezTo>
                  <a:cubicBezTo>
                    <a:pt x="352" y="18"/>
                    <a:pt x="352" y="18"/>
                    <a:pt x="353" y="18"/>
                  </a:cubicBezTo>
                  <a:close/>
                  <a:moveTo>
                    <a:pt x="351" y="17"/>
                  </a:moveTo>
                  <a:cubicBezTo>
                    <a:pt x="348" y="18"/>
                    <a:pt x="346" y="19"/>
                    <a:pt x="344" y="20"/>
                  </a:cubicBezTo>
                  <a:cubicBezTo>
                    <a:pt x="343" y="19"/>
                    <a:pt x="342" y="19"/>
                    <a:pt x="342" y="19"/>
                  </a:cubicBezTo>
                  <a:cubicBezTo>
                    <a:pt x="343" y="18"/>
                    <a:pt x="343" y="18"/>
                    <a:pt x="343" y="18"/>
                  </a:cubicBezTo>
                  <a:cubicBezTo>
                    <a:pt x="343" y="18"/>
                    <a:pt x="342" y="18"/>
                    <a:pt x="342" y="18"/>
                  </a:cubicBezTo>
                  <a:cubicBezTo>
                    <a:pt x="341" y="18"/>
                    <a:pt x="340" y="17"/>
                    <a:pt x="340" y="17"/>
                  </a:cubicBezTo>
                  <a:cubicBezTo>
                    <a:pt x="342" y="16"/>
                    <a:pt x="343" y="15"/>
                    <a:pt x="343" y="15"/>
                  </a:cubicBezTo>
                  <a:cubicBezTo>
                    <a:pt x="342" y="15"/>
                    <a:pt x="340" y="16"/>
                    <a:pt x="339" y="17"/>
                  </a:cubicBezTo>
                  <a:cubicBezTo>
                    <a:pt x="338" y="16"/>
                    <a:pt x="337" y="15"/>
                    <a:pt x="337" y="15"/>
                  </a:cubicBezTo>
                  <a:cubicBezTo>
                    <a:pt x="339" y="13"/>
                    <a:pt x="341" y="12"/>
                    <a:pt x="344" y="11"/>
                  </a:cubicBezTo>
                  <a:cubicBezTo>
                    <a:pt x="346" y="12"/>
                    <a:pt x="349" y="14"/>
                    <a:pt x="351" y="17"/>
                  </a:cubicBezTo>
                  <a:close/>
                  <a:moveTo>
                    <a:pt x="342" y="10"/>
                  </a:moveTo>
                  <a:cubicBezTo>
                    <a:pt x="342" y="10"/>
                    <a:pt x="343" y="11"/>
                    <a:pt x="344" y="11"/>
                  </a:cubicBezTo>
                  <a:cubicBezTo>
                    <a:pt x="338" y="13"/>
                    <a:pt x="334" y="15"/>
                    <a:pt x="332" y="17"/>
                  </a:cubicBezTo>
                  <a:cubicBezTo>
                    <a:pt x="331" y="16"/>
                    <a:pt x="331" y="16"/>
                    <a:pt x="331" y="16"/>
                  </a:cubicBezTo>
                  <a:cubicBezTo>
                    <a:pt x="334" y="12"/>
                    <a:pt x="339" y="11"/>
                    <a:pt x="342" y="10"/>
                  </a:cubicBezTo>
                  <a:close/>
                  <a:moveTo>
                    <a:pt x="330" y="16"/>
                  </a:moveTo>
                  <a:cubicBezTo>
                    <a:pt x="331" y="16"/>
                    <a:pt x="331" y="17"/>
                    <a:pt x="331" y="17"/>
                  </a:cubicBezTo>
                  <a:cubicBezTo>
                    <a:pt x="330" y="18"/>
                    <a:pt x="329" y="19"/>
                    <a:pt x="328" y="20"/>
                  </a:cubicBezTo>
                  <a:cubicBezTo>
                    <a:pt x="329" y="18"/>
                    <a:pt x="330" y="17"/>
                    <a:pt x="330" y="16"/>
                  </a:cubicBezTo>
                  <a:close/>
                  <a:moveTo>
                    <a:pt x="327" y="18"/>
                  </a:moveTo>
                  <a:cubicBezTo>
                    <a:pt x="326" y="18"/>
                    <a:pt x="326" y="19"/>
                    <a:pt x="326" y="19"/>
                  </a:cubicBezTo>
                  <a:cubicBezTo>
                    <a:pt x="326" y="19"/>
                    <a:pt x="326" y="19"/>
                    <a:pt x="326" y="18"/>
                  </a:cubicBezTo>
                  <a:cubicBezTo>
                    <a:pt x="326" y="18"/>
                    <a:pt x="326" y="18"/>
                    <a:pt x="326" y="18"/>
                  </a:cubicBezTo>
                  <a:cubicBezTo>
                    <a:pt x="326" y="18"/>
                    <a:pt x="326" y="18"/>
                    <a:pt x="327" y="18"/>
                  </a:cubicBezTo>
                  <a:close/>
                  <a:moveTo>
                    <a:pt x="326" y="20"/>
                  </a:moveTo>
                  <a:cubicBezTo>
                    <a:pt x="326" y="20"/>
                    <a:pt x="326" y="20"/>
                    <a:pt x="326" y="20"/>
                  </a:cubicBezTo>
                  <a:cubicBezTo>
                    <a:pt x="326" y="20"/>
                    <a:pt x="326" y="20"/>
                    <a:pt x="326" y="20"/>
                  </a:cubicBezTo>
                  <a:cubicBezTo>
                    <a:pt x="326" y="20"/>
                    <a:pt x="326" y="20"/>
                    <a:pt x="326" y="20"/>
                  </a:cubicBezTo>
                  <a:close/>
                  <a:moveTo>
                    <a:pt x="323" y="16"/>
                  </a:moveTo>
                  <a:cubicBezTo>
                    <a:pt x="323" y="16"/>
                    <a:pt x="323" y="17"/>
                    <a:pt x="323" y="17"/>
                  </a:cubicBezTo>
                  <a:cubicBezTo>
                    <a:pt x="323" y="17"/>
                    <a:pt x="322" y="17"/>
                    <a:pt x="322" y="16"/>
                  </a:cubicBezTo>
                  <a:cubicBezTo>
                    <a:pt x="322" y="16"/>
                    <a:pt x="323" y="16"/>
                    <a:pt x="323" y="16"/>
                  </a:cubicBezTo>
                  <a:close/>
                  <a:moveTo>
                    <a:pt x="321" y="17"/>
                  </a:moveTo>
                  <a:cubicBezTo>
                    <a:pt x="322" y="17"/>
                    <a:pt x="323" y="17"/>
                    <a:pt x="323" y="18"/>
                  </a:cubicBezTo>
                  <a:cubicBezTo>
                    <a:pt x="323" y="18"/>
                    <a:pt x="322" y="19"/>
                    <a:pt x="322" y="19"/>
                  </a:cubicBezTo>
                  <a:cubicBezTo>
                    <a:pt x="322" y="19"/>
                    <a:pt x="322" y="19"/>
                    <a:pt x="322" y="19"/>
                  </a:cubicBezTo>
                  <a:cubicBezTo>
                    <a:pt x="322" y="19"/>
                    <a:pt x="321" y="19"/>
                    <a:pt x="321" y="19"/>
                  </a:cubicBezTo>
                  <a:cubicBezTo>
                    <a:pt x="321" y="18"/>
                    <a:pt x="321" y="18"/>
                    <a:pt x="321" y="17"/>
                  </a:cubicBezTo>
                  <a:cubicBezTo>
                    <a:pt x="321" y="17"/>
                    <a:pt x="321" y="17"/>
                    <a:pt x="321" y="17"/>
                  </a:cubicBezTo>
                  <a:close/>
                  <a:moveTo>
                    <a:pt x="321" y="16"/>
                  </a:moveTo>
                  <a:cubicBezTo>
                    <a:pt x="321" y="16"/>
                    <a:pt x="320" y="16"/>
                    <a:pt x="320" y="16"/>
                  </a:cubicBezTo>
                  <a:cubicBezTo>
                    <a:pt x="320" y="16"/>
                    <a:pt x="320" y="16"/>
                    <a:pt x="320" y="16"/>
                  </a:cubicBezTo>
                  <a:cubicBezTo>
                    <a:pt x="320" y="16"/>
                    <a:pt x="321" y="16"/>
                    <a:pt x="321" y="16"/>
                  </a:cubicBezTo>
                  <a:close/>
                  <a:moveTo>
                    <a:pt x="299" y="21"/>
                  </a:moveTo>
                  <a:cubicBezTo>
                    <a:pt x="299" y="21"/>
                    <a:pt x="299" y="21"/>
                    <a:pt x="299" y="20"/>
                  </a:cubicBezTo>
                  <a:cubicBezTo>
                    <a:pt x="299" y="20"/>
                    <a:pt x="299" y="19"/>
                    <a:pt x="299" y="19"/>
                  </a:cubicBezTo>
                  <a:cubicBezTo>
                    <a:pt x="299" y="19"/>
                    <a:pt x="300" y="19"/>
                    <a:pt x="300" y="19"/>
                  </a:cubicBezTo>
                  <a:cubicBezTo>
                    <a:pt x="299" y="20"/>
                    <a:pt x="299" y="20"/>
                    <a:pt x="299" y="21"/>
                  </a:cubicBezTo>
                  <a:close/>
                  <a:moveTo>
                    <a:pt x="300" y="19"/>
                  </a:moveTo>
                  <a:cubicBezTo>
                    <a:pt x="300" y="19"/>
                    <a:pt x="299" y="19"/>
                    <a:pt x="299" y="19"/>
                  </a:cubicBezTo>
                  <a:cubicBezTo>
                    <a:pt x="300" y="18"/>
                    <a:pt x="300" y="17"/>
                    <a:pt x="300" y="17"/>
                  </a:cubicBezTo>
                  <a:cubicBezTo>
                    <a:pt x="301" y="17"/>
                    <a:pt x="301" y="17"/>
                    <a:pt x="301" y="18"/>
                  </a:cubicBezTo>
                  <a:cubicBezTo>
                    <a:pt x="301" y="18"/>
                    <a:pt x="300" y="19"/>
                    <a:pt x="300" y="19"/>
                  </a:cubicBezTo>
                  <a:close/>
                  <a:moveTo>
                    <a:pt x="302" y="17"/>
                  </a:moveTo>
                  <a:cubicBezTo>
                    <a:pt x="301" y="17"/>
                    <a:pt x="301" y="16"/>
                    <a:pt x="301" y="16"/>
                  </a:cubicBezTo>
                  <a:cubicBezTo>
                    <a:pt x="301" y="15"/>
                    <a:pt x="302" y="15"/>
                    <a:pt x="302" y="14"/>
                  </a:cubicBezTo>
                  <a:cubicBezTo>
                    <a:pt x="303" y="15"/>
                    <a:pt x="303" y="15"/>
                    <a:pt x="304" y="16"/>
                  </a:cubicBezTo>
                  <a:cubicBezTo>
                    <a:pt x="303" y="16"/>
                    <a:pt x="303" y="17"/>
                    <a:pt x="302" y="17"/>
                  </a:cubicBezTo>
                  <a:cubicBezTo>
                    <a:pt x="302" y="17"/>
                    <a:pt x="302" y="17"/>
                    <a:pt x="302" y="17"/>
                  </a:cubicBezTo>
                  <a:close/>
                  <a:moveTo>
                    <a:pt x="309" y="13"/>
                  </a:moveTo>
                  <a:cubicBezTo>
                    <a:pt x="308" y="12"/>
                    <a:pt x="307" y="12"/>
                    <a:pt x="306" y="12"/>
                  </a:cubicBezTo>
                  <a:cubicBezTo>
                    <a:pt x="307" y="11"/>
                    <a:pt x="308" y="10"/>
                    <a:pt x="308" y="10"/>
                  </a:cubicBezTo>
                  <a:cubicBezTo>
                    <a:pt x="310" y="11"/>
                    <a:pt x="312" y="13"/>
                    <a:pt x="313" y="15"/>
                  </a:cubicBezTo>
                  <a:cubicBezTo>
                    <a:pt x="312" y="14"/>
                    <a:pt x="311" y="14"/>
                    <a:pt x="310" y="13"/>
                  </a:cubicBezTo>
                  <a:cubicBezTo>
                    <a:pt x="310" y="13"/>
                    <a:pt x="310" y="13"/>
                    <a:pt x="310" y="13"/>
                  </a:cubicBezTo>
                  <a:cubicBezTo>
                    <a:pt x="310" y="13"/>
                    <a:pt x="310" y="13"/>
                    <a:pt x="309" y="13"/>
                  </a:cubicBezTo>
                  <a:close/>
                  <a:moveTo>
                    <a:pt x="309" y="13"/>
                  </a:moveTo>
                  <a:cubicBezTo>
                    <a:pt x="309" y="13"/>
                    <a:pt x="309" y="13"/>
                    <a:pt x="308" y="13"/>
                  </a:cubicBezTo>
                  <a:cubicBezTo>
                    <a:pt x="308" y="13"/>
                    <a:pt x="307" y="13"/>
                    <a:pt x="306" y="12"/>
                  </a:cubicBezTo>
                  <a:cubicBezTo>
                    <a:pt x="306" y="12"/>
                    <a:pt x="307" y="13"/>
                    <a:pt x="308" y="14"/>
                  </a:cubicBezTo>
                  <a:cubicBezTo>
                    <a:pt x="307" y="14"/>
                    <a:pt x="306" y="15"/>
                    <a:pt x="305" y="15"/>
                  </a:cubicBezTo>
                  <a:cubicBezTo>
                    <a:pt x="304" y="15"/>
                    <a:pt x="304" y="14"/>
                    <a:pt x="303" y="14"/>
                  </a:cubicBezTo>
                  <a:cubicBezTo>
                    <a:pt x="304" y="13"/>
                    <a:pt x="305" y="12"/>
                    <a:pt x="306" y="12"/>
                  </a:cubicBezTo>
                  <a:cubicBezTo>
                    <a:pt x="307" y="12"/>
                    <a:pt x="308" y="12"/>
                    <a:pt x="309" y="13"/>
                  </a:cubicBezTo>
                  <a:close/>
                  <a:moveTo>
                    <a:pt x="302" y="22"/>
                  </a:moveTo>
                  <a:cubicBezTo>
                    <a:pt x="302" y="22"/>
                    <a:pt x="302" y="22"/>
                    <a:pt x="302" y="22"/>
                  </a:cubicBezTo>
                  <a:cubicBezTo>
                    <a:pt x="302" y="22"/>
                    <a:pt x="302" y="21"/>
                    <a:pt x="302" y="21"/>
                  </a:cubicBezTo>
                  <a:cubicBezTo>
                    <a:pt x="302" y="21"/>
                    <a:pt x="302" y="22"/>
                    <a:pt x="302" y="22"/>
                  </a:cubicBezTo>
                  <a:close/>
                  <a:moveTo>
                    <a:pt x="304" y="20"/>
                  </a:moveTo>
                  <a:cubicBezTo>
                    <a:pt x="303" y="19"/>
                    <a:pt x="303" y="19"/>
                    <a:pt x="303" y="19"/>
                  </a:cubicBezTo>
                  <a:cubicBezTo>
                    <a:pt x="303" y="19"/>
                    <a:pt x="303" y="18"/>
                    <a:pt x="303" y="18"/>
                  </a:cubicBezTo>
                  <a:cubicBezTo>
                    <a:pt x="304" y="18"/>
                    <a:pt x="304" y="19"/>
                    <a:pt x="304" y="19"/>
                  </a:cubicBezTo>
                  <a:cubicBezTo>
                    <a:pt x="304" y="19"/>
                    <a:pt x="304" y="19"/>
                    <a:pt x="304" y="20"/>
                  </a:cubicBezTo>
                  <a:close/>
                  <a:moveTo>
                    <a:pt x="304" y="18"/>
                  </a:moveTo>
                  <a:cubicBezTo>
                    <a:pt x="304" y="18"/>
                    <a:pt x="304" y="17"/>
                    <a:pt x="305" y="17"/>
                  </a:cubicBezTo>
                  <a:cubicBezTo>
                    <a:pt x="305" y="17"/>
                    <a:pt x="305" y="18"/>
                    <a:pt x="306" y="18"/>
                  </a:cubicBezTo>
                  <a:cubicBezTo>
                    <a:pt x="305" y="18"/>
                    <a:pt x="305" y="18"/>
                    <a:pt x="305" y="19"/>
                  </a:cubicBezTo>
                  <a:cubicBezTo>
                    <a:pt x="304" y="18"/>
                    <a:pt x="304" y="18"/>
                    <a:pt x="304" y="18"/>
                  </a:cubicBezTo>
                  <a:close/>
                  <a:moveTo>
                    <a:pt x="306" y="22"/>
                  </a:moveTo>
                  <a:cubicBezTo>
                    <a:pt x="305" y="21"/>
                    <a:pt x="305" y="20"/>
                    <a:pt x="305" y="19"/>
                  </a:cubicBezTo>
                  <a:cubicBezTo>
                    <a:pt x="306" y="20"/>
                    <a:pt x="306" y="20"/>
                    <a:pt x="307" y="20"/>
                  </a:cubicBezTo>
                  <a:cubicBezTo>
                    <a:pt x="307" y="20"/>
                    <a:pt x="307" y="21"/>
                    <a:pt x="307" y="21"/>
                  </a:cubicBezTo>
                  <a:cubicBezTo>
                    <a:pt x="306" y="21"/>
                    <a:pt x="306" y="22"/>
                    <a:pt x="306" y="22"/>
                  </a:cubicBezTo>
                  <a:close/>
                  <a:moveTo>
                    <a:pt x="306" y="19"/>
                  </a:moveTo>
                  <a:cubicBezTo>
                    <a:pt x="306" y="19"/>
                    <a:pt x="306" y="19"/>
                    <a:pt x="306" y="19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06" y="16"/>
                  </a:moveTo>
                  <a:cubicBezTo>
                    <a:pt x="306" y="16"/>
                    <a:pt x="306" y="16"/>
                    <a:pt x="306" y="15"/>
                  </a:cubicBezTo>
                  <a:cubicBezTo>
                    <a:pt x="306" y="16"/>
                    <a:pt x="307" y="16"/>
                    <a:pt x="308" y="17"/>
                  </a:cubicBezTo>
                  <a:cubicBezTo>
                    <a:pt x="307" y="17"/>
                    <a:pt x="307" y="17"/>
                    <a:pt x="307" y="17"/>
                  </a:cubicBezTo>
                  <a:cubicBezTo>
                    <a:pt x="307" y="17"/>
                    <a:pt x="306" y="16"/>
                    <a:pt x="306" y="16"/>
                  </a:cubicBezTo>
                  <a:close/>
                  <a:moveTo>
                    <a:pt x="309" y="20"/>
                  </a:moveTo>
                  <a:cubicBezTo>
                    <a:pt x="309" y="20"/>
                    <a:pt x="309" y="19"/>
                    <a:pt x="309" y="19"/>
                  </a:cubicBezTo>
                  <a:cubicBezTo>
                    <a:pt x="309" y="19"/>
                    <a:pt x="309" y="19"/>
                    <a:pt x="309" y="20"/>
                  </a:cubicBezTo>
                  <a:cubicBezTo>
                    <a:pt x="309" y="20"/>
                    <a:pt x="309" y="20"/>
                    <a:pt x="309" y="20"/>
                  </a:cubicBezTo>
                  <a:close/>
                  <a:moveTo>
                    <a:pt x="309" y="19"/>
                  </a:moveTo>
                  <a:cubicBezTo>
                    <a:pt x="308" y="19"/>
                    <a:pt x="308" y="18"/>
                    <a:pt x="307" y="17"/>
                  </a:cubicBezTo>
                  <a:cubicBezTo>
                    <a:pt x="307" y="17"/>
                    <a:pt x="308" y="17"/>
                    <a:pt x="308" y="17"/>
                  </a:cubicBezTo>
                  <a:cubicBezTo>
                    <a:pt x="309" y="18"/>
                    <a:pt x="309" y="18"/>
                    <a:pt x="310" y="19"/>
                  </a:cubicBezTo>
                  <a:cubicBezTo>
                    <a:pt x="309" y="19"/>
                    <a:pt x="309" y="19"/>
                    <a:pt x="309" y="19"/>
                  </a:cubicBezTo>
                  <a:cubicBezTo>
                    <a:pt x="309" y="19"/>
                    <a:pt x="309" y="19"/>
                    <a:pt x="309" y="19"/>
                  </a:cubicBezTo>
                  <a:close/>
                  <a:moveTo>
                    <a:pt x="310" y="21"/>
                  </a:moveTo>
                  <a:cubicBezTo>
                    <a:pt x="310" y="21"/>
                    <a:pt x="310" y="21"/>
                    <a:pt x="310" y="21"/>
                  </a:cubicBezTo>
                  <a:cubicBezTo>
                    <a:pt x="310" y="21"/>
                    <a:pt x="310" y="21"/>
                    <a:pt x="310" y="21"/>
                  </a:cubicBezTo>
                  <a:cubicBezTo>
                    <a:pt x="310" y="21"/>
                    <a:pt x="310" y="21"/>
                    <a:pt x="310" y="21"/>
                  </a:cubicBezTo>
                  <a:close/>
                  <a:moveTo>
                    <a:pt x="308" y="17"/>
                  </a:moveTo>
                  <a:cubicBezTo>
                    <a:pt x="309" y="16"/>
                    <a:pt x="310" y="16"/>
                    <a:pt x="310" y="16"/>
                  </a:cubicBezTo>
                  <a:cubicBezTo>
                    <a:pt x="309" y="16"/>
                    <a:pt x="309" y="16"/>
                    <a:pt x="308" y="17"/>
                  </a:cubicBezTo>
                  <a:cubicBezTo>
                    <a:pt x="307" y="16"/>
                    <a:pt x="307" y="16"/>
                    <a:pt x="306" y="15"/>
                  </a:cubicBezTo>
                  <a:cubicBezTo>
                    <a:pt x="307" y="15"/>
                    <a:pt x="308" y="14"/>
                    <a:pt x="308" y="14"/>
                  </a:cubicBezTo>
                  <a:cubicBezTo>
                    <a:pt x="309" y="15"/>
                    <a:pt x="311" y="16"/>
                    <a:pt x="312" y="18"/>
                  </a:cubicBezTo>
                  <a:cubicBezTo>
                    <a:pt x="311" y="18"/>
                    <a:pt x="311" y="18"/>
                    <a:pt x="310" y="19"/>
                  </a:cubicBezTo>
                  <a:cubicBezTo>
                    <a:pt x="310" y="18"/>
                    <a:pt x="309" y="17"/>
                    <a:pt x="308" y="17"/>
                  </a:cubicBezTo>
                  <a:close/>
                  <a:moveTo>
                    <a:pt x="313" y="21"/>
                  </a:moveTo>
                  <a:cubicBezTo>
                    <a:pt x="312" y="21"/>
                    <a:pt x="312" y="21"/>
                    <a:pt x="312" y="21"/>
                  </a:cubicBezTo>
                  <a:cubicBezTo>
                    <a:pt x="312" y="20"/>
                    <a:pt x="312" y="20"/>
                    <a:pt x="311" y="20"/>
                  </a:cubicBezTo>
                  <a:cubicBezTo>
                    <a:pt x="312" y="19"/>
                    <a:pt x="312" y="19"/>
                    <a:pt x="312" y="19"/>
                  </a:cubicBezTo>
                  <a:cubicBezTo>
                    <a:pt x="312" y="20"/>
                    <a:pt x="313" y="20"/>
                    <a:pt x="313" y="21"/>
                  </a:cubicBezTo>
                  <a:cubicBezTo>
                    <a:pt x="313" y="21"/>
                    <a:pt x="313" y="21"/>
                    <a:pt x="313" y="21"/>
                  </a:cubicBezTo>
                  <a:close/>
                  <a:moveTo>
                    <a:pt x="309" y="14"/>
                  </a:moveTo>
                  <a:cubicBezTo>
                    <a:pt x="309" y="13"/>
                    <a:pt x="309" y="13"/>
                    <a:pt x="309" y="13"/>
                  </a:cubicBezTo>
                  <a:cubicBezTo>
                    <a:pt x="311" y="14"/>
                    <a:pt x="313" y="15"/>
                    <a:pt x="314" y="16"/>
                  </a:cubicBezTo>
                  <a:cubicBezTo>
                    <a:pt x="314" y="16"/>
                    <a:pt x="315" y="16"/>
                    <a:pt x="315" y="17"/>
                  </a:cubicBezTo>
                  <a:cubicBezTo>
                    <a:pt x="314" y="17"/>
                    <a:pt x="314" y="17"/>
                    <a:pt x="313" y="17"/>
                  </a:cubicBezTo>
                  <a:cubicBezTo>
                    <a:pt x="312" y="16"/>
                    <a:pt x="310" y="15"/>
                    <a:pt x="309" y="14"/>
                  </a:cubicBezTo>
                  <a:close/>
                  <a:moveTo>
                    <a:pt x="314" y="18"/>
                  </a:moveTo>
                  <a:cubicBezTo>
                    <a:pt x="314" y="18"/>
                    <a:pt x="315" y="17"/>
                    <a:pt x="315" y="17"/>
                  </a:cubicBezTo>
                  <a:cubicBezTo>
                    <a:pt x="315" y="18"/>
                    <a:pt x="316" y="18"/>
                    <a:pt x="316" y="19"/>
                  </a:cubicBezTo>
                  <a:cubicBezTo>
                    <a:pt x="316" y="19"/>
                    <a:pt x="315" y="19"/>
                    <a:pt x="315" y="19"/>
                  </a:cubicBezTo>
                  <a:cubicBezTo>
                    <a:pt x="315" y="19"/>
                    <a:pt x="314" y="19"/>
                    <a:pt x="314" y="18"/>
                  </a:cubicBezTo>
                  <a:close/>
                  <a:moveTo>
                    <a:pt x="316" y="21"/>
                  </a:moveTo>
                  <a:cubicBezTo>
                    <a:pt x="316" y="20"/>
                    <a:pt x="316" y="20"/>
                    <a:pt x="316" y="20"/>
                  </a:cubicBezTo>
                  <a:cubicBezTo>
                    <a:pt x="316" y="20"/>
                    <a:pt x="316" y="21"/>
                    <a:pt x="316" y="21"/>
                  </a:cubicBezTo>
                  <a:cubicBezTo>
                    <a:pt x="316" y="21"/>
                    <a:pt x="316" y="21"/>
                    <a:pt x="316" y="21"/>
                  </a:cubicBezTo>
                  <a:cubicBezTo>
                    <a:pt x="316" y="21"/>
                    <a:pt x="316" y="21"/>
                    <a:pt x="316" y="21"/>
                  </a:cubicBezTo>
                  <a:close/>
                  <a:moveTo>
                    <a:pt x="316" y="21"/>
                  </a:moveTo>
                  <a:cubicBezTo>
                    <a:pt x="316" y="21"/>
                    <a:pt x="316" y="21"/>
                    <a:pt x="316" y="21"/>
                  </a:cubicBezTo>
                  <a:cubicBezTo>
                    <a:pt x="316" y="21"/>
                    <a:pt x="316" y="21"/>
                    <a:pt x="316" y="21"/>
                  </a:cubicBezTo>
                  <a:cubicBezTo>
                    <a:pt x="316" y="21"/>
                    <a:pt x="316" y="21"/>
                    <a:pt x="316" y="21"/>
                  </a:cubicBezTo>
                  <a:cubicBezTo>
                    <a:pt x="316" y="21"/>
                    <a:pt x="316" y="21"/>
                    <a:pt x="316" y="21"/>
                  </a:cubicBezTo>
                  <a:close/>
                  <a:moveTo>
                    <a:pt x="316" y="22"/>
                  </a:moveTo>
                  <a:cubicBezTo>
                    <a:pt x="316" y="21"/>
                    <a:pt x="316" y="21"/>
                    <a:pt x="316" y="21"/>
                  </a:cubicBezTo>
                  <a:cubicBezTo>
                    <a:pt x="316" y="21"/>
                    <a:pt x="316" y="21"/>
                    <a:pt x="316" y="22"/>
                  </a:cubicBezTo>
                  <a:cubicBezTo>
                    <a:pt x="316" y="22"/>
                    <a:pt x="316" y="22"/>
                    <a:pt x="316" y="22"/>
                  </a:cubicBezTo>
                  <a:close/>
                  <a:moveTo>
                    <a:pt x="316" y="23"/>
                  </a:moveTo>
                  <a:cubicBezTo>
                    <a:pt x="316" y="23"/>
                    <a:pt x="316" y="23"/>
                    <a:pt x="316" y="22"/>
                  </a:cubicBezTo>
                  <a:cubicBezTo>
                    <a:pt x="316" y="22"/>
                    <a:pt x="316" y="22"/>
                    <a:pt x="316" y="22"/>
                  </a:cubicBezTo>
                  <a:cubicBezTo>
                    <a:pt x="316" y="22"/>
                    <a:pt x="317" y="23"/>
                    <a:pt x="317" y="23"/>
                  </a:cubicBezTo>
                  <a:cubicBezTo>
                    <a:pt x="317" y="23"/>
                    <a:pt x="317" y="23"/>
                    <a:pt x="316" y="23"/>
                  </a:cubicBezTo>
                  <a:close/>
                  <a:moveTo>
                    <a:pt x="318" y="17"/>
                  </a:moveTo>
                  <a:cubicBezTo>
                    <a:pt x="318" y="17"/>
                    <a:pt x="318" y="17"/>
                    <a:pt x="318" y="17"/>
                  </a:cubicBezTo>
                  <a:cubicBezTo>
                    <a:pt x="317" y="17"/>
                    <a:pt x="317" y="17"/>
                    <a:pt x="317" y="16"/>
                  </a:cubicBezTo>
                  <a:cubicBezTo>
                    <a:pt x="318" y="16"/>
                    <a:pt x="318" y="16"/>
                    <a:pt x="318" y="16"/>
                  </a:cubicBezTo>
                  <a:cubicBezTo>
                    <a:pt x="318" y="17"/>
                    <a:pt x="318" y="17"/>
                    <a:pt x="318" y="17"/>
                  </a:cubicBezTo>
                  <a:close/>
                  <a:moveTo>
                    <a:pt x="311" y="8"/>
                  </a:moveTo>
                  <a:cubicBezTo>
                    <a:pt x="315" y="11"/>
                    <a:pt x="317" y="13"/>
                    <a:pt x="318" y="15"/>
                  </a:cubicBezTo>
                  <a:cubicBezTo>
                    <a:pt x="317" y="15"/>
                    <a:pt x="317" y="15"/>
                    <a:pt x="317" y="15"/>
                  </a:cubicBezTo>
                  <a:cubicBezTo>
                    <a:pt x="317" y="15"/>
                    <a:pt x="318" y="15"/>
                    <a:pt x="318" y="15"/>
                  </a:cubicBezTo>
                  <a:cubicBezTo>
                    <a:pt x="318" y="16"/>
                    <a:pt x="318" y="16"/>
                    <a:pt x="318" y="16"/>
                  </a:cubicBezTo>
                  <a:cubicBezTo>
                    <a:pt x="318" y="16"/>
                    <a:pt x="317" y="16"/>
                    <a:pt x="317" y="16"/>
                  </a:cubicBezTo>
                  <a:cubicBezTo>
                    <a:pt x="315" y="14"/>
                    <a:pt x="313" y="12"/>
                    <a:pt x="309" y="9"/>
                  </a:cubicBezTo>
                  <a:cubicBezTo>
                    <a:pt x="310" y="9"/>
                    <a:pt x="310" y="9"/>
                    <a:pt x="311" y="8"/>
                  </a:cubicBezTo>
                  <a:close/>
                  <a:moveTo>
                    <a:pt x="309" y="8"/>
                  </a:moveTo>
                  <a:cubicBezTo>
                    <a:pt x="310" y="8"/>
                    <a:pt x="310" y="8"/>
                    <a:pt x="310" y="8"/>
                  </a:cubicBezTo>
                  <a:cubicBezTo>
                    <a:pt x="310" y="8"/>
                    <a:pt x="309" y="9"/>
                    <a:pt x="309" y="9"/>
                  </a:cubicBezTo>
                  <a:cubicBezTo>
                    <a:pt x="308" y="9"/>
                    <a:pt x="308" y="8"/>
                    <a:pt x="307" y="8"/>
                  </a:cubicBezTo>
                  <a:cubicBezTo>
                    <a:pt x="308" y="8"/>
                    <a:pt x="309" y="8"/>
                    <a:pt x="309" y="8"/>
                  </a:cubicBezTo>
                  <a:close/>
                  <a:moveTo>
                    <a:pt x="307" y="8"/>
                  </a:moveTo>
                  <a:cubicBezTo>
                    <a:pt x="307" y="9"/>
                    <a:pt x="307" y="9"/>
                    <a:pt x="308" y="9"/>
                  </a:cubicBezTo>
                  <a:cubicBezTo>
                    <a:pt x="305" y="10"/>
                    <a:pt x="303" y="12"/>
                    <a:pt x="302" y="13"/>
                  </a:cubicBezTo>
                  <a:cubicBezTo>
                    <a:pt x="301" y="12"/>
                    <a:pt x="301" y="12"/>
                    <a:pt x="300" y="12"/>
                  </a:cubicBezTo>
                  <a:cubicBezTo>
                    <a:pt x="302" y="10"/>
                    <a:pt x="305" y="9"/>
                    <a:pt x="307" y="8"/>
                  </a:cubicBezTo>
                  <a:close/>
                  <a:moveTo>
                    <a:pt x="299" y="12"/>
                  </a:moveTo>
                  <a:cubicBezTo>
                    <a:pt x="300" y="12"/>
                    <a:pt x="301" y="13"/>
                    <a:pt x="301" y="13"/>
                  </a:cubicBezTo>
                  <a:cubicBezTo>
                    <a:pt x="300" y="14"/>
                    <a:pt x="300" y="14"/>
                    <a:pt x="299" y="15"/>
                  </a:cubicBezTo>
                  <a:cubicBezTo>
                    <a:pt x="299" y="14"/>
                    <a:pt x="298" y="14"/>
                    <a:pt x="298" y="14"/>
                  </a:cubicBezTo>
                  <a:cubicBezTo>
                    <a:pt x="298" y="13"/>
                    <a:pt x="299" y="12"/>
                    <a:pt x="299" y="12"/>
                  </a:cubicBezTo>
                  <a:close/>
                  <a:moveTo>
                    <a:pt x="298" y="14"/>
                  </a:moveTo>
                  <a:cubicBezTo>
                    <a:pt x="298" y="14"/>
                    <a:pt x="299" y="14"/>
                    <a:pt x="299" y="15"/>
                  </a:cubicBezTo>
                  <a:cubicBezTo>
                    <a:pt x="298" y="16"/>
                    <a:pt x="297" y="17"/>
                    <a:pt x="296" y="18"/>
                  </a:cubicBezTo>
                  <a:cubicBezTo>
                    <a:pt x="296" y="18"/>
                    <a:pt x="296" y="17"/>
                    <a:pt x="296" y="17"/>
                  </a:cubicBezTo>
                  <a:cubicBezTo>
                    <a:pt x="296" y="16"/>
                    <a:pt x="297" y="15"/>
                    <a:pt x="298" y="14"/>
                  </a:cubicBezTo>
                  <a:close/>
                  <a:moveTo>
                    <a:pt x="295" y="18"/>
                  </a:moveTo>
                  <a:cubicBezTo>
                    <a:pt x="295" y="18"/>
                    <a:pt x="296" y="18"/>
                    <a:pt x="296" y="19"/>
                  </a:cubicBezTo>
                  <a:cubicBezTo>
                    <a:pt x="295" y="19"/>
                    <a:pt x="295" y="20"/>
                    <a:pt x="295" y="20"/>
                  </a:cubicBezTo>
                  <a:cubicBezTo>
                    <a:pt x="295" y="19"/>
                    <a:pt x="295" y="19"/>
                    <a:pt x="295" y="18"/>
                  </a:cubicBezTo>
                  <a:close/>
                  <a:moveTo>
                    <a:pt x="292" y="16"/>
                  </a:moveTo>
                  <a:cubicBezTo>
                    <a:pt x="293" y="16"/>
                    <a:pt x="293" y="16"/>
                    <a:pt x="293" y="16"/>
                  </a:cubicBezTo>
                  <a:cubicBezTo>
                    <a:pt x="293" y="17"/>
                    <a:pt x="293" y="18"/>
                    <a:pt x="293" y="18"/>
                  </a:cubicBezTo>
                  <a:cubicBezTo>
                    <a:pt x="292" y="18"/>
                    <a:pt x="292" y="18"/>
                    <a:pt x="292" y="18"/>
                  </a:cubicBezTo>
                  <a:cubicBezTo>
                    <a:pt x="293" y="17"/>
                    <a:pt x="293" y="16"/>
                    <a:pt x="292" y="16"/>
                  </a:cubicBezTo>
                  <a:close/>
                  <a:moveTo>
                    <a:pt x="289" y="17"/>
                  </a:moveTo>
                  <a:cubicBezTo>
                    <a:pt x="289" y="18"/>
                    <a:pt x="288" y="18"/>
                    <a:pt x="288" y="18"/>
                  </a:cubicBezTo>
                  <a:cubicBezTo>
                    <a:pt x="288" y="17"/>
                    <a:pt x="288" y="16"/>
                    <a:pt x="288" y="16"/>
                  </a:cubicBezTo>
                  <a:cubicBezTo>
                    <a:pt x="288" y="16"/>
                    <a:pt x="289" y="16"/>
                    <a:pt x="289" y="17"/>
                  </a:cubicBezTo>
                  <a:close/>
                  <a:moveTo>
                    <a:pt x="250" y="21"/>
                  </a:moveTo>
                  <a:cubicBezTo>
                    <a:pt x="250" y="19"/>
                    <a:pt x="251" y="17"/>
                    <a:pt x="252" y="16"/>
                  </a:cubicBezTo>
                  <a:cubicBezTo>
                    <a:pt x="252" y="16"/>
                    <a:pt x="252" y="17"/>
                    <a:pt x="253" y="17"/>
                  </a:cubicBezTo>
                  <a:cubicBezTo>
                    <a:pt x="251" y="19"/>
                    <a:pt x="250" y="21"/>
                    <a:pt x="250" y="21"/>
                  </a:cubicBezTo>
                  <a:close/>
                  <a:moveTo>
                    <a:pt x="264" y="20"/>
                  </a:moveTo>
                  <a:cubicBezTo>
                    <a:pt x="263" y="21"/>
                    <a:pt x="262" y="22"/>
                    <a:pt x="261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60" y="23"/>
                    <a:pt x="260" y="23"/>
                    <a:pt x="259" y="23"/>
                  </a:cubicBezTo>
                  <a:cubicBezTo>
                    <a:pt x="261" y="19"/>
                    <a:pt x="264" y="17"/>
                    <a:pt x="267" y="15"/>
                  </a:cubicBezTo>
                  <a:cubicBezTo>
                    <a:pt x="268" y="15"/>
                    <a:pt x="268" y="16"/>
                    <a:pt x="269" y="17"/>
                  </a:cubicBezTo>
                  <a:cubicBezTo>
                    <a:pt x="268" y="17"/>
                    <a:pt x="268" y="17"/>
                    <a:pt x="267" y="18"/>
                  </a:cubicBezTo>
                  <a:cubicBezTo>
                    <a:pt x="267" y="17"/>
                    <a:pt x="266" y="17"/>
                    <a:pt x="266" y="16"/>
                  </a:cubicBezTo>
                  <a:cubicBezTo>
                    <a:pt x="266" y="16"/>
                    <a:pt x="266" y="17"/>
                    <a:pt x="267" y="18"/>
                  </a:cubicBezTo>
                  <a:cubicBezTo>
                    <a:pt x="266" y="18"/>
                    <a:pt x="265" y="19"/>
                    <a:pt x="264" y="20"/>
                  </a:cubicBezTo>
                  <a:cubicBezTo>
                    <a:pt x="263" y="20"/>
                    <a:pt x="263" y="19"/>
                    <a:pt x="263" y="19"/>
                  </a:cubicBezTo>
                  <a:cubicBezTo>
                    <a:pt x="263" y="20"/>
                    <a:pt x="264" y="20"/>
                    <a:pt x="264" y="20"/>
                  </a:cubicBezTo>
                  <a:close/>
                  <a:moveTo>
                    <a:pt x="268" y="15"/>
                  </a:moveTo>
                  <a:cubicBezTo>
                    <a:pt x="268" y="15"/>
                    <a:pt x="268" y="15"/>
                    <a:pt x="268" y="15"/>
                  </a:cubicBezTo>
                  <a:cubicBezTo>
                    <a:pt x="269" y="15"/>
                    <a:pt x="269" y="15"/>
                    <a:pt x="270" y="16"/>
                  </a:cubicBezTo>
                  <a:cubicBezTo>
                    <a:pt x="270" y="16"/>
                    <a:pt x="269" y="16"/>
                    <a:pt x="269" y="16"/>
                  </a:cubicBezTo>
                  <a:cubicBezTo>
                    <a:pt x="269" y="16"/>
                    <a:pt x="268" y="15"/>
                    <a:pt x="268" y="15"/>
                  </a:cubicBezTo>
                  <a:close/>
                  <a:moveTo>
                    <a:pt x="265" y="23"/>
                  </a:moveTo>
                  <a:cubicBezTo>
                    <a:pt x="265" y="23"/>
                    <a:pt x="264" y="23"/>
                    <a:pt x="264" y="23"/>
                  </a:cubicBezTo>
                  <a:cubicBezTo>
                    <a:pt x="264" y="23"/>
                    <a:pt x="264" y="23"/>
                    <a:pt x="264" y="23"/>
                  </a:cubicBezTo>
                  <a:cubicBezTo>
                    <a:pt x="265" y="23"/>
                    <a:pt x="265" y="23"/>
                    <a:pt x="265" y="23"/>
                  </a:cubicBezTo>
                  <a:cubicBezTo>
                    <a:pt x="265" y="23"/>
                    <a:pt x="265" y="23"/>
                    <a:pt x="265" y="23"/>
                  </a:cubicBezTo>
                  <a:close/>
                  <a:moveTo>
                    <a:pt x="266" y="22"/>
                  </a:moveTo>
                  <a:cubicBezTo>
                    <a:pt x="266" y="22"/>
                    <a:pt x="266" y="22"/>
                    <a:pt x="266" y="22"/>
                  </a:cubicBezTo>
                  <a:cubicBezTo>
                    <a:pt x="266" y="22"/>
                    <a:pt x="265" y="22"/>
                    <a:pt x="265" y="22"/>
                  </a:cubicBezTo>
                  <a:cubicBezTo>
                    <a:pt x="265" y="22"/>
                    <a:pt x="265" y="21"/>
                    <a:pt x="266" y="21"/>
                  </a:cubicBezTo>
                  <a:cubicBezTo>
                    <a:pt x="266" y="21"/>
                    <a:pt x="266" y="21"/>
                    <a:pt x="267" y="22"/>
                  </a:cubicBezTo>
                  <a:cubicBezTo>
                    <a:pt x="266" y="22"/>
                    <a:pt x="266" y="22"/>
                    <a:pt x="266" y="22"/>
                  </a:cubicBezTo>
                  <a:close/>
                  <a:moveTo>
                    <a:pt x="267" y="21"/>
                  </a:moveTo>
                  <a:cubicBezTo>
                    <a:pt x="267" y="21"/>
                    <a:pt x="266" y="21"/>
                    <a:pt x="266" y="21"/>
                  </a:cubicBezTo>
                  <a:cubicBezTo>
                    <a:pt x="266" y="20"/>
                    <a:pt x="267" y="20"/>
                    <a:pt x="268" y="19"/>
                  </a:cubicBezTo>
                  <a:cubicBezTo>
                    <a:pt x="268" y="20"/>
                    <a:pt x="268" y="21"/>
                    <a:pt x="267" y="21"/>
                  </a:cubicBezTo>
                  <a:close/>
                  <a:moveTo>
                    <a:pt x="270" y="21"/>
                  </a:moveTo>
                  <a:cubicBezTo>
                    <a:pt x="269" y="21"/>
                    <a:pt x="269" y="21"/>
                    <a:pt x="269" y="21"/>
                  </a:cubicBezTo>
                  <a:cubicBezTo>
                    <a:pt x="269" y="20"/>
                    <a:pt x="269" y="20"/>
                    <a:pt x="268" y="19"/>
                  </a:cubicBezTo>
                  <a:cubicBezTo>
                    <a:pt x="268" y="18"/>
                    <a:pt x="269" y="18"/>
                    <a:pt x="269" y="18"/>
                  </a:cubicBezTo>
                  <a:cubicBezTo>
                    <a:pt x="270" y="19"/>
                    <a:pt x="270" y="20"/>
                    <a:pt x="270" y="21"/>
                  </a:cubicBezTo>
                  <a:close/>
                  <a:moveTo>
                    <a:pt x="270" y="17"/>
                  </a:moveTo>
                  <a:cubicBezTo>
                    <a:pt x="270" y="17"/>
                    <a:pt x="271" y="16"/>
                    <a:pt x="271" y="16"/>
                  </a:cubicBezTo>
                  <a:cubicBezTo>
                    <a:pt x="272" y="17"/>
                    <a:pt x="272" y="17"/>
                    <a:pt x="273" y="17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3" y="19"/>
                    <a:pt x="272" y="19"/>
                    <a:pt x="271" y="19"/>
                  </a:cubicBezTo>
                  <a:cubicBezTo>
                    <a:pt x="271" y="19"/>
                    <a:pt x="271" y="18"/>
                    <a:pt x="270" y="17"/>
                  </a:cubicBezTo>
                  <a:close/>
                  <a:moveTo>
                    <a:pt x="272" y="22"/>
                  </a:moveTo>
                  <a:cubicBezTo>
                    <a:pt x="272" y="22"/>
                    <a:pt x="272" y="22"/>
                    <a:pt x="272" y="21"/>
                  </a:cubicBezTo>
                  <a:cubicBezTo>
                    <a:pt x="272" y="21"/>
                    <a:pt x="272" y="21"/>
                    <a:pt x="273" y="21"/>
                  </a:cubicBezTo>
                  <a:cubicBezTo>
                    <a:pt x="272" y="21"/>
                    <a:pt x="272" y="22"/>
                    <a:pt x="272" y="22"/>
                  </a:cubicBezTo>
                  <a:close/>
                  <a:moveTo>
                    <a:pt x="273" y="21"/>
                  </a:move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0"/>
                    <a:pt x="272" y="20"/>
                  </a:cubicBezTo>
                  <a:cubicBezTo>
                    <a:pt x="272" y="20"/>
                    <a:pt x="273" y="19"/>
                    <a:pt x="274" y="19"/>
                  </a:cubicBezTo>
                  <a:cubicBezTo>
                    <a:pt x="274" y="19"/>
                    <a:pt x="274" y="19"/>
                    <a:pt x="274" y="19"/>
                  </a:cubicBezTo>
                  <a:cubicBezTo>
                    <a:pt x="273" y="19"/>
                    <a:pt x="273" y="20"/>
                    <a:pt x="273" y="21"/>
                  </a:cubicBezTo>
                  <a:close/>
                  <a:moveTo>
                    <a:pt x="277" y="19"/>
                  </a:moveTo>
                  <a:cubicBezTo>
                    <a:pt x="277" y="19"/>
                    <a:pt x="276" y="19"/>
                    <a:pt x="276" y="18"/>
                  </a:cubicBezTo>
                  <a:cubicBezTo>
                    <a:pt x="275" y="17"/>
                    <a:pt x="274" y="16"/>
                    <a:pt x="273" y="15"/>
                  </a:cubicBezTo>
                  <a:cubicBezTo>
                    <a:pt x="274" y="15"/>
                    <a:pt x="274" y="15"/>
                    <a:pt x="274" y="14"/>
                  </a:cubicBezTo>
                  <a:cubicBezTo>
                    <a:pt x="275" y="15"/>
                    <a:pt x="277" y="17"/>
                    <a:pt x="277" y="19"/>
                  </a:cubicBezTo>
                  <a:close/>
                  <a:moveTo>
                    <a:pt x="276" y="15"/>
                  </a:moveTo>
                  <a:cubicBezTo>
                    <a:pt x="277" y="16"/>
                    <a:pt x="278" y="17"/>
                    <a:pt x="279" y="18"/>
                  </a:cubicBezTo>
                  <a:cubicBezTo>
                    <a:pt x="279" y="18"/>
                    <a:pt x="279" y="18"/>
                    <a:pt x="280" y="19"/>
                  </a:cubicBezTo>
                  <a:cubicBezTo>
                    <a:pt x="279" y="18"/>
                    <a:pt x="279" y="18"/>
                    <a:pt x="279" y="18"/>
                  </a:cubicBezTo>
                  <a:cubicBezTo>
                    <a:pt x="278" y="17"/>
                    <a:pt x="277" y="16"/>
                    <a:pt x="276" y="15"/>
                  </a:cubicBezTo>
                  <a:close/>
                  <a:moveTo>
                    <a:pt x="280" y="20"/>
                  </a:moveTo>
                  <a:cubicBezTo>
                    <a:pt x="280" y="20"/>
                    <a:pt x="279" y="20"/>
                    <a:pt x="279" y="20"/>
                  </a:cubicBezTo>
                  <a:cubicBezTo>
                    <a:pt x="279" y="20"/>
                    <a:pt x="279" y="19"/>
                    <a:pt x="279" y="18"/>
                  </a:cubicBezTo>
                  <a:cubicBezTo>
                    <a:pt x="279" y="19"/>
                    <a:pt x="279" y="19"/>
                    <a:pt x="280" y="19"/>
                  </a:cubicBezTo>
                  <a:cubicBezTo>
                    <a:pt x="280" y="19"/>
                    <a:pt x="280" y="20"/>
                    <a:pt x="280" y="20"/>
                  </a:cubicBezTo>
                  <a:close/>
                  <a:moveTo>
                    <a:pt x="283" y="10"/>
                  </a:moveTo>
                  <a:cubicBezTo>
                    <a:pt x="284" y="11"/>
                    <a:pt x="284" y="12"/>
                    <a:pt x="285" y="13"/>
                  </a:cubicBezTo>
                  <a:cubicBezTo>
                    <a:pt x="283" y="12"/>
                    <a:pt x="282" y="11"/>
                    <a:pt x="281" y="11"/>
                  </a:cubicBezTo>
                  <a:cubicBezTo>
                    <a:pt x="281" y="10"/>
                    <a:pt x="282" y="10"/>
                    <a:pt x="283" y="10"/>
                  </a:cubicBezTo>
                  <a:close/>
                  <a:moveTo>
                    <a:pt x="285" y="14"/>
                  </a:moveTo>
                  <a:cubicBezTo>
                    <a:pt x="285" y="15"/>
                    <a:pt x="285" y="15"/>
                    <a:pt x="285" y="16"/>
                  </a:cubicBezTo>
                  <a:cubicBezTo>
                    <a:pt x="284" y="15"/>
                    <a:pt x="283" y="13"/>
                    <a:pt x="281" y="11"/>
                  </a:cubicBezTo>
                  <a:cubicBezTo>
                    <a:pt x="282" y="12"/>
                    <a:pt x="283" y="13"/>
                    <a:pt x="285" y="14"/>
                  </a:cubicBezTo>
                  <a:close/>
                  <a:moveTo>
                    <a:pt x="279" y="12"/>
                  </a:moveTo>
                  <a:cubicBezTo>
                    <a:pt x="282" y="14"/>
                    <a:pt x="283" y="17"/>
                    <a:pt x="283" y="20"/>
                  </a:cubicBezTo>
                  <a:cubicBezTo>
                    <a:pt x="283" y="20"/>
                    <a:pt x="283" y="20"/>
                    <a:pt x="283" y="20"/>
                  </a:cubicBezTo>
                  <a:cubicBezTo>
                    <a:pt x="282" y="18"/>
                    <a:pt x="280" y="15"/>
                    <a:pt x="277" y="13"/>
                  </a:cubicBezTo>
                  <a:cubicBezTo>
                    <a:pt x="278" y="12"/>
                    <a:pt x="278" y="12"/>
                    <a:pt x="279" y="12"/>
                  </a:cubicBezTo>
                  <a:close/>
                  <a:moveTo>
                    <a:pt x="276" y="13"/>
                  </a:moveTo>
                  <a:cubicBezTo>
                    <a:pt x="277" y="14"/>
                    <a:pt x="278" y="15"/>
                    <a:pt x="279" y="17"/>
                  </a:cubicBezTo>
                  <a:cubicBezTo>
                    <a:pt x="277" y="16"/>
                    <a:pt x="275" y="15"/>
                    <a:pt x="274" y="14"/>
                  </a:cubicBezTo>
                  <a:cubicBezTo>
                    <a:pt x="274" y="14"/>
                    <a:pt x="274" y="14"/>
                    <a:pt x="274" y="14"/>
                  </a:cubicBezTo>
                  <a:cubicBezTo>
                    <a:pt x="275" y="14"/>
                    <a:pt x="276" y="14"/>
                    <a:pt x="276" y="13"/>
                  </a:cubicBezTo>
                  <a:close/>
                  <a:moveTo>
                    <a:pt x="275" y="12"/>
                  </a:moveTo>
                  <a:cubicBezTo>
                    <a:pt x="275" y="12"/>
                    <a:pt x="276" y="12"/>
                    <a:pt x="276" y="13"/>
                  </a:cubicBezTo>
                  <a:cubicBezTo>
                    <a:pt x="275" y="13"/>
                    <a:pt x="274" y="13"/>
                    <a:pt x="273" y="14"/>
                  </a:cubicBezTo>
                  <a:cubicBezTo>
                    <a:pt x="273" y="14"/>
                    <a:pt x="273" y="14"/>
                    <a:pt x="273" y="13"/>
                  </a:cubicBezTo>
                  <a:cubicBezTo>
                    <a:pt x="273" y="13"/>
                    <a:pt x="273" y="14"/>
                    <a:pt x="273" y="14"/>
                  </a:cubicBezTo>
                  <a:cubicBezTo>
                    <a:pt x="273" y="14"/>
                    <a:pt x="273" y="14"/>
                    <a:pt x="273" y="14"/>
                  </a:cubicBezTo>
                  <a:cubicBezTo>
                    <a:pt x="272" y="14"/>
                    <a:pt x="272" y="14"/>
                    <a:pt x="272" y="13"/>
                  </a:cubicBezTo>
                  <a:cubicBezTo>
                    <a:pt x="273" y="13"/>
                    <a:pt x="274" y="12"/>
                    <a:pt x="275" y="12"/>
                  </a:cubicBezTo>
                  <a:close/>
                  <a:moveTo>
                    <a:pt x="272" y="16"/>
                  </a:moveTo>
                  <a:cubicBezTo>
                    <a:pt x="272" y="16"/>
                    <a:pt x="273" y="16"/>
                    <a:pt x="273" y="17"/>
                  </a:cubicBezTo>
                  <a:cubicBezTo>
                    <a:pt x="272" y="16"/>
                    <a:pt x="272" y="16"/>
                    <a:pt x="271" y="16"/>
                  </a:cubicBezTo>
                  <a:cubicBezTo>
                    <a:pt x="272" y="16"/>
                    <a:pt x="272" y="16"/>
                    <a:pt x="272" y="16"/>
                  </a:cubicBezTo>
                  <a:close/>
                  <a:moveTo>
                    <a:pt x="271" y="15"/>
                  </a:moveTo>
                  <a:cubicBezTo>
                    <a:pt x="271" y="15"/>
                    <a:pt x="271" y="15"/>
                    <a:pt x="270" y="15"/>
                  </a:cubicBezTo>
                  <a:cubicBezTo>
                    <a:pt x="270" y="15"/>
                    <a:pt x="269" y="15"/>
                    <a:pt x="268" y="15"/>
                  </a:cubicBezTo>
                  <a:cubicBezTo>
                    <a:pt x="269" y="14"/>
                    <a:pt x="270" y="14"/>
                    <a:pt x="270" y="14"/>
                  </a:cubicBezTo>
                  <a:cubicBezTo>
                    <a:pt x="271" y="14"/>
                    <a:pt x="271" y="14"/>
                    <a:pt x="271" y="15"/>
                  </a:cubicBezTo>
                  <a:close/>
                  <a:moveTo>
                    <a:pt x="270" y="13"/>
                  </a:moveTo>
                  <a:cubicBezTo>
                    <a:pt x="269" y="14"/>
                    <a:pt x="268" y="14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2" y="16"/>
                    <a:pt x="259" y="19"/>
                    <a:pt x="258" y="21"/>
                  </a:cubicBezTo>
                  <a:cubicBezTo>
                    <a:pt x="255" y="18"/>
                    <a:pt x="262" y="14"/>
                    <a:pt x="262" y="14"/>
                  </a:cubicBezTo>
                  <a:cubicBezTo>
                    <a:pt x="258" y="16"/>
                    <a:pt x="256" y="18"/>
                    <a:pt x="255" y="19"/>
                  </a:cubicBezTo>
                  <a:cubicBezTo>
                    <a:pt x="255" y="19"/>
                    <a:pt x="255" y="19"/>
                    <a:pt x="255" y="18"/>
                  </a:cubicBezTo>
                  <a:cubicBezTo>
                    <a:pt x="256" y="14"/>
                    <a:pt x="262" y="11"/>
                    <a:pt x="262" y="11"/>
                  </a:cubicBezTo>
                  <a:cubicBezTo>
                    <a:pt x="258" y="13"/>
                    <a:pt x="255" y="15"/>
                    <a:pt x="253" y="17"/>
                  </a:cubicBezTo>
                  <a:cubicBezTo>
                    <a:pt x="253" y="16"/>
                    <a:pt x="253" y="16"/>
                    <a:pt x="252" y="15"/>
                  </a:cubicBezTo>
                  <a:cubicBezTo>
                    <a:pt x="255" y="11"/>
                    <a:pt x="259" y="9"/>
                    <a:pt x="263" y="8"/>
                  </a:cubicBezTo>
                  <a:cubicBezTo>
                    <a:pt x="266" y="10"/>
                    <a:pt x="268" y="12"/>
                    <a:pt x="270" y="13"/>
                  </a:cubicBezTo>
                  <a:close/>
                  <a:moveTo>
                    <a:pt x="261" y="7"/>
                  </a:moveTo>
                  <a:cubicBezTo>
                    <a:pt x="261" y="7"/>
                    <a:pt x="262" y="7"/>
                    <a:pt x="263" y="7"/>
                  </a:cubicBezTo>
                  <a:cubicBezTo>
                    <a:pt x="257" y="10"/>
                    <a:pt x="253" y="12"/>
                    <a:pt x="250" y="14"/>
                  </a:cubicBezTo>
                  <a:cubicBezTo>
                    <a:pt x="250" y="13"/>
                    <a:pt x="250" y="13"/>
                    <a:pt x="249" y="13"/>
                  </a:cubicBezTo>
                  <a:cubicBezTo>
                    <a:pt x="252" y="9"/>
                    <a:pt x="258" y="7"/>
                    <a:pt x="261" y="7"/>
                  </a:cubicBezTo>
                  <a:close/>
                  <a:moveTo>
                    <a:pt x="249" y="13"/>
                  </a:moveTo>
                  <a:cubicBezTo>
                    <a:pt x="249" y="13"/>
                    <a:pt x="250" y="13"/>
                    <a:pt x="250" y="14"/>
                  </a:cubicBezTo>
                  <a:cubicBezTo>
                    <a:pt x="249" y="15"/>
                    <a:pt x="248" y="16"/>
                    <a:pt x="247" y="17"/>
                  </a:cubicBezTo>
                  <a:cubicBezTo>
                    <a:pt x="248" y="15"/>
                    <a:pt x="248" y="14"/>
                    <a:pt x="249" y="13"/>
                  </a:cubicBezTo>
                  <a:close/>
                  <a:moveTo>
                    <a:pt x="245" y="15"/>
                  </a:moveTo>
                  <a:cubicBezTo>
                    <a:pt x="245" y="15"/>
                    <a:pt x="245" y="15"/>
                    <a:pt x="245" y="16"/>
                  </a:cubicBezTo>
                  <a:cubicBezTo>
                    <a:pt x="245" y="16"/>
                    <a:pt x="245" y="16"/>
                    <a:pt x="245" y="15"/>
                  </a:cubicBezTo>
                  <a:cubicBezTo>
                    <a:pt x="245" y="15"/>
                    <a:pt x="245" y="15"/>
                    <a:pt x="245" y="15"/>
                  </a:cubicBezTo>
                  <a:cubicBezTo>
                    <a:pt x="245" y="15"/>
                    <a:pt x="245" y="15"/>
                    <a:pt x="245" y="15"/>
                  </a:cubicBezTo>
                  <a:close/>
                  <a:moveTo>
                    <a:pt x="245" y="16"/>
                  </a:moveTo>
                  <a:cubicBezTo>
                    <a:pt x="245" y="17"/>
                    <a:pt x="245" y="17"/>
                    <a:pt x="245" y="17"/>
                  </a:cubicBezTo>
                  <a:cubicBezTo>
                    <a:pt x="244" y="17"/>
                    <a:pt x="244" y="17"/>
                    <a:pt x="244" y="17"/>
                  </a:cubicBezTo>
                  <a:cubicBezTo>
                    <a:pt x="244" y="17"/>
                    <a:pt x="244" y="17"/>
                    <a:pt x="245" y="16"/>
                  </a:cubicBezTo>
                  <a:close/>
                  <a:moveTo>
                    <a:pt x="218" y="18"/>
                  </a:moveTo>
                  <a:cubicBezTo>
                    <a:pt x="218" y="18"/>
                    <a:pt x="218" y="18"/>
                    <a:pt x="218" y="18"/>
                  </a:cubicBezTo>
                  <a:cubicBezTo>
                    <a:pt x="218" y="17"/>
                    <a:pt x="218" y="17"/>
                    <a:pt x="218" y="16"/>
                  </a:cubicBezTo>
                  <a:cubicBezTo>
                    <a:pt x="218" y="16"/>
                    <a:pt x="219" y="16"/>
                    <a:pt x="219" y="17"/>
                  </a:cubicBezTo>
                  <a:cubicBezTo>
                    <a:pt x="218" y="17"/>
                    <a:pt x="218" y="18"/>
                    <a:pt x="218" y="18"/>
                  </a:cubicBezTo>
                  <a:close/>
                  <a:moveTo>
                    <a:pt x="219" y="17"/>
                  </a:moveTo>
                  <a:cubicBezTo>
                    <a:pt x="219" y="16"/>
                    <a:pt x="219" y="16"/>
                    <a:pt x="218" y="16"/>
                  </a:cubicBezTo>
                  <a:cubicBezTo>
                    <a:pt x="219" y="15"/>
                    <a:pt x="219" y="15"/>
                    <a:pt x="219" y="14"/>
                  </a:cubicBezTo>
                  <a:cubicBezTo>
                    <a:pt x="220" y="14"/>
                    <a:pt x="220" y="15"/>
                    <a:pt x="220" y="15"/>
                  </a:cubicBezTo>
                  <a:cubicBezTo>
                    <a:pt x="220" y="16"/>
                    <a:pt x="219" y="16"/>
                    <a:pt x="219" y="17"/>
                  </a:cubicBezTo>
                  <a:close/>
                  <a:moveTo>
                    <a:pt x="221" y="15"/>
                  </a:moveTo>
                  <a:cubicBezTo>
                    <a:pt x="220" y="14"/>
                    <a:pt x="220" y="14"/>
                    <a:pt x="220" y="13"/>
                  </a:cubicBezTo>
                  <a:cubicBezTo>
                    <a:pt x="220" y="13"/>
                    <a:pt x="221" y="12"/>
                    <a:pt x="221" y="12"/>
                  </a:cubicBezTo>
                  <a:cubicBezTo>
                    <a:pt x="222" y="12"/>
                    <a:pt x="222" y="13"/>
                    <a:pt x="223" y="13"/>
                  </a:cubicBezTo>
                  <a:cubicBezTo>
                    <a:pt x="222" y="14"/>
                    <a:pt x="222" y="14"/>
                    <a:pt x="221" y="15"/>
                  </a:cubicBezTo>
                  <a:cubicBezTo>
                    <a:pt x="221" y="15"/>
                    <a:pt x="221" y="15"/>
                    <a:pt x="221" y="15"/>
                  </a:cubicBezTo>
                  <a:close/>
                  <a:moveTo>
                    <a:pt x="227" y="14"/>
                  </a:moveTo>
                  <a:cubicBezTo>
                    <a:pt x="226" y="13"/>
                    <a:pt x="226" y="13"/>
                    <a:pt x="225" y="13"/>
                  </a:cubicBezTo>
                  <a:cubicBezTo>
                    <a:pt x="226" y="12"/>
                    <a:pt x="226" y="12"/>
                    <a:pt x="227" y="11"/>
                  </a:cubicBezTo>
                  <a:cubicBezTo>
                    <a:pt x="228" y="12"/>
                    <a:pt x="229" y="13"/>
                    <a:pt x="230" y="14"/>
                  </a:cubicBezTo>
                  <a:cubicBezTo>
                    <a:pt x="229" y="14"/>
                    <a:pt x="228" y="14"/>
                    <a:pt x="228" y="14"/>
                  </a:cubicBezTo>
                  <a:cubicBezTo>
                    <a:pt x="228" y="14"/>
                    <a:pt x="227" y="14"/>
                    <a:pt x="227" y="14"/>
                  </a:cubicBezTo>
                  <a:cubicBezTo>
                    <a:pt x="228" y="13"/>
                    <a:pt x="229" y="13"/>
                    <a:pt x="229" y="13"/>
                  </a:cubicBezTo>
                  <a:cubicBezTo>
                    <a:pt x="228" y="13"/>
                    <a:pt x="228" y="14"/>
                    <a:pt x="227" y="14"/>
                  </a:cubicBezTo>
                  <a:close/>
                  <a:moveTo>
                    <a:pt x="227" y="11"/>
                  </a:moveTo>
                  <a:cubicBezTo>
                    <a:pt x="228" y="11"/>
                    <a:pt x="228" y="10"/>
                    <a:pt x="228" y="10"/>
                  </a:cubicBezTo>
                  <a:cubicBezTo>
                    <a:pt x="230" y="11"/>
                    <a:pt x="231" y="12"/>
                    <a:pt x="233" y="13"/>
                  </a:cubicBezTo>
                  <a:cubicBezTo>
                    <a:pt x="233" y="13"/>
                    <a:pt x="233" y="13"/>
                    <a:pt x="233" y="13"/>
                  </a:cubicBezTo>
                  <a:cubicBezTo>
                    <a:pt x="232" y="13"/>
                    <a:pt x="232" y="13"/>
                    <a:pt x="231" y="14"/>
                  </a:cubicBezTo>
                  <a:cubicBezTo>
                    <a:pt x="230" y="13"/>
                    <a:pt x="229" y="12"/>
                    <a:pt x="227" y="11"/>
                  </a:cubicBezTo>
                  <a:close/>
                  <a:moveTo>
                    <a:pt x="228" y="10"/>
                  </a:moveTo>
                  <a:cubicBezTo>
                    <a:pt x="229" y="10"/>
                    <a:pt x="229" y="10"/>
                    <a:pt x="229" y="10"/>
                  </a:cubicBezTo>
                  <a:cubicBezTo>
                    <a:pt x="229" y="10"/>
                    <a:pt x="229" y="10"/>
                    <a:pt x="228" y="10"/>
                  </a:cubicBezTo>
                  <a:cubicBezTo>
                    <a:pt x="227" y="10"/>
                    <a:pt x="226" y="9"/>
                    <a:pt x="225" y="9"/>
                  </a:cubicBezTo>
                  <a:cubicBezTo>
                    <a:pt x="226" y="8"/>
                    <a:pt x="226" y="8"/>
                    <a:pt x="227" y="7"/>
                  </a:cubicBezTo>
                  <a:cubicBezTo>
                    <a:pt x="229" y="8"/>
                    <a:pt x="231" y="10"/>
                    <a:pt x="232" y="12"/>
                  </a:cubicBezTo>
                  <a:cubicBezTo>
                    <a:pt x="231" y="11"/>
                    <a:pt x="230" y="11"/>
                    <a:pt x="228" y="10"/>
                  </a:cubicBezTo>
                  <a:close/>
                  <a:moveTo>
                    <a:pt x="228" y="10"/>
                  </a:moveTo>
                  <a:cubicBezTo>
                    <a:pt x="228" y="10"/>
                    <a:pt x="227" y="11"/>
                    <a:pt x="227" y="11"/>
                  </a:cubicBezTo>
                  <a:cubicBezTo>
                    <a:pt x="226" y="10"/>
                    <a:pt x="226" y="10"/>
                    <a:pt x="225" y="9"/>
                  </a:cubicBezTo>
                  <a:cubicBezTo>
                    <a:pt x="225" y="9"/>
                    <a:pt x="226" y="10"/>
                    <a:pt x="227" y="11"/>
                  </a:cubicBezTo>
                  <a:cubicBezTo>
                    <a:pt x="226" y="11"/>
                    <a:pt x="225" y="12"/>
                    <a:pt x="224" y="12"/>
                  </a:cubicBezTo>
                  <a:cubicBezTo>
                    <a:pt x="223" y="12"/>
                    <a:pt x="223" y="11"/>
                    <a:pt x="222" y="11"/>
                  </a:cubicBezTo>
                  <a:cubicBezTo>
                    <a:pt x="223" y="10"/>
                    <a:pt x="224" y="9"/>
                    <a:pt x="225" y="9"/>
                  </a:cubicBezTo>
                  <a:cubicBezTo>
                    <a:pt x="225" y="9"/>
                    <a:pt x="227" y="10"/>
                    <a:pt x="228" y="10"/>
                  </a:cubicBezTo>
                  <a:close/>
                  <a:moveTo>
                    <a:pt x="223" y="17"/>
                  </a:moveTo>
                  <a:cubicBezTo>
                    <a:pt x="222" y="17"/>
                    <a:pt x="222" y="16"/>
                    <a:pt x="222" y="16"/>
                  </a:cubicBezTo>
                  <a:cubicBezTo>
                    <a:pt x="222" y="16"/>
                    <a:pt x="222" y="16"/>
                    <a:pt x="222" y="15"/>
                  </a:cubicBezTo>
                  <a:cubicBezTo>
                    <a:pt x="223" y="16"/>
                    <a:pt x="223" y="16"/>
                    <a:pt x="223" y="16"/>
                  </a:cubicBezTo>
                  <a:cubicBezTo>
                    <a:pt x="223" y="16"/>
                    <a:pt x="223" y="17"/>
                    <a:pt x="223" y="17"/>
                  </a:cubicBezTo>
                  <a:close/>
                  <a:moveTo>
                    <a:pt x="223" y="15"/>
                  </a:moveTo>
                  <a:cubicBezTo>
                    <a:pt x="223" y="15"/>
                    <a:pt x="223" y="14"/>
                    <a:pt x="224" y="14"/>
                  </a:cubicBezTo>
                  <a:cubicBezTo>
                    <a:pt x="224" y="14"/>
                    <a:pt x="224" y="15"/>
                    <a:pt x="224" y="15"/>
                  </a:cubicBezTo>
                  <a:cubicBezTo>
                    <a:pt x="224" y="15"/>
                    <a:pt x="224" y="16"/>
                    <a:pt x="224" y="16"/>
                  </a:cubicBezTo>
                  <a:cubicBezTo>
                    <a:pt x="223" y="16"/>
                    <a:pt x="223" y="15"/>
                    <a:pt x="223" y="15"/>
                  </a:cubicBezTo>
                  <a:close/>
                  <a:moveTo>
                    <a:pt x="225" y="20"/>
                  </a:moveTo>
                  <a:cubicBezTo>
                    <a:pt x="224" y="19"/>
                    <a:pt x="224" y="18"/>
                    <a:pt x="224" y="17"/>
                  </a:cubicBezTo>
                  <a:cubicBezTo>
                    <a:pt x="224" y="17"/>
                    <a:pt x="225" y="17"/>
                    <a:pt x="225" y="17"/>
                  </a:cubicBezTo>
                  <a:cubicBezTo>
                    <a:pt x="225" y="17"/>
                    <a:pt x="225" y="17"/>
                    <a:pt x="226" y="17"/>
                  </a:cubicBezTo>
                  <a:cubicBezTo>
                    <a:pt x="226" y="18"/>
                    <a:pt x="226" y="18"/>
                    <a:pt x="226" y="18"/>
                  </a:cubicBezTo>
                  <a:cubicBezTo>
                    <a:pt x="226" y="18"/>
                    <a:pt x="225" y="19"/>
                    <a:pt x="225" y="20"/>
                  </a:cubicBezTo>
                  <a:close/>
                  <a:moveTo>
                    <a:pt x="225" y="13"/>
                  </a:moveTo>
                  <a:cubicBezTo>
                    <a:pt x="225" y="13"/>
                    <a:pt x="225" y="13"/>
                    <a:pt x="225" y="13"/>
                  </a:cubicBezTo>
                  <a:cubicBezTo>
                    <a:pt x="225" y="13"/>
                    <a:pt x="226" y="13"/>
                    <a:pt x="227" y="14"/>
                  </a:cubicBezTo>
                  <a:cubicBezTo>
                    <a:pt x="226" y="14"/>
                    <a:pt x="226" y="14"/>
                    <a:pt x="226" y="14"/>
                  </a:cubicBezTo>
                  <a:cubicBezTo>
                    <a:pt x="225" y="14"/>
                    <a:pt x="225" y="13"/>
                    <a:pt x="225" y="13"/>
                  </a:cubicBezTo>
                  <a:close/>
                  <a:moveTo>
                    <a:pt x="227" y="14"/>
                  </a:moveTo>
                  <a:cubicBezTo>
                    <a:pt x="227" y="14"/>
                    <a:pt x="227" y="14"/>
                    <a:pt x="227" y="15"/>
                  </a:cubicBezTo>
                  <a:cubicBezTo>
                    <a:pt x="227" y="15"/>
                    <a:pt x="227" y="15"/>
                    <a:pt x="226" y="15"/>
                  </a:cubicBezTo>
                  <a:cubicBezTo>
                    <a:pt x="226" y="15"/>
                    <a:pt x="226" y="15"/>
                    <a:pt x="226" y="15"/>
                  </a:cubicBezTo>
                  <a:cubicBezTo>
                    <a:pt x="226" y="14"/>
                    <a:pt x="227" y="14"/>
                    <a:pt x="227" y="14"/>
                  </a:cubicBezTo>
                  <a:close/>
                  <a:moveTo>
                    <a:pt x="227" y="23"/>
                  </a:moveTo>
                  <a:cubicBezTo>
                    <a:pt x="227" y="23"/>
                    <a:pt x="226" y="23"/>
                    <a:pt x="226" y="23"/>
                  </a:cubicBezTo>
                  <a:cubicBezTo>
                    <a:pt x="226" y="23"/>
                    <a:pt x="226" y="23"/>
                    <a:pt x="226" y="23"/>
                  </a:cubicBezTo>
                  <a:cubicBezTo>
                    <a:pt x="226" y="23"/>
                    <a:pt x="226" y="23"/>
                    <a:pt x="227" y="23"/>
                  </a:cubicBezTo>
                  <a:cubicBezTo>
                    <a:pt x="227" y="23"/>
                    <a:pt x="227" y="23"/>
                    <a:pt x="227" y="23"/>
                  </a:cubicBezTo>
                  <a:cubicBezTo>
                    <a:pt x="227" y="23"/>
                    <a:pt x="227" y="23"/>
                    <a:pt x="227" y="23"/>
                  </a:cubicBezTo>
                  <a:close/>
                  <a:moveTo>
                    <a:pt x="227" y="23"/>
                  </a:moveTo>
                  <a:cubicBezTo>
                    <a:pt x="227" y="23"/>
                    <a:pt x="227" y="23"/>
                    <a:pt x="227" y="22"/>
                  </a:cubicBezTo>
                  <a:cubicBezTo>
                    <a:pt x="227" y="22"/>
                    <a:pt x="227" y="22"/>
                    <a:pt x="227" y="22"/>
                  </a:cubicBezTo>
                  <a:cubicBezTo>
                    <a:pt x="227" y="22"/>
                    <a:pt x="227" y="22"/>
                    <a:pt x="227" y="23"/>
                  </a:cubicBezTo>
                  <a:cubicBezTo>
                    <a:pt x="227" y="23"/>
                    <a:pt x="227" y="23"/>
                    <a:pt x="227" y="23"/>
                  </a:cubicBezTo>
                  <a:close/>
                  <a:moveTo>
                    <a:pt x="228" y="17"/>
                  </a:moveTo>
                  <a:cubicBezTo>
                    <a:pt x="228" y="17"/>
                    <a:pt x="228" y="17"/>
                    <a:pt x="228" y="17"/>
                  </a:cubicBezTo>
                  <a:cubicBezTo>
                    <a:pt x="228" y="17"/>
                    <a:pt x="228" y="17"/>
                    <a:pt x="228" y="17"/>
                  </a:cubicBezTo>
                  <a:cubicBezTo>
                    <a:pt x="228" y="17"/>
                    <a:pt x="228" y="17"/>
                    <a:pt x="228" y="17"/>
                  </a:cubicBezTo>
                  <a:close/>
                  <a:moveTo>
                    <a:pt x="228" y="16"/>
                  </a:moveTo>
                  <a:cubicBezTo>
                    <a:pt x="227" y="16"/>
                    <a:pt x="227" y="16"/>
                    <a:pt x="227" y="16"/>
                  </a:cubicBezTo>
                  <a:cubicBezTo>
                    <a:pt x="227" y="15"/>
                    <a:pt x="228" y="15"/>
                    <a:pt x="228" y="15"/>
                  </a:cubicBezTo>
                  <a:cubicBezTo>
                    <a:pt x="228" y="15"/>
                    <a:pt x="228" y="16"/>
                    <a:pt x="229" y="16"/>
                  </a:cubicBezTo>
                  <a:cubicBezTo>
                    <a:pt x="228" y="16"/>
                    <a:pt x="228" y="17"/>
                    <a:pt x="228" y="17"/>
                  </a:cubicBezTo>
                  <a:cubicBezTo>
                    <a:pt x="228" y="17"/>
                    <a:pt x="228" y="17"/>
                    <a:pt x="228" y="16"/>
                  </a:cubicBezTo>
                  <a:close/>
                  <a:moveTo>
                    <a:pt x="229" y="18"/>
                  </a:moveTo>
                  <a:cubicBezTo>
                    <a:pt x="229" y="18"/>
                    <a:pt x="229" y="18"/>
                    <a:pt x="229" y="18"/>
                  </a:cubicBezTo>
                  <a:cubicBezTo>
                    <a:pt x="229" y="18"/>
                    <a:pt x="229" y="18"/>
                    <a:pt x="229" y="18"/>
                  </a:cubicBezTo>
                  <a:cubicBezTo>
                    <a:pt x="229" y="18"/>
                    <a:pt x="229" y="18"/>
                    <a:pt x="229" y="18"/>
                  </a:cubicBezTo>
                  <a:close/>
                  <a:moveTo>
                    <a:pt x="228" y="15"/>
                  </a:moveTo>
                  <a:cubicBezTo>
                    <a:pt x="229" y="15"/>
                    <a:pt x="229" y="14"/>
                    <a:pt x="230" y="14"/>
                  </a:cubicBezTo>
                  <a:cubicBezTo>
                    <a:pt x="230" y="14"/>
                    <a:pt x="230" y="15"/>
                    <a:pt x="231" y="15"/>
                  </a:cubicBezTo>
                  <a:cubicBezTo>
                    <a:pt x="230" y="15"/>
                    <a:pt x="230" y="16"/>
                    <a:pt x="229" y="16"/>
                  </a:cubicBezTo>
                  <a:cubicBezTo>
                    <a:pt x="229" y="15"/>
                    <a:pt x="229" y="15"/>
                    <a:pt x="228" y="15"/>
                  </a:cubicBezTo>
                  <a:close/>
                  <a:moveTo>
                    <a:pt x="232" y="18"/>
                  </a:moveTo>
                  <a:cubicBezTo>
                    <a:pt x="231" y="18"/>
                    <a:pt x="231" y="18"/>
                    <a:pt x="231" y="18"/>
                  </a:cubicBezTo>
                  <a:cubicBezTo>
                    <a:pt x="231" y="18"/>
                    <a:pt x="231" y="17"/>
                    <a:pt x="230" y="17"/>
                  </a:cubicBezTo>
                  <a:cubicBezTo>
                    <a:pt x="231" y="17"/>
                    <a:pt x="231" y="16"/>
                    <a:pt x="231" y="16"/>
                  </a:cubicBezTo>
                  <a:cubicBezTo>
                    <a:pt x="231" y="17"/>
                    <a:pt x="232" y="17"/>
                    <a:pt x="232" y="18"/>
                  </a:cubicBezTo>
                  <a:cubicBezTo>
                    <a:pt x="232" y="18"/>
                    <a:pt x="232" y="18"/>
                    <a:pt x="232" y="18"/>
                  </a:cubicBezTo>
                  <a:close/>
                  <a:moveTo>
                    <a:pt x="231" y="14"/>
                  </a:moveTo>
                  <a:cubicBezTo>
                    <a:pt x="232" y="13"/>
                    <a:pt x="233" y="13"/>
                    <a:pt x="233" y="13"/>
                  </a:cubicBezTo>
                  <a:cubicBezTo>
                    <a:pt x="233" y="13"/>
                    <a:pt x="233" y="13"/>
                    <a:pt x="234" y="14"/>
                  </a:cubicBezTo>
                  <a:cubicBezTo>
                    <a:pt x="233" y="14"/>
                    <a:pt x="232" y="14"/>
                    <a:pt x="232" y="14"/>
                  </a:cubicBezTo>
                  <a:cubicBezTo>
                    <a:pt x="232" y="14"/>
                    <a:pt x="231" y="14"/>
                    <a:pt x="231" y="14"/>
                  </a:cubicBezTo>
                  <a:close/>
                  <a:moveTo>
                    <a:pt x="233" y="15"/>
                  </a:moveTo>
                  <a:cubicBezTo>
                    <a:pt x="233" y="15"/>
                    <a:pt x="234" y="15"/>
                    <a:pt x="234" y="14"/>
                  </a:cubicBezTo>
                  <a:cubicBezTo>
                    <a:pt x="234" y="15"/>
                    <a:pt x="234" y="15"/>
                    <a:pt x="235" y="15"/>
                  </a:cubicBezTo>
                  <a:cubicBezTo>
                    <a:pt x="234" y="15"/>
                    <a:pt x="234" y="15"/>
                    <a:pt x="234" y="15"/>
                  </a:cubicBezTo>
                  <a:cubicBezTo>
                    <a:pt x="234" y="15"/>
                    <a:pt x="234" y="15"/>
                    <a:pt x="235" y="15"/>
                  </a:cubicBezTo>
                  <a:cubicBezTo>
                    <a:pt x="235" y="16"/>
                    <a:pt x="235" y="16"/>
                    <a:pt x="235" y="16"/>
                  </a:cubicBezTo>
                  <a:cubicBezTo>
                    <a:pt x="234" y="16"/>
                    <a:pt x="234" y="16"/>
                    <a:pt x="234" y="17"/>
                  </a:cubicBezTo>
                  <a:cubicBezTo>
                    <a:pt x="233" y="16"/>
                    <a:pt x="233" y="16"/>
                    <a:pt x="233" y="15"/>
                  </a:cubicBezTo>
                  <a:close/>
                  <a:moveTo>
                    <a:pt x="234" y="18"/>
                  </a:moveTo>
                  <a:cubicBezTo>
                    <a:pt x="235" y="18"/>
                    <a:pt x="235" y="17"/>
                    <a:pt x="235" y="17"/>
                  </a:cubicBezTo>
                  <a:cubicBezTo>
                    <a:pt x="235" y="17"/>
                    <a:pt x="235" y="18"/>
                    <a:pt x="235" y="18"/>
                  </a:cubicBezTo>
                  <a:cubicBezTo>
                    <a:pt x="235" y="18"/>
                    <a:pt x="235" y="18"/>
                    <a:pt x="235" y="18"/>
                  </a:cubicBezTo>
                  <a:cubicBezTo>
                    <a:pt x="235" y="18"/>
                    <a:pt x="235" y="18"/>
                    <a:pt x="234" y="18"/>
                  </a:cubicBezTo>
                  <a:close/>
                  <a:moveTo>
                    <a:pt x="235" y="18"/>
                  </a:moveTo>
                  <a:cubicBezTo>
                    <a:pt x="235" y="18"/>
                    <a:pt x="235" y="18"/>
                    <a:pt x="235" y="18"/>
                  </a:cubicBezTo>
                  <a:cubicBezTo>
                    <a:pt x="235" y="18"/>
                    <a:pt x="235" y="18"/>
                    <a:pt x="235" y="18"/>
                  </a:cubicBezTo>
                  <a:cubicBezTo>
                    <a:pt x="235" y="18"/>
                    <a:pt x="235" y="18"/>
                    <a:pt x="235" y="18"/>
                  </a:cubicBezTo>
                  <a:cubicBezTo>
                    <a:pt x="235" y="18"/>
                    <a:pt x="235" y="18"/>
                    <a:pt x="235" y="18"/>
                  </a:cubicBezTo>
                  <a:close/>
                  <a:moveTo>
                    <a:pt x="235" y="19"/>
                  </a:moveTo>
                  <a:cubicBezTo>
                    <a:pt x="235" y="19"/>
                    <a:pt x="235" y="18"/>
                    <a:pt x="235" y="18"/>
                  </a:cubicBezTo>
                  <a:cubicBezTo>
                    <a:pt x="235" y="18"/>
                    <a:pt x="235" y="19"/>
                    <a:pt x="235" y="19"/>
                  </a:cubicBezTo>
                  <a:cubicBezTo>
                    <a:pt x="235" y="19"/>
                    <a:pt x="235" y="19"/>
                    <a:pt x="235" y="19"/>
                  </a:cubicBezTo>
                  <a:close/>
                  <a:moveTo>
                    <a:pt x="235" y="20"/>
                  </a:moveTo>
                  <a:cubicBezTo>
                    <a:pt x="235" y="20"/>
                    <a:pt x="235" y="20"/>
                    <a:pt x="235" y="19"/>
                  </a:cubicBezTo>
                  <a:cubicBezTo>
                    <a:pt x="235" y="19"/>
                    <a:pt x="235" y="19"/>
                    <a:pt x="235" y="19"/>
                  </a:cubicBezTo>
                  <a:cubicBezTo>
                    <a:pt x="235" y="19"/>
                    <a:pt x="235" y="20"/>
                    <a:pt x="235" y="20"/>
                  </a:cubicBezTo>
                  <a:cubicBezTo>
                    <a:pt x="235" y="20"/>
                    <a:pt x="235" y="20"/>
                    <a:pt x="235" y="20"/>
                  </a:cubicBezTo>
                  <a:close/>
                  <a:moveTo>
                    <a:pt x="239" y="14"/>
                  </a:moveTo>
                  <a:cubicBezTo>
                    <a:pt x="239" y="13"/>
                    <a:pt x="239" y="13"/>
                    <a:pt x="239" y="13"/>
                  </a:cubicBezTo>
                  <a:cubicBezTo>
                    <a:pt x="239" y="13"/>
                    <a:pt x="239" y="13"/>
                    <a:pt x="239" y="13"/>
                  </a:cubicBezTo>
                  <a:cubicBezTo>
                    <a:pt x="239" y="13"/>
                    <a:pt x="239" y="13"/>
                    <a:pt x="239" y="14"/>
                  </a:cubicBezTo>
                  <a:close/>
                  <a:moveTo>
                    <a:pt x="241" y="16"/>
                  </a:moveTo>
                  <a:cubicBezTo>
                    <a:pt x="241" y="16"/>
                    <a:pt x="241" y="16"/>
                    <a:pt x="241" y="16"/>
                  </a:cubicBezTo>
                  <a:cubicBezTo>
                    <a:pt x="240" y="16"/>
                    <a:pt x="240" y="16"/>
                    <a:pt x="240" y="16"/>
                  </a:cubicBezTo>
                  <a:cubicBezTo>
                    <a:pt x="240" y="15"/>
                    <a:pt x="240" y="15"/>
                    <a:pt x="240" y="14"/>
                  </a:cubicBezTo>
                  <a:cubicBezTo>
                    <a:pt x="240" y="14"/>
                    <a:pt x="240" y="14"/>
                    <a:pt x="240" y="14"/>
                  </a:cubicBezTo>
                  <a:cubicBezTo>
                    <a:pt x="241" y="14"/>
                    <a:pt x="241" y="14"/>
                    <a:pt x="242" y="15"/>
                  </a:cubicBezTo>
                  <a:cubicBezTo>
                    <a:pt x="242" y="15"/>
                    <a:pt x="241" y="16"/>
                    <a:pt x="241" y="16"/>
                  </a:cubicBezTo>
                  <a:close/>
                  <a:moveTo>
                    <a:pt x="242" y="14"/>
                  </a:moveTo>
                  <a:cubicBezTo>
                    <a:pt x="242" y="14"/>
                    <a:pt x="241" y="14"/>
                    <a:pt x="241" y="13"/>
                  </a:cubicBezTo>
                  <a:cubicBezTo>
                    <a:pt x="241" y="13"/>
                    <a:pt x="242" y="13"/>
                    <a:pt x="242" y="13"/>
                  </a:cubicBezTo>
                  <a:cubicBezTo>
                    <a:pt x="242" y="13"/>
                    <a:pt x="242" y="14"/>
                    <a:pt x="242" y="14"/>
                  </a:cubicBezTo>
                  <a:close/>
                  <a:moveTo>
                    <a:pt x="242" y="10"/>
                  </a:moveTo>
                  <a:cubicBezTo>
                    <a:pt x="242" y="11"/>
                    <a:pt x="242" y="11"/>
                    <a:pt x="242" y="12"/>
                  </a:cubicBezTo>
                  <a:cubicBezTo>
                    <a:pt x="241" y="13"/>
                    <a:pt x="241" y="13"/>
                    <a:pt x="240" y="13"/>
                  </a:cubicBezTo>
                  <a:cubicBezTo>
                    <a:pt x="240" y="13"/>
                    <a:pt x="239" y="13"/>
                    <a:pt x="239" y="13"/>
                  </a:cubicBezTo>
                  <a:cubicBezTo>
                    <a:pt x="239" y="13"/>
                    <a:pt x="239" y="13"/>
                    <a:pt x="239" y="13"/>
                  </a:cubicBezTo>
                  <a:cubicBezTo>
                    <a:pt x="240" y="12"/>
                    <a:pt x="241" y="12"/>
                    <a:pt x="241" y="12"/>
                  </a:cubicBezTo>
                  <a:cubicBezTo>
                    <a:pt x="240" y="12"/>
                    <a:pt x="240" y="12"/>
                    <a:pt x="239" y="13"/>
                  </a:cubicBezTo>
                  <a:cubicBezTo>
                    <a:pt x="239" y="12"/>
                    <a:pt x="238" y="12"/>
                    <a:pt x="238" y="11"/>
                  </a:cubicBezTo>
                  <a:cubicBezTo>
                    <a:pt x="239" y="11"/>
                    <a:pt x="241" y="10"/>
                    <a:pt x="242" y="10"/>
                  </a:cubicBezTo>
                  <a:close/>
                  <a:moveTo>
                    <a:pt x="238" y="23"/>
                  </a:moveTo>
                  <a:cubicBezTo>
                    <a:pt x="238" y="23"/>
                    <a:pt x="238" y="23"/>
                    <a:pt x="238" y="23"/>
                  </a:cubicBezTo>
                  <a:cubicBezTo>
                    <a:pt x="238" y="23"/>
                    <a:pt x="238" y="23"/>
                    <a:pt x="238" y="23"/>
                  </a:cubicBezTo>
                  <a:cubicBezTo>
                    <a:pt x="238" y="23"/>
                    <a:pt x="238" y="23"/>
                    <a:pt x="238" y="23"/>
                  </a:cubicBezTo>
                  <a:cubicBezTo>
                    <a:pt x="238" y="23"/>
                    <a:pt x="238" y="23"/>
                    <a:pt x="238" y="23"/>
                  </a:cubicBezTo>
                  <a:cubicBezTo>
                    <a:pt x="238" y="23"/>
                    <a:pt x="238" y="23"/>
                    <a:pt x="238" y="23"/>
                  </a:cubicBezTo>
                  <a:close/>
                  <a:moveTo>
                    <a:pt x="237" y="14"/>
                  </a:moveTo>
                  <a:cubicBezTo>
                    <a:pt x="237" y="14"/>
                    <a:pt x="237" y="14"/>
                    <a:pt x="236" y="14"/>
                  </a:cubicBezTo>
                  <a:cubicBezTo>
                    <a:pt x="236" y="14"/>
                    <a:pt x="236" y="14"/>
                    <a:pt x="236" y="14"/>
                  </a:cubicBezTo>
                  <a:cubicBezTo>
                    <a:pt x="236" y="13"/>
                    <a:pt x="237" y="13"/>
                    <a:pt x="237" y="13"/>
                  </a:cubicBezTo>
                  <a:cubicBezTo>
                    <a:pt x="237" y="14"/>
                    <a:pt x="237" y="14"/>
                    <a:pt x="237" y="14"/>
                  </a:cubicBezTo>
                  <a:close/>
                  <a:moveTo>
                    <a:pt x="237" y="13"/>
                  </a:moveTo>
                  <a:cubicBezTo>
                    <a:pt x="237" y="13"/>
                    <a:pt x="236" y="13"/>
                    <a:pt x="236" y="13"/>
                  </a:cubicBezTo>
                  <a:cubicBezTo>
                    <a:pt x="236" y="13"/>
                    <a:pt x="236" y="13"/>
                    <a:pt x="236" y="13"/>
                  </a:cubicBezTo>
                  <a:cubicBezTo>
                    <a:pt x="236" y="13"/>
                    <a:pt x="236" y="13"/>
                    <a:pt x="237" y="12"/>
                  </a:cubicBezTo>
                  <a:cubicBezTo>
                    <a:pt x="237" y="12"/>
                    <a:pt x="237" y="12"/>
                    <a:pt x="237" y="12"/>
                  </a:cubicBezTo>
                  <a:cubicBezTo>
                    <a:pt x="237" y="13"/>
                    <a:pt x="237" y="13"/>
                    <a:pt x="237" y="13"/>
                  </a:cubicBezTo>
                  <a:close/>
                  <a:moveTo>
                    <a:pt x="230" y="6"/>
                  </a:moveTo>
                  <a:cubicBezTo>
                    <a:pt x="234" y="8"/>
                    <a:pt x="236" y="10"/>
                    <a:pt x="237" y="12"/>
                  </a:cubicBezTo>
                  <a:cubicBezTo>
                    <a:pt x="236" y="12"/>
                    <a:pt x="236" y="12"/>
                    <a:pt x="236" y="12"/>
                  </a:cubicBezTo>
                  <a:cubicBezTo>
                    <a:pt x="236" y="12"/>
                    <a:pt x="236" y="12"/>
                    <a:pt x="236" y="12"/>
                  </a:cubicBezTo>
                  <a:cubicBezTo>
                    <a:pt x="236" y="12"/>
                    <a:pt x="236" y="12"/>
                    <a:pt x="236" y="12"/>
                  </a:cubicBezTo>
                  <a:cubicBezTo>
                    <a:pt x="236" y="12"/>
                    <a:pt x="236" y="12"/>
                    <a:pt x="235" y="13"/>
                  </a:cubicBezTo>
                  <a:cubicBezTo>
                    <a:pt x="234" y="11"/>
                    <a:pt x="231" y="9"/>
                    <a:pt x="228" y="7"/>
                  </a:cubicBezTo>
                  <a:cubicBezTo>
                    <a:pt x="229" y="6"/>
                    <a:pt x="229" y="6"/>
                    <a:pt x="230" y="6"/>
                  </a:cubicBezTo>
                  <a:close/>
                  <a:moveTo>
                    <a:pt x="228" y="5"/>
                  </a:moveTo>
                  <a:cubicBezTo>
                    <a:pt x="229" y="5"/>
                    <a:pt x="229" y="5"/>
                    <a:pt x="229" y="5"/>
                  </a:cubicBezTo>
                  <a:cubicBezTo>
                    <a:pt x="228" y="6"/>
                    <a:pt x="228" y="6"/>
                    <a:pt x="227" y="6"/>
                  </a:cubicBezTo>
                  <a:cubicBezTo>
                    <a:pt x="227" y="6"/>
                    <a:pt x="227" y="6"/>
                    <a:pt x="226" y="5"/>
                  </a:cubicBezTo>
                  <a:cubicBezTo>
                    <a:pt x="227" y="5"/>
                    <a:pt x="228" y="5"/>
                    <a:pt x="228" y="5"/>
                  </a:cubicBezTo>
                  <a:close/>
                  <a:moveTo>
                    <a:pt x="225" y="6"/>
                  </a:moveTo>
                  <a:cubicBezTo>
                    <a:pt x="226" y="6"/>
                    <a:pt x="226" y="6"/>
                    <a:pt x="227" y="6"/>
                  </a:cubicBezTo>
                  <a:cubicBezTo>
                    <a:pt x="224" y="8"/>
                    <a:pt x="222" y="9"/>
                    <a:pt x="221" y="10"/>
                  </a:cubicBezTo>
                  <a:cubicBezTo>
                    <a:pt x="220" y="10"/>
                    <a:pt x="220" y="9"/>
                    <a:pt x="219" y="9"/>
                  </a:cubicBezTo>
                  <a:cubicBezTo>
                    <a:pt x="221" y="7"/>
                    <a:pt x="223" y="6"/>
                    <a:pt x="225" y="6"/>
                  </a:cubicBezTo>
                  <a:close/>
                  <a:moveTo>
                    <a:pt x="218" y="9"/>
                  </a:moveTo>
                  <a:cubicBezTo>
                    <a:pt x="219" y="10"/>
                    <a:pt x="220" y="10"/>
                    <a:pt x="220" y="11"/>
                  </a:cubicBezTo>
                  <a:cubicBezTo>
                    <a:pt x="219" y="11"/>
                    <a:pt x="219" y="12"/>
                    <a:pt x="218" y="12"/>
                  </a:cubicBezTo>
                  <a:cubicBezTo>
                    <a:pt x="218" y="12"/>
                    <a:pt x="217" y="11"/>
                    <a:pt x="217" y="11"/>
                  </a:cubicBezTo>
                  <a:cubicBezTo>
                    <a:pt x="217" y="10"/>
                    <a:pt x="218" y="10"/>
                    <a:pt x="218" y="9"/>
                  </a:cubicBezTo>
                  <a:close/>
                  <a:moveTo>
                    <a:pt x="217" y="11"/>
                  </a:moveTo>
                  <a:cubicBezTo>
                    <a:pt x="217" y="11"/>
                    <a:pt x="218" y="12"/>
                    <a:pt x="218" y="12"/>
                  </a:cubicBezTo>
                  <a:cubicBezTo>
                    <a:pt x="217" y="13"/>
                    <a:pt x="216" y="14"/>
                    <a:pt x="215" y="15"/>
                  </a:cubicBezTo>
                  <a:cubicBezTo>
                    <a:pt x="215" y="15"/>
                    <a:pt x="215" y="15"/>
                    <a:pt x="215" y="15"/>
                  </a:cubicBezTo>
                  <a:cubicBezTo>
                    <a:pt x="215" y="13"/>
                    <a:pt x="216" y="12"/>
                    <a:pt x="217" y="11"/>
                  </a:cubicBezTo>
                  <a:close/>
                  <a:moveTo>
                    <a:pt x="214" y="15"/>
                  </a:moveTo>
                  <a:cubicBezTo>
                    <a:pt x="214" y="16"/>
                    <a:pt x="215" y="16"/>
                    <a:pt x="215" y="16"/>
                  </a:cubicBezTo>
                  <a:cubicBezTo>
                    <a:pt x="214" y="17"/>
                    <a:pt x="214" y="17"/>
                    <a:pt x="214" y="17"/>
                  </a:cubicBezTo>
                  <a:cubicBezTo>
                    <a:pt x="214" y="17"/>
                    <a:pt x="214" y="16"/>
                    <a:pt x="214" y="15"/>
                  </a:cubicBezTo>
                  <a:close/>
                  <a:moveTo>
                    <a:pt x="212" y="16"/>
                  </a:moveTo>
                  <a:cubicBezTo>
                    <a:pt x="212" y="16"/>
                    <a:pt x="212" y="16"/>
                    <a:pt x="212" y="16"/>
                  </a:cubicBezTo>
                  <a:cubicBezTo>
                    <a:pt x="212" y="15"/>
                    <a:pt x="212" y="15"/>
                    <a:pt x="212" y="15"/>
                  </a:cubicBezTo>
                  <a:cubicBezTo>
                    <a:pt x="212" y="15"/>
                    <a:pt x="212" y="15"/>
                    <a:pt x="212" y="15"/>
                  </a:cubicBezTo>
                  <a:cubicBezTo>
                    <a:pt x="212" y="15"/>
                    <a:pt x="212" y="15"/>
                    <a:pt x="212" y="16"/>
                  </a:cubicBezTo>
                  <a:close/>
                  <a:moveTo>
                    <a:pt x="213" y="12"/>
                  </a:moveTo>
                  <a:cubicBezTo>
                    <a:pt x="213" y="13"/>
                    <a:pt x="213" y="13"/>
                    <a:pt x="213" y="13"/>
                  </a:cubicBezTo>
                  <a:cubicBezTo>
                    <a:pt x="213" y="13"/>
                    <a:pt x="213" y="13"/>
                    <a:pt x="212" y="13"/>
                  </a:cubicBezTo>
                  <a:cubicBezTo>
                    <a:pt x="212" y="13"/>
                    <a:pt x="212" y="13"/>
                    <a:pt x="212" y="13"/>
                  </a:cubicBezTo>
                  <a:cubicBezTo>
                    <a:pt x="212" y="13"/>
                    <a:pt x="213" y="12"/>
                    <a:pt x="213" y="12"/>
                  </a:cubicBezTo>
                  <a:close/>
                  <a:moveTo>
                    <a:pt x="212" y="13"/>
                  </a:moveTo>
                  <a:cubicBezTo>
                    <a:pt x="212" y="13"/>
                    <a:pt x="212" y="14"/>
                    <a:pt x="212" y="14"/>
                  </a:cubicBezTo>
                  <a:cubicBezTo>
                    <a:pt x="212" y="13"/>
                    <a:pt x="212" y="13"/>
                    <a:pt x="212" y="13"/>
                  </a:cubicBezTo>
                  <a:cubicBezTo>
                    <a:pt x="212" y="13"/>
                    <a:pt x="212" y="13"/>
                    <a:pt x="212" y="13"/>
                  </a:cubicBezTo>
                  <a:close/>
                  <a:moveTo>
                    <a:pt x="211" y="10"/>
                  </a:moveTo>
                  <a:cubicBezTo>
                    <a:pt x="212" y="11"/>
                    <a:pt x="212" y="11"/>
                    <a:pt x="213" y="11"/>
                  </a:cubicBezTo>
                  <a:cubicBezTo>
                    <a:pt x="212" y="11"/>
                    <a:pt x="212" y="11"/>
                    <a:pt x="211" y="12"/>
                  </a:cubicBezTo>
                  <a:cubicBezTo>
                    <a:pt x="211" y="11"/>
                    <a:pt x="211" y="11"/>
                    <a:pt x="211" y="10"/>
                  </a:cubicBezTo>
                  <a:cubicBezTo>
                    <a:pt x="211" y="10"/>
                    <a:pt x="211" y="10"/>
                    <a:pt x="211" y="10"/>
                  </a:cubicBezTo>
                  <a:close/>
                  <a:moveTo>
                    <a:pt x="207" y="16"/>
                  </a:moveTo>
                  <a:cubicBezTo>
                    <a:pt x="207" y="16"/>
                    <a:pt x="207" y="15"/>
                    <a:pt x="207" y="15"/>
                  </a:cubicBezTo>
                  <a:cubicBezTo>
                    <a:pt x="207" y="15"/>
                    <a:pt x="207" y="15"/>
                    <a:pt x="207" y="15"/>
                  </a:cubicBezTo>
                  <a:cubicBezTo>
                    <a:pt x="208" y="15"/>
                    <a:pt x="208" y="15"/>
                    <a:pt x="208" y="15"/>
                  </a:cubicBezTo>
                  <a:cubicBezTo>
                    <a:pt x="208" y="16"/>
                    <a:pt x="207" y="16"/>
                    <a:pt x="207" y="16"/>
                  </a:cubicBezTo>
                  <a:close/>
                  <a:moveTo>
                    <a:pt x="208" y="15"/>
                  </a:moveTo>
                  <a:cubicBezTo>
                    <a:pt x="208" y="15"/>
                    <a:pt x="207" y="14"/>
                    <a:pt x="207" y="14"/>
                  </a:cubicBezTo>
                  <a:cubicBezTo>
                    <a:pt x="207" y="14"/>
                    <a:pt x="208" y="14"/>
                    <a:pt x="208" y="14"/>
                  </a:cubicBezTo>
                  <a:cubicBezTo>
                    <a:pt x="208" y="14"/>
                    <a:pt x="208" y="14"/>
                    <a:pt x="208" y="14"/>
                  </a:cubicBezTo>
                  <a:cubicBezTo>
                    <a:pt x="208" y="14"/>
                    <a:pt x="208" y="15"/>
                    <a:pt x="208" y="15"/>
                  </a:cubicBezTo>
                  <a:close/>
                  <a:moveTo>
                    <a:pt x="209" y="11"/>
                  </a:moveTo>
                  <a:cubicBezTo>
                    <a:pt x="209" y="11"/>
                    <a:pt x="209" y="11"/>
                    <a:pt x="209" y="11"/>
                  </a:cubicBezTo>
                  <a:cubicBezTo>
                    <a:pt x="209" y="11"/>
                    <a:pt x="209" y="11"/>
                    <a:pt x="209" y="11"/>
                  </a:cubicBezTo>
                  <a:cubicBezTo>
                    <a:pt x="209" y="11"/>
                    <a:pt x="209" y="11"/>
                    <a:pt x="209" y="11"/>
                  </a:cubicBezTo>
                  <a:close/>
                  <a:moveTo>
                    <a:pt x="209" y="12"/>
                  </a:moveTo>
                  <a:cubicBezTo>
                    <a:pt x="209" y="12"/>
                    <a:pt x="209" y="12"/>
                    <a:pt x="209" y="12"/>
                  </a:cubicBezTo>
                  <a:cubicBezTo>
                    <a:pt x="209" y="12"/>
                    <a:pt x="209" y="12"/>
                    <a:pt x="209" y="12"/>
                  </a:cubicBezTo>
                  <a:cubicBezTo>
                    <a:pt x="209" y="13"/>
                    <a:pt x="208" y="13"/>
                    <a:pt x="208" y="13"/>
                  </a:cubicBezTo>
                  <a:cubicBezTo>
                    <a:pt x="208" y="13"/>
                    <a:pt x="208" y="13"/>
                    <a:pt x="208" y="13"/>
                  </a:cubicBezTo>
                  <a:cubicBezTo>
                    <a:pt x="208" y="13"/>
                    <a:pt x="208" y="13"/>
                    <a:pt x="208" y="13"/>
                  </a:cubicBezTo>
                  <a:cubicBezTo>
                    <a:pt x="208" y="13"/>
                    <a:pt x="208" y="13"/>
                    <a:pt x="208" y="13"/>
                  </a:cubicBezTo>
                  <a:cubicBezTo>
                    <a:pt x="208" y="13"/>
                    <a:pt x="207" y="13"/>
                    <a:pt x="207" y="12"/>
                  </a:cubicBezTo>
                  <a:cubicBezTo>
                    <a:pt x="208" y="12"/>
                    <a:pt x="208" y="12"/>
                    <a:pt x="209" y="12"/>
                  </a:cubicBezTo>
                  <a:close/>
                  <a:moveTo>
                    <a:pt x="207" y="13"/>
                  </a:moveTo>
                  <a:cubicBezTo>
                    <a:pt x="207" y="13"/>
                    <a:pt x="207" y="13"/>
                    <a:pt x="207" y="13"/>
                  </a:cubicBezTo>
                  <a:cubicBezTo>
                    <a:pt x="207" y="13"/>
                    <a:pt x="207" y="13"/>
                    <a:pt x="207" y="13"/>
                  </a:cubicBezTo>
                  <a:cubicBezTo>
                    <a:pt x="207" y="13"/>
                    <a:pt x="207" y="13"/>
                    <a:pt x="207" y="13"/>
                  </a:cubicBezTo>
                  <a:close/>
                  <a:moveTo>
                    <a:pt x="201" y="21"/>
                  </a:moveTo>
                  <a:cubicBezTo>
                    <a:pt x="201" y="21"/>
                    <a:pt x="201" y="21"/>
                    <a:pt x="201" y="21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201" y="20"/>
                    <a:pt x="201" y="20"/>
                    <a:pt x="201" y="19"/>
                  </a:cubicBezTo>
                  <a:cubicBezTo>
                    <a:pt x="201" y="20"/>
                    <a:pt x="201" y="20"/>
                    <a:pt x="201" y="21"/>
                  </a:cubicBezTo>
                  <a:close/>
                  <a:moveTo>
                    <a:pt x="204" y="21"/>
                  </a:moveTo>
                  <a:cubicBezTo>
                    <a:pt x="203" y="21"/>
                    <a:pt x="203" y="21"/>
                    <a:pt x="203" y="21"/>
                  </a:cubicBezTo>
                  <a:cubicBezTo>
                    <a:pt x="203" y="21"/>
                    <a:pt x="203" y="21"/>
                    <a:pt x="203" y="20"/>
                  </a:cubicBezTo>
                  <a:cubicBezTo>
                    <a:pt x="203" y="20"/>
                    <a:pt x="204" y="21"/>
                    <a:pt x="204" y="21"/>
                  </a:cubicBezTo>
                  <a:cubicBezTo>
                    <a:pt x="204" y="21"/>
                    <a:pt x="204" y="21"/>
                    <a:pt x="204" y="21"/>
                  </a:cubicBezTo>
                  <a:close/>
                  <a:moveTo>
                    <a:pt x="205" y="17"/>
                  </a:moveTo>
                  <a:cubicBezTo>
                    <a:pt x="205" y="17"/>
                    <a:pt x="205" y="17"/>
                    <a:pt x="205" y="17"/>
                  </a:cubicBezTo>
                  <a:cubicBezTo>
                    <a:pt x="205" y="17"/>
                    <a:pt x="205" y="18"/>
                    <a:pt x="205" y="19"/>
                  </a:cubicBezTo>
                  <a:cubicBezTo>
                    <a:pt x="205" y="19"/>
                    <a:pt x="204" y="20"/>
                    <a:pt x="204" y="20"/>
                  </a:cubicBezTo>
                  <a:cubicBezTo>
                    <a:pt x="204" y="20"/>
                    <a:pt x="204" y="20"/>
                    <a:pt x="203" y="20"/>
                  </a:cubicBezTo>
                  <a:cubicBezTo>
                    <a:pt x="204" y="19"/>
                    <a:pt x="204" y="18"/>
                    <a:pt x="205" y="17"/>
                  </a:cubicBezTo>
                  <a:close/>
                  <a:moveTo>
                    <a:pt x="204" y="16"/>
                  </a:moveTo>
                  <a:cubicBezTo>
                    <a:pt x="203" y="16"/>
                    <a:pt x="203" y="17"/>
                    <a:pt x="202" y="18"/>
                  </a:cubicBezTo>
                  <a:cubicBezTo>
                    <a:pt x="202" y="18"/>
                    <a:pt x="202" y="18"/>
                    <a:pt x="201" y="18"/>
                  </a:cubicBezTo>
                  <a:cubicBezTo>
                    <a:pt x="201" y="18"/>
                    <a:pt x="201" y="18"/>
                    <a:pt x="201" y="18"/>
                  </a:cubicBezTo>
                  <a:cubicBezTo>
                    <a:pt x="201" y="18"/>
                    <a:pt x="200" y="17"/>
                    <a:pt x="200" y="17"/>
                  </a:cubicBezTo>
                  <a:cubicBezTo>
                    <a:pt x="202" y="16"/>
                    <a:pt x="203" y="16"/>
                    <a:pt x="204" y="16"/>
                  </a:cubicBezTo>
                  <a:close/>
                  <a:moveTo>
                    <a:pt x="178" y="21"/>
                  </a:moveTo>
                  <a:cubicBezTo>
                    <a:pt x="178" y="21"/>
                    <a:pt x="178" y="20"/>
                    <a:pt x="178" y="20"/>
                  </a:cubicBezTo>
                  <a:cubicBezTo>
                    <a:pt x="178" y="20"/>
                    <a:pt x="178" y="20"/>
                    <a:pt x="178" y="20"/>
                  </a:cubicBezTo>
                  <a:cubicBezTo>
                    <a:pt x="178" y="21"/>
                    <a:pt x="178" y="21"/>
                    <a:pt x="178" y="21"/>
                  </a:cubicBezTo>
                  <a:close/>
                  <a:moveTo>
                    <a:pt x="179" y="19"/>
                  </a:moveTo>
                  <a:cubicBezTo>
                    <a:pt x="179" y="19"/>
                    <a:pt x="178" y="19"/>
                    <a:pt x="178" y="19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9" y="19"/>
                    <a:pt x="179" y="19"/>
                    <a:pt x="179" y="19"/>
                  </a:cubicBezTo>
                  <a:cubicBezTo>
                    <a:pt x="179" y="19"/>
                    <a:pt x="179" y="19"/>
                    <a:pt x="179" y="19"/>
                  </a:cubicBezTo>
                  <a:close/>
                  <a:moveTo>
                    <a:pt x="179" y="19"/>
                  </a:moveTo>
                  <a:cubicBezTo>
                    <a:pt x="179" y="19"/>
                    <a:pt x="179" y="19"/>
                    <a:pt x="179" y="19"/>
                  </a:cubicBezTo>
                  <a:cubicBezTo>
                    <a:pt x="179" y="19"/>
                    <a:pt x="179" y="19"/>
                    <a:pt x="179" y="19"/>
                  </a:cubicBezTo>
                  <a:cubicBezTo>
                    <a:pt x="179" y="19"/>
                    <a:pt x="179" y="19"/>
                    <a:pt x="179" y="19"/>
                  </a:cubicBezTo>
                  <a:close/>
                  <a:moveTo>
                    <a:pt x="179" y="19"/>
                  </a:moveTo>
                  <a:cubicBezTo>
                    <a:pt x="179" y="19"/>
                    <a:pt x="179" y="19"/>
                    <a:pt x="179" y="19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19"/>
                    <a:pt x="178" y="18"/>
                    <a:pt x="178" y="18"/>
                  </a:cubicBezTo>
                  <a:cubicBezTo>
                    <a:pt x="178" y="18"/>
                    <a:pt x="179" y="18"/>
                    <a:pt x="179" y="19"/>
                  </a:cubicBezTo>
                  <a:cubicBezTo>
                    <a:pt x="179" y="19"/>
                    <a:pt x="179" y="19"/>
                    <a:pt x="179" y="19"/>
                  </a:cubicBezTo>
                  <a:close/>
                  <a:moveTo>
                    <a:pt x="184" y="22"/>
                  </a:move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lose/>
                  <a:moveTo>
                    <a:pt x="186" y="21"/>
                  </a:moveTo>
                  <a:cubicBezTo>
                    <a:pt x="185" y="20"/>
                    <a:pt x="185" y="20"/>
                    <a:pt x="185" y="20"/>
                  </a:cubicBezTo>
                  <a:cubicBezTo>
                    <a:pt x="185" y="20"/>
                    <a:pt x="185" y="20"/>
                    <a:pt x="185" y="19"/>
                  </a:cubicBezTo>
                  <a:cubicBezTo>
                    <a:pt x="185" y="20"/>
                    <a:pt x="185" y="20"/>
                    <a:pt x="186" y="21"/>
                  </a:cubicBezTo>
                  <a:cubicBezTo>
                    <a:pt x="186" y="21"/>
                    <a:pt x="186" y="21"/>
                    <a:pt x="186" y="21"/>
                  </a:cubicBezTo>
                  <a:close/>
                  <a:moveTo>
                    <a:pt x="187" y="19"/>
                  </a:moveTo>
                  <a:cubicBezTo>
                    <a:pt x="186" y="19"/>
                    <a:pt x="186" y="19"/>
                    <a:pt x="186" y="19"/>
                  </a:cubicBezTo>
                  <a:cubicBezTo>
                    <a:pt x="186" y="19"/>
                    <a:pt x="186" y="19"/>
                    <a:pt x="187" y="19"/>
                  </a:cubicBezTo>
                  <a:cubicBezTo>
                    <a:pt x="187" y="19"/>
                    <a:pt x="187" y="19"/>
                    <a:pt x="187" y="19"/>
                  </a:cubicBezTo>
                  <a:close/>
                  <a:moveTo>
                    <a:pt x="187" y="19"/>
                  </a:moveTo>
                  <a:cubicBezTo>
                    <a:pt x="186" y="19"/>
                    <a:pt x="186" y="19"/>
                    <a:pt x="186" y="19"/>
                  </a:cubicBezTo>
                  <a:cubicBezTo>
                    <a:pt x="186" y="18"/>
                    <a:pt x="186" y="18"/>
                    <a:pt x="187" y="17"/>
                  </a:cubicBezTo>
                  <a:cubicBezTo>
                    <a:pt x="187" y="18"/>
                    <a:pt x="187" y="18"/>
                    <a:pt x="188" y="19"/>
                  </a:cubicBezTo>
                  <a:cubicBezTo>
                    <a:pt x="187" y="19"/>
                    <a:pt x="187" y="19"/>
                    <a:pt x="187" y="19"/>
                  </a:cubicBezTo>
                  <a:close/>
                  <a:moveTo>
                    <a:pt x="189" y="18"/>
                  </a:moveTo>
                  <a:cubicBezTo>
                    <a:pt x="188" y="17"/>
                    <a:pt x="188" y="17"/>
                    <a:pt x="187" y="17"/>
                  </a:cubicBezTo>
                  <a:cubicBezTo>
                    <a:pt x="188" y="16"/>
                    <a:pt x="188" y="16"/>
                    <a:pt x="189" y="15"/>
                  </a:cubicBezTo>
                  <a:cubicBezTo>
                    <a:pt x="189" y="16"/>
                    <a:pt x="190" y="16"/>
                    <a:pt x="190" y="17"/>
                  </a:cubicBezTo>
                  <a:cubicBezTo>
                    <a:pt x="190" y="17"/>
                    <a:pt x="189" y="18"/>
                    <a:pt x="189" y="18"/>
                  </a:cubicBezTo>
                  <a:close/>
                  <a:moveTo>
                    <a:pt x="189" y="20"/>
                  </a:moveTo>
                  <a:cubicBezTo>
                    <a:pt x="189" y="20"/>
                    <a:pt x="188" y="20"/>
                    <a:pt x="188" y="20"/>
                  </a:cubicBezTo>
                  <a:cubicBezTo>
                    <a:pt x="188" y="20"/>
                    <a:pt x="188" y="20"/>
                    <a:pt x="188" y="20"/>
                  </a:cubicBezTo>
                  <a:cubicBezTo>
                    <a:pt x="189" y="20"/>
                    <a:pt x="189" y="20"/>
                    <a:pt x="189" y="20"/>
                  </a:cubicBezTo>
                  <a:close/>
                  <a:moveTo>
                    <a:pt x="188" y="21"/>
                  </a:moveTo>
                  <a:cubicBezTo>
                    <a:pt x="188" y="21"/>
                    <a:pt x="188" y="21"/>
                    <a:pt x="188" y="21"/>
                  </a:cubicBezTo>
                  <a:cubicBezTo>
                    <a:pt x="188" y="20"/>
                    <a:pt x="188" y="20"/>
                    <a:pt x="188" y="20"/>
                  </a:cubicBezTo>
                  <a:cubicBezTo>
                    <a:pt x="188" y="20"/>
                    <a:pt x="188" y="21"/>
                    <a:pt x="189" y="21"/>
                  </a:cubicBezTo>
                  <a:cubicBezTo>
                    <a:pt x="189" y="21"/>
                    <a:pt x="188" y="21"/>
                    <a:pt x="188" y="21"/>
                  </a:cubicBezTo>
                  <a:close/>
                  <a:moveTo>
                    <a:pt x="189" y="19"/>
                  </a:moveTo>
                  <a:cubicBezTo>
                    <a:pt x="190" y="18"/>
                    <a:pt x="190" y="18"/>
                    <a:pt x="191" y="17"/>
                  </a:cubicBezTo>
                  <a:cubicBezTo>
                    <a:pt x="191" y="18"/>
                    <a:pt x="191" y="18"/>
                    <a:pt x="191" y="19"/>
                  </a:cubicBezTo>
                  <a:cubicBezTo>
                    <a:pt x="191" y="19"/>
                    <a:pt x="191" y="19"/>
                    <a:pt x="190" y="20"/>
                  </a:cubicBezTo>
                  <a:cubicBezTo>
                    <a:pt x="190" y="19"/>
                    <a:pt x="190" y="19"/>
                    <a:pt x="189" y="19"/>
                  </a:cubicBezTo>
                  <a:close/>
                  <a:moveTo>
                    <a:pt x="190" y="15"/>
                  </a:moveTo>
                  <a:cubicBezTo>
                    <a:pt x="191" y="15"/>
                    <a:pt x="191" y="15"/>
                    <a:pt x="192" y="16"/>
                  </a:cubicBezTo>
                  <a:cubicBezTo>
                    <a:pt x="192" y="16"/>
                    <a:pt x="192" y="16"/>
                    <a:pt x="192" y="16"/>
                  </a:cubicBezTo>
                  <a:cubicBezTo>
                    <a:pt x="191" y="16"/>
                    <a:pt x="191" y="15"/>
                    <a:pt x="190" y="15"/>
                  </a:cubicBezTo>
                  <a:close/>
                  <a:moveTo>
                    <a:pt x="192" y="21"/>
                  </a:moveTo>
                  <a:cubicBezTo>
                    <a:pt x="191" y="21"/>
                    <a:pt x="191" y="20"/>
                    <a:pt x="191" y="20"/>
                  </a:cubicBezTo>
                  <a:cubicBezTo>
                    <a:pt x="191" y="20"/>
                    <a:pt x="191" y="19"/>
                    <a:pt x="192" y="19"/>
                  </a:cubicBezTo>
                  <a:cubicBezTo>
                    <a:pt x="192" y="20"/>
                    <a:pt x="192" y="20"/>
                    <a:pt x="192" y="21"/>
                  </a:cubicBezTo>
                  <a:cubicBezTo>
                    <a:pt x="192" y="21"/>
                    <a:pt x="192" y="21"/>
                    <a:pt x="192" y="21"/>
                  </a:cubicBezTo>
                  <a:close/>
                  <a:moveTo>
                    <a:pt x="193" y="18"/>
                  </a:moveTo>
                  <a:cubicBezTo>
                    <a:pt x="194" y="18"/>
                    <a:pt x="194" y="18"/>
                    <a:pt x="194" y="18"/>
                  </a:cubicBezTo>
                  <a:cubicBezTo>
                    <a:pt x="194" y="18"/>
                    <a:pt x="193" y="18"/>
                    <a:pt x="193" y="18"/>
                  </a:cubicBezTo>
                  <a:cubicBezTo>
                    <a:pt x="193" y="17"/>
                    <a:pt x="192" y="17"/>
                    <a:pt x="192" y="16"/>
                  </a:cubicBezTo>
                  <a:cubicBezTo>
                    <a:pt x="192" y="16"/>
                    <a:pt x="192" y="16"/>
                    <a:pt x="192" y="16"/>
                  </a:cubicBezTo>
                  <a:cubicBezTo>
                    <a:pt x="193" y="16"/>
                    <a:pt x="193" y="17"/>
                    <a:pt x="194" y="17"/>
                  </a:cubicBezTo>
                  <a:cubicBezTo>
                    <a:pt x="194" y="18"/>
                    <a:pt x="194" y="19"/>
                    <a:pt x="194" y="19"/>
                  </a:cubicBezTo>
                  <a:cubicBezTo>
                    <a:pt x="194" y="19"/>
                    <a:pt x="194" y="18"/>
                    <a:pt x="193" y="18"/>
                  </a:cubicBezTo>
                  <a:close/>
                  <a:moveTo>
                    <a:pt x="193" y="16"/>
                  </a:moveTo>
                  <a:cubicBezTo>
                    <a:pt x="193" y="16"/>
                    <a:pt x="193" y="15"/>
                    <a:pt x="193" y="15"/>
                  </a:cubicBezTo>
                  <a:cubicBezTo>
                    <a:pt x="193" y="16"/>
                    <a:pt x="194" y="16"/>
                    <a:pt x="194" y="16"/>
                  </a:cubicBezTo>
                  <a:cubicBezTo>
                    <a:pt x="193" y="16"/>
                    <a:pt x="193" y="16"/>
                    <a:pt x="193" y="16"/>
                  </a:cubicBezTo>
                  <a:close/>
                  <a:moveTo>
                    <a:pt x="197" y="21"/>
                  </a:moveTo>
                  <a:cubicBezTo>
                    <a:pt x="197" y="20"/>
                    <a:pt x="197" y="20"/>
                    <a:pt x="197" y="19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7" y="19"/>
                    <a:pt x="198" y="19"/>
                    <a:pt x="198" y="20"/>
                  </a:cubicBezTo>
                  <a:cubicBezTo>
                    <a:pt x="198" y="20"/>
                    <a:pt x="197" y="21"/>
                    <a:pt x="197" y="21"/>
                  </a:cubicBezTo>
                  <a:close/>
                  <a:moveTo>
                    <a:pt x="198" y="19"/>
                  </a:moveTo>
                  <a:cubicBezTo>
                    <a:pt x="198" y="19"/>
                    <a:pt x="198" y="19"/>
                    <a:pt x="198" y="18"/>
                  </a:cubicBezTo>
                  <a:cubicBezTo>
                    <a:pt x="198" y="18"/>
                    <a:pt x="198" y="18"/>
                    <a:pt x="199" y="18"/>
                  </a:cubicBezTo>
                  <a:cubicBezTo>
                    <a:pt x="198" y="18"/>
                    <a:pt x="198" y="19"/>
                    <a:pt x="198" y="19"/>
                  </a:cubicBezTo>
                  <a:close/>
                  <a:moveTo>
                    <a:pt x="195" y="11"/>
                  </a:moveTo>
                  <a:cubicBezTo>
                    <a:pt x="198" y="13"/>
                    <a:pt x="199" y="15"/>
                    <a:pt x="199" y="17"/>
                  </a:cubicBezTo>
                  <a:cubicBezTo>
                    <a:pt x="197" y="16"/>
                    <a:pt x="196" y="16"/>
                    <a:pt x="196" y="16"/>
                  </a:cubicBezTo>
                  <a:cubicBezTo>
                    <a:pt x="197" y="17"/>
                    <a:pt x="198" y="17"/>
                    <a:pt x="198" y="17"/>
                  </a:cubicBezTo>
                  <a:cubicBezTo>
                    <a:pt x="198" y="17"/>
                    <a:pt x="197" y="18"/>
                    <a:pt x="197" y="18"/>
                  </a:cubicBezTo>
                  <a:cubicBezTo>
                    <a:pt x="197" y="18"/>
                    <a:pt x="196" y="18"/>
                    <a:pt x="196" y="17"/>
                  </a:cubicBezTo>
                  <a:cubicBezTo>
                    <a:pt x="195" y="15"/>
                    <a:pt x="193" y="14"/>
                    <a:pt x="192" y="13"/>
                  </a:cubicBezTo>
                  <a:cubicBezTo>
                    <a:pt x="193" y="12"/>
                    <a:pt x="194" y="11"/>
                    <a:pt x="195" y="11"/>
                  </a:cubicBezTo>
                  <a:close/>
                  <a:moveTo>
                    <a:pt x="191" y="13"/>
                  </a:moveTo>
                  <a:cubicBezTo>
                    <a:pt x="192" y="14"/>
                    <a:pt x="193" y="15"/>
                    <a:pt x="193" y="15"/>
                  </a:cubicBezTo>
                  <a:cubicBezTo>
                    <a:pt x="193" y="15"/>
                    <a:pt x="193" y="16"/>
                    <a:pt x="192" y="16"/>
                  </a:cubicBezTo>
                  <a:cubicBezTo>
                    <a:pt x="191" y="15"/>
                    <a:pt x="191" y="15"/>
                    <a:pt x="190" y="14"/>
                  </a:cubicBezTo>
                  <a:cubicBezTo>
                    <a:pt x="190" y="14"/>
                    <a:pt x="190" y="14"/>
                    <a:pt x="190" y="14"/>
                  </a:cubicBezTo>
                  <a:cubicBezTo>
                    <a:pt x="190" y="14"/>
                    <a:pt x="191" y="14"/>
                    <a:pt x="191" y="13"/>
                  </a:cubicBezTo>
                  <a:close/>
                  <a:moveTo>
                    <a:pt x="189" y="12"/>
                  </a:moveTo>
                  <a:cubicBezTo>
                    <a:pt x="190" y="12"/>
                    <a:pt x="190" y="13"/>
                    <a:pt x="190" y="13"/>
                  </a:cubicBezTo>
                  <a:cubicBezTo>
                    <a:pt x="190" y="13"/>
                    <a:pt x="189" y="13"/>
                    <a:pt x="189" y="14"/>
                  </a:cubicBezTo>
                  <a:cubicBezTo>
                    <a:pt x="188" y="13"/>
                    <a:pt x="188" y="13"/>
                    <a:pt x="187" y="13"/>
                  </a:cubicBezTo>
                  <a:cubicBezTo>
                    <a:pt x="188" y="13"/>
                    <a:pt x="189" y="12"/>
                    <a:pt x="189" y="12"/>
                  </a:cubicBezTo>
                  <a:close/>
                  <a:moveTo>
                    <a:pt x="186" y="13"/>
                  </a:moveTo>
                  <a:cubicBezTo>
                    <a:pt x="187" y="14"/>
                    <a:pt x="187" y="14"/>
                    <a:pt x="188" y="14"/>
                  </a:cubicBezTo>
                  <a:cubicBezTo>
                    <a:pt x="187" y="15"/>
                    <a:pt x="186" y="15"/>
                    <a:pt x="186" y="16"/>
                  </a:cubicBezTo>
                  <a:cubicBezTo>
                    <a:pt x="185" y="16"/>
                    <a:pt x="185" y="15"/>
                    <a:pt x="184" y="15"/>
                  </a:cubicBezTo>
                  <a:cubicBezTo>
                    <a:pt x="185" y="14"/>
                    <a:pt x="186" y="14"/>
                    <a:pt x="186" y="13"/>
                  </a:cubicBezTo>
                  <a:close/>
                  <a:moveTo>
                    <a:pt x="184" y="15"/>
                  </a:moveTo>
                  <a:cubicBezTo>
                    <a:pt x="184" y="15"/>
                    <a:pt x="185" y="16"/>
                    <a:pt x="185" y="16"/>
                  </a:cubicBezTo>
                  <a:cubicBezTo>
                    <a:pt x="185" y="17"/>
                    <a:pt x="184" y="17"/>
                    <a:pt x="184" y="18"/>
                  </a:cubicBezTo>
                  <a:cubicBezTo>
                    <a:pt x="183" y="17"/>
                    <a:pt x="183" y="17"/>
                    <a:pt x="182" y="17"/>
                  </a:cubicBezTo>
                  <a:cubicBezTo>
                    <a:pt x="183" y="16"/>
                    <a:pt x="183" y="16"/>
                    <a:pt x="184" y="15"/>
                  </a:cubicBezTo>
                  <a:close/>
                  <a:moveTo>
                    <a:pt x="182" y="17"/>
                  </a:moveTo>
                  <a:cubicBezTo>
                    <a:pt x="183" y="17"/>
                    <a:pt x="183" y="18"/>
                    <a:pt x="184" y="18"/>
                  </a:cubicBezTo>
                  <a:cubicBezTo>
                    <a:pt x="183" y="18"/>
                    <a:pt x="183" y="18"/>
                    <a:pt x="183" y="18"/>
                  </a:cubicBezTo>
                  <a:cubicBezTo>
                    <a:pt x="183" y="18"/>
                    <a:pt x="183" y="18"/>
                    <a:pt x="182" y="17"/>
                  </a:cubicBezTo>
                  <a:cubicBezTo>
                    <a:pt x="182" y="17"/>
                    <a:pt x="182" y="17"/>
                    <a:pt x="182" y="17"/>
                  </a:cubicBezTo>
                  <a:close/>
                  <a:moveTo>
                    <a:pt x="182" y="18"/>
                  </a:moveTo>
                  <a:cubicBezTo>
                    <a:pt x="182" y="19"/>
                    <a:pt x="182" y="19"/>
                    <a:pt x="182" y="19"/>
                  </a:cubicBezTo>
                  <a:cubicBezTo>
                    <a:pt x="182" y="19"/>
                    <a:pt x="182" y="20"/>
                    <a:pt x="182" y="20"/>
                  </a:cubicBezTo>
                  <a:cubicBezTo>
                    <a:pt x="182" y="20"/>
                    <a:pt x="181" y="19"/>
                    <a:pt x="181" y="19"/>
                  </a:cubicBezTo>
                  <a:cubicBezTo>
                    <a:pt x="181" y="19"/>
                    <a:pt x="181" y="19"/>
                    <a:pt x="182" y="18"/>
                  </a:cubicBezTo>
                  <a:close/>
                  <a:moveTo>
                    <a:pt x="181" y="20"/>
                  </a:moveTo>
                  <a:cubicBezTo>
                    <a:pt x="181" y="20"/>
                    <a:pt x="182" y="20"/>
                    <a:pt x="182" y="20"/>
                  </a:cubicBezTo>
                  <a:cubicBezTo>
                    <a:pt x="182" y="20"/>
                    <a:pt x="181" y="21"/>
                    <a:pt x="181" y="21"/>
                  </a:cubicBezTo>
                  <a:cubicBezTo>
                    <a:pt x="181" y="21"/>
                    <a:pt x="181" y="21"/>
                    <a:pt x="181" y="21"/>
                  </a:cubicBezTo>
                  <a:cubicBezTo>
                    <a:pt x="181" y="20"/>
                    <a:pt x="181" y="20"/>
                    <a:pt x="181" y="20"/>
                  </a:cubicBezTo>
                  <a:close/>
                  <a:moveTo>
                    <a:pt x="180" y="17"/>
                  </a:moveTo>
                  <a:cubicBezTo>
                    <a:pt x="180" y="17"/>
                    <a:pt x="179" y="18"/>
                    <a:pt x="179" y="19"/>
                  </a:cubicBezTo>
                  <a:cubicBezTo>
                    <a:pt x="179" y="18"/>
                    <a:pt x="179" y="18"/>
                    <a:pt x="178" y="18"/>
                  </a:cubicBezTo>
                  <a:cubicBezTo>
                    <a:pt x="178" y="18"/>
                    <a:pt x="178" y="17"/>
                    <a:pt x="178" y="16"/>
                  </a:cubicBezTo>
                  <a:cubicBezTo>
                    <a:pt x="178" y="16"/>
                    <a:pt x="178" y="16"/>
                    <a:pt x="179" y="16"/>
                  </a:cubicBezTo>
                  <a:cubicBezTo>
                    <a:pt x="179" y="16"/>
                    <a:pt x="180" y="17"/>
                    <a:pt x="180" y="17"/>
                  </a:cubicBezTo>
                  <a:close/>
                  <a:moveTo>
                    <a:pt x="179" y="16"/>
                  </a:moveTo>
                  <a:cubicBezTo>
                    <a:pt x="178" y="16"/>
                    <a:pt x="178" y="16"/>
                    <a:pt x="177" y="16"/>
                  </a:cubicBezTo>
                  <a:cubicBezTo>
                    <a:pt x="177" y="15"/>
                    <a:pt x="177" y="15"/>
                    <a:pt x="176" y="14"/>
                  </a:cubicBezTo>
                  <a:cubicBezTo>
                    <a:pt x="177" y="15"/>
                    <a:pt x="178" y="15"/>
                    <a:pt x="179" y="16"/>
                  </a:cubicBezTo>
                  <a:close/>
                  <a:moveTo>
                    <a:pt x="176" y="17"/>
                  </a:moveTo>
                  <a:cubicBezTo>
                    <a:pt x="176" y="17"/>
                    <a:pt x="176" y="18"/>
                    <a:pt x="176" y="18"/>
                  </a:cubicBezTo>
                  <a:cubicBezTo>
                    <a:pt x="176" y="18"/>
                    <a:pt x="175" y="18"/>
                    <a:pt x="175" y="18"/>
                  </a:cubicBezTo>
                  <a:cubicBezTo>
                    <a:pt x="175" y="18"/>
                    <a:pt x="176" y="17"/>
                    <a:pt x="176" y="17"/>
                  </a:cubicBezTo>
                  <a:close/>
                  <a:moveTo>
                    <a:pt x="174" y="18"/>
                  </a:moveTo>
                  <a:cubicBezTo>
                    <a:pt x="175" y="18"/>
                    <a:pt x="175" y="18"/>
                    <a:pt x="176" y="19"/>
                  </a:cubicBezTo>
                  <a:cubicBezTo>
                    <a:pt x="176" y="19"/>
                    <a:pt x="175" y="20"/>
                    <a:pt x="175" y="20"/>
                  </a:cubicBezTo>
                  <a:cubicBezTo>
                    <a:pt x="175" y="20"/>
                    <a:pt x="175" y="20"/>
                    <a:pt x="175" y="20"/>
                  </a:cubicBezTo>
                  <a:cubicBezTo>
                    <a:pt x="175" y="20"/>
                    <a:pt x="175" y="20"/>
                    <a:pt x="174" y="20"/>
                  </a:cubicBezTo>
                  <a:cubicBezTo>
                    <a:pt x="174" y="20"/>
                    <a:pt x="174" y="19"/>
                    <a:pt x="174" y="18"/>
                  </a:cubicBezTo>
                  <a:cubicBezTo>
                    <a:pt x="174" y="18"/>
                    <a:pt x="174" y="18"/>
                    <a:pt x="174" y="18"/>
                  </a:cubicBezTo>
                  <a:close/>
                  <a:moveTo>
                    <a:pt x="149" y="19"/>
                  </a:moveTo>
                  <a:cubicBezTo>
                    <a:pt x="149" y="20"/>
                    <a:pt x="149" y="20"/>
                    <a:pt x="149" y="20"/>
                  </a:cubicBezTo>
                  <a:cubicBezTo>
                    <a:pt x="149" y="19"/>
                    <a:pt x="149" y="19"/>
                    <a:pt x="149" y="19"/>
                  </a:cubicBezTo>
                  <a:cubicBezTo>
                    <a:pt x="149" y="19"/>
                    <a:pt x="149" y="19"/>
                    <a:pt x="150" y="19"/>
                  </a:cubicBezTo>
                  <a:cubicBezTo>
                    <a:pt x="150" y="19"/>
                    <a:pt x="149" y="19"/>
                    <a:pt x="149" y="19"/>
                  </a:cubicBezTo>
                  <a:close/>
                  <a:moveTo>
                    <a:pt x="155" y="23"/>
                  </a:moveTo>
                  <a:cubicBezTo>
                    <a:pt x="155" y="23"/>
                    <a:pt x="154" y="23"/>
                    <a:pt x="154" y="23"/>
                  </a:cubicBezTo>
                  <a:cubicBezTo>
                    <a:pt x="154" y="23"/>
                    <a:pt x="154" y="23"/>
                    <a:pt x="154" y="23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55" y="22"/>
                    <a:pt x="155" y="23"/>
                    <a:pt x="155" y="23"/>
                  </a:cubicBezTo>
                  <a:close/>
                  <a:moveTo>
                    <a:pt x="155" y="22"/>
                  </a:moveTo>
                  <a:cubicBezTo>
                    <a:pt x="155" y="22"/>
                    <a:pt x="155" y="22"/>
                    <a:pt x="154" y="22"/>
                  </a:cubicBezTo>
                  <a:cubicBezTo>
                    <a:pt x="155" y="22"/>
                    <a:pt x="155" y="21"/>
                    <a:pt x="155" y="21"/>
                  </a:cubicBezTo>
                  <a:cubicBezTo>
                    <a:pt x="155" y="21"/>
                    <a:pt x="155" y="21"/>
                    <a:pt x="155" y="22"/>
                  </a:cubicBezTo>
                  <a:cubicBezTo>
                    <a:pt x="155" y="22"/>
                    <a:pt x="155" y="22"/>
                    <a:pt x="155" y="22"/>
                  </a:cubicBezTo>
                  <a:close/>
                  <a:moveTo>
                    <a:pt x="154" y="17"/>
                  </a:moveTo>
                  <a:cubicBezTo>
                    <a:pt x="155" y="17"/>
                    <a:pt x="156" y="16"/>
                    <a:pt x="156" y="16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56" y="17"/>
                    <a:pt x="155" y="17"/>
                    <a:pt x="155" y="17"/>
                  </a:cubicBezTo>
                  <a:cubicBezTo>
                    <a:pt x="155" y="17"/>
                    <a:pt x="155" y="17"/>
                    <a:pt x="154" y="17"/>
                  </a:cubicBezTo>
                  <a:close/>
                  <a:moveTo>
                    <a:pt x="156" y="21"/>
                  </a:moveTo>
                  <a:cubicBezTo>
                    <a:pt x="155" y="21"/>
                    <a:pt x="155" y="21"/>
                    <a:pt x="155" y="21"/>
                  </a:cubicBezTo>
                  <a:cubicBezTo>
                    <a:pt x="155" y="21"/>
                    <a:pt x="155" y="20"/>
                    <a:pt x="155" y="20"/>
                  </a:cubicBezTo>
                  <a:cubicBezTo>
                    <a:pt x="155" y="20"/>
                    <a:pt x="156" y="20"/>
                    <a:pt x="156" y="20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55" y="20"/>
                    <a:pt x="156" y="19"/>
                    <a:pt x="156" y="19"/>
                  </a:cubicBezTo>
                  <a:cubicBezTo>
                    <a:pt x="156" y="19"/>
                    <a:pt x="156" y="20"/>
                    <a:pt x="157" y="20"/>
                  </a:cubicBezTo>
                  <a:cubicBezTo>
                    <a:pt x="156" y="21"/>
                    <a:pt x="156" y="21"/>
                    <a:pt x="156" y="21"/>
                  </a:cubicBezTo>
                  <a:close/>
                  <a:moveTo>
                    <a:pt x="157" y="20"/>
                  </a:moveTo>
                  <a:cubicBezTo>
                    <a:pt x="157" y="19"/>
                    <a:pt x="157" y="19"/>
                    <a:pt x="156" y="19"/>
                  </a:cubicBezTo>
                  <a:cubicBezTo>
                    <a:pt x="157" y="18"/>
                    <a:pt x="157" y="18"/>
                    <a:pt x="158" y="17"/>
                  </a:cubicBezTo>
                  <a:cubicBezTo>
                    <a:pt x="158" y="17"/>
                    <a:pt x="159" y="18"/>
                    <a:pt x="159" y="18"/>
                  </a:cubicBezTo>
                  <a:cubicBezTo>
                    <a:pt x="158" y="19"/>
                    <a:pt x="158" y="19"/>
                    <a:pt x="157" y="20"/>
                  </a:cubicBezTo>
                  <a:cubicBezTo>
                    <a:pt x="157" y="20"/>
                    <a:pt x="157" y="20"/>
                    <a:pt x="157" y="20"/>
                  </a:cubicBezTo>
                  <a:close/>
                  <a:moveTo>
                    <a:pt x="157" y="16"/>
                  </a:moveTo>
                  <a:cubicBezTo>
                    <a:pt x="157" y="15"/>
                    <a:pt x="157" y="15"/>
                    <a:pt x="158" y="15"/>
                  </a:cubicBezTo>
                  <a:cubicBezTo>
                    <a:pt x="157" y="15"/>
                    <a:pt x="157" y="15"/>
                    <a:pt x="157" y="16"/>
                  </a:cubicBezTo>
                  <a:cubicBezTo>
                    <a:pt x="157" y="16"/>
                    <a:pt x="157" y="16"/>
                    <a:pt x="157" y="16"/>
                  </a:cubicBezTo>
                  <a:close/>
                  <a:moveTo>
                    <a:pt x="164" y="15"/>
                  </a:moveTo>
                  <a:cubicBezTo>
                    <a:pt x="163" y="15"/>
                    <a:pt x="162" y="15"/>
                    <a:pt x="161" y="14"/>
                  </a:cubicBezTo>
                  <a:cubicBezTo>
                    <a:pt x="161" y="14"/>
                    <a:pt x="162" y="13"/>
                    <a:pt x="163" y="13"/>
                  </a:cubicBezTo>
                  <a:cubicBezTo>
                    <a:pt x="165" y="14"/>
                    <a:pt x="166" y="15"/>
                    <a:pt x="167" y="17"/>
                  </a:cubicBezTo>
                  <a:cubicBezTo>
                    <a:pt x="166" y="16"/>
                    <a:pt x="165" y="16"/>
                    <a:pt x="164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64" y="15"/>
                    <a:pt x="164" y="15"/>
                    <a:pt x="164" y="15"/>
                  </a:cubicBezTo>
                  <a:close/>
                  <a:moveTo>
                    <a:pt x="164" y="15"/>
                  </a:moveTo>
                  <a:cubicBezTo>
                    <a:pt x="163" y="16"/>
                    <a:pt x="163" y="16"/>
                    <a:pt x="163" y="16"/>
                  </a:cubicBezTo>
                  <a:cubicBezTo>
                    <a:pt x="162" y="16"/>
                    <a:pt x="162" y="15"/>
                    <a:pt x="161" y="15"/>
                  </a:cubicBezTo>
                  <a:cubicBezTo>
                    <a:pt x="161" y="15"/>
                    <a:pt x="161" y="15"/>
                    <a:pt x="162" y="16"/>
                  </a:cubicBezTo>
                  <a:cubicBezTo>
                    <a:pt x="161" y="17"/>
                    <a:pt x="161" y="17"/>
                    <a:pt x="160" y="18"/>
                  </a:cubicBezTo>
                  <a:cubicBezTo>
                    <a:pt x="159" y="17"/>
                    <a:pt x="159" y="17"/>
                    <a:pt x="158" y="16"/>
                  </a:cubicBezTo>
                  <a:cubicBezTo>
                    <a:pt x="159" y="16"/>
                    <a:pt x="160" y="15"/>
                    <a:pt x="161" y="14"/>
                  </a:cubicBezTo>
                  <a:cubicBezTo>
                    <a:pt x="161" y="15"/>
                    <a:pt x="162" y="15"/>
                    <a:pt x="164" y="15"/>
                  </a:cubicBezTo>
                  <a:close/>
                  <a:moveTo>
                    <a:pt x="158" y="24"/>
                  </a:moveTo>
                  <a:cubicBezTo>
                    <a:pt x="158" y="23"/>
                    <a:pt x="158" y="23"/>
                    <a:pt x="158" y="22"/>
                  </a:cubicBezTo>
                  <a:cubicBezTo>
                    <a:pt x="158" y="23"/>
                    <a:pt x="158" y="23"/>
                    <a:pt x="158" y="24"/>
                  </a:cubicBezTo>
                  <a:close/>
                  <a:moveTo>
                    <a:pt x="159" y="22"/>
                  </a:moveTo>
                  <a:cubicBezTo>
                    <a:pt x="159" y="21"/>
                    <a:pt x="158" y="21"/>
                    <a:pt x="158" y="21"/>
                  </a:cubicBezTo>
                  <a:cubicBezTo>
                    <a:pt x="158" y="21"/>
                    <a:pt x="159" y="20"/>
                    <a:pt x="159" y="20"/>
                  </a:cubicBezTo>
                  <a:cubicBezTo>
                    <a:pt x="159" y="20"/>
                    <a:pt x="159" y="21"/>
                    <a:pt x="160" y="21"/>
                  </a:cubicBezTo>
                  <a:cubicBezTo>
                    <a:pt x="159" y="21"/>
                    <a:pt x="159" y="21"/>
                    <a:pt x="159" y="22"/>
                  </a:cubicBezTo>
                  <a:close/>
                  <a:moveTo>
                    <a:pt x="159" y="20"/>
                  </a:moveTo>
                  <a:cubicBezTo>
                    <a:pt x="159" y="20"/>
                    <a:pt x="159" y="19"/>
                    <a:pt x="160" y="19"/>
                  </a:cubicBezTo>
                  <a:cubicBezTo>
                    <a:pt x="160" y="19"/>
                    <a:pt x="160" y="20"/>
                    <a:pt x="160" y="20"/>
                  </a:cubicBezTo>
                  <a:cubicBezTo>
                    <a:pt x="160" y="20"/>
                    <a:pt x="160" y="20"/>
                    <a:pt x="160" y="20"/>
                  </a:cubicBezTo>
                  <a:cubicBezTo>
                    <a:pt x="159" y="20"/>
                    <a:pt x="159" y="20"/>
                    <a:pt x="159" y="20"/>
                  </a:cubicBezTo>
                  <a:close/>
                  <a:moveTo>
                    <a:pt x="161" y="24"/>
                  </a:moveTo>
                  <a:cubicBezTo>
                    <a:pt x="160" y="23"/>
                    <a:pt x="160" y="22"/>
                    <a:pt x="160" y="21"/>
                  </a:cubicBezTo>
                  <a:cubicBezTo>
                    <a:pt x="161" y="21"/>
                    <a:pt x="161" y="22"/>
                    <a:pt x="161" y="22"/>
                  </a:cubicBezTo>
                  <a:cubicBezTo>
                    <a:pt x="161" y="22"/>
                    <a:pt x="162" y="22"/>
                    <a:pt x="162" y="22"/>
                  </a:cubicBezTo>
                  <a:cubicBezTo>
                    <a:pt x="161" y="23"/>
                    <a:pt x="161" y="23"/>
                    <a:pt x="161" y="24"/>
                  </a:cubicBezTo>
                  <a:close/>
                  <a:moveTo>
                    <a:pt x="161" y="21"/>
                  </a:moveTo>
                  <a:cubicBezTo>
                    <a:pt x="161" y="21"/>
                    <a:pt x="161" y="21"/>
                    <a:pt x="161" y="21"/>
                  </a:cubicBezTo>
                  <a:cubicBezTo>
                    <a:pt x="161" y="21"/>
                    <a:pt x="161" y="21"/>
                    <a:pt x="161" y="21"/>
                  </a:cubicBezTo>
                  <a:cubicBezTo>
                    <a:pt x="161" y="21"/>
                    <a:pt x="161" y="21"/>
                    <a:pt x="161" y="21"/>
                  </a:cubicBezTo>
                  <a:close/>
                  <a:moveTo>
                    <a:pt x="161" y="18"/>
                  </a:moveTo>
                  <a:cubicBezTo>
                    <a:pt x="161" y="18"/>
                    <a:pt x="161" y="18"/>
                    <a:pt x="161" y="18"/>
                  </a:cubicBezTo>
                  <a:cubicBezTo>
                    <a:pt x="161" y="18"/>
                    <a:pt x="162" y="18"/>
                    <a:pt x="162" y="19"/>
                  </a:cubicBezTo>
                  <a:cubicBezTo>
                    <a:pt x="162" y="19"/>
                    <a:pt x="162" y="19"/>
                    <a:pt x="162" y="19"/>
                  </a:cubicBezTo>
                  <a:cubicBezTo>
                    <a:pt x="161" y="19"/>
                    <a:pt x="161" y="18"/>
                    <a:pt x="161" y="18"/>
                  </a:cubicBezTo>
                  <a:close/>
                  <a:moveTo>
                    <a:pt x="163" y="21"/>
                  </a:moveTo>
                  <a:cubicBezTo>
                    <a:pt x="163" y="21"/>
                    <a:pt x="163" y="21"/>
                    <a:pt x="163" y="21"/>
                  </a:cubicBezTo>
                  <a:cubicBezTo>
                    <a:pt x="163" y="21"/>
                    <a:pt x="163" y="21"/>
                    <a:pt x="164" y="21"/>
                  </a:cubicBezTo>
                  <a:cubicBezTo>
                    <a:pt x="164" y="21"/>
                    <a:pt x="163" y="21"/>
                    <a:pt x="163" y="21"/>
                  </a:cubicBezTo>
                  <a:close/>
                  <a:moveTo>
                    <a:pt x="163" y="21"/>
                  </a:moveTo>
                  <a:cubicBezTo>
                    <a:pt x="163" y="20"/>
                    <a:pt x="162" y="20"/>
                    <a:pt x="162" y="19"/>
                  </a:cubicBezTo>
                  <a:cubicBezTo>
                    <a:pt x="162" y="19"/>
                    <a:pt x="162" y="19"/>
                    <a:pt x="163" y="19"/>
                  </a:cubicBezTo>
                  <a:cubicBezTo>
                    <a:pt x="163" y="19"/>
                    <a:pt x="164" y="20"/>
                    <a:pt x="164" y="21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3" y="21"/>
                    <a:pt x="163" y="21"/>
                    <a:pt x="163" y="21"/>
                  </a:cubicBezTo>
                  <a:close/>
                  <a:moveTo>
                    <a:pt x="164" y="23"/>
                  </a:moveTo>
                  <a:cubicBezTo>
                    <a:pt x="164" y="23"/>
                    <a:pt x="164" y="23"/>
                    <a:pt x="164" y="22"/>
                  </a:cubicBezTo>
                  <a:cubicBezTo>
                    <a:pt x="164" y="22"/>
                    <a:pt x="164" y="22"/>
                    <a:pt x="165" y="22"/>
                  </a:cubicBezTo>
                  <a:cubicBezTo>
                    <a:pt x="165" y="22"/>
                    <a:pt x="164" y="22"/>
                    <a:pt x="164" y="23"/>
                  </a:cubicBezTo>
                  <a:close/>
                  <a:moveTo>
                    <a:pt x="163" y="19"/>
                  </a:moveTo>
                  <a:cubicBezTo>
                    <a:pt x="164" y="18"/>
                    <a:pt x="164" y="18"/>
                    <a:pt x="164" y="18"/>
                  </a:cubicBezTo>
                  <a:cubicBezTo>
                    <a:pt x="164" y="18"/>
                    <a:pt x="163" y="18"/>
                    <a:pt x="163" y="19"/>
                  </a:cubicBezTo>
                  <a:cubicBezTo>
                    <a:pt x="162" y="18"/>
                    <a:pt x="162" y="18"/>
                    <a:pt x="161" y="18"/>
                  </a:cubicBezTo>
                  <a:cubicBezTo>
                    <a:pt x="162" y="17"/>
                    <a:pt x="162" y="17"/>
                    <a:pt x="163" y="16"/>
                  </a:cubicBezTo>
                  <a:cubicBezTo>
                    <a:pt x="164" y="17"/>
                    <a:pt x="165" y="18"/>
                    <a:pt x="166" y="20"/>
                  </a:cubicBezTo>
                  <a:cubicBezTo>
                    <a:pt x="165" y="20"/>
                    <a:pt x="165" y="20"/>
                    <a:pt x="165" y="20"/>
                  </a:cubicBezTo>
                  <a:cubicBezTo>
                    <a:pt x="164" y="20"/>
                    <a:pt x="164" y="19"/>
                    <a:pt x="163" y="19"/>
                  </a:cubicBezTo>
                  <a:close/>
                  <a:moveTo>
                    <a:pt x="167" y="22"/>
                  </a:moveTo>
                  <a:cubicBezTo>
                    <a:pt x="167" y="22"/>
                    <a:pt x="166" y="22"/>
                    <a:pt x="166" y="22"/>
                  </a:cubicBezTo>
                  <a:cubicBezTo>
                    <a:pt x="166" y="22"/>
                    <a:pt x="166" y="21"/>
                    <a:pt x="166" y="21"/>
                  </a:cubicBezTo>
                  <a:cubicBezTo>
                    <a:pt x="166" y="21"/>
                    <a:pt x="166" y="21"/>
                    <a:pt x="166" y="20"/>
                  </a:cubicBezTo>
                  <a:cubicBezTo>
                    <a:pt x="167" y="21"/>
                    <a:pt x="167" y="22"/>
                    <a:pt x="167" y="22"/>
                  </a:cubicBezTo>
                  <a:cubicBezTo>
                    <a:pt x="167" y="22"/>
                    <a:pt x="167" y="22"/>
                    <a:pt x="167" y="22"/>
                  </a:cubicBezTo>
                  <a:close/>
                  <a:moveTo>
                    <a:pt x="163" y="16"/>
                  </a:moveTo>
                  <a:cubicBezTo>
                    <a:pt x="163" y="16"/>
                    <a:pt x="164" y="16"/>
                    <a:pt x="164" y="16"/>
                  </a:cubicBezTo>
                  <a:cubicBezTo>
                    <a:pt x="165" y="16"/>
                    <a:pt x="167" y="17"/>
                    <a:pt x="168" y="18"/>
                  </a:cubicBezTo>
                  <a:cubicBezTo>
                    <a:pt x="168" y="18"/>
                    <a:pt x="168" y="18"/>
                    <a:pt x="169" y="18"/>
                  </a:cubicBezTo>
                  <a:cubicBezTo>
                    <a:pt x="168" y="19"/>
                    <a:pt x="168" y="19"/>
                    <a:pt x="167" y="19"/>
                  </a:cubicBezTo>
                  <a:cubicBezTo>
                    <a:pt x="166" y="18"/>
                    <a:pt x="165" y="17"/>
                    <a:pt x="163" y="16"/>
                  </a:cubicBezTo>
                  <a:close/>
                  <a:moveTo>
                    <a:pt x="168" y="20"/>
                  </a:moveTo>
                  <a:cubicBezTo>
                    <a:pt x="168" y="19"/>
                    <a:pt x="169" y="19"/>
                    <a:pt x="169" y="19"/>
                  </a:cubicBezTo>
                  <a:cubicBezTo>
                    <a:pt x="169" y="19"/>
                    <a:pt x="169" y="20"/>
                    <a:pt x="170" y="20"/>
                  </a:cubicBezTo>
                  <a:cubicBezTo>
                    <a:pt x="169" y="20"/>
                    <a:pt x="169" y="21"/>
                    <a:pt x="169" y="21"/>
                  </a:cubicBezTo>
                  <a:cubicBezTo>
                    <a:pt x="168" y="20"/>
                    <a:pt x="168" y="20"/>
                    <a:pt x="168" y="20"/>
                  </a:cubicBezTo>
                  <a:close/>
                  <a:moveTo>
                    <a:pt x="169" y="22"/>
                  </a:moveTo>
                  <a:cubicBezTo>
                    <a:pt x="170" y="22"/>
                    <a:pt x="170" y="21"/>
                    <a:pt x="170" y="21"/>
                  </a:cubicBezTo>
                  <a:cubicBezTo>
                    <a:pt x="170" y="21"/>
                    <a:pt x="170" y="22"/>
                    <a:pt x="170" y="22"/>
                  </a:cubicBezTo>
                  <a:cubicBezTo>
                    <a:pt x="170" y="22"/>
                    <a:pt x="170" y="22"/>
                    <a:pt x="170" y="22"/>
                  </a:cubicBezTo>
                  <a:cubicBezTo>
                    <a:pt x="169" y="22"/>
                    <a:pt x="169" y="22"/>
                    <a:pt x="169" y="22"/>
                  </a:cubicBezTo>
                  <a:close/>
                  <a:moveTo>
                    <a:pt x="170" y="23"/>
                  </a:moveTo>
                  <a:cubicBezTo>
                    <a:pt x="170" y="22"/>
                    <a:pt x="170" y="22"/>
                    <a:pt x="170" y="22"/>
                  </a:cubicBezTo>
                  <a:cubicBezTo>
                    <a:pt x="170" y="22"/>
                    <a:pt x="170" y="22"/>
                    <a:pt x="170" y="22"/>
                  </a:cubicBezTo>
                  <a:cubicBezTo>
                    <a:pt x="170" y="22"/>
                    <a:pt x="170" y="23"/>
                    <a:pt x="170" y="23"/>
                  </a:cubicBezTo>
                  <a:close/>
                  <a:moveTo>
                    <a:pt x="170" y="22"/>
                  </a:moveTo>
                  <a:cubicBezTo>
                    <a:pt x="170" y="22"/>
                    <a:pt x="170" y="22"/>
                    <a:pt x="170" y="22"/>
                  </a:cubicBezTo>
                  <a:cubicBezTo>
                    <a:pt x="170" y="22"/>
                    <a:pt x="170" y="22"/>
                    <a:pt x="170" y="22"/>
                  </a:cubicBezTo>
                  <a:cubicBezTo>
                    <a:pt x="170" y="22"/>
                    <a:pt x="170" y="22"/>
                    <a:pt x="170" y="22"/>
                  </a:cubicBezTo>
                  <a:cubicBezTo>
                    <a:pt x="170" y="22"/>
                    <a:pt x="170" y="22"/>
                    <a:pt x="170" y="22"/>
                  </a:cubicBezTo>
                  <a:close/>
                  <a:moveTo>
                    <a:pt x="172" y="19"/>
                  </a:moveTo>
                  <a:cubicBezTo>
                    <a:pt x="172" y="19"/>
                    <a:pt x="171" y="18"/>
                    <a:pt x="171" y="18"/>
                  </a:cubicBezTo>
                  <a:cubicBezTo>
                    <a:pt x="171" y="18"/>
                    <a:pt x="171" y="18"/>
                    <a:pt x="171" y="18"/>
                  </a:cubicBezTo>
                  <a:cubicBezTo>
                    <a:pt x="171" y="18"/>
                    <a:pt x="171" y="18"/>
                    <a:pt x="172" y="18"/>
                  </a:cubicBezTo>
                  <a:cubicBezTo>
                    <a:pt x="172" y="18"/>
                    <a:pt x="172" y="18"/>
                    <a:pt x="172" y="19"/>
                  </a:cubicBezTo>
                  <a:close/>
                  <a:moveTo>
                    <a:pt x="165" y="11"/>
                  </a:moveTo>
                  <a:cubicBezTo>
                    <a:pt x="169" y="13"/>
                    <a:pt x="171" y="15"/>
                    <a:pt x="171" y="17"/>
                  </a:cubicBezTo>
                  <a:cubicBezTo>
                    <a:pt x="171" y="17"/>
                    <a:pt x="170" y="17"/>
                    <a:pt x="170" y="17"/>
                  </a:cubicBezTo>
                  <a:cubicBezTo>
                    <a:pt x="171" y="17"/>
                    <a:pt x="171" y="17"/>
                    <a:pt x="171" y="17"/>
                  </a:cubicBezTo>
                  <a:cubicBezTo>
                    <a:pt x="172" y="17"/>
                    <a:pt x="172" y="17"/>
                    <a:pt x="172" y="17"/>
                  </a:cubicBezTo>
                  <a:cubicBezTo>
                    <a:pt x="171" y="17"/>
                    <a:pt x="171" y="18"/>
                    <a:pt x="171" y="18"/>
                  </a:cubicBezTo>
                  <a:cubicBezTo>
                    <a:pt x="169" y="16"/>
                    <a:pt x="167" y="14"/>
                    <a:pt x="164" y="12"/>
                  </a:cubicBezTo>
                  <a:cubicBezTo>
                    <a:pt x="164" y="12"/>
                    <a:pt x="164" y="12"/>
                    <a:pt x="164" y="12"/>
                  </a:cubicBezTo>
                  <a:cubicBezTo>
                    <a:pt x="165" y="12"/>
                    <a:pt x="165" y="12"/>
                    <a:pt x="165" y="11"/>
                  </a:cubicBezTo>
                  <a:close/>
                  <a:moveTo>
                    <a:pt x="164" y="11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11"/>
                    <a:pt x="163" y="12"/>
                    <a:pt x="163" y="12"/>
                  </a:cubicBezTo>
                  <a:cubicBezTo>
                    <a:pt x="163" y="12"/>
                    <a:pt x="162" y="12"/>
                    <a:pt x="162" y="11"/>
                  </a:cubicBezTo>
                  <a:cubicBezTo>
                    <a:pt x="163" y="11"/>
                    <a:pt x="163" y="11"/>
                    <a:pt x="164" y="11"/>
                  </a:cubicBezTo>
                  <a:close/>
                  <a:moveTo>
                    <a:pt x="161" y="12"/>
                  </a:moveTo>
                  <a:cubicBezTo>
                    <a:pt x="162" y="12"/>
                    <a:pt x="162" y="12"/>
                    <a:pt x="162" y="12"/>
                  </a:cubicBezTo>
                  <a:cubicBezTo>
                    <a:pt x="161" y="13"/>
                    <a:pt x="161" y="13"/>
                    <a:pt x="160" y="14"/>
                  </a:cubicBezTo>
                  <a:cubicBezTo>
                    <a:pt x="159" y="14"/>
                    <a:pt x="158" y="15"/>
                    <a:pt x="156" y="15"/>
                  </a:cubicBezTo>
                  <a:cubicBezTo>
                    <a:pt x="156" y="15"/>
                    <a:pt x="156" y="15"/>
                    <a:pt x="156" y="15"/>
                  </a:cubicBezTo>
                  <a:cubicBezTo>
                    <a:pt x="156" y="15"/>
                    <a:pt x="156" y="15"/>
                    <a:pt x="155" y="15"/>
                  </a:cubicBezTo>
                  <a:cubicBezTo>
                    <a:pt x="157" y="13"/>
                    <a:pt x="159" y="12"/>
                    <a:pt x="161" y="12"/>
                  </a:cubicBezTo>
                  <a:close/>
                  <a:moveTo>
                    <a:pt x="155" y="15"/>
                  </a:moveTo>
                  <a:cubicBezTo>
                    <a:pt x="155" y="15"/>
                    <a:pt x="155" y="15"/>
                    <a:pt x="155" y="15"/>
                  </a:cubicBezTo>
                  <a:cubicBezTo>
                    <a:pt x="155" y="15"/>
                    <a:pt x="155" y="15"/>
                    <a:pt x="154" y="15"/>
                  </a:cubicBezTo>
                  <a:cubicBezTo>
                    <a:pt x="155" y="15"/>
                    <a:pt x="155" y="15"/>
                    <a:pt x="155" y="15"/>
                  </a:cubicBezTo>
                  <a:close/>
                  <a:moveTo>
                    <a:pt x="154" y="16"/>
                  </a:moveTo>
                  <a:cubicBezTo>
                    <a:pt x="155" y="16"/>
                    <a:pt x="155" y="15"/>
                    <a:pt x="155" y="15"/>
                  </a:cubicBezTo>
                  <a:cubicBezTo>
                    <a:pt x="156" y="15"/>
                    <a:pt x="156" y="16"/>
                    <a:pt x="156" y="16"/>
                  </a:cubicBezTo>
                  <a:cubicBezTo>
                    <a:pt x="155" y="16"/>
                    <a:pt x="154" y="16"/>
                    <a:pt x="154" y="17"/>
                  </a:cubicBezTo>
                  <a:cubicBezTo>
                    <a:pt x="154" y="17"/>
                    <a:pt x="154" y="17"/>
                    <a:pt x="153" y="17"/>
                  </a:cubicBezTo>
                  <a:cubicBezTo>
                    <a:pt x="154" y="16"/>
                    <a:pt x="154" y="16"/>
                    <a:pt x="154" y="16"/>
                  </a:cubicBezTo>
                  <a:close/>
                  <a:moveTo>
                    <a:pt x="153" y="17"/>
                  </a:moveTo>
                  <a:cubicBezTo>
                    <a:pt x="153" y="17"/>
                    <a:pt x="154" y="17"/>
                    <a:pt x="154" y="17"/>
                  </a:cubicBezTo>
                  <a:cubicBezTo>
                    <a:pt x="153" y="17"/>
                    <a:pt x="153" y="17"/>
                    <a:pt x="153" y="17"/>
                  </a:cubicBezTo>
                  <a:cubicBezTo>
                    <a:pt x="153" y="17"/>
                    <a:pt x="153" y="17"/>
                    <a:pt x="153" y="17"/>
                  </a:cubicBezTo>
                  <a:close/>
                  <a:moveTo>
                    <a:pt x="152" y="19"/>
                  </a:moveTo>
                  <a:cubicBezTo>
                    <a:pt x="153" y="18"/>
                    <a:pt x="153" y="18"/>
                    <a:pt x="154" y="17"/>
                  </a:cubicBezTo>
                  <a:cubicBezTo>
                    <a:pt x="154" y="17"/>
                    <a:pt x="155" y="17"/>
                    <a:pt x="155" y="18"/>
                  </a:cubicBezTo>
                  <a:cubicBezTo>
                    <a:pt x="154" y="19"/>
                    <a:pt x="153" y="20"/>
                    <a:pt x="152" y="20"/>
                  </a:cubicBezTo>
                  <a:cubicBezTo>
                    <a:pt x="152" y="20"/>
                    <a:pt x="152" y="20"/>
                    <a:pt x="152" y="20"/>
                  </a:cubicBezTo>
                  <a:cubicBezTo>
                    <a:pt x="152" y="19"/>
                    <a:pt x="152" y="19"/>
                    <a:pt x="152" y="19"/>
                  </a:cubicBezTo>
                  <a:close/>
                  <a:moveTo>
                    <a:pt x="152" y="21"/>
                  </a:moveTo>
                  <a:cubicBezTo>
                    <a:pt x="152" y="22"/>
                    <a:pt x="151" y="22"/>
                    <a:pt x="151" y="22"/>
                  </a:cubicBezTo>
                  <a:cubicBezTo>
                    <a:pt x="151" y="22"/>
                    <a:pt x="151" y="21"/>
                    <a:pt x="151" y="21"/>
                  </a:cubicBezTo>
                  <a:cubicBezTo>
                    <a:pt x="152" y="21"/>
                    <a:pt x="152" y="21"/>
                    <a:pt x="152" y="21"/>
                  </a:cubicBezTo>
                  <a:close/>
                  <a:moveTo>
                    <a:pt x="151" y="17"/>
                  </a:moveTo>
                  <a:cubicBezTo>
                    <a:pt x="151" y="17"/>
                    <a:pt x="150" y="18"/>
                    <a:pt x="150" y="19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50" y="17"/>
                    <a:pt x="150" y="17"/>
                    <a:pt x="151" y="17"/>
                  </a:cubicBezTo>
                  <a:close/>
                  <a:moveTo>
                    <a:pt x="134" y="22"/>
                  </a:moveTo>
                  <a:cubicBezTo>
                    <a:pt x="134" y="22"/>
                    <a:pt x="134" y="22"/>
                    <a:pt x="134" y="21"/>
                  </a:cubicBezTo>
                  <a:cubicBezTo>
                    <a:pt x="134" y="21"/>
                    <a:pt x="134" y="21"/>
                    <a:pt x="134" y="20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2"/>
                    <a:pt x="135" y="22"/>
                    <a:pt x="134" y="22"/>
                  </a:cubicBezTo>
                  <a:close/>
                  <a:moveTo>
                    <a:pt x="136" y="20"/>
                  </a:moveTo>
                  <a:cubicBezTo>
                    <a:pt x="136" y="20"/>
                    <a:pt x="136" y="20"/>
                    <a:pt x="135" y="20"/>
                  </a:cubicBezTo>
                  <a:cubicBezTo>
                    <a:pt x="135" y="20"/>
                    <a:pt x="135" y="20"/>
                    <a:pt x="135" y="19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6" y="19"/>
                    <a:pt x="136" y="19"/>
                    <a:pt x="136" y="20"/>
                  </a:cubicBezTo>
                  <a:cubicBezTo>
                    <a:pt x="136" y="20"/>
                    <a:pt x="136" y="20"/>
                    <a:pt x="136" y="20"/>
                  </a:cubicBezTo>
                  <a:close/>
                  <a:moveTo>
                    <a:pt x="141" y="17"/>
                  </a:moveTo>
                  <a:cubicBezTo>
                    <a:pt x="141" y="17"/>
                    <a:pt x="140" y="17"/>
                    <a:pt x="140" y="17"/>
                  </a:cubicBezTo>
                  <a:cubicBezTo>
                    <a:pt x="140" y="16"/>
                    <a:pt x="139" y="16"/>
                    <a:pt x="138" y="15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39" y="16"/>
                    <a:pt x="140" y="16"/>
                    <a:pt x="141" y="17"/>
                  </a:cubicBezTo>
                  <a:close/>
                  <a:moveTo>
                    <a:pt x="139" y="15"/>
                  </a:moveTo>
                  <a:cubicBezTo>
                    <a:pt x="139" y="15"/>
                    <a:pt x="140" y="15"/>
                    <a:pt x="140" y="14"/>
                  </a:cubicBezTo>
                  <a:cubicBezTo>
                    <a:pt x="141" y="15"/>
                    <a:pt x="141" y="16"/>
                    <a:pt x="142" y="16"/>
                  </a:cubicBezTo>
                  <a:cubicBezTo>
                    <a:pt x="141" y="16"/>
                    <a:pt x="141" y="16"/>
                    <a:pt x="141" y="16"/>
                  </a:cubicBezTo>
                  <a:cubicBezTo>
                    <a:pt x="140" y="16"/>
                    <a:pt x="140" y="16"/>
                    <a:pt x="139" y="15"/>
                  </a:cubicBezTo>
                  <a:close/>
                  <a:moveTo>
                    <a:pt x="139" y="18"/>
                  </a:moveTo>
                  <a:cubicBezTo>
                    <a:pt x="138" y="18"/>
                    <a:pt x="138" y="19"/>
                    <a:pt x="137" y="19"/>
                  </a:cubicBezTo>
                  <a:cubicBezTo>
                    <a:pt x="137" y="19"/>
                    <a:pt x="137" y="18"/>
                    <a:pt x="136" y="18"/>
                  </a:cubicBezTo>
                  <a:cubicBezTo>
                    <a:pt x="137" y="17"/>
                    <a:pt x="137" y="17"/>
                    <a:pt x="137" y="16"/>
                  </a:cubicBezTo>
                  <a:cubicBezTo>
                    <a:pt x="138" y="17"/>
                    <a:pt x="138" y="17"/>
                    <a:pt x="139" y="18"/>
                  </a:cubicBezTo>
                  <a:close/>
                  <a:moveTo>
                    <a:pt x="137" y="22"/>
                  </a:moveTo>
                  <a:cubicBezTo>
                    <a:pt x="137" y="22"/>
                    <a:pt x="137" y="22"/>
                    <a:pt x="137" y="21"/>
                  </a:cubicBezTo>
                  <a:cubicBezTo>
                    <a:pt x="137" y="21"/>
                    <a:pt x="137" y="21"/>
                    <a:pt x="137" y="21"/>
                  </a:cubicBezTo>
                  <a:cubicBezTo>
                    <a:pt x="137" y="22"/>
                    <a:pt x="137" y="22"/>
                    <a:pt x="137" y="22"/>
                  </a:cubicBezTo>
                  <a:cubicBezTo>
                    <a:pt x="137" y="22"/>
                    <a:pt x="137" y="22"/>
                    <a:pt x="137" y="22"/>
                  </a:cubicBezTo>
                  <a:cubicBezTo>
                    <a:pt x="137" y="22"/>
                    <a:pt x="137" y="22"/>
                    <a:pt x="137" y="22"/>
                  </a:cubicBezTo>
                  <a:close/>
                  <a:moveTo>
                    <a:pt x="137" y="23"/>
                  </a:moveTo>
                  <a:cubicBezTo>
                    <a:pt x="137" y="22"/>
                    <a:pt x="137" y="22"/>
                    <a:pt x="137" y="22"/>
                  </a:cubicBezTo>
                  <a:cubicBezTo>
                    <a:pt x="137" y="22"/>
                    <a:pt x="137" y="22"/>
                    <a:pt x="137" y="22"/>
                  </a:cubicBezTo>
                  <a:cubicBezTo>
                    <a:pt x="137" y="22"/>
                    <a:pt x="137" y="22"/>
                    <a:pt x="137" y="22"/>
                  </a:cubicBezTo>
                  <a:cubicBezTo>
                    <a:pt x="137" y="22"/>
                    <a:pt x="137" y="22"/>
                    <a:pt x="137" y="23"/>
                  </a:cubicBezTo>
                  <a:close/>
                  <a:moveTo>
                    <a:pt x="138" y="20"/>
                  </a:moveTo>
                  <a:cubicBezTo>
                    <a:pt x="139" y="19"/>
                    <a:pt x="139" y="19"/>
                    <a:pt x="139" y="19"/>
                  </a:cubicBezTo>
                  <a:cubicBezTo>
                    <a:pt x="140" y="19"/>
                    <a:pt x="140" y="19"/>
                    <a:pt x="140" y="20"/>
                  </a:cubicBezTo>
                  <a:cubicBezTo>
                    <a:pt x="140" y="20"/>
                    <a:pt x="139" y="20"/>
                    <a:pt x="139" y="21"/>
                  </a:cubicBezTo>
                  <a:cubicBezTo>
                    <a:pt x="139" y="20"/>
                    <a:pt x="139" y="20"/>
                    <a:pt x="138" y="20"/>
                  </a:cubicBezTo>
                  <a:close/>
                  <a:moveTo>
                    <a:pt x="141" y="23"/>
                  </a:moveTo>
                  <a:cubicBezTo>
                    <a:pt x="141" y="23"/>
                    <a:pt x="141" y="23"/>
                    <a:pt x="140" y="23"/>
                  </a:cubicBezTo>
                  <a:cubicBezTo>
                    <a:pt x="140" y="22"/>
                    <a:pt x="140" y="22"/>
                    <a:pt x="140" y="21"/>
                  </a:cubicBezTo>
                  <a:cubicBezTo>
                    <a:pt x="140" y="21"/>
                    <a:pt x="140" y="21"/>
                    <a:pt x="140" y="20"/>
                  </a:cubicBezTo>
                  <a:cubicBezTo>
                    <a:pt x="141" y="21"/>
                    <a:pt x="141" y="22"/>
                    <a:pt x="141" y="22"/>
                  </a:cubicBezTo>
                  <a:cubicBezTo>
                    <a:pt x="141" y="23"/>
                    <a:pt x="141" y="23"/>
                    <a:pt x="141" y="23"/>
                  </a:cubicBezTo>
                  <a:close/>
                  <a:moveTo>
                    <a:pt x="141" y="17"/>
                  </a:moveTo>
                  <a:cubicBezTo>
                    <a:pt x="141" y="17"/>
                    <a:pt x="141" y="17"/>
                    <a:pt x="141" y="17"/>
                  </a:cubicBezTo>
                  <a:cubicBezTo>
                    <a:pt x="142" y="17"/>
                    <a:pt x="142" y="17"/>
                    <a:pt x="142" y="17"/>
                  </a:cubicBezTo>
                  <a:cubicBezTo>
                    <a:pt x="142" y="18"/>
                    <a:pt x="142" y="18"/>
                    <a:pt x="142" y="18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18"/>
                    <a:pt x="141" y="18"/>
                    <a:pt x="141" y="17"/>
                  </a:cubicBezTo>
                  <a:close/>
                  <a:moveTo>
                    <a:pt x="142" y="19"/>
                  </a:moveTo>
                  <a:cubicBezTo>
                    <a:pt x="142" y="19"/>
                    <a:pt x="142" y="19"/>
                    <a:pt x="142" y="19"/>
                  </a:cubicBezTo>
                  <a:cubicBezTo>
                    <a:pt x="143" y="19"/>
                    <a:pt x="143" y="19"/>
                    <a:pt x="143" y="20"/>
                  </a:cubicBezTo>
                  <a:cubicBezTo>
                    <a:pt x="142" y="19"/>
                    <a:pt x="142" y="19"/>
                    <a:pt x="142" y="19"/>
                  </a:cubicBezTo>
                  <a:close/>
                  <a:moveTo>
                    <a:pt x="145" y="19"/>
                  </a:move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5" y="19"/>
                    <a:pt x="145" y="19"/>
                  </a:cubicBezTo>
                  <a:close/>
                  <a:moveTo>
                    <a:pt x="145" y="21"/>
                  </a:moveTo>
                  <a:cubicBezTo>
                    <a:pt x="145" y="21"/>
                    <a:pt x="145" y="21"/>
                    <a:pt x="145" y="20"/>
                  </a:cubicBezTo>
                  <a:cubicBezTo>
                    <a:pt x="145" y="20"/>
                    <a:pt x="146" y="20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21"/>
                    <a:pt x="145" y="21"/>
                    <a:pt x="145" y="21"/>
                  </a:cubicBezTo>
                  <a:close/>
                  <a:moveTo>
                    <a:pt x="144" y="12"/>
                  </a:moveTo>
                  <a:cubicBezTo>
                    <a:pt x="146" y="14"/>
                    <a:pt x="147" y="16"/>
                    <a:pt x="147" y="17"/>
                  </a:cubicBezTo>
                  <a:cubicBezTo>
                    <a:pt x="145" y="17"/>
                    <a:pt x="144" y="17"/>
                    <a:pt x="144" y="17"/>
                  </a:cubicBezTo>
                  <a:cubicBezTo>
                    <a:pt x="145" y="17"/>
                    <a:pt x="146" y="17"/>
                    <a:pt x="147" y="18"/>
                  </a:cubicBezTo>
                  <a:cubicBezTo>
                    <a:pt x="147" y="18"/>
                    <a:pt x="147" y="18"/>
                    <a:pt x="147" y="18"/>
                  </a:cubicBezTo>
                  <a:cubicBezTo>
                    <a:pt x="146" y="18"/>
                    <a:pt x="146" y="19"/>
                    <a:pt x="146" y="19"/>
                  </a:cubicBezTo>
                  <a:cubicBezTo>
                    <a:pt x="145" y="18"/>
                    <a:pt x="145" y="18"/>
                    <a:pt x="144" y="18"/>
                  </a:cubicBezTo>
                  <a:cubicBezTo>
                    <a:pt x="144" y="17"/>
                    <a:pt x="143" y="16"/>
                    <a:pt x="143" y="16"/>
                  </a:cubicBezTo>
                  <a:cubicBezTo>
                    <a:pt x="143" y="16"/>
                    <a:pt x="144" y="15"/>
                    <a:pt x="144" y="15"/>
                  </a:cubicBezTo>
                  <a:cubicBezTo>
                    <a:pt x="143" y="15"/>
                    <a:pt x="143" y="16"/>
                    <a:pt x="143" y="16"/>
                  </a:cubicBezTo>
                  <a:cubicBezTo>
                    <a:pt x="142" y="15"/>
                    <a:pt x="141" y="14"/>
                    <a:pt x="141" y="14"/>
                  </a:cubicBezTo>
                  <a:cubicBezTo>
                    <a:pt x="142" y="13"/>
                    <a:pt x="143" y="12"/>
                    <a:pt x="144" y="12"/>
                  </a:cubicBezTo>
                  <a:close/>
                  <a:moveTo>
                    <a:pt x="143" y="11"/>
                  </a:moveTo>
                  <a:cubicBezTo>
                    <a:pt x="143" y="11"/>
                    <a:pt x="143" y="11"/>
                    <a:pt x="143" y="11"/>
                  </a:cubicBezTo>
                  <a:cubicBezTo>
                    <a:pt x="142" y="12"/>
                    <a:pt x="141" y="13"/>
                    <a:pt x="140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40" y="12"/>
                    <a:pt x="142" y="11"/>
                    <a:pt x="143" y="11"/>
                  </a:cubicBezTo>
                  <a:close/>
                  <a:moveTo>
                    <a:pt x="138" y="13"/>
                  </a:moveTo>
                  <a:cubicBezTo>
                    <a:pt x="138" y="13"/>
                    <a:pt x="139" y="13"/>
                    <a:pt x="139" y="14"/>
                  </a:cubicBezTo>
                  <a:cubicBezTo>
                    <a:pt x="139" y="14"/>
                    <a:pt x="138" y="14"/>
                    <a:pt x="138" y="15"/>
                  </a:cubicBezTo>
                  <a:cubicBezTo>
                    <a:pt x="137" y="14"/>
                    <a:pt x="137" y="14"/>
                    <a:pt x="136" y="14"/>
                  </a:cubicBezTo>
                  <a:cubicBezTo>
                    <a:pt x="137" y="13"/>
                    <a:pt x="137" y="13"/>
                    <a:pt x="138" y="13"/>
                  </a:cubicBezTo>
                  <a:close/>
                  <a:moveTo>
                    <a:pt x="135" y="14"/>
                  </a:moveTo>
                  <a:cubicBezTo>
                    <a:pt x="136" y="15"/>
                    <a:pt x="136" y="15"/>
                    <a:pt x="137" y="16"/>
                  </a:cubicBezTo>
                  <a:cubicBezTo>
                    <a:pt x="136" y="16"/>
                    <a:pt x="135" y="16"/>
                    <a:pt x="135" y="17"/>
                  </a:cubicBezTo>
                  <a:cubicBezTo>
                    <a:pt x="134" y="17"/>
                    <a:pt x="134" y="16"/>
                    <a:pt x="133" y="16"/>
                  </a:cubicBezTo>
                  <a:cubicBezTo>
                    <a:pt x="134" y="15"/>
                    <a:pt x="134" y="15"/>
                    <a:pt x="135" y="14"/>
                  </a:cubicBezTo>
                  <a:close/>
                  <a:moveTo>
                    <a:pt x="133" y="16"/>
                  </a:moveTo>
                  <a:cubicBezTo>
                    <a:pt x="133" y="17"/>
                    <a:pt x="134" y="17"/>
                    <a:pt x="134" y="17"/>
                  </a:cubicBezTo>
                  <a:cubicBezTo>
                    <a:pt x="134" y="18"/>
                    <a:pt x="134" y="18"/>
                    <a:pt x="133" y="18"/>
                  </a:cubicBezTo>
                  <a:cubicBezTo>
                    <a:pt x="133" y="18"/>
                    <a:pt x="133" y="17"/>
                    <a:pt x="132" y="17"/>
                  </a:cubicBezTo>
                  <a:cubicBezTo>
                    <a:pt x="132" y="17"/>
                    <a:pt x="133" y="17"/>
                    <a:pt x="133" y="16"/>
                  </a:cubicBezTo>
                  <a:close/>
                  <a:moveTo>
                    <a:pt x="132" y="17"/>
                  </a:moveTo>
                  <a:cubicBezTo>
                    <a:pt x="132" y="18"/>
                    <a:pt x="133" y="18"/>
                    <a:pt x="133" y="18"/>
                  </a:cubicBezTo>
                  <a:cubicBezTo>
                    <a:pt x="133" y="19"/>
                    <a:pt x="133" y="19"/>
                    <a:pt x="133" y="19"/>
                  </a:cubicBezTo>
                  <a:cubicBezTo>
                    <a:pt x="133" y="19"/>
                    <a:pt x="133" y="19"/>
                    <a:pt x="133" y="19"/>
                  </a:cubicBezTo>
                  <a:cubicBezTo>
                    <a:pt x="132" y="18"/>
                    <a:pt x="132" y="18"/>
                    <a:pt x="132" y="18"/>
                  </a:cubicBezTo>
                  <a:cubicBezTo>
                    <a:pt x="132" y="18"/>
                    <a:pt x="132" y="18"/>
                    <a:pt x="132" y="17"/>
                  </a:cubicBezTo>
                  <a:close/>
                  <a:moveTo>
                    <a:pt x="132" y="18"/>
                  </a:moveTo>
                  <a:cubicBezTo>
                    <a:pt x="132" y="18"/>
                    <a:pt x="132" y="18"/>
                    <a:pt x="132" y="18"/>
                  </a:cubicBezTo>
                  <a:cubicBezTo>
                    <a:pt x="132" y="18"/>
                    <a:pt x="132" y="18"/>
                    <a:pt x="132" y="18"/>
                  </a:cubicBezTo>
                  <a:cubicBezTo>
                    <a:pt x="132" y="18"/>
                    <a:pt x="132" y="18"/>
                    <a:pt x="132" y="18"/>
                  </a:cubicBezTo>
                  <a:cubicBezTo>
                    <a:pt x="132" y="19"/>
                    <a:pt x="133" y="19"/>
                    <a:pt x="133" y="19"/>
                  </a:cubicBezTo>
                  <a:cubicBezTo>
                    <a:pt x="133" y="19"/>
                    <a:pt x="132" y="19"/>
                    <a:pt x="132" y="19"/>
                  </a:cubicBezTo>
                  <a:cubicBezTo>
                    <a:pt x="132" y="19"/>
                    <a:pt x="132" y="19"/>
                    <a:pt x="131" y="19"/>
                  </a:cubicBezTo>
                  <a:cubicBezTo>
                    <a:pt x="131" y="18"/>
                    <a:pt x="131" y="18"/>
                    <a:pt x="132" y="18"/>
                  </a:cubicBezTo>
                  <a:close/>
                  <a:moveTo>
                    <a:pt x="131" y="20"/>
                  </a:moveTo>
                  <a:cubicBezTo>
                    <a:pt x="131" y="20"/>
                    <a:pt x="131" y="20"/>
                    <a:pt x="131" y="21"/>
                  </a:cubicBezTo>
                  <a:cubicBezTo>
                    <a:pt x="131" y="21"/>
                    <a:pt x="131" y="21"/>
                    <a:pt x="131" y="21"/>
                  </a:cubicBezTo>
                  <a:cubicBezTo>
                    <a:pt x="131" y="21"/>
                    <a:pt x="131" y="21"/>
                    <a:pt x="131" y="20"/>
                  </a:cubicBezTo>
                  <a:cubicBezTo>
                    <a:pt x="131" y="20"/>
                    <a:pt x="131" y="20"/>
                    <a:pt x="131" y="20"/>
                  </a:cubicBezTo>
                  <a:close/>
                  <a:moveTo>
                    <a:pt x="130" y="21"/>
                  </a:moveTo>
                  <a:cubicBezTo>
                    <a:pt x="131" y="21"/>
                    <a:pt x="131" y="21"/>
                    <a:pt x="131" y="21"/>
                  </a:cubicBezTo>
                  <a:cubicBezTo>
                    <a:pt x="131" y="21"/>
                    <a:pt x="131" y="22"/>
                    <a:pt x="131" y="22"/>
                  </a:cubicBezTo>
                  <a:cubicBezTo>
                    <a:pt x="131" y="22"/>
                    <a:pt x="130" y="22"/>
                    <a:pt x="130" y="21"/>
                  </a:cubicBezTo>
                  <a:cubicBezTo>
                    <a:pt x="130" y="21"/>
                    <a:pt x="130" y="21"/>
                    <a:pt x="130" y="21"/>
                  </a:cubicBezTo>
                  <a:close/>
                  <a:moveTo>
                    <a:pt x="128" y="20"/>
                  </a:moveTo>
                  <a:cubicBezTo>
                    <a:pt x="128" y="20"/>
                    <a:pt x="128" y="20"/>
                    <a:pt x="128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0"/>
                    <a:pt x="128" y="20"/>
                    <a:pt x="128" y="20"/>
                  </a:cubicBezTo>
                  <a:close/>
                  <a:moveTo>
                    <a:pt x="129" y="20"/>
                  </a:moveTo>
                  <a:cubicBezTo>
                    <a:pt x="128" y="20"/>
                    <a:pt x="128" y="20"/>
                    <a:pt x="128" y="19"/>
                  </a:cubicBezTo>
                  <a:cubicBezTo>
                    <a:pt x="128" y="19"/>
                    <a:pt x="129" y="19"/>
                    <a:pt x="129" y="19"/>
                  </a:cubicBezTo>
                  <a:cubicBezTo>
                    <a:pt x="129" y="19"/>
                    <a:pt x="129" y="19"/>
                    <a:pt x="129" y="20"/>
                  </a:cubicBezTo>
                  <a:close/>
                  <a:moveTo>
                    <a:pt x="127" y="17"/>
                  </a:moveTo>
                  <a:cubicBezTo>
                    <a:pt x="128" y="17"/>
                    <a:pt x="129" y="18"/>
                    <a:pt x="129" y="18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28" y="19"/>
                    <a:pt x="128" y="19"/>
                    <a:pt x="128" y="19"/>
                  </a:cubicBezTo>
                  <a:cubicBezTo>
                    <a:pt x="128" y="19"/>
                    <a:pt x="128" y="19"/>
                    <a:pt x="128" y="19"/>
                  </a:cubicBezTo>
                  <a:cubicBezTo>
                    <a:pt x="128" y="18"/>
                    <a:pt x="128" y="18"/>
                    <a:pt x="127" y="17"/>
                  </a:cubicBezTo>
                  <a:cubicBezTo>
                    <a:pt x="127" y="17"/>
                    <a:pt x="127" y="17"/>
                    <a:pt x="127" y="17"/>
                  </a:cubicBezTo>
                  <a:close/>
                  <a:moveTo>
                    <a:pt x="126" y="18"/>
                  </a:moveTo>
                  <a:cubicBezTo>
                    <a:pt x="126" y="18"/>
                    <a:pt x="126" y="18"/>
                    <a:pt x="126" y="19"/>
                  </a:cubicBezTo>
                  <a:cubicBezTo>
                    <a:pt x="125" y="19"/>
                    <a:pt x="125" y="18"/>
                    <a:pt x="125" y="18"/>
                  </a:cubicBezTo>
                  <a:cubicBezTo>
                    <a:pt x="125" y="18"/>
                    <a:pt x="125" y="18"/>
                    <a:pt x="126" y="18"/>
                  </a:cubicBezTo>
                  <a:close/>
                  <a:moveTo>
                    <a:pt x="124" y="19"/>
                  </a:moveTo>
                  <a:cubicBezTo>
                    <a:pt x="125" y="19"/>
                    <a:pt x="125" y="19"/>
                    <a:pt x="126" y="19"/>
                  </a:cubicBezTo>
                  <a:cubicBezTo>
                    <a:pt x="125" y="20"/>
                    <a:pt x="125" y="20"/>
                    <a:pt x="125" y="21"/>
                  </a:cubicBezTo>
                  <a:cubicBezTo>
                    <a:pt x="125" y="21"/>
                    <a:pt x="125" y="21"/>
                    <a:pt x="124" y="21"/>
                  </a:cubicBezTo>
                  <a:cubicBezTo>
                    <a:pt x="124" y="21"/>
                    <a:pt x="124" y="21"/>
                    <a:pt x="124" y="21"/>
                  </a:cubicBezTo>
                  <a:cubicBezTo>
                    <a:pt x="124" y="20"/>
                    <a:pt x="124" y="20"/>
                    <a:pt x="124" y="19"/>
                  </a:cubicBezTo>
                  <a:cubicBezTo>
                    <a:pt x="124" y="19"/>
                    <a:pt x="124" y="19"/>
                    <a:pt x="124" y="19"/>
                  </a:cubicBezTo>
                  <a:close/>
                  <a:moveTo>
                    <a:pt x="104" y="24"/>
                  </a:moveTo>
                  <a:cubicBezTo>
                    <a:pt x="104" y="24"/>
                    <a:pt x="104" y="23"/>
                    <a:pt x="104" y="23"/>
                  </a:cubicBezTo>
                  <a:cubicBezTo>
                    <a:pt x="104" y="23"/>
                    <a:pt x="104" y="22"/>
                    <a:pt x="104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3"/>
                    <a:pt x="104" y="23"/>
                    <a:pt x="104" y="24"/>
                  </a:cubicBezTo>
                  <a:close/>
                  <a:moveTo>
                    <a:pt x="105" y="22"/>
                  </a:moveTo>
                  <a:cubicBezTo>
                    <a:pt x="105" y="22"/>
                    <a:pt x="105" y="22"/>
                    <a:pt x="104" y="22"/>
                  </a:cubicBezTo>
                  <a:cubicBezTo>
                    <a:pt x="105" y="21"/>
                    <a:pt x="105" y="20"/>
                    <a:pt x="105" y="20"/>
                  </a:cubicBezTo>
                  <a:cubicBezTo>
                    <a:pt x="106" y="20"/>
                    <a:pt x="106" y="20"/>
                    <a:pt x="106" y="21"/>
                  </a:cubicBezTo>
                  <a:cubicBezTo>
                    <a:pt x="106" y="21"/>
                    <a:pt x="105" y="22"/>
                    <a:pt x="105" y="22"/>
                  </a:cubicBezTo>
                  <a:close/>
                  <a:moveTo>
                    <a:pt x="107" y="20"/>
                  </a:moveTo>
                  <a:cubicBezTo>
                    <a:pt x="106" y="20"/>
                    <a:pt x="106" y="20"/>
                    <a:pt x="106" y="19"/>
                  </a:cubicBezTo>
                  <a:cubicBezTo>
                    <a:pt x="106" y="19"/>
                    <a:pt x="107" y="18"/>
                    <a:pt x="107" y="18"/>
                  </a:cubicBezTo>
                  <a:cubicBezTo>
                    <a:pt x="108" y="18"/>
                    <a:pt x="108" y="19"/>
                    <a:pt x="108" y="19"/>
                  </a:cubicBezTo>
                  <a:cubicBezTo>
                    <a:pt x="108" y="19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lose/>
                  <a:moveTo>
                    <a:pt x="113" y="16"/>
                  </a:moveTo>
                  <a:cubicBezTo>
                    <a:pt x="112" y="16"/>
                    <a:pt x="111" y="15"/>
                    <a:pt x="110" y="15"/>
                  </a:cubicBezTo>
                  <a:cubicBezTo>
                    <a:pt x="111" y="14"/>
                    <a:pt x="112" y="14"/>
                    <a:pt x="112" y="13"/>
                  </a:cubicBezTo>
                  <a:cubicBezTo>
                    <a:pt x="114" y="15"/>
                    <a:pt x="116" y="16"/>
                    <a:pt x="117" y="17"/>
                  </a:cubicBezTo>
                  <a:cubicBezTo>
                    <a:pt x="116" y="17"/>
                    <a:pt x="115" y="16"/>
                    <a:pt x="114" y="1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4" y="16"/>
                    <a:pt x="114" y="16"/>
                    <a:pt x="113" y="16"/>
                  </a:cubicBezTo>
                  <a:close/>
                  <a:moveTo>
                    <a:pt x="113" y="16"/>
                  </a:moveTo>
                  <a:cubicBezTo>
                    <a:pt x="113" y="16"/>
                    <a:pt x="113" y="16"/>
                    <a:pt x="112" y="17"/>
                  </a:cubicBezTo>
                  <a:cubicBezTo>
                    <a:pt x="112" y="16"/>
                    <a:pt x="111" y="16"/>
                    <a:pt x="110" y="16"/>
                  </a:cubicBezTo>
                  <a:cubicBezTo>
                    <a:pt x="110" y="16"/>
                    <a:pt x="111" y="16"/>
                    <a:pt x="112" y="17"/>
                  </a:cubicBezTo>
                  <a:cubicBezTo>
                    <a:pt x="111" y="17"/>
                    <a:pt x="110" y="18"/>
                    <a:pt x="109" y="18"/>
                  </a:cubicBezTo>
                  <a:cubicBezTo>
                    <a:pt x="109" y="18"/>
                    <a:pt x="108" y="17"/>
                    <a:pt x="108" y="17"/>
                  </a:cubicBezTo>
                  <a:cubicBezTo>
                    <a:pt x="108" y="16"/>
                    <a:pt x="109" y="16"/>
                    <a:pt x="110" y="15"/>
                  </a:cubicBezTo>
                  <a:cubicBezTo>
                    <a:pt x="111" y="15"/>
                    <a:pt x="112" y="16"/>
                    <a:pt x="113" y="16"/>
                  </a:cubicBezTo>
                  <a:close/>
                  <a:moveTo>
                    <a:pt x="107" y="25"/>
                  </a:moveTo>
                  <a:cubicBezTo>
                    <a:pt x="107" y="24"/>
                    <a:pt x="107" y="24"/>
                    <a:pt x="107" y="23"/>
                  </a:cubicBezTo>
                  <a:cubicBezTo>
                    <a:pt x="107" y="24"/>
                    <a:pt x="107" y="24"/>
                    <a:pt x="107" y="25"/>
                  </a:cubicBezTo>
                  <a:close/>
                  <a:moveTo>
                    <a:pt x="108" y="22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9" y="22"/>
                    <a:pt x="109" y="22"/>
                    <a:pt x="108" y="22"/>
                  </a:cubicBezTo>
                  <a:close/>
                  <a:moveTo>
                    <a:pt x="108" y="21"/>
                  </a:moveTo>
                  <a:cubicBezTo>
                    <a:pt x="109" y="20"/>
                    <a:pt x="109" y="20"/>
                    <a:pt x="109" y="20"/>
                  </a:cubicBezTo>
                  <a:cubicBezTo>
                    <a:pt x="110" y="20"/>
                    <a:pt x="110" y="20"/>
                    <a:pt x="110" y="21"/>
                  </a:cubicBezTo>
                  <a:cubicBezTo>
                    <a:pt x="110" y="21"/>
                    <a:pt x="110" y="21"/>
                    <a:pt x="109" y="21"/>
                  </a:cubicBezTo>
                  <a:cubicBezTo>
                    <a:pt x="109" y="21"/>
                    <a:pt x="109" y="21"/>
                    <a:pt x="108" y="21"/>
                  </a:cubicBezTo>
                  <a:close/>
                  <a:moveTo>
                    <a:pt x="110" y="24"/>
                  </a:moveTo>
                  <a:cubicBezTo>
                    <a:pt x="110" y="24"/>
                    <a:pt x="110" y="23"/>
                    <a:pt x="110" y="22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1" y="24"/>
                    <a:pt x="110" y="24"/>
                  </a:cubicBezTo>
                  <a:close/>
                  <a:moveTo>
                    <a:pt x="110" y="22"/>
                  </a:moveTo>
                  <a:cubicBezTo>
                    <a:pt x="110" y="21"/>
                    <a:pt x="110" y="21"/>
                    <a:pt x="110" y="21"/>
                  </a:cubicBezTo>
                  <a:cubicBezTo>
                    <a:pt x="111" y="21"/>
                    <a:pt x="111" y="22"/>
                    <a:pt x="111" y="22"/>
                  </a:cubicBezTo>
                  <a:cubicBezTo>
                    <a:pt x="111" y="22"/>
                    <a:pt x="110" y="22"/>
                    <a:pt x="110" y="22"/>
                  </a:cubicBezTo>
                  <a:close/>
                  <a:moveTo>
                    <a:pt x="110" y="19"/>
                  </a:moveTo>
                  <a:cubicBezTo>
                    <a:pt x="110" y="19"/>
                    <a:pt x="110" y="19"/>
                    <a:pt x="110" y="18"/>
                  </a:cubicBezTo>
                  <a:cubicBezTo>
                    <a:pt x="111" y="19"/>
                    <a:pt x="111" y="19"/>
                    <a:pt x="112" y="19"/>
                  </a:cubicBezTo>
                  <a:cubicBezTo>
                    <a:pt x="112" y="20"/>
                    <a:pt x="111" y="20"/>
                    <a:pt x="111" y="20"/>
                  </a:cubicBezTo>
                  <a:cubicBezTo>
                    <a:pt x="111" y="19"/>
                    <a:pt x="110" y="19"/>
                    <a:pt x="110" y="19"/>
                  </a:cubicBezTo>
                  <a:close/>
                  <a:moveTo>
                    <a:pt x="113" y="22"/>
                  </a:moveTo>
                  <a:cubicBezTo>
                    <a:pt x="113" y="22"/>
                    <a:pt x="113" y="22"/>
                    <a:pt x="113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2"/>
                    <a:pt x="113" y="22"/>
                    <a:pt x="113" y="22"/>
                  </a:cubicBezTo>
                  <a:close/>
                  <a:moveTo>
                    <a:pt x="113" y="22"/>
                  </a:moveTo>
                  <a:cubicBezTo>
                    <a:pt x="113" y="22"/>
                    <a:pt x="113" y="22"/>
                    <a:pt x="113" y="22"/>
                  </a:cubicBezTo>
                  <a:cubicBezTo>
                    <a:pt x="112" y="21"/>
                    <a:pt x="112" y="21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3" y="20"/>
                    <a:pt x="113" y="21"/>
                    <a:pt x="114" y="21"/>
                  </a:cubicBezTo>
                  <a:cubicBezTo>
                    <a:pt x="114" y="21"/>
                    <a:pt x="113" y="22"/>
                    <a:pt x="113" y="22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2" y="19"/>
                  </a:moveTo>
                  <a:cubicBezTo>
                    <a:pt x="113" y="19"/>
                    <a:pt x="114" y="18"/>
                    <a:pt x="114" y="18"/>
                  </a:cubicBezTo>
                  <a:cubicBezTo>
                    <a:pt x="113" y="19"/>
                    <a:pt x="113" y="19"/>
                    <a:pt x="112" y="19"/>
                  </a:cubicBezTo>
                  <a:cubicBezTo>
                    <a:pt x="112" y="19"/>
                    <a:pt x="111" y="19"/>
                    <a:pt x="110" y="18"/>
                  </a:cubicBezTo>
                  <a:cubicBezTo>
                    <a:pt x="111" y="18"/>
                    <a:pt x="112" y="17"/>
                    <a:pt x="112" y="17"/>
                  </a:cubicBezTo>
                  <a:cubicBezTo>
                    <a:pt x="113" y="18"/>
                    <a:pt x="115" y="19"/>
                    <a:pt x="115" y="20"/>
                  </a:cubicBezTo>
                  <a:cubicBezTo>
                    <a:pt x="115" y="20"/>
                    <a:pt x="115" y="21"/>
                    <a:pt x="114" y="21"/>
                  </a:cubicBezTo>
                  <a:cubicBezTo>
                    <a:pt x="114" y="20"/>
                    <a:pt x="113" y="20"/>
                    <a:pt x="112" y="19"/>
                  </a:cubicBezTo>
                  <a:close/>
                  <a:moveTo>
                    <a:pt x="116" y="23"/>
                  </a:moveTo>
                  <a:cubicBezTo>
                    <a:pt x="116" y="23"/>
                    <a:pt x="116" y="23"/>
                    <a:pt x="116" y="23"/>
                  </a:cubicBezTo>
                  <a:cubicBezTo>
                    <a:pt x="116" y="22"/>
                    <a:pt x="116" y="22"/>
                    <a:pt x="115" y="22"/>
                  </a:cubicBezTo>
                  <a:cubicBezTo>
                    <a:pt x="115" y="21"/>
                    <a:pt x="116" y="21"/>
                    <a:pt x="116" y="21"/>
                  </a:cubicBezTo>
                  <a:cubicBezTo>
                    <a:pt x="116" y="22"/>
                    <a:pt x="116" y="22"/>
                    <a:pt x="117" y="23"/>
                  </a:cubicBezTo>
                  <a:cubicBezTo>
                    <a:pt x="116" y="23"/>
                    <a:pt x="116" y="23"/>
                    <a:pt x="116" y="23"/>
                  </a:cubicBezTo>
                  <a:close/>
                  <a:moveTo>
                    <a:pt x="113" y="17"/>
                  </a:moveTo>
                  <a:cubicBezTo>
                    <a:pt x="113" y="17"/>
                    <a:pt x="113" y="16"/>
                    <a:pt x="113" y="16"/>
                  </a:cubicBezTo>
                  <a:cubicBezTo>
                    <a:pt x="115" y="17"/>
                    <a:pt x="116" y="17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8" y="19"/>
                    <a:pt x="117" y="19"/>
                    <a:pt x="117" y="20"/>
                  </a:cubicBezTo>
                  <a:cubicBezTo>
                    <a:pt x="116" y="19"/>
                    <a:pt x="114" y="18"/>
                    <a:pt x="113" y="17"/>
                  </a:cubicBezTo>
                  <a:close/>
                  <a:moveTo>
                    <a:pt x="117" y="20"/>
                  </a:moveTo>
                  <a:cubicBezTo>
                    <a:pt x="118" y="20"/>
                    <a:pt x="118" y="20"/>
                    <a:pt x="119" y="19"/>
                  </a:cubicBezTo>
                  <a:cubicBezTo>
                    <a:pt x="119" y="20"/>
                    <a:pt x="119" y="20"/>
                    <a:pt x="119" y="21"/>
                  </a:cubicBezTo>
                  <a:cubicBezTo>
                    <a:pt x="119" y="21"/>
                    <a:pt x="119" y="21"/>
                    <a:pt x="118" y="21"/>
                  </a:cubicBezTo>
                  <a:cubicBezTo>
                    <a:pt x="118" y="21"/>
                    <a:pt x="118" y="21"/>
                    <a:pt x="117" y="20"/>
                  </a:cubicBezTo>
                  <a:close/>
                  <a:moveTo>
                    <a:pt x="119" y="22"/>
                  </a:moveTo>
                  <a:cubicBezTo>
                    <a:pt x="119" y="22"/>
                    <a:pt x="119" y="22"/>
                    <a:pt x="120" y="22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0" y="22"/>
                    <a:pt x="119" y="22"/>
                    <a:pt x="119" y="23"/>
                  </a:cubicBezTo>
                  <a:cubicBezTo>
                    <a:pt x="119" y="22"/>
                    <a:pt x="119" y="22"/>
                    <a:pt x="119" y="22"/>
                  </a:cubicBezTo>
                  <a:close/>
                  <a:moveTo>
                    <a:pt x="119" y="23"/>
                  </a:moveTo>
                  <a:cubicBezTo>
                    <a:pt x="119" y="23"/>
                    <a:pt x="120" y="23"/>
                    <a:pt x="120" y="22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20" y="23"/>
                    <a:pt x="119" y="23"/>
                    <a:pt x="119" y="23"/>
                  </a:cubicBezTo>
                  <a:cubicBezTo>
                    <a:pt x="119" y="23"/>
                    <a:pt x="119" y="23"/>
                    <a:pt x="119" y="23"/>
                  </a:cubicBezTo>
                  <a:close/>
                  <a:moveTo>
                    <a:pt x="120" y="23"/>
                  </a:moveTo>
                  <a:cubicBezTo>
                    <a:pt x="119" y="23"/>
                    <a:pt x="119" y="23"/>
                    <a:pt x="119" y="23"/>
                  </a:cubicBezTo>
                  <a:cubicBezTo>
                    <a:pt x="119" y="23"/>
                    <a:pt x="120" y="23"/>
                    <a:pt x="120" y="23"/>
                  </a:cubicBezTo>
                  <a:cubicBezTo>
                    <a:pt x="120" y="23"/>
                    <a:pt x="120" y="23"/>
                    <a:pt x="120" y="23"/>
                  </a:cubicBezTo>
                  <a:close/>
                  <a:moveTo>
                    <a:pt x="120" y="24"/>
                  </a:moveTo>
                  <a:cubicBezTo>
                    <a:pt x="120" y="24"/>
                    <a:pt x="120" y="24"/>
                    <a:pt x="120" y="24"/>
                  </a:cubicBezTo>
                  <a:cubicBezTo>
                    <a:pt x="120" y="24"/>
                    <a:pt x="120" y="24"/>
                    <a:pt x="120" y="24"/>
                  </a:cubicBezTo>
                  <a:cubicBezTo>
                    <a:pt x="120" y="24"/>
                    <a:pt x="120" y="24"/>
                    <a:pt x="120" y="24"/>
                  </a:cubicBezTo>
                  <a:cubicBezTo>
                    <a:pt x="120" y="24"/>
                    <a:pt x="120" y="24"/>
                    <a:pt x="120" y="24"/>
                  </a:cubicBezTo>
                  <a:close/>
                  <a:moveTo>
                    <a:pt x="122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1" y="19"/>
                    <a:pt x="121" y="19"/>
                    <a:pt x="120" y="19"/>
                  </a:cubicBezTo>
                  <a:cubicBezTo>
                    <a:pt x="121" y="18"/>
                    <a:pt x="121" y="18"/>
                    <a:pt x="121" y="18"/>
                  </a:cubicBezTo>
                  <a:cubicBezTo>
                    <a:pt x="121" y="19"/>
                    <a:pt x="121" y="19"/>
                    <a:pt x="122" y="19"/>
                  </a:cubicBezTo>
                  <a:close/>
                  <a:moveTo>
                    <a:pt x="115" y="12"/>
                  </a:moveTo>
                  <a:cubicBezTo>
                    <a:pt x="118" y="14"/>
                    <a:pt x="120" y="16"/>
                    <a:pt x="121" y="17"/>
                  </a:cubicBezTo>
                  <a:cubicBezTo>
                    <a:pt x="120" y="17"/>
                    <a:pt x="120" y="17"/>
                    <a:pt x="120" y="17"/>
                  </a:cubicBezTo>
                  <a:cubicBezTo>
                    <a:pt x="120" y="17"/>
                    <a:pt x="121" y="17"/>
                    <a:pt x="121" y="18"/>
                  </a:cubicBezTo>
                  <a:cubicBezTo>
                    <a:pt x="121" y="18"/>
                    <a:pt x="121" y="18"/>
                    <a:pt x="121" y="18"/>
                  </a:cubicBezTo>
                  <a:cubicBezTo>
                    <a:pt x="121" y="18"/>
                    <a:pt x="121" y="18"/>
                    <a:pt x="120" y="18"/>
                  </a:cubicBezTo>
                  <a:cubicBezTo>
                    <a:pt x="119" y="17"/>
                    <a:pt x="116" y="15"/>
                    <a:pt x="113" y="13"/>
                  </a:cubicBezTo>
                  <a:cubicBezTo>
                    <a:pt x="114" y="13"/>
                    <a:pt x="114" y="12"/>
                    <a:pt x="115" y="12"/>
                  </a:cubicBezTo>
                  <a:close/>
                  <a:moveTo>
                    <a:pt x="113" y="11"/>
                  </a:moveTo>
                  <a:cubicBezTo>
                    <a:pt x="113" y="12"/>
                    <a:pt x="114" y="12"/>
                    <a:pt x="114" y="12"/>
                  </a:cubicBezTo>
                  <a:cubicBezTo>
                    <a:pt x="113" y="12"/>
                    <a:pt x="113" y="12"/>
                    <a:pt x="112" y="13"/>
                  </a:cubicBezTo>
                  <a:cubicBezTo>
                    <a:pt x="112" y="12"/>
                    <a:pt x="112" y="12"/>
                    <a:pt x="111" y="12"/>
                  </a:cubicBezTo>
                  <a:cubicBezTo>
                    <a:pt x="112" y="12"/>
                    <a:pt x="113" y="12"/>
                    <a:pt x="113" y="11"/>
                  </a:cubicBezTo>
                  <a:close/>
                  <a:moveTo>
                    <a:pt x="111" y="12"/>
                  </a:moveTo>
                  <a:cubicBezTo>
                    <a:pt x="111" y="12"/>
                    <a:pt x="111" y="13"/>
                    <a:pt x="112" y="13"/>
                  </a:cubicBezTo>
                  <a:cubicBezTo>
                    <a:pt x="110" y="14"/>
                    <a:pt x="108" y="15"/>
                    <a:pt x="107" y="16"/>
                  </a:cubicBezTo>
                  <a:cubicBezTo>
                    <a:pt x="106" y="16"/>
                    <a:pt x="105" y="16"/>
                    <a:pt x="105" y="15"/>
                  </a:cubicBezTo>
                  <a:cubicBezTo>
                    <a:pt x="107" y="14"/>
                    <a:pt x="109" y="13"/>
                    <a:pt x="111" y="12"/>
                  </a:cubicBezTo>
                  <a:close/>
                  <a:moveTo>
                    <a:pt x="104" y="16"/>
                  </a:moveTo>
                  <a:cubicBezTo>
                    <a:pt x="105" y="16"/>
                    <a:pt x="106" y="16"/>
                    <a:pt x="106" y="17"/>
                  </a:cubicBezTo>
                  <a:cubicBezTo>
                    <a:pt x="105" y="17"/>
                    <a:pt x="105" y="18"/>
                    <a:pt x="104" y="18"/>
                  </a:cubicBezTo>
                  <a:cubicBezTo>
                    <a:pt x="104" y="18"/>
                    <a:pt x="103" y="18"/>
                    <a:pt x="103" y="17"/>
                  </a:cubicBezTo>
                  <a:cubicBezTo>
                    <a:pt x="103" y="17"/>
                    <a:pt x="104" y="16"/>
                    <a:pt x="104" y="16"/>
                  </a:cubicBezTo>
                  <a:close/>
                  <a:moveTo>
                    <a:pt x="103" y="17"/>
                  </a:moveTo>
                  <a:cubicBezTo>
                    <a:pt x="103" y="18"/>
                    <a:pt x="104" y="18"/>
                    <a:pt x="104" y="18"/>
                  </a:cubicBezTo>
                  <a:cubicBezTo>
                    <a:pt x="103" y="19"/>
                    <a:pt x="102" y="20"/>
                    <a:pt x="102" y="21"/>
                  </a:cubicBezTo>
                  <a:cubicBezTo>
                    <a:pt x="102" y="21"/>
                    <a:pt x="101" y="21"/>
                    <a:pt x="101" y="21"/>
                  </a:cubicBezTo>
                  <a:cubicBezTo>
                    <a:pt x="102" y="19"/>
                    <a:pt x="102" y="18"/>
                    <a:pt x="103" y="17"/>
                  </a:cubicBezTo>
                  <a:close/>
                  <a:moveTo>
                    <a:pt x="101" y="21"/>
                  </a:moveTo>
                  <a:cubicBezTo>
                    <a:pt x="101" y="22"/>
                    <a:pt x="101" y="22"/>
                    <a:pt x="101" y="22"/>
                  </a:cubicBezTo>
                  <a:cubicBezTo>
                    <a:pt x="101" y="22"/>
                    <a:pt x="101" y="23"/>
                    <a:pt x="101" y="23"/>
                  </a:cubicBezTo>
                  <a:cubicBezTo>
                    <a:pt x="101" y="23"/>
                    <a:pt x="101" y="22"/>
                    <a:pt x="101" y="21"/>
                  </a:cubicBezTo>
                  <a:close/>
                  <a:moveTo>
                    <a:pt x="99" y="20"/>
                  </a:moveTo>
                  <a:cubicBezTo>
                    <a:pt x="99" y="21"/>
                    <a:pt x="99" y="21"/>
                    <a:pt x="98" y="22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99" y="21"/>
                    <a:pt x="98" y="20"/>
                    <a:pt x="98" y="20"/>
                  </a:cubicBezTo>
                  <a:cubicBezTo>
                    <a:pt x="99" y="20"/>
                    <a:pt x="99" y="20"/>
                    <a:pt x="99" y="20"/>
                  </a:cubicBezTo>
                  <a:close/>
                  <a:moveTo>
                    <a:pt x="95" y="22"/>
                  </a:moveTo>
                  <a:cubicBezTo>
                    <a:pt x="95" y="21"/>
                    <a:pt x="94" y="20"/>
                    <a:pt x="94" y="20"/>
                  </a:cubicBezTo>
                  <a:cubicBezTo>
                    <a:pt x="95" y="20"/>
                    <a:pt x="95" y="20"/>
                    <a:pt x="96" y="21"/>
                  </a:cubicBezTo>
                  <a:cubicBezTo>
                    <a:pt x="95" y="22"/>
                    <a:pt x="95" y="22"/>
                    <a:pt x="95" y="22"/>
                  </a:cubicBezTo>
                  <a:close/>
                  <a:moveTo>
                    <a:pt x="96" y="16"/>
                  </a:moveTo>
                  <a:cubicBezTo>
                    <a:pt x="96" y="16"/>
                    <a:pt x="96" y="17"/>
                    <a:pt x="96" y="18"/>
                  </a:cubicBezTo>
                  <a:cubicBezTo>
                    <a:pt x="95" y="18"/>
                    <a:pt x="94" y="18"/>
                    <a:pt x="94" y="18"/>
                  </a:cubicBezTo>
                  <a:cubicBezTo>
                    <a:pt x="95" y="18"/>
                    <a:pt x="95" y="18"/>
                    <a:pt x="96" y="19"/>
                  </a:cubicBezTo>
                  <a:cubicBezTo>
                    <a:pt x="96" y="19"/>
                    <a:pt x="96" y="20"/>
                    <a:pt x="96" y="20"/>
                  </a:cubicBezTo>
                  <a:cubicBezTo>
                    <a:pt x="95" y="20"/>
                    <a:pt x="94" y="19"/>
                    <a:pt x="93" y="19"/>
                  </a:cubicBezTo>
                  <a:cubicBezTo>
                    <a:pt x="93" y="18"/>
                    <a:pt x="93" y="18"/>
                    <a:pt x="92" y="17"/>
                  </a:cubicBezTo>
                  <a:cubicBezTo>
                    <a:pt x="94" y="16"/>
                    <a:pt x="95" y="16"/>
                    <a:pt x="96" y="16"/>
                  </a:cubicBezTo>
                  <a:close/>
                  <a:moveTo>
                    <a:pt x="65" y="27"/>
                  </a:moveTo>
                  <a:cubicBezTo>
                    <a:pt x="66" y="25"/>
                    <a:pt x="66" y="24"/>
                    <a:pt x="67" y="23"/>
                  </a:cubicBezTo>
                  <a:cubicBezTo>
                    <a:pt x="67" y="23"/>
                    <a:pt x="67" y="24"/>
                    <a:pt x="67" y="24"/>
                  </a:cubicBezTo>
                  <a:cubicBezTo>
                    <a:pt x="66" y="26"/>
                    <a:pt x="65" y="27"/>
                    <a:pt x="65" y="27"/>
                  </a:cubicBezTo>
                  <a:close/>
                  <a:moveTo>
                    <a:pt x="74" y="26"/>
                  </a:move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4" y="26"/>
                  </a:cubicBezTo>
                  <a:close/>
                  <a:moveTo>
                    <a:pt x="76" y="26"/>
                  </a:moveTo>
                  <a:cubicBezTo>
                    <a:pt x="76" y="26"/>
                    <a:pt x="76" y="26"/>
                    <a:pt x="76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6" y="25"/>
                    <a:pt x="76" y="24"/>
                  </a:cubicBezTo>
                  <a:cubicBezTo>
                    <a:pt x="76" y="25"/>
                    <a:pt x="76" y="26"/>
                    <a:pt x="76" y="26"/>
                  </a:cubicBez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6"/>
                  </a:cubicBezTo>
                  <a:cubicBezTo>
                    <a:pt x="78" y="25"/>
                    <a:pt x="77" y="25"/>
                    <a:pt x="77" y="24"/>
                  </a:cubicBezTo>
                  <a:cubicBezTo>
                    <a:pt x="77" y="24"/>
                    <a:pt x="77" y="23"/>
                    <a:pt x="78" y="23"/>
                  </a:cubicBezTo>
                  <a:cubicBezTo>
                    <a:pt x="78" y="24"/>
                    <a:pt x="78" y="24"/>
                    <a:pt x="78" y="25"/>
                  </a:cubicBezTo>
                  <a:close/>
                  <a:moveTo>
                    <a:pt x="79" y="22"/>
                  </a:moveTo>
                  <a:cubicBezTo>
                    <a:pt x="79" y="22"/>
                    <a:pt x="79" y="22"/>
                    <a:pt x="80" y="22"/>
                  </a:cubicBezTo>
                  <a:cubicBezTo>
                    <a:pt x="80" y="22"/>
                    <a:pt x="81" y="22"/>
                    <a:pt x="81" y="22"/>
                  </a:cubicBezTo>
                  <a:cubicBezTo>
                    <a:pt x="81" y="22"/>
                    <a:pt x="81" y="23"/>
                    <a:pt x="81" y="23"/>
                  </a:cubicBezTo>
                  <a:cubicBezTo>
                    <a:pt x="81" y="23"/>
                    <a:pt x="80" y="24"/>
                    <a:pt x="80" y="24"/>
                  </a:cubicBezTo>
                  <a:cubicBezTo>
                    <a:pt x="79" y="24"/>
                    <a:pt x="79" y="23"/>
                    <a:pt x="79" y="22"/>
                  </a:cubicBezTo>
                  <a:close/>
                  <a:moveTo>
                    <a:pt x="80" y="21"/>
                  </a:moveTo>
                  <a:cubicBezTo>
                    <a:pt x="80" y="21"/>
                    <a:pt x="80" y="21"/>
                    <a:pt x="80" y="21"/>
                  </a:cubicBezTo>
                  <a:cubicBezTo>
                    <a:pt x="81" y="21"/>
                    <a:pt x="81" y="22"/>
                    <a:pt x="81" y="22"/>
                  </a:cubicBezTo>
                  <a:cubicBezTo>
                    <a:pt x="81" y="22"/>
                    <a:pt x="80" y="22"/>
                    <a:pt x="80" y="21"/>
                  </a:cubicBezTo>
                  <a:close/>
                  <a:moveTo>
                    <a:pt x="81" y="25"/>
                  </a:moveTo>
                  <a:cubicBezTo>
                    <a:pt x="81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1" y="25"/>
                    <a:pt x="81" y="25"/>
                    <a:pt x="81" y="24"/>
                  </a:cubicBezTo>
                  <a:cubicBezTo>
                    <a:pt x="81" y="24"/>
                    <a:pt x="81" y="25"/>
                    <a:pt x="81" y="25"/>
                  </a:cubicBezTo>
                  <a:close/>
                  <a:moveTo>
                    <a:pt x="82" y="21"/>
                  </a:moveTo>
                  <a:cubicBezTo>
                    <a:pt x="82" y="20"/>
                    <a:pt x="82" y="20"/>
                    <a:pt x="83" y="20"/>
                  </a:cubicBezTo>
                  <a:cubicBezTo>
                    <a:pt x="83" y="21"/>
                    <a:pt x="83" y="21"/>
                    <a:pt x="84" y="21"/>
                  </a:cubicBezTo>
                  <a:cubicBezTo>
                    <a:pt x="83" y="21"/>
                    <a:pt x="83" y="22"/>
                    <a:pt x="83" y="22"/>
                  </a:cubicBezTo>
                  <a:cubicBezTo>
                    <a:pt x="83" y="21"/>
                    <a:pt x="82" y="21"/>
                    <a:pt x="82" y="21"/>
                  </a:cubicBezTo>
                  <a:close/>
                  <a:moveTo>
                    <a:pt x="85" y="21"/>
                  </a:moveTo>
                  <a:cubicBezTo>
                    <a:pt x="84" y="20"/>
                    <a:pt x="84" y="20"/>
                    <a:pt x="83" y="20"/>
                  </a:cubicBezTo>
                  <a:cubicBezTo>
                    <a:pt x="84" y="20"/>
                    <a:pt x="84" y="20"/>
                    <a:pt x="85" y="19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5" y="20"/>
                    <a:pt x="85" y="20"/>
                    <a:pt x="85" y="21"/>
                  </a:cubicBezTo>
                  <a:close/>
                  <a:moveTo>
                    <a:pt x="86" y="21"/>
                  </a:moveTo>
                  <a:cubicBezTo>
                    <a:pt x="86" y="21"/>
                    <a:pt x="86" y="21"/>
                    <a:pt x="86" y="22"/>
                  </a:cubicBezTo>
                  <a:cubicBezTo>
                    <a:pt x="86" y="21"/>
                    <a:pt x="86" y="21"/>
                    <a:pt x="85" y="21"/>
                  </a:cubicBezTo>
                  <a:cubicBezTo>
                    <a:pt x="86" y="21"/>
                    <a:pt x="86" y="21"/>
                    <a:pt x="86" y="21"/>
                  </a:cubicBezTo>
                  <a:close/>
                  <a:moveTo>
                    <a:pt x="84" y="21"/>
                  </a:moveTo>
                  <a:cubicBezTo>
                    <a:pt x="84" y="21"/>
                    <a:pt x="84" y="21"/>
                    <a:pt x="84" y="21"/>
                  </a:cubicBezTo>
                  <a:cubicBezTo>
                    <a:pt x="84" y="21"/>
                    <a:pt x="84" y="21"/>
                    <a:pt x="83" y="20"/>
                  </a:cubicBezTo>
                  <a:cubicBezTo>
                    <a:pt x="84" y="21"/>
                    <a:pt x="84" y="21"/>
                    <a:pt x="84" y="21"/>
                  </a:cubicBezTo>
                  <a:close/>
                  <a:moveTo>
                    <a:pt x="85" y="23"/>
                  </a:moveTo>
                  <a:cubicBezTo>
                    <a:pt x="84" y="23"/>
                    <a:pt x="84" y="23"/>
                    <a:pt x="84" y="23"/>
                  </a:cubicBezTo>
                  <a:cubicBezTo>
                    <a:pt x="84" y="23"/>
                    <a:pt x="84" y="23"/>
                    <a:pt x="83" y="22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5" y="22"/>
                    <a:pt x="85" y="23"/>
                    <a:pt x="85" y="23"/>
                  </a:cubicBezTo>
                  <a:close/>
                  <a:moveTo>
                    <a:pt x="85" y="21"/>
                  </a:moveTo>
                  <a:cubicBezTo>
                    <a:pt x="85" y="21"/>
                    <a:pt x="85" y="21"/>
                    <a:pt x="85" y="21"/>
                  </a:cubicBezTo>
                  <a:cubicBezTo>
                    <a:pt x="86" y="22"/>
                    <a:pt x="86" y="22"/>
                    <a:pt x="87" y="22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7" y="23"/>
                    <a:pt x="86" y="23"/>
                    <a:pt x="86" y="23"/>
                  </a:cubicBezTo>
                  <a:cubicBezTo>
                    <a:pt x="86" y="22"/>
                    <a:pt x="85" y="22"/>
                    <a:pt x="85" y="21"/>
                  </a:cubicBezTo>
                  <a:close/>
                  <a:moveTo>
                    <a:pt x="86" y="23"/>
                  </a:moveTo>
                  <a:cubicBezTo>
                    <a:pt x="86" y="23"/>
                    <a:pt x="87" y="23"/>
                    <a:pt x="87" y="23"/>
                  </a:cubicBezTo>
                  <a:cubicBezTo>
                    <a:pt x="87" y="23"/>
                    <a:pt x="87" y="23"/>
                    <a:pt x="87" y="24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3"/>
                    <a:pt x="86" y="23"/>
                    <a:pt x="86" y="23"/>
                  </a:cubicBezTo>
                  <a:close/>
                  <a:moveTo>
                    <a:pt x="87" y="25"/>
                  </a:moveTo>
                  <a:cubicBezTo>
                    <a:pt x="87" y="25"/>
                    <a:pt x="87" y="25"/>
                    <a:pt x="87" y="25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4"/>
                    <a:pt x="87" y="24"/>
                    <a:pt x="87" y="25"/>
                  </a:cubicBezTo>
                  <a:close/>
                  <a:moveTo>
                    <a:pt x="90" y="24"/>
                  </a:moveTo>
                  <a:cubicBezTo>
                    <a:pt x="89" y="23"/>
                    <a:pt x="89" y="21"/>
                    <a:pt x="87" y="20"/>
                  </a:cubicBezTo>
                  <a:cubicBezTo>
                    <a:pt x="88" y="20"/>
                    <a:pt x="88" y="19"/>
                    <a:pt x="88" y="19"/>
                  </a:cubicBezTo>
                  <a:cubicBezTo>
                    <a:pt x="90" y="21"/>
                    <a:pt x="90" y="22"/>
                    <a:pt x="90" y="24"/>
                  </a:cubicBezTo>
                  <a:cubicBezTo>
                    <a:pt x="90" y="24"/>
                    <a:pt x="90" y="24"/>
                    <a:pt x="90" y="24"/>
                  </a:cubicBezTo>
                  <a:close/>
                  <a:moveTo>
                    <a:pt x="88" y="16"/>
                  </a:moveTo>
                  <a:cubicBezTo>
                    <a:pt x="89" y="17"/>
                    <a:pt x="90" y="17"/>
                    <a:pt x="91" y="18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89" y="17"/>
                    <a:pt x="88" y="17"/>
                    <a:pt x="88" y="16"/>
                  </a:cubicBezTo>
                  <a:close/>
                  <a:moveTo>
                    <a:pt x="92" y="21"/>
                  </a:moveTo>
                  <a:cubicBezTo>
                    <a:pt x="92" y="20"/>
                    <a:pt x="91" y="19"/>
                    <a:pt x="90" y="18"/>
                  </a:cubicBezTo>
                  <a:cubicBezTo>
                    <a:pt x="90" y="18"/>
                    <a:pt x="91" y="18"/>
                    <a:pt x="91" y="18"/>
                  </a:cubicBezTo>
                  <a:cubicBezTo>
                    <a:pt x="91" y="18"/>
                    <a:pt x="91" y="18"/>
                    <a:pt x="92" y="18"/>
                  </a:cubicBezTo>
                  <a:cubicBezTo>
                    <a:pt x="92" y="19"/>
                    <a:pt x="92" y="20"/>
                    <a:pt x="92" y="21"/>
                  </a:cubicBezTo>
                  <a:close/>
                  <a:moveTo>
                    <a:pt x="83" y="12"/>
                  </a:moveTo>
                  <a:cubicBezTo>
                    <a:pt x="88" y="13"/>
                    <a:pt x="90" y="15"/>
                    <a:pt x="91" y="17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0" y="17"/>
                    <a:pt x="89" y="16"/>
                    <a:pt x="87" y="16"/>
                  </a:cubicBezTo>
                  <a:cubicBezTo>
                    <a:pt x="86" y="15"/>
                    <a:pt x="84" y="13"/>
                    <a:pt x="81" y="12"/>
                  </a:cubicBezTo>
                  <a:cubicBezTo>
                    <a:pt x="82" y="12"/>
                    <a:pt x="82" y="12"/>
                    <a:pt x="83" y="12"/>
                  </a:cubicBezTo>
                  <a:close/>
                  <a:moveTo>
                    <a:pt x="81" y="13"/>
                  </a:moveTo>
                  <a:cubicBezTo>
                    <a:pt x="83" y="14"/>
                    <a:pt x="86" y="16"/>
                    <a:pt x="88" y="19"/>
                  </a:cubicBezTo>
                  <a:cubicBezTo>
                    <a:pt x="88" y="19"/>
                    <a:pt x="87" y="19"/>
                    <a:pt x="87" y="20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7" y="19"/>
                    <a:pt x="88" y="19"/>
                    <a:pt x="88" y="19"/>
                  </a:cubicBezTo>
                  <a:cubicBezTo>
                    <a:pt x="87" y="19"/>
                    <a:pt x="86" y="19"/>
                    <a:pt x="86" y="19"/>
                  </a:cubicBezTo>
                  <a:cubicBezTo>
                    <a:pt x="85" y="18"/>
                    <a:pt x="83" y="17"/>
                    <a:pt x="81" y="16"/>
                  </a:cubicBezTo>
                  <a:cubicBezTo>
                    <a:pt x="81" y="16"/>
                    <a:pt x="83" y="17"/>
                    <a:pt x="85" y="19"/>
                  </a:cubicBezTo>
                  <a:cubicBezTo>
                    <a:pt x="84" y="19"/>
                    <a:pt x="83" y="20"/>
                    <a:pt x="83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1" y="20"/>
                  </a:cubicBezTo>
                  <a:cubicBezTo>
                    <a:pt x="79" y="18"/>
                    <a:pt x="77" y="17"/>
                    <a:pt x="75" y="16"/>
                  </a:cubicBezTo>
                  <a:cubicBezTo>
                    <a:pt x="77" y="14"/>
                    <a:pt x="79" y="13"/>
                    <a:pt x="81" y="13"/>
                  </a:cubicBezTo>
                  <a:close/>
                  <a:moveTo>
                    <a:pt x="74" y="16"/>
                  </a:moveTo>
                  <a:cubicBezTo>
                    <a:pt x="77" y="18"/>
                    <a:pt x="79" y="19"/>
                    <a:pt x="80" y="21"/>
                  </a:cubicBezTo>
                  <a:cubicBezTo>
                    <a:pt x="80" y="21"/>
                    <a:pt x="80" y="21"/>
                    <a:pt x="79" y="21"/>
                  </a:cubicBezTo>
                  <a:cubicBezTo>
                    <a:pt x="78" y="21"/>
                    <a:pt x="77" y="20"/>
                    <a:pt x="75" y="20"/>
                  </a:cubicBezTo>
                  <a:cubicBezTo>
                    <a:pt x="75" y="20"/>
                    <a:pt x="77" y="20"/>
                    <a:pt x="79" y="21"/>
                  </a:cubicBezTo>
                  <a:cubicBezTo>
                    <a:pt x="79" y="21"/>
                    <a:pt x="78" y="22"/>
                    <a:pt x="78" y="22"/>
                  </a:cubicBezTo>
                  <a:cubicBezTo>
                    <a:pt x="77" y="21"/>
                    <a:pt x="76" y="21"/>
                    <a:pt x="75" y="20"/>
                  </a:cubicBezTo>
                  <a:cubicBezTo>
                    <a:pt x="75" y="20"/>
                    <a:pt x="76" y="21"/>
                    <a:pt x="77" y="22"/>
                  </a:cubicBezTo>
                  <a:cubicBezTo>
                    <a:pt x="77" y="22"/>
                    <a:pt x="76" y="23"/>
                    <a:pt x="76" y="23"/>
                  </a:cubicBezTo>
                  <a:cubicBezTo>
                    <a:pt x="75" y="23"/>
                    <a:pt x="75" y="22"/>
                    <a:pt x="74" y="22"/>
                  </a:cubicBezTo>
                  <a:cubicBezTo>
                    <a:pt x="74" y="22"/>
                    <a:pt x="75" y="22"/>
                    <a:pt x="76" y="23"/>
                  </a:cubicBezTo>
                  <a:cubicBezTo>
                    <a:pt x="75" y="24"/>
                    <a:pt x="74" y="25"/>
                    <a:pt x="73" y="25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5"/>
                    <a:pt x="73" y="25"/>
                    <a:pt x="73" y="25"/>
                  </a:cubicBezTo>
                  <a:cubicBezTo>
                    <a:pt x="73" y="26"/>
                    <a:pt x="72" y="26"/>
                    <a:pt x="72" y="27"/>
                  </a:cubicBezTo>
                  <a:cubicBezTo>
                    <a:pt x="69" y="24"/>
                    <a:pt x="75" y="21"/>
                    <a:pt x="75" y="21"/>
                  </a:cubicBezTo>
                  <a:cubicBezTo>
                    <a:pt x="72" y="23"/>
                    <a:pt x="70" y="24"/>
                    <a:pt x="6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70" y="21"/>
                    <a:pt x="75" y="19"/>
                    <a:pt x="75" y="19"/>
                  </a:cubicBezTo>
                  <a:cubicBezTo>
                    <a:pt x="72" y="20"/>
                    <a:pt x="70" y="22"/>
                    <a:pt x="68" y="23"/>
                  </a:cubicBezTo>
                  <a:cubicBezTo>
                    <a:pt x="68" y="23"/>
                    <a:pt x="67" y="23"/>
                    <a:pt x="67" y="22"/>
                  </a:cubicBezTo>
                  <a:cubicBezTo>
                    <a:pt x="69" y="20"/>
                    <a:pt x="71" y="18"/>
                    <a:pt x="74" y="16"/>
                  </a:cubicBezTo>
                  <a:close/>
                  <a:moveTo>
                    <a:pt x="72" y="15"/>
                  </a:moveTo>
                  <a:cubicBezTo>
                    <a:pt x="73" y="15"/>
                    <a:pt x="73" y="15"/>
                    <a:pt x="73" y="16"/>
                  </a:cubicBezTo>
                  <a:cubicBezTo>
                    <a:pt x="70" y="18"/>
                    <a:pt x="67" y="19"/>
                    <a:pt x="66" y="21"/>
                  </a:cubicBezTo>
                  <a:cubicBezTo>
                    <a:pt x="65" y="21"/>
                    <a:pt x="65" y="20"/>
                    <a:pt x="64" y="20"/>
                  </a:cubicBezTo>
                  <a:cubicBezTo>
                    <a:pt x="66" y="17"/>
                    <a:pt x="70" y="16"/>
                    <a:pt x="72" y="15"/>
                  </a:cubicBezTo>
                  <a:close/>
                  <a:moveTo>
                    <a:pt x="64" y="20"/>
                  </a:moveTo>
                  <a:cubicBezTo>
                    <a:pt x="65" y="21"/>
                    <a:pt x="65" y="21"/>
                    <a:pt x="65" y="21"/>
                  </a:cubicBezTo>
                  <a:cubicBezTo>
                    <a:pt x="64" y="23"/>
                    <a:pt x="63" y="24"/>
                    <a:pt x="63" y="25"/>
                  </a:cubicBezTo>
                  <a:cubicBezTo>
                    <a:pt x="63" y="25"/>
                    <a:pt x="63" y="24"/>
                    <a:pt x="63" y="24"/>
                  </a:cubicBezTo>
                  <a:cubicBezTo>
                    <a:pt x="63" y="23"/>
                    <a:pt x="63" y="21"/>
                    <a:pt x="64" y="20"/>
                  </a:cubicBezTo>
                  <a:close/>
                  <a:moveTo>
                    <a:pt x="61" y="22"/>
                  </a:moveTo>
                  <a:cubicBezTo>
                    <a:pt x="61" y="22"/>
                    <a:pt x="61" y="23"/>
                    <a:pt x="61" y="23"/>
                  </a:cubicBezTo>
                  <a:cubicBezTo>
                    <a:pt x="61" y="23"/>
                    <a:pt x="60" y="23"/>
                    <a:pt x="60" y="23"/>
                  </a:cubicBezTo>
                  <a:cubicBezTo>
                    <a:pt x="60" y="23"/>
                    <a:pt x="60" y="22"/>
                    <a:pt x="60" y="22"/>
                  </a:cubicBezTo>
                  <a:cubicBezTo>
                    <a:pt x="61" y="22"/>
                    <a:pt x="61" y="22"/>
                    <a:pt x="61" y="22"/>
                  </a:cubicBezTo>
                  <a:close/>
                  <a:moveTo>
                    <a:pt x="60" y="24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24"/>
                    <a:pt x="60" y="24"/>
                    <a:pt x="60" y="24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1"/>
                  </a:cubicBezTo>
                  <a:cubicBezTo>
                    <a:pt x="46" y="21"/>
                    <a:pt x="47" y="21"/>
                    <a:pt x="47" y="21"/>
                  </a:cubicBezTo>
                  <a:cubicBezTo>
                    <a:pt x="47" y="21"/>
                    <a:pt x="46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6" y="22"/>
                    <a:pt x="46" y="22"/>
                    <a:pt x="46" y="22"/>
                  </a:cubicBezTo>
                  <a:close/>
                  <a:moveTo>
                    <a:pt x="47" y="20"/>
                  </a:moveTo>
                  <a:cubicBezTo>
                    <a:pt x="47" y="20"/>
                    <a:pt x="47" y="20"/>
                    <a:pt x="47" y="20"/>
                  </a:cubicBezTo>
                  <a:cubicBezTo>
                    <a:pt x="47" y="20"/>
                    <a:pt x="47" y="19"/>
                    <a:pt x="47" y="19"/>
                  </a:cubicBezTo>
                  <a:cubicBezTo>
                    <a:pt x="47" y="19"/>
                    <a:pt x="48" y="19"/>
                    <a:pt x="48" y="20"/>
                  </a:cubicBezTo>
                  <a:cubicBezTo>
                    <a:pt x="48" y="20"/>
                    <a:pt x="47" y="20"/>
                    <a:pt x="47" y="20"/>
                  </a:cubicBezTo>
                  <a:close/>
                  <a:moveTo>
                    <a:pt x="48" y="19"/>
                  </a:moveTo>
                  <a:cubicBezTo>
                    <a:pt x="48" y="19"/>
                    <a:pt x="47" y="19"/>
                    <a:pt x="47" y="19"/>
                  </a:cubicBezTo>
                  <a:cubicBezTo>
                    <a:pt x="47" y="19"/>
                    <a:pt x="47" y="18"/>
                    <a:pt x="48" y="18"/>
                  </a:cubicBezTo>
                  <a:cubicBezTo>
                    <a:pt x="48" y="18"/>
                    <a:pt x="48" y="19"/>
                    <a:pt x="49" y="19"/>
                  </a:cubicBezTo>
                  <a:cubicBezTo>
                    <a:pt x="48" y="19"/>
                    <a:pt x="48" y="19"/>
                    <a:pt x="48" y="19"/>
                  </a:cubicBezTo>
                  <a:close/>
                  <a:moveTo>
                    <a:pt x="50" y="22"/>
                  </a:moveTo>
                  <a:cubicBezTo>
                    <a:pt x="50" y="22"/>
                    <a:pt x="50" y="22"/>
                    <a:pt x="50" y="22"/>
                  </a:cubicBezTo>
                  <a:cubicBezTo>
                    <a:pt x="50" y="22"/>
                    <a:pt x="50" y="21"/>
                    <a:pt x="50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1"/>
                    <a:pt x="50" y="22"/>
                    <a:pt x="50" y="22"/>
                  </a:cubicBezTo>
                  <a:close/>
                  <a:moveTo>
                    <a:pt x="52" y="20"/>
                  </a:moveTo>
                  <a:cubicBezTo>
                    <a:pt x="52" y="20"/>
                    <a:pt x="53" y="19"/>
                    <a:pt x="53" y="19"/>
                  </a:cubicBezTo>
                  <a:cubicBezTo>
                    <a:pt x="53" y="19"/>
                    <a:pt x="53" y="20"/>
                    <a:pt x="54" y="20"/>
                  </a:cubicBezTo>
                  <a:cubicBezTo>
                    <a:pt x="53" y="20"/>
                    <a:pt x="52" y="20"/>
                    <a:pt x="52" y="20"/>
                  </a:cubicBezTo>
                  <a:cubicBezTo>
                    <a:pt x="53" y="20"/>
                    <a:pt x="53" y="20"/>
                    <a:pt x="54" y="20"/>
                  </a:cubicBezTo>
                  <a:cubicBezTo>
                    <a:pt x="54" y="20"/>
                    <a:pt x="54" y="21"/>
                    <a:pt x="54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2" y="21"/>
                    <a:pt x="52" y="20"/>
                    <a:pt x="52" y="20"/>
                  </a:cubicBezTo>
                  <a:close/>
                  <a:moveTo>
                    <a:pt x="53" y="22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53" y="21"/>
                    <a:pt x="54" y="21"/>
                    <a:pt x="54" y="21"/>
                  </a:cubicBezTo>
                  <a:cubicBezTo>
                    <a:pt x="54" y="21"/>
                    <a:pt x="54" y="22"/>
                    <a:pt x="54" y="22"/>
                  </a:cubicBezTo>
                  <a:cubicBezTo>
                    <a:pt x="54" y="22"/>
                    <a:pt x="54" y="22"/>
                    <a:pt x="53" y="22"/>
                  </a:cubicBezTo>
                  <a:close/>
                  <a:moveTo>
                    <a:pt x="57" y="23"/>
                  </a:moveTo>
                  <a:cubicBezTo>
                    <a:pt x="57" y="23"/>
                    <a:pt x="57" y="24"/>
                    <a:pt x="57" y="24"/>
                  </a:cubicBezTo>
                  <a:cubicBezTo>
                    <a:pt x="57" y="24"/>
                    <a:pt x="57" y="23"/>
                    <a:pt x="57" y="23"/>
                  </a:cubicBezTo>
                  <a:cubicBezTo>
                    <a:pt x="56" y="23"/>
                    <a:pt x="56" y="22"/>
                    <a:pt x="56" y="22"/>
                  </a:cubicBezTo>
                  <a:cubicBezTo>
                    <a:pt x="56" y="22"/>
                    <a:pt x="56" y="21"/>
                    <a:pt x="57" y="21"/>
                  </a:cubicBezTo>
                  <a:cubicBezTo>
                    <a:pt x="57" y="22"/>
                    <a:pt x="58" y="22"/>
                    <a:pt x="58" y="22"/>
                  </a:cubicBezTo>
                  <a:cubicBezTo>
                    <a:pt x="58" y="23"/>
                    <a:pt x="57" y="23"/>
                    <a:pt x="57" y="23"/>
                  </a:cubicBezTo>
                  <a:close/>
                  <a:moveTo>
                    <a:pt x="58" y="21"/>
                  </a:moveTo>
                  <a:cubicBezTo>
                    <a:pt x="58" y="21"/>
                    <a:pt x="57" y="21"/>
                    <a:pt x="57" y="21"/>
                  </a:cubicBezTo>
                  <a:cubicBezTo>
                    <a:pt x="57" y="21"/>
                    <a:pt x="58" y="21"/>
                    <a:pt x="58" y="20"/>
                  </a:cubicBezTo>
                  <a:cubicBezTo>
                    <a:pt x="58" y="21"/>
                    <a:pt x="58" y="21"/>
                    <a:pt x="58" y="21"/>
                  </a:cubicBezTo>
                  <a:close/>
                  <a:moveTo>
                    <a:pt x="55" y="15"/>
                  </a:moveTo>
                  <a:cubicBezTo>
                    <a:pt x="57" y="17"/>
                    <a:pt x="58" y="18"/>
                    <a:pt x="58" y="20"/>
                  </a:cubicBezTo>
                  <a:cubicBezTo>
                    <a:pt x="58" y="20"/>
                    <a:pt x="57" y="21"/>
                    <a:pt x="56" y="21"/>
                  </a:cubicBezTo>
                  <a:cubicBezTo>
                    <a:pt x="56" y="21"/>
                    <a:pt x="56" y="21"/>
                    <a:pt x="55" y="21"/>
                  </a:cubicBezTo>
                  <a:cubicBezTo>
                    <a:pt x="55" y="21"/>
                    <a:pt x="55" y="20"/>
                    <a:pt x="55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7" y="20"/>
                    <a:pt x="56" y="20"/>
                    <a:pt x="55" y="20"/>
                  </a:cubicBezTo>
                  <a:cubicBezTo>
                    <a:pt x="55" y="20"/>
                    <a:pt x="54" y="19"/>
                    <a:pt x="54" y="18"/>
                  </a:cubicBezTo>
                  <a:cubicBezTo>
                    <a:pt x="55" y="17"/>
                    <a:pt x="56" y="17"/>
                    <a:pt x="56" y="17"/>
                  </a:cubicBezTo>
                  <a:cubicBezTo>
                    <a:pt x="55" y="17"/>
                    <a:pt x="54" y="18"/>
                    <a:pt x="53" y="18"/>
                  </a:cubicBezTo>
                  <a:cubicBezTo>
                    <a:pt x="53" y="18"/>
                    <a:pt x="53" y="17"/>
                    <a:pt x="52" y="17"/>
                  </a:cubicBezTo>
                  <a:cubicBezTo>
                    <a:pt x="53" y="16"/>
                    <a:pt x="54" y="15"/>
                    <a:pt x="55" y="15"/>
                  </a:cubicBezTo>
                  <a:close/>
                  <a:moveTo>
                    <a:pt x="52" y="18"/>
                  </a:moveTo>
                  <a:cubicBezTo>
                    <a:pt x="52" y="18"/>
                    <a:pt x="52" y="18"/>
                    <a:pt x="53" y="19"/>
                  </a:cubicBezTo>
                  <a:cubicBezTo>
                    <a:pt x="52" y="19"/>
                    <a:pt x="52" y="19"/>
                    <a:pt x="51" y="20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8"/>
                    <a:pt x="51" y="18"/>
                    <a:pt x="52" y="18"/>
                  </a:cubicBezTo>
                  <a:close/>
                  <a:moveTo>
                    <a:pt x="51" y="17"/>
                  </a:moveTo>
                  <a:cubicBezTo>
                    <a:pt x="50" y="17"/>
                    <a:pt x="50" y="18"/>
                    <a:pt x="49" y="18"/>
                  </a:cubicBezTo>
                  <a:cubicBezTo>
                    <a:pt x="49" y="18"/>
                    <a:pt x="49" y="17"/>
                    <a:pt x="48" y="17"/>
                  </a:cubicBezTo>
                  <a:cubicBezTo>
                    <a:pt x="49" y="17"/>
                    <a:pt x="49" y="16"/>
                    <a:pt x="49" y="16"/>
                  </a:cubicBezTo>
                  <a:cubicBezTo>
                    <a:pt x="50" y="16"/>
                    <a:pt x="50" y="16"/>
                    <a:pt x="51" y="17"/>
                  </a:cubicBezTo>
                  <a:close/>
                  <a:moveTo>
                    <a:pt x="52" y="12"/>
                  </a:moveTo>
                  <a:cubicBezTo>
                    <a:pt x="50" y="13"/>
                    <a:pt x="49" y="14"/>
                    <a:pt x="48" y="15"/>
                  </a:cubicBezTo>
                  <a:cubicBezTo>
                    <a:pt x="48" y="15"/>
                    <a:pt x="48" y="15"/>
                    <a:pt x="48" y="14"/>
                  </a:cubicBezTo>
                  <a:cubicBezTo>
                    <a:pt x="49" y="14"/>
                    <a:pt x="51" y="13"/>
                    <a:pt x="52" y="12"/>
                  </a:cubicBezTo>
                  <a:close/>
                  <a:moveTo>
                    <a:pt x="47" y="15"/>
                  </a:moveTo>
                  <a:cubicBezTo>
                    <a:pt x="47" y="15"/>
                    <a:pt x="48" y="15"/>
                    <a:pt x="48" y="15"/>
                  </a:cubicBezTo>
                  <a:cubicBezTo>
                    <a:pt x="48" y="15"/>
                    <a:pt x="47" y="16"/>
                    <a:pt x="47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6" y="15"/>
                    <a:pt x="47" y="15"/>
                    <a:pt x="47" y="15"/>
                  </a:cubicBezTo>
                  <a:close/>
                  <a:moveTo>
                    <a:pt x="46" y="14"/>
                  </a:moveTo>
                  <a:cubicBezTo>
                    <a:pt x="46" y="14"/>
                    <a:pt x="46" y="14"/>
                    <a:pt x="47" y="14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5"/>
                    <a:pt x="46" y="14"/>
                    <a:pt x="46" y="14"/>
                  </a:cubicBezTo>
                  <a:close/>
                  <a:moveTo>
                    <a:pt x="44" y="16"/>
                  </a:moveTo>
                  <a:cubicBezTo>
                    <a:pt x="45" y="16"/>
                    <a:pt x="45" y="16"/>
                    <a:pt x="45" y="16"/>
                  </a:cubicBezTo>
                  <a:cubicBezTo>
                    <a:pt x="45" y="16"/>
                    <a:pt x="46" y="16"/>
                    <a:pt x="46" y="17"/>
                  </a:cubicBezTo>
                  <a:cubicBezTo>
                    <a:pt x="46" y="17"/>
                    <a:pt x="45" y="18"/>
                    <a:pt x="45" y="18"/>
                  </a:cubicBezTo>
                  <a:cubicBezTo>
                    <a:pt x="45" y="18"/>
                    <a:pt x="44" y="18"/>
                    <a:pt x="44" y="18"/>
                  </a:cubicBezTo>
                  <a:cubicBezTo>
                    <a:pt x="44" y="17"/>
                    <a:pt x="44" y="17"/>
                    <a:pt x="44" y="16"/>
                  </a:cubicBezTo>
                  <a:close/>
                  <a:moveTo>
                    <a:pt x="44" y="18"/>
                  </a:moveTo>
                  <a:cubicBezTo>
                    <a:pt x="44" y="18"/>
                    <a:pt x="44" y="18"/>
                    <a:pt x="45" y="18"/>
                  </a:cubicBezTo>
                  <a:cubicBezTo>
                    <a:pt x="45" y="18"/>
                    <a:pt x="45" y="19"/>
                    <a:pt x="44" y="19"/>
                  </a:cubicBezTo>
                  <a:cubicBezTo>
                    <a:pt x="44" y="19"/>
                    <a:pt x="44" y="18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lose/>
                  <a:moveTo>
                    <a:pt x="44" y="19"/>
                  </a:moveTo>
                  <a:cubicBezTo>
                    <a:pt x="44" y="19"/>
                    <a:pt x="44" y="19"/>
                    <a:pt x="44" y="20"/>
                  </a:cubicBezTo>
                  <a:cubicBezTo>
                    <a:pt x="44" y="20"/>
                    <a:pt x="43" y="20"/>
                    <a:pt x="43" y="20"/>
                  </a:cubicBezTo>
                  <a:cubicBezTo>
                    <a:pt x="43" y="19"/>
                    <a:pt x="43" y="19"/>
                    <a:pt x="44" y="18"/>
                  </a:cubicBezTo>
                  <a:cubicBezTo>
                    <a:pt x="44" y="19"/>
                    <a:pt x="44" y="19"/>
                    <a:pt x="44" y="19"/>
                  </a:cubicBezTo>
                  <a:close/>
                  <a:moveTo>
                    <a:pt x="44" y="15"/>
                  </a:moveTo>
                  <a:cubicBezTo>
                    <a:pt x="43" y="16"/>
                    <a:pt x="42" y="16"/>
                    <a:pt x="42" y="17"/>
                  </a:cubicBezTo>
                  <a:cubicBezTo>
                    <a:pt x="42" y="17"/>
                    <a:pt x="41" y="17"/>
                    <a:pt x="41" y="18"/>
                  </a:cubicBezTo>
                  <a:cubicBezTo>
                    <a:pt x="41" y="17"/>
                    <a:pt x="41" y="17"/>
                    <a:pt x="41" y="16"/>
                  </a:cubicBezTo>
                  <a:cubicBezTo>
                    <a:pt x="42" y="16"/>
                    <a:pt x="42" y="15"/>
                    <a:pt x="43" y="15"/>
                  </a:cubicBezTo>
                  <a:cubicBezTo>
                    <a:pt x="43" y="15"/>
                    <a:pt x="43" y="15"/>
                    <a:pt x="44" y="15"/>
                  </a:cubicBezTo>
                  <a:close/>
                  <a:moveTo>
                    <a:pt x="38" y="12"/>
                  </a:moveTo>
                  <a:cubicBezTo>
                    <a:pt x="39" y="12"/>
                    <a:pt x="41" y="13"/>
                    <a:pt x="43" y="15"/>
                  </a:cubicBezTo>
                  <a:cubicBezTo>
                    <a:pt x="42" y="15"/>
                    <a:pt x="41" y="15"/>
                    <a:pt x="40" y="15"/>
                  </a:cubicBezTo>
                  <a:cubicBezTo>
                    <a:pt x="40" y="14"/>
                    <a:pt x="39" y="13"/>
                    <a:pt x="38" y="12"/>
                  </a:cubicBezTo>
                  <a:close/>
                  <a:moveTo>
                    <a:pt x="39" y="17"/>
                  </a:moveTo>
                  <a:cubicBezTo>
                    <a:pt x="39" y="17"/>
                    <a:pt x="38" y="18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8"/>
                    <a:pt x="38" y="17"/>
                    <a:pt x="39" y="17"/>
                  </a:cubicBezTo>
                  <a:close/>
                  <a:moveTo>
                    <a:pt x="37" y="18"/>
                  </a:moveTo>
                  <a:cubicBezTo>
                    <a:pt x="38" y="18"/>
                    <a:pt x="38" y="18"/>
                    <a:pt x="38" y="19"/>
                  </a:cubicBezTo>
                  <a:cubicBezTo>
                    <a:pt x="38" y="19"/>
                    <a:pt x="37" y="20"/>
                    <a:pt x="37" y="20"/>
                  </a:cubicBezTo>
                  <a:cubicBezTo>
                    <a:pt x="37" y="19"/>
                    <a:pt x="37" y="19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lose/>
                  <a:moveTo>
                    <a:pt x="29" y="21"/>
                  </a:move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0"/>
                  </a:cubicBezTo>
                  <a:cubicBezTo>
                    <a:pt x="29" y="21"/>
                    <a:pt x="29" y="21"/>
                    <a:pt x="29" y="21"/>
                  </a:cubicBezTo>
                  <a:close/>
                  <a:moveTo>
                    <a:pt x="9" y="28"/>
                  </a:moveTo>
                  <a:cubicBezTo>
                    <a:pt x="9" y="28"/>
                    <a:pt x="9" y="28"/>
                    <a:pt x="9" y="28"/>
                  </a:cubicBezTo>
                  <a:cubicBezTo>
                    <a:pt x="9" y="27"/>
                    <a:pt x="9" y="26"/>
                    <a:pt x="10" y="26"/>
                  </a:cubicBezTo>
                  <a:cubicBezTo>
                    <a:pt x="10" y="26"/>
                    <a:pt x="10" y="27"/>
                    <a:pt x="9" y="28"/>
                  </a:cubicBezTo>
                  <a:close/>
                  <a:moveTo>
                    <a:pt x="9" y="24"/>
                  </a:moveTo>
                  <a:cubicBezTo>
                    <a:pt x="9" y="24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lose/>
                  <a:moveTo>
                    <a:pt x="11" y="26"/>
                  </a:moveTo>
                  <a:cubicBezTo>
                    <a:pt x="11" y="26"/>
                    <a:pt x="10" y="26"/>
                    <a:pt x="10" y="25"/>
                  </a:cubicBezTo>
                  <a:cubicBezTo>
                    <a:pt x="10" y="25"/>
                    <a:pt x="11" y="24"/>
                    <a:pt x="11" y="24"/>
                  </a:cubicBezTo>
                  <a:cubicBezTo>
                    <a:pt x="11" y="24"/>
                    <a:pt x="11" y="25"/>
                    <a:pt x="12" y="26"/>
                  </a:cubicBezTo>
                  <a:cubicBezTo>
                    <a:pt x="11" y="26"/>
                    <a:pt x="11" y="26"/>
                    <a:pt x="11" y="26"/>
                  </a:cubicBezTo>
                  <a:close/>
                  <a:moveTo>
                    <a:pt x="11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13" y="23"/>
                    <a:pt x="13" y="23"/>
                    <a:pt x="14" y="24"/>
                  </a:cubicBezTo>
                  <a:cubicBezTo>
                    <a:pt x="13" y="24"/>
                    <a:pt x="13" y="24"/>
                    <a:pt x="12" y="25"/>
                  </a:cubicBezTo>
                  <a:cubicBezTo>
                    <a:pt x="12" y="24"/>
                    <a:pt x="12" y="24"/>
                    <a:pt x="11" y="23"/>
                  </a:cubicBezTo>
                  <a:close/>
                  <a:moveTo>
                    <a:pt x="13" y="25"/>
                  </a:moveTo>
                  <a:cubicBezTo>
                    <a:pt x="13" y="25"/>
                    <a:pt x="14" y="24"/>
                    <a:pt x="14" y="24"/>
                  </a:cubicBezTo>
                  <a:cubicBezTo>
                    <a:pt x="14" y="24"/>
                    <a:pt x="14" y="24"/>
                    <a:pt x="15" y="24"/>
                  </a:cubicBezTo>
                  <a:cubicBezTo>
                    <a:pt x="15" y="24"/>
                    <a:pt x="15" y="25"/>
                    <a:pt x="15" y="25"/>
                  </a:cubicBezTo>
                  <a:cubicBezTo>
                    <a:pt x="15" y="25"/>
                    <a:pt x="14" y="26"/>
                    <a:pt x="13" y="26"/>
                  </a:cubicBezTo>
                  <a:cubicBezTo>
                    <a:pt x="13" y="26"/>
                    <a:pt x="13" y="26"/>
                    <a:pt x="13" y="25"/>
                  </a:cubicBezTo>
                  <a:close/>
                  <a:moveTo>
                    <a:pt x="13" y="26"/>
                  </a:move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lose/>
                  <a:moveTo>
                    <a:pt x="14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7"/>
                    <a:pt x="14" y="27"/>
                  </a:cubicBezTo>
                  <a:cubicBezTo>
                    <a:pt x="14" y="26"/>
                    <a:pt x="15" y="26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6"/>
                    <a:pt x="14" y="27"/>
                    <a:pt x="14" y="28"/>
                  </a:cubicBezTo>
                  <a:close/>
                  <a:moveTo>
                    <a:pt x="18" y="23"/>
                  </a:moveTo>
                  <a:cubicBezTo>
                    <a:pt x="18" y="23"/>
                    <a:pt x="17" y="22"/>
                    <a:pt x="17" y="22"/>
                  </a:cubicBezTo>
                  <a:cubicBezTo>
                    <a:pt x="17" y="22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lose/>
                  <a:moveTo>
                    <a:pt x="20" y="26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lose/>
                  <a:moveTo>
                    <a:pt x="21" y="23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1" y="22"/>
                    <a:pt x="21" y="23"/>
                  </a:cubicBezTo>
                  <a:close/>
                  <a:moveTo>
                    <a:pt x="23" y="24"/>
                  </a:moveTo>
                  <a:cubicBezTo>
                    <a:pt x="23" y="24"/>
                    <a:pt x="23" y="24"/>
                    <a:pt x="23" y="23"/>
                  </a:cubicBezTo>
                  <a:cubicBezTo>
                    <a:pt x="23" y="23"/>
                    <a:pt x="23" y="23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lose/>
                  <a:moveTo>
                    <a:pt x="21" y="16"/>
                  </a:moveTo>
                  <a:cubicBezTo>
                    <a:pt x="22" y="17"/>
                    <a:pt x="23" y="18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3" y="18"/>
                    <a:pt x="22" y="18"/>
                    <a:pt x="20" y="17"/>
                  </a:cubicBezTo>
                  <a:cubicBezTo>
                    <a:pt x="21" y="17"/>
                    <a:pt x="21" y="16"/>
                    <a:pt x="21" y="16"/>
                  </a:cubicBezTo>
                  <a:close/>
                  <a:moveTo>
                    <a:pt x="19" y="18"/>
                  </a:moveTo>
                  <a:cubicBezTo>
                    <a:pt x="19" y="18"/>
                    <a:pt x="20" y="18"/>
                    <a:pt x="20" y="18"/>
                  </a:cubicBezTo>
                  <a:cubicBezTo>
                    <a:pt x="20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lose/>
                  <a:moveTo>
                    <a:pt x="19" y="18"/>
                  </a:moveTo>
                  <a:cubicBezTo>
                    <a:pt x="20" y="18"/>
                    <a:pt x="21" y="20"/>
                    <a:pt x="21" y="21"/>
                  </a:cubicBezTo>
                  <a:cubicBezTo>
                    <a:pt x="21" y="22"/>
                    <a:pt x="21" y="22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1"/>
                    <a:pt x="19" y="20"/>
                    <a:pt x="17" y="19"/>
                  </a:cubicBezTo>
                  <a:cubicBezTo>
                    <a:pt x="17" y="19"/>
                    <a:pt x="18" y="20"/>
                    <a:pt x="19" y="21"/>
                  </a:cubicBezTo>
                  <a:cubicBezTo>
                    <a:pt x="18" y="20"/>
                    <a:pt x="17" y="20"/>
                    <a:pt x="16" y="19"/>
                  </a:cubicBezTo>
                  <a:cubicBezTo>
                    <a:pt x="17" y="19"/>
                    <a:pt x="18" y="18"/>
                    <a:pt x="19" y="18"/>
                  </a:cubicBezTo>
                  <a:close/>
                  <a:moveTo>
                    <a:pt x="16" y="19"/>
                  </a:moveTo>
                  <a:cubicBezTo>
                    <a:pt x="17" y="20"/>
                    <a:pt x="18" y="21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7" y="22"/>
                    <a:pt x="16" y="22"/>
                    <a:pt x="15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5" y="20"/>
                    <a:pt x="15" y="20"/>
                    <a:pt x="16" y="19"/>
                  </a:cubicBezTo>
                  <a:close/>
                  <a:moveTo>
                    <a:pt x="14" y="21"/>
                  </a:moveTo>
                  <a:cubicBezTo>
                    <a:pt x="14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2"/>
                    <a:pt x="17" y="23"/>
                    <a:pt x="18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6" y="23"/>
                    <a:pt x="16" y="23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3"/>
                    <a:pt x="16" y="23"/>
                  </a:cubicBezTo>
                  <a:cubicBezTo>
                    <a:pt x="15" y="22"/>
                    <a:pt x="14" y="22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lose/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2" y="23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3" y="22"/>
                    <a:pt x="14" y="23"/>
                    <a:pt x="14" y="23"/>
                  </a:cubicBezTo>
                  <a:close/>
                  <a:moveTo>
                    <a:pt x="11" y="20"/>
                  </a:moveTo>
                  <a:cubicBezTo>
                    <a:pt x="12" y="21"/>
                    <a:pt x="12" y="21"/>
                    <a:pt x="12" y="21"/>
                  </a:cubicBezTo>
                  <a:cubicBezTo>
                    <a:pt x="12" y="22"/>
                    <a:pt x="12" y="22"/>
                    <a:pt x="11" y="22"/>
                  </a:cubicBezTo>
                  <a:cubicBezTo>
                    <a:pt x="11" y="22"/>
                    <a:pt x="10" y="22"/>
                    <a:pt x="10" y="22"/>
                  </a:cubicBezTo>
                  <a:cubicBezTo>
                    <a:pt x="10" y="21"/>
                    <a:pt x="11" y="21"/>
                    <a:pt x="11" y="20"/>
                  </a:cubicBezTo>
                  <a:close/>
                  <a:moveTo>
                    <a:pt x="10" y="22"/>
                  </a:moveTo>
                  <a:cubicBezTo>
                    <a:pt x="10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3"/>
                    <a:pt x="11" y="23"/>
                  </a:cubicBezTo>
                  <a:cubicBezTo>
                    <a:pt x="10" y="22"/>
                    <a:pt x="10" y="22"/>
                    <a:pt x="9" y="22"/>
                  </a:cubicBezTo>
                  <a:cubicBezTo>
                    <a:pt x="9" y="22"/>
                    <a:pt x="10" y="22"/>
                    <a:pt x="10" y="22"/>
                  </a:cubicBezTo>
                  <a:close/>
                  <a:moveTo>
                    <a:pt x="9" y="22"/>
                  </a:moveTo>
                  <a:cubicBezTo>
                    <a:pt x="10" y="22"/>
                    <a:pt x="10" y="23"/>
                    <a:pt x="10" y="23"/>
                  </a:cubicBezTo>
                  <a:cubicBezTo>
                    <a:pt x="9" y="23"/>
                    <a:pt x="9" y="23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3"/>
                    <a:pt x="9" y="23"/>
                    <a:pt x="9" y="22"/>
                  </a:cubicBezTo>
                  <a:close/>
                  <a:moveTo>
                    <a:pt x="8" y="24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lose/>
                  <a:moveTo>
                    <a:pt x="8" y="25"/>
                  </a:moveTo>
                  <a:cubicBezTo>
                    <a:pt x="8" y="24"/>
                    <a:pt x="8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26"/>
                    <a:pt x="7" y="25"/>
                    <a:pt x="8" y="25"/>
                  </a:cubicBezTo>
                  <a:close/>
                  <a:moveTo>
                    <a:pt x="6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5" y="27"/>
                    <a:pt x="5" y="28"/>
                  </a:cubicBezTo>
                  <a:cubicBezTo>
                    <a:pt x="5" y="28"/>
                    <a:pt x="5" y="27"/>
                    <a:pt x="5" y="27"/>
                  </a:cubicBezTo>
                  <a:cubicBezTo>
                    <a:pt x="5" y="27"/>
                    <a:pt x="5" y="26"/>
                    <a:pt x="6" y="26"/>
                  </a:cubicBez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>
                    <a:lumMod val="95000"/>
                    <a:alpha val="70000"/>
                  </a:schemeClr>
                </a:solidFill>
              </a:endParaRPr>
            </a:p>
          </p:txBody>
        </p:sp>
        <p:sp>
          <p:nvSpPr>
            <p:cNvPr id="131" name="Freeform 23"/>
            <p:cNvSpPr>
              <a:spLocks noEditPoints="1"/>
            </p:cNvSpPr>
            <p:nvPr/>
          </p:nvSpPr>
          <p:spPr bwMode="auto">
            <a:xfrm>
              <a:off x="5854" y="3004"/>
              <a:ext cx="1906" cy="408"/>
            </a:xfrm>
            <a:custGeom>
              <a:avLst/>
              <a:gdLst>
                <a:gd name="T0" fmla="*/ 175 w 194"/>
                <a:gd name="T1" fmla="*/ 0 h 39"/>
                <a:gd name="T2" fmla="*/ 165 w 194"/>
                <a:gd name="T3" fmla="*/ 4 h 39"/>
                <a:gd name="T4" fmla="*/ 144 w 194"/>
                <a:gd name="T5" fmla="*/ 4 h 39"/>
                <a:gd name="T6" fmla="*/ 126 w 194"/>
                <a:gd name="T7" fmla="*/ 8 h 39"/>
                <a:gd name="T8" fmla="*/ 102 w 194"/>
                <a:gd name="T9" fmla="*/ 1 h 39"/>
                <a:gd name="T10" fmla="*/ 73 w 194"/>
                <a:gd name="T11" fmla="*/ 8 h 39"/>
                <a:gd name="T12" fmla="*/ 65 w 194"/>
                <a:gd name="T13" fmla="*/ 0 h 39"/>
                <a:gd name="T14" fmla="*/ 36 w 194"/>
                <a:gd name="T15" fmla="*/ 10 h 39"/>
                <a:gd name="T16" fmla="*/ 19 w 194"/>
                <a:gd name="T17" fmla="*/ 8 h 39"/>
                <a:gd name="T18" fmla="*/ 4 w 194"/>
                <a:gd name="T19" fmla="*/ 8 h 39"/>
                <a:gd name="T20" fmla="*/ 2 w 194"/>
                <a:gd name="T21" fmla="*/ 21 h 39"/>
                <a:gd name="T22" fmla="*/ 14 w 194"/>
                <a:gd name="T23" fmla="*/ 16 h 39"/>
                <a:gd name="T24" fmla="*/ 8 w 194"/>
                <a:gd name="T25" fmla="*/ 17 h 39"/>
                <a:gd name="T26" fmla="*/ 11 w 194"/>
                <a:gd name="T27" fmla="*/ 16 h 39"/>
                <a:gd name="T28" fmla="*/ 14 w 194"/>
                <a:gd name="T29" fmla="*/ 21 h 39"/>
                <a:gd name="T30" fmla="*/ 19 w 194"/>
                <a:gd name="T31" fmla="*/ 16 h 39"/>
                <a:gd name="T32" fmla="*/ 23 w 194"/>
                <a:gd name="T33" fmla="*/ 16 h 39"/>
                <a:gd name="T34" fmla="*/ 38 w 194"/>
                <a:gd name="T35" fmla="*/ 11 h 39"/>
                <a:gd name="T36" fmla="*/ 43 w 194"/>
                <a:gd name="T37" fmla="*/ 8 h 39"/>
                <a:gd name="T38" fmla="*/ 46 w 194"/>
                <a:gd name="T39" fmla="*/ 15 h 39"/>
                <a:gd name="T40" fmla="*/ 49 w 194"/>
                <a:gd name="T41" fmla="*/ 11 h 39"/>
                <a:gd name="T42" fmla="*/ 53 w 194"/>
                <a:gd name="T43" fmla="*/ 15 h 39"/>
                <a:gd name="T44" fmla="*/ 56 w 194"/>
                <a:gd name="T45" fmla="*/ 15 h 39"/>
                <a:gd name="T46" fmla="*/ 87 w 194"/>
                <a:gd name="T47" fmla="*/ 9 h 39"/>
                <a:gd name="T48" fmla="*/ 65 w 194"/>
                <a:gd name="T49" fmla="*/ 20 h 39"/>
                <a:gd name="T50" fmla="*/ 73 w 194"/>
                <a:gd name="T51" fmla="*/ 18 h 39"/>
                <a:gd name="T52" fmla="*/ 81 w 194"/>
                <a:gd name="T53" fmla="*/ 16 h 39"/>
                <a:gd name="T54" fmla="*/ 85 w 194"/>
                <a:gd name="T55" fmla="*/ 12 h 39"/>
                <a:gd name="T56" fmla="*/ 86 w 194"/>
                <a:gd name="T57" fmla="*/ 15 h 39"/>
                <a:gd name="T58" fmla="*/ 87 w 194"/>
                <a:gd name="T59" fmla="*/ 16 h 39"/>
                <a:gd name="T60" fmla="*/ 94 w 194"/>
                <a:gd name="T61" fmla="*/ 13 h 39"/>
                <a:gd name="T62" fmla="*/ 113 w 194"/>
                <a:gd name="T63" fmla="*/ 4 h 39"/>
                <a:gd name="T64" fmla="*/ 111 w 194"/>
                <a:gd name="T65" fmla="*/ 5 h 39"/>
                <a:gd name="T66" fmla="*/ 105 w 194"/>
                <a:gd name="T67" fmla="*/ 15 h 39"/>
                <a:gd name="T68" fmla="*/ 109 w 194"/>
                <a:gd name="T69" fmla="*/ 13 h 39"/>
                <a:gd name="T70" fmla="*/ 113 w 194"/>
                <a:gd name="T71" fmla="*/ 15 h 39"/>
                <a:gd name="T72" fmla="*/ 116 w 194"/>
                <a:gd name="T73" fmla="*/ 16 h 39"/>
                <a:gd name="T74" fmla="*/ 119 w 194"/>
                <a:gd name="T75" fmla="*/ 16 h 39"/>
                <a:gd name="T76" fmla="*/ 121 w 194"/>
                <a:gd name="T77" fmla="*/ 11 h 39"/>
                <a:gd name="T78" fmla="*/ 128 w 194"/>
                <a:gd name="T79" fmla="*/ 13 h 39"/>
                <a:gd name="T80" fmla="*/ 138 w 194"/>
                <a:gd name="T81" fmla="*/ 6 h 39"/>
                <a:gd name="T82" fmla="*/ 136 w 194"/>
                <a:gd name="T83" fmla="*/ 7 h 39"/>
                <a:gd name="T84" fmla="*/ 132 w 194"/>
                <a:gd name="T85" fmla="*/ 11 h 39"/>
                <a:gd name="T86" fmla="*/ 134 w 194"/>
                <a:gd name="T87" fmla="*/ 15 h 39"/>
                <a:gd name="T88" fmla="*/ 140 w 194"/>
                <a:gd name="T89" fmla="*/ 13 h 39"/>
                <a:gd name="T90" fmla="*/ 145 w 194"/>
                <a:gd name="T91" fmla="*/ 12 h 39"/>
                <a:gd name="T92" fmla="*/ 164 w 194"/>
                <a:gd name="T93" fmla="*/ 4 h 39"/>
                <a:gd name="T94" fmla="*/ 161 w 194"/>
                <a:gd name="T95" fmla="*/ 5 h 39"/>
                <a:gd name="T96" fmla="*/ 154 w 194"/>
                <a:gd name="T97" fmla="*/ 9 h 39"/>
                <a:gd name="T98" fmla="*/ 151 w 194"/>
                <a:gd name="T99" fmla="*/ 15 h 39"/>
                <a:gd name="T100" fmla="*/ 156 w 194"/>
                <a:gd name="T101" fmla="*/ 14 h 39"/>
                <a:gd name="T102" fmla="*/ 160 w 194"/>
                <a:gd name="T103" fmla="*/ 14 h 39"/>
                <a:gd name="T104" fmla="*/ 160 w 194"/>
                <a:gd name="T105" fmla="*/ 11 h 39"/>
                <a:gd name="T106" fmla="*/ 166 w 194"/>
                <a:gd name="T107" fmla="*/ 13 h 39"/>
                <a:gd name="T108" fmla="*/ 169 w 194"/>
                <a:gd name="T109" fmla="*/ 15 h 39"/>
                <a:gd name="T110" fmla="*/ 172 w 194"/>
                <a:gd name="T111" fmla="*/ 10 h 39"/>
                <a:gd name="T112" fmla="*/ 190 w 194"/>
                <a:gd name="T113" fmla="*/ 7 h 39"/>
                <a:gd name="T114" fmla="*/ 186 w 194"/>
                <a:gd name="T115" fmla="*/ 6 h 39"/>
                <a:gd name="T116" fmla="*/ 176 w 194"/>
                <a:gd name="T117" fmla="*/ 7 h 39"/>
                <a:gd name="T118" fmla="*/ 179 w 194"/>
                <a:gd name="T119" fmla="*/ 12 h 39"/>
                <a:gd name="T120" fmla="*/ 184 w 194"/>
                <a:gd name="T121" fmla="*/ 11 h 39"/>
                <a:gd name="T122" fmla="*/ 187 w 194"/>
                <a:gd name="T123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4" h="39">
                  <a:moveTo>
                    <a:pt x="194" y="12"/>
                  </a:moveTo>
                  <a:cubicBezTo>
                    <a:pt x="194" y="11"/>
                    <a:pt x="194" y="11"/>
                    <a:pt x="193" y="11"/>
                  </a:cubicBezTo>
                  <a:cubicBezTo>
                    <a:pt x="194" y="11"/>
                    <a:pt x="194" y="11"/>
                    <a:pt x="194" y="11"/>
                  </a:cubicBezTo>
                  <a:cubicBezTo>
                    <a:pt x="194" y="11"/>
                    <a:pt x="193" y="11"/>
                    <a:pt x="193" y="11"/>
                  </a:cubicBezTo>
                  <a:cubicBezTo>
                    <a:pt x="193" y="10"/>
                    <a:pt x="192" y="10"/>
                    <a:pt x="192" y="9"/>
                  </a:cubicBezTo>
                  <a:cubicBezTo>
                    <a:pt x="192" y="9"/>
                    <a:pt x="192" y="9"/>
                    <a:pt x="192" y="9"/>
                  </a:cubicBezTo>
                  <a:cubicBezTo>
                    <a:pt x="193" y="9"/>
                    <a:pt x="193" y="10"/>
                    <a:pt x="194" y="10"/>
                  </a:cubicBezTo>
                  <a:cubicBezTo>
                    <a:pt x="194" y="8"/>
                    <a:pt x="194" y="8"/>
                    <a:pt x="194" y="8"/>
                  </a:cubicBezTo>
                  <a:cubicBezTo>
                    <a:pt x="193" y="7"/>
                    <a:pt x="193" y="6"/>
                    <a:pt x="192" y="6"/>
                  </a:cubicBezTo>
                  <a:cubicBezTo>
                    <a:pt x="192" y="5"/>
                    <a:pt x="193" y="5"/>
                    <a:pt x="194" y="5"/>
                  </a:cubicBezTo>
                  <a:cubicBezTo>
                    <a:pt x="194" y="4"/>
                    <a:pt x="194" y="4"/>
                    <a:pt x="194" y="4"/>
                  </a:cubicBezTo>
                  <a:cubicBezTo>
                    <a:pt x="193" y="4"/>
                    <a:pt x="192" y="5"/>
                    <a:pt x="191" y="5"/>
                  </a:cubicBezTo>
                  <a:cubicBezTo>
                    <a:pt x="191" y="5"/>
                    <a:pt x="190" y="5"/>
                    <a:pt x="190" y="5"/>
                  </a:cubicBezTo>
                  <a:cubicBezTo>
                    <a:pt x="192" y="4"/>
                    <a:pt x="193" y="4"/>
                    <a:pt x="194" y="3"/>
                  </a:cubicBezTo>
                  <a:cubicBezTo>
                    <a:pt x="194" y="3"/>
                    <a:pt x="194" y="3"/>
                    <a:pt x="194" y="3"/>
                  </a:cubicBezTo>
                  <a:cubicBezTo>
                    <a:pt x="192" y="4"/>
                    <a:pt x="191" y="4"/>
                    <a:pt x="189" y="5"/>
                  </a:cubicBezTo>
                  <a:cubicBezTo>
                    <a:pt x="187" y="3"/>
                    <a:pt x="185" y="3"/>
                    <a:pt x="185" y="3"/>
                  </a:cubicBezTo>
                  <a:cubicBezTo>
                    <a:pt x="186" y="4"/>
                    <a:pt x="187" y="4"/>
                    <a:pt x="189" y="5"/>
                  </a:cubicBezTo>
                  <a:cubicBezTo>
                    <a:pt x="188" y="5"/>
                    <a:pt x="187" y="5"/>
                    <a:pt x="187" y="5"/>
                  </a:cubicBezTo>
                  <a:cubicBezTo>
                    <a:pt x="184" y="4"/>
                    <a:pt x="180" y="2"/>
                    <a:pt x="175" y="0"/>
                  </a:cubicBezTo>
                  <a:cubicBezTo>
                    <a:pt x="175" y="0"/>
                    <a:pt x="181" y="2"/>
                    <a:pt x="186" y="6"/>
                  </a:cubicBezTo>
                  <a:cubicBezTo>
                    <a:pt x="184" y="7"/>
                    <a:pt x="182" y="8"/>
                    <a:pt x="181" y="9"/>
                  </a:cubicBezTo>
                  <a:cubicBezTo>
                    <a:pt x="181" y="9"/>
                    <a:pt x="181" y="9"/>
                    <a:pt x="181" y="9"/>
                  </a:cubicBezTo>
                  <a:cubicBezTo>
                    <a:pt x="181" y="9"/>
                    <a:pt x="181" y="9"/>
                    <a:pt x="181" y="9"/>
                  </a:cubicBezTo>
                  <a:cubicBezTo>
                    <a:pt x="181" y="9"/>
                    <a:pt x="181" y="9"/>
                    <a:pt x="181" y="9"/>
                  </a:cubicBezTo>
                  <a:cubicBezTo>
                    <a:pt x="180" y="9"/>
                    <a:pt x="180" y="9"/>
                    <a:pt x="179" y="8"/>
                  </a:cubicBezTo>
                  <a:cubicBezTo>
                    <a:pt x="182" y="7"/>
                    <a:pt x="183" y="7"/>
                    <a:pt x="183" y="7"/>
                  </a:cubicBezTo>
                  <a:cubicBezTo>
                    <a:pt x="182" y="7"/>
                    <a:pt x="181" y="8"/>
                    <a:pt x="179" y="8"/>
                  </a:cubicBezTo>
                  <a:cubicBezTo>
                    <a:pt x="178" y="7"/>
                    <a:pt x="177" y="7"/>
                    <a:pt x="176" y="6"/>
                  </a:cubicBezTo>
                  <a:cubicBezTo>
                    <a:pt x="174" y="4"/>
                    <a:pt x="171" y="3"/>
                    <a:pt x="171" y="3"/>
                  </a:cubicBezTo>
                  <a:cubicBezTo>
                    <a:pt x="173" y="4"/>
                    <a:pt x="174" y="5"/>
                    <a:pt x="175" y="6"/>
                  </a:cubicBezTo>
                  <a:cubicBezTo>
                    <a:pt x="173" y="5"/>
                    <a:pt x="172" y="5"/>
                    <a:pt x="172" y="5"/>
                  </a:cubicBezTo>
                  <a:cubicBezTo>
                    <a:pt x="173" y="5"/>
                    <a:pt x="174" y="6"/>
                    <a:pt x="175" y="6"/>
                  </a:cubicBezTo>
                  <a:cubicBezTo>
                    <a:pt x="176" y="7"/>
                    <a:pt x="176" y="9"/>
                    <a:pt x="176" y="10"/>
                  </a:cubicBezTo>
                  <a:cubicBezTo>
                    <a:pt x="175" y="10"/>
                    <a:pt x="175" y="10"/>
                    <a:pt x="174" y="10"/>
                  </a:cubicBezTo>
                  <a:cubicBezTo>
                    <a:pt x="174" y="10"/>
                    <a:pt x="174" y="10"/>
                    <a:pt x="173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5" y="10"/>
                    <a:pt x="175" y="10"/>
                    <a:pt x="175" y="10"/>
                  </a:cubicBezTo>
                  <a:cubicBezTo>
                    <a:pt x="175" y="10"/>
                    <a:pt x="174" y="10"/>
                    <a:pt x="173" y="10"/>
                  </a:cubicBezTo>
                  <a:cubicBezTo>
                    <a:pt x="171" y="7"/>
                    <a:pt x="168" y="5"/>
                    <a:pt x="165" y="4"/>
                  </a:cubicBezTo>
                  <a:cubicBezTo>
                    <a:pt x="170" y="2"/>
                    <a:pt x="173" y="0"/>
                    <a:pt x="173" y="0"/>
                  </a:cubicBezTo>
                  <a:cubicBezTo>
                    <a:pt x="170" y="2"/>
                    <a:pt x="167" y="3"/>
                    <a:pt x="165" y="4"/>
                  </a:cubicBezTo>
                  <a:cubicBezTo>
                    <a:pt x="165" y="4"/>
                    <a:pt x="164" y="4"/>
                    <a:pt x="164" y="4"/>
                  </a:cubicBezTo>
                  <a:cubicBezTo>
                    <a:pt x="165" y="4"/>
                    <a:pt x="165" y="4"/>
                    <a:pt x="165" y="4"/>
                  </a:cubicBezTo>
                  <a:cubicBezTo>
                    <a:pt x="165" y="4"/>
                    <a:pt x="164" y="4"/>
                    <a:pt x="164" y="4"/>
                  </a:cubicBezTo>
                  <a:cubicBezTo>
                    <a:pt x="163" y="3"/>
                    <a:pt x="162" y="3"/>
                    <a:pt x="162" y="3"/>
                  </a:cubicBezTo>
                  <a:cubicBezTo>
                    <a:pt x="163" y="3"/>
                    <a:pt x="163" y="4"/>
                    <a:pt x="164" y="4"/>
                  </a:cubicBezTo>
                  <a:cubicBezTo>
                    <a:pt x="163" y="4"/>
                    <a:pt x="162" y="4"/>
                    <a:pt x="162" y="4"/>
                  </a:cubicBezTo>
                  <a:cubicBezTo>
                    <a:pt x="159" y="3"/>
                    <a:pt x="156" y="2"/>
                    <a:pt x="153" y="0"/>
                  </a:cubicBezTo>
                  <a:cubicBezTo>
                    <a:pt x="153" y="0"/>
                    <a:pt x="157" y="2"/>
                    <a:pt x="161" y="4"/>
                  </a:cubicBezTo>
                  <a:cubicBezTo>
                    <a:pt x="158" y="5"/>
                    <a:pt x="156" y="6"/>
                    <a:pt x="154" y="7"/>
                  </a:cubicBezTo>
                  <a:cubicBezTo>
                    <a:pt x="152" y="6"/>
                    <a:pt x="150" y="5"/>
                    <a:pt x="150" y="5"/>
                  </a:cubicBezTo>
                  <a:cubicBezTo>
                    <a:pt x="151" y="6"/>
                    <a:pt x="153" y="7"/>
                    <a:pt x="154" y="7"/>
                  </a:cubicBezTo>
                  <a:cubicBezTo>
                    <a:pt x="153" y="8"/>
                    <a:pt x="152" y="9"/>
                    <a:pt x="152" y="9"/>
                  </a:cubicBezTo>
                  <a:cubicBezTo>
                    <a:pt x="151" y="10"/>
                    <a:pt x="149" y="10"/>
                    <a:pt x="149" y="10"/>
                  </a:cubicBezTo>
                  <a:cubicBezTo>
                    <a:pt x="148" y="8"/>
                    <a:pt x="146" y="6"/>
                    <a:pt x="144" y="5"/>
                  </a:cubicBezTo>
                  <a:cubicBezTo>
                    <a:pt x="148" y="2"/>
                    <a:pt x="152" y="1"/>
                    <a:pt x="152" y="1"/>
                  </a:cubicBezTo>
                  <a:cubicBezTo>
                    <a:pt x="149" y="2"/>
                    <a:pt x="146" y="3"/>
                    <a:pt x="144" y="4"/>
                  </a:cubicBezTo>
                  <a:cubicBezTo>
                    <a:pt x="143" y="4"/>
                    <a:pt x="143" y="4"/>
                    <a:pt x="143" y="4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4"/>
                    <a:pt x="143" y="4"/>
                    <a:pt x="143" y="4"/>
                  </a:cubicBezTo>
                  <a:cubicBezTo>
                    <a:pt x="142" y="4"/>
                    <a:pt x="142" y="3"/>
                    <a:pt x="142" y="3"/>
                  </a:cubicBezTo>
                  <a:cubicBezTo>
                    <a:pt x="142" y="4"/>
                    <a:pt x="143" y="4"/>
                    <a:pt x="143" y="4"/>
                  </a:cubicBezTo>
                  <a:cubicBezTo>
                    <a:pt x="141" y="4"/>
                    <a:pt x="139" y="5"/>
                    <a:pt x="138" y="5"/>
                  </a:cubicBezTo>
                  <a:cubicBezTo>
                    <a:pt x="135" y="4"/>
                    <a:pt x="133" y="4"/>
                    <a:pt x="133" y="4"/>
                  </a:cubicBezTo>
                  <a:cubicBezTo>
                    <a:pt x="135" y="4"/>
                    <a:pt x="136" y="5"/>
                    <a:pt x="137" y="5"/>
                  </a:cubicBezTo>
                  <a:cubicBezTo>
                    <a:pt x="137" y="6"/>
                    <a:pt x="136" y="6"/>
                    <a:pt x="135" y="6"/>
                  </a:cubicBezTo>
                  <a:cubicBezTo>
                    <a:pt x="132" y="4"/>
                    <a:pt x="128" y="2"/>
                    <a:pt x="123" y="1"/>
                  </a:cubicBezTo>
                  <a:cubicBezTo>
                    <a:pt x="123" y="1"/>
                    <a:pt x="129" y="3"/>
                    <a:pt x="134" y="7"/>
                  </a:cubicBezTo>
                  <a:cubicBezTo>
                    <a:pt x="133" y="7"/>
                    <a:pt x="133" y="8"/>
                    <a:pt x="132" y="8"/>
                  </a:cubicBezTo>
                  <a:cubicBezTo>
                    <a:pt x="132" y="8"/>
                    <a:pt x="132" y="8"/>
                    <a:pt x="131" y="8"/>
                  </a:cubicBezTo>
                  <a:cubicBezTo>
                    <a:pt x="131" y="8"/>
                    <a:pt x="132" y="8"/>
                    <a:pt x="132" y="9"/>
                  </a:cubicBezTo>
                  <a:cubicBezTo>
                    <a:pt x="131" y="9"/>
                    <a:pt x="131" y="9"/>
                    <a:pt x="131" y="9"/>
                  </a:cubicBezTo>
                  <a:cubicBezTo>
                    <a:pt x="130" y="9"/>
                    <a:pt x="130" y="9"/>
                    <a:pt x="130" y="9"/>
                  </a:cubicBezTo>
                  <a:cubicBezTo>
                    <a:pt x="130" y="9"/>
                    <a:pt x="131" y="9"/>
                    <a:pt x="131" y="10"/>
                  </a:cubicBezTo>
                  <a:cubicBezTo>
                    <a:pt x="130" y="10"/>
                    <a:pt x="130" y="10"/>
                    <a:pt x="130" y="10"/>
                  </a:cubicBezTo>
                  <a:cubicBezTo>
                    <a:pt x="129" y="10"/>
                    <a:pt x="129" y="10"/>
                    <a:pt x="128" y="9"/>
                  </a:cubicBezTo>
                  <a:cubicBezTo>
                    <a:pt x="131" y="8"/>
                    <a:pt x="133" y="7"/>
                    <a:pt x="133" y="7"/>
                  </a:cubicBezTo>
                  <a:cubicBezTo>
                    <a:pt x="131" y="8"/>
                    <a:pt x="130" y="8"/>
                    <a:pt x="128" y="9"/>
                  </a:cubicBezTo>
                  <a:cubicBezTo>
                    <a:pt x="127" y="9"/>
                    <a:pt x="127" y="9"/>
                    <a:pt x="126" y="8"/>
                  </a:cubicBezTo>
                  <a:cubicBezTo>
                    <a:pt x="124" y="5"/>
                    <a:pt x="121" y="4"/>
                    <a:pt x="121" y="4"/>
                  </a:cubicBezTo>
                  <a:cubicBezTo>
                    <a:pt x="123" y="5"/>
                    <a:pt x="124" y="6"/>
                    <a:pt x="125" y="7"/>
                  </a:cubicBezTo>
                  <a:cubicBezTo>
                    <a:pt x="122" y="6"/>
                    <a:pt x="120" y="5"/>
                    <a:pt x="120" y="5"/>
                  </a:cubicBezTo>
                  <a:cubicBezTo>
                    <a:pt x="122" y="6"/>
                    <a:pt x="124" y="7"/>
                    <a:pt x="125" y="8"/>
                  </a:cubicBezTo>
                  <a:cubicBezTo>
                    <a:pt x="126" y="9"/>
                    <a:pt x="126" y="10"/>
                    <a:pt x="126" y="10"/>
                  </a:cubicBezTo>
                  <a:cubicBezTo>
                    <a:pt x="125" y="10"/>
                    <a:pt x="124" y="11"/>
                    <a:pt x="124" y="11"/>
                  </a:cubicBezTo>
                  <a:cubicBezTo>
                    <a:pt x="123" y="11"/>
                    <a:pt x="123" y="11"/>
                    <a:pt x="123" y="11"/>
                  </a:cubicBezTo>
                  <a:cubicBezTo>
                    <a:pt x="123" y="11"/>
                    <a:pt x="123" y="11"/>
                    <a:pt x="123" y="11"/>
                  </a:cubicBezTo>
                  <a:cubicBezTo>
                    <a:pt x="124" y="10"/>
                    <a:pt x="125" y="10"/>
                    <a:pt x="125" y="10"/>
                  </a:cubicBezTo>
                  <a:cubicBezTo>
                    <a:pt x="124" y="10"/>
                    <a:pt x="123" y="10"/>
                    <a:pt x="123" y="11"/>
                  </a:cubicBezTo>
                  <a:cubicBezTo>
                    <a:pt x="121" y="7"/>
                    <a:pt x="117" y="6"/>
                    <a:pt x="115" y="5"/>
                  </a:cubicBezTo>
                  <a:cubicBezTo>
                    <a:pt x="119" y="2"/>
                    <a:pt x="123" y="1"/>
                    <a:pt x="123" y="1"/>
                  </a:cubicBezTo>
                  <a:cubicBezTo>
                    <a:pt x="120" y="2"/>
                    <a:pt x="117" y="3"/>
                    <a:pt x="114" y="5"/>
                  </a:cubicBezTo>
                  <a:cubicBezTo>
                    <a:pt x="114" y="5"/>
                    <a:pt x="114" y="4"/>
                    <a:pt x="114" y="4"/>
                  </a:cubicBezTo>
                  <a:cubicBezTo>
                    <a:pt x="114" y="4"/>
                    <a:pt x="115" y="4"/>
                    <a:pt x="115" y="4"/>
                  </a:cubicBezTo>
                  <a:cubicBezTo>
                    <a:pt x="114" y="4"/>
                    <a:pt x="114" y="4"/>
                    <a:pt x="113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4"/>
                    <a:pt x="113" y="4"/>
                    <a:pt x="113" y="4"/>
                  </a:cubicBezTo>
                  <a:cubicBezTo>
                    <a:pt x="112" y="5"/>
                    <a:pt x="112" y="5"/>
                    <a:pt x="111" y="5"/>
                  </a:cubicBezTo>
                  <a:cubicBezTo>
                    <a:pt x="109" y="4"/>
                    <a:pt x="106" y="2"/>
                    <a:pt x="102" y="1"/>
                  </a:cubicBezTo>
                  <a:cubicBezTo>
                    <a:pt x="102" y="1"/>
                    <a:pt x="106" y="3"/>
                    <a:pt x="110" y="5"/>
                  </a:cubicBezTo>
                  <a:cubicBezTo>
                    <a:pt x="108" y="6"/>
                    <a:pt x="105" y="7"/>
                    <a:pt x="104" y="8"/>
                  </a:cubicBezTo>
                  <a:cubicBezTo>
                    <a:pt x="101" y="7"/>
                    <a:pt x="99" y="6"/>
                    <a:pt x="99" y="6"/>
                  </a:cubicBezTo>
                  <a:cubicBezTo>
                    <a:pt x="101" y="7"/>
                    <a:pt x="102" y="7"/>
                    <a:pt x="103" y="8"/>
                  </a:cubicBezTo>
                  <a:cubicBezTo>
                    <a:pt x="101" y="10"/>
                    <a:pt x="100" y="11"/>
                    <a:pt x="99" y="12"/>
                  </a:cubicBezTo>
                  <a:cubicBezTo>
                    <a:pt x="99" y="12"/>
                    <a:pt x="99" y="12"/>
                    <a:pt x="98" y="12"/>
                  </a:cubicBezTo>
                  <a:cubicBezTo>
                    <a:pt x="98" y="11"/>
                    <a:pt x="97" y="9"/>
                    <a:pt x="96" y="8"/>
                  </a:cubicBezTo>
                  <a:cubicBezTo>
                    <a:pt x="94" y="6"/>
                    <a:pt x="91" y="4"/>
                    <a:pt x="91" y="4"/>
                  </a:cubicBezTo>
                  <a:cubicBezTo>
                    <a:pt x="94" y="6"/>
                    <a:pt x="95" y="7"/>
                    <a:pt x="96" y="8"/>
                  </a:cubicBezTo>
                  <a:cubicBezTo>
                    <a:pt x="94" y="9"/>
                    <a:pt x="93" y="9"/>
                    <a:pt x="92" y="10"/>
                  </a:cubicBezTo>
                  <a:cubicBezTo>
                    <a:pt x="89" y="6"/>
                    <a:pt x="84" y="5"/>
                    <a:pt x="83" y="5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3" y="4"/>
                    <a:pt x="83" y="5"/>
                    <a:pt x="83" y="5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5"/>
                    <a:pt x="82" y="5"/>
                    <a:pt x="81" y="5"/>
                  </a:cubicBezTo>
                  <a:cubicBezTo>
                    <a:pt x="79" y="4"/>
                    <a:pt x="76" y="3"/>
                    <a:pt x="72" y="2"/>
                  </a:cubicBezTo>
                  <a:cubicBezTo>
                    <a:pt x="72" y="2"/>
                    <a:pt x="76" y="3"/>
                    <a:pt x="80" y="5"/>
                  </a:cubicBezTo>
                  <a:cubicBezTo>
                    <a:pt x="78" y="6"/>
                    <a:pt x="76" y="7"/>
                    <a:pt x="74" y="8"/>
                  </a:cubicBezTo>
                  <a:cubicBezTo>
                    <a:pt x="74" y="8"/>
                    <a:pt x="73" y="8"/>
                    <a:pt x="73" y="8"/>
                  </a:cubicBezTo>
                  <a:cubicBezTo>
                    <a:pt x="74" y="7"/>
                    <a:pt x="76" y="7"/>
                    <a:pt x="76" y="7"/>
                  </a:cubicBezTo>
                  <a:cubicBezTo>
                    <a:pt x="75" y="7"/>
                    <a:pt x="74" y="7"/>
                    <a:pt x="72" y="8"/>
                  </a:cubicBezTo>
                  <a:cubicBezTo>
                    <a:pt x="71" y="7"/>
                    <a:pt x="69" y="6"/>
                    <a:pt x="69" y="6"/>
                  </a:cubicBezTo>
                  <a:cubicBezTo>
                    <a:pt x="70" y="7"/>
                    <a:pt x="71" y="7"/>
                    <a:pt x="72" y="8"/>
                  </a:cubicBezTo>
                  <a:cubicBezTo>
                    <a:pt x="67" y="9"/>
                    <a:pt x="65" y="11"/>
                    <a:pt x="6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2" y="13"/>
                    <a:pt x="61" y="14"/>
                    <a:pt x="61" y="15"/>
                  </a:cubicBezTo>
                  <a:cubicBezTo>
                    <a:pt x="61" y="15"/>
                    <a:pt x="61" y="15"/>
                    <a:pt x="60" y="15"/>
                  </a:cubicBezTo>
                  <a:cubicBezTo>
                    <a:pt x="60" y="14"/>
                    <a:pt x="60" y="13"/>
                    <a:pt x="60" y="13"/>
                  </a:cubicBezTo>
                  <a:cubicBezTo>
                    <a:pt x="63" y="11"/>
                    <a:pt x="65" y="10"/>
                    <a:pt x="65" y="10"/>
                  </a:cubicBezTo>
                  <a:cubicBezTo>
                    <a:pt x="63" y="11"/>
                    <a:pt x="61" y="12"/>
                    <a:pt x="59" y="12"/>
                  </a:cubicBezTo>
                  <a:cubicBezTo>
                    <a:pt x="58" y="10"/>
                    <a:pt x="57" y="9"/>
                    <a:pt x="55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7"/>
                    <a:pt x="55" y="7"/>
                    <a:pt x="55" y="7"/>
                  </a:cubicBezTo>
                  <a:cubicBezTo>
                    <a:pt x="54" y="7"/>
                    <a:pt x="53" y="6"/>
                    <a:pt x="53" y="6"/>
                  </a:cubicBezTo>
                  <a:cubicBezTo>
                    <a:pt x="54" y="7"/>
                    <a:pt x="54" y="7"/>
                    <a:pt x="55" y="8"/>
                  </a:cubicBezTo>
                  <a:cubicBezTo>
                    <a:pt x="54" y="8"/>
                    <a:pt x="52" y="9"/>
                    <a:pt x="51" y="9"/>
                  </a:cubicBezTo>
                  <a:cubicBezTo>
                    <a:pt x="51" y="9"/>
                    <a:pt x="50" y="9"/>
                    <a:pt x="50" y="8"/>
                  </a:cubicBezTo>
                  <a:cubicBezTo>
                    <a:pt x="55" y="3"/>
                    <a:pt x="64" y="0"/>
                    <a:pt x="65" y="0"/>
                  </a:cubicBezTo>
                  <a:cubicBezTo>
                    <a:pt x="60" y="1"/>
                    <a:pt x="56" y="3"/>
                    <a:pt x="53" y="5"/>
                  </a:cubicBezTo>
                  <a:cubicBezTo>
                    <a:pt x="51" y="6"/>
                    <a:pt x="49" y="6"/>
                    <a:pt x="47" y="7"/>
                  </a:cubicBezTo>
                  <a:cubicBezTo>
                    <a:pt x="47" y="7"/>
                    <a:pt x="47" y="7"/>
                    <a:pt x="46" y="7"/>
                  </a:cubicBezTo>
                  <a:cubicBezTo>
                    <a:pt x="46" y="7"/>
                    <a:pt x="46" y="7"/>
                    <a:pt x="47" y="7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50" y="4"/>
                    <a:pt x="56" y="3"/>
                    <a:pt x="57" y="3"/>
                  </a:cubicBezTo>
                  <a:cubicBezTo>
                    <a:pt x="51" y="3"/>
                    <a:pt x="47" y="5"/>
                    <a:pt x="45" y="7"/>
                  </a:cubicBezTo>
                  <a:cubicBezTo>
                    <a:pt x="45" y="7"/>
                    <a:pt x="44" y="7"/>
                    <a:pt x="44" y="7"/>
                  </a:cubicBezTo>
                  <a:cubicBezTo>
                    <a:pt x="44" y="7"/>
                    <a:pt x="45" y="7"/>
                    <a:pt x="45" y="7"/>
                  </a:cubicBezTo>
                  <a:cubicBezTo>
                    <a:pt x="45" y="7"/>
                    <a:pt x="44" y="7"/>
                    <a:pt x="44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2" y="6"/>
                    <a:pt x="40" y="5"/>
                    <a:pt x="38" y="5"/>
                  </a:cubicBezTo>
                  <a:cubicBezTo>
                    <a:pt x="36" y="3"/>
                    <a:pt x="34" y="2"/>
                    <a:pt x="34" y="2"/>
                  </a:cubicBezTo>
                  <a:cubicBezTo>
                    <a:pt x="35" y="3"/>
                    <a:pt x="36" y="3"/>
                    <a:pt x="37" y="4"/>
                  </a:cubicBezTo>
                  <a:cubicBezTo>
                    <a:pt x="36" y="4"/>
                    <a:pt x="36" y="4"/>
                    <a:pt x="35" y="4"/>
                  </a:cubicBezTo>
                  <a:cubicBezTo>
                    <a:pt x="35" y="4"/>
                    <a:pt x="36" y="4"/>
                    <a:pt x="37" y="4"/>
                  </a:cubicBezTo>
                  <a:cubicBezTo>
                    <a:pt x="38" y="6"/>
                    <a:pt x="39" y="8"/>
                    <a:pt x="39" y="9"/>
                  </a:cubicBezTo>
                  <a:cubicBezTo>
                    <a:pt x="38" y="9"/>
                    <a:pt x="37" y="10"/>
                    <a:pt x="37" y="10"/>
                  </a:cubicBezTo>
                  <a:cubicBezTo>
                    <a:pt x="37" y="10"/>
                    <a:pt x="37" y="10"/>
                    <a:pt x="36" y="10"/>
                  </a:cubicBezTo>
                  <a:cubicBezTo>
                    <a:pt x="33" y="3"/>
                    <a:pt x="25" y="2"/>
                    <a:pt x="25" y="2"/>
                  </a:cubicBezTo>
                  <a:cubicBezTo>
                    <a:pt x="30" y="4"/>
                    <a:pt x="33" y="6"/>
                    <a:pt x="34" y="9"/>
                  </a:cubicBezTo>
                  <a:cubicBezTo>
                    <a:pt x="32" y="7"/>
                    <a:pt x="28" y="4"/>
                    <a:pt x="22" y="2"/>
                  </a:cubicBezTo>
                  <a:cubicBezTo>
                    <a:pt x="24" y="3"/>
                    <a:pt x="32" y="7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2" y="13"/>
                    <a:pt x="31" y="12"/>
                    <a:pt x="29" y="10"/>
                  </a:cubicBezTo>
                  <a:cubicBezTo>
                    <a:pt x="27" y="8"/>
                    <a:pt x="24" y="6"/>
                    <a:pt x="24" y="6"/>
                  </a:cubicBezTo>
                  <a:cubicBezTo>
                    <a:pt x="26" y="7"/>
                    <a:pt x="27" y="8"/>
                    <a:pt x="27" y="9"/>
                  </a:cubicBezTo>
                  <a:cubicBezTo>
                    <a:pt x="26" y="8"/>
                    <a:pt x="25" y="7"/>
                    <a:pt x="24" y="7"/>
                  </a:cubicBezTo>
                  <a:cubicBezTo>
                    <a:pt x="24" y="7"/>
                    <a:pt x="28" y="9"/>
                    <a:pt x="29" y="12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8" y="12"/>
                    <a:pt x="26" y="11"/>
                    <a:pt x="24" y="9"/>
                  </a:cubicBezTo>
                  <a:cubicBezTo>
                    <a:pt x="24" y="9"/>
                    <a:pt x="26" y="11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3" y="8"/>
                    <a:pt x="12" y="4"/>
                    <a:pt x="12" y="4"/>
                  </a:cubicBezTo>
                  <a:cubicBezTo>
                    <a:pt x="15" y="5"/>
                    <a:pt x="17" y="6"/>
                    <a:pt x="19" y="8"/>
                  </a:cubicBezTo>
                  <a:cubicBezTo>
                    <a:pt x="17" y="7"/>
                    <a:pt x="15" y="6"/>
                    <a:pt x="15" y="6"/>
                  </a:cubicBezTo>
                  <a:cubicBezTo>
                    <a:pt x="18" y="7"/>
                    <a:pt x="19" y="8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0" y="10"/>
                    <a:pt x="20" y="10"/>
                  </a:cubicBezTo>
                  <a:cubicBezTo>
                    <a:pt x="18" y="9"/>
                    <a:pt x="15" y="8"/>
                    <a:pt x="12" y="7"/>
                  </a:cubicBezTo>
                  <a:cubicBezTo>
                    <a:pt x="14" y="7"/>
                    <a:pt x="16" y="8"/>
                    <a:pt x="18" y="10"/>
                  </a:cubicBezTo>
                  <a:cubicBezTo>
                    <a:pt x="18" y="10"/>
                    <a:pt x="18" y="10"/>
                    <a:pt x="17" y="10"/>
                  </a:cubicBezTo>
                  <a:cubicBezTo>
                    <a:pt x="17" y="10"/>
                    <a:pt x="18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8" y="10"/>
                    <a:pt x="18" y="10"/>
                  </a:cubicBezTo>
                  <a:cubicBezTo>
                    <a:pt x="18" y="10"/>
                    <a:pt x="18" y="10"/>
                    <a:pt x="19" y="11"/>
                  </a:cubicBezTo>
                  <a:cubicBezTo>
                    <a:pt x="18" y="11"/>
                    <a:pt x="17" y="11"/>
                    <a:pt x="16" y="12"/>
                  </a:cubicBezTo>
                  <a:cubicBezTo>
                    <a:pt x="15" y="12"/>
                    <a:pt x="15" y="11"/>
                    <a:pt x="14" y="11"/>
                  </a:cubicBezTo>
                  <a:cubicBezTo>
                    <a:pt x="14" y="11"/>
                    <a:pt x="15" y="11"/>
                    <a:pt x="16" y="12"/>
                  </a:cubicBezTo>
                  <a:cubicBezTo>
                    <a:pt x="15" y="13"/>
                    <a:pt x="14" y="13"/>
                    <a:pt x="13" y="14"/>
                  </a:cubicBezTo>
                  <a:cubicBezTo>
                    <a:pt x="13" y="13"/>
                    <a:pt x="13" y="13"/>
                    <a:pt x="12" y="13"/>
                  </a:cubicBezTo>
                  <a:cubicBezTo>
                    <a:pt x="13" y="13"/>
                    <a:pt x="14" y="12"/>
                    <a:pt x="15" y="12"/>
                  </a:cubicBezTo>
                  <a:cubicBezTo>
                    <a:pt x="15" y="12"/>
                    <a:pt x="14" y="12"/>
                    <a:pt x="12" y="13"/>
                  </a:cubicBezTo>
                  <a:cubicBezTo>
                    <a:pt x="9" y="10"/>
                    <a:pt x="5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7" y="10"/>
                    <a:pt x="9" y="12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6"/>
                    <a:pt x="7" y="17"/>
                    <a:pt x="6" y="18"/>
                  </a:cubicBezTo>
                  <a:cubicBezTo>
                    <a:pt x="6" y="18"/>
                    <a:pt x="5" y="19"/>
                    <a:pt x="4" y="19"/>
                  </a:cubicBezTo>
                  <a:cubicBezTo>
                    <a:pt x="4" y="19"/>
                    <a:pt x="4" y="19"/>
                    <a:pt x="4" y="18"/>
                  </a:cubicBezTo>
                  <a:cubicBezTo>
                    <a:pt x="5" y="18"/>
                    <a:pt x="5" y="17"/>
                    <a:pt x="6" y="17"/>
                  </a:cubicBezTo>
                  <a:cubicBezTo>
                    <a:pt x="6" y="17"/>
                    <a:pt x="5" y="17"/>
                    <a:pt x="4" y="18"/>
                  </a:cubicBezTo>
                  <a:cubicBezTo>
                    <a:pt x="4" y="16"/>
                    <a:pt x="4" y="14"/>
                    <a:pt x="7" y="12"/>
                  </a:cubicBezTo>
                  <a:cubicBezTo>
                    <a:pt x="7" y="12"/>
                    <a:pt x="3" y="14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0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4"/>
                    <a:pt x="1" y="31"/>
                    <a:pt x="0" y="39"/>
                  </a:cubicBezTo>
                  <a:cubicBezTo>
                    <a:pt x="194" y="39"/>
                    <a:pt x="194" y="39"/>
                    <a:pt x="194" y="39"/>
                  </a:cubicBezTo>
                  <a:lnTo>
                    <a:pt x="194" y="12"/>
                  </a:lnTo>
                  <a:close/>
                  <a:moveTo>
                    <a:pt x="6" y="19"/>
                  </a:move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1"/>
                    <a:pt x="5" y="20"/>
                    <a:pt x="5" y="20"/>
                  </a:cubicBezTo>
                  <a:cubicBezTo>
                    <a:pt x="5" y="20"/>
                    <a:pt x="5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  <a:moveTo>
                    <a:pt x="19" y="11"/>
                  </a:moveTo>
                  <a:cubicBezTo>
                    <a:pt x="19" y="11"/>
                    <a:pt x="20" y="11"/>
                    <a:pt x="20" y="11"/>
                  </a:cubicBezTo>
                  <a:cubicBezTo>
                    <a:pt x="20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lose/>
                  <a:moveTo>
                    <a:pt x="14" y="16"/>
                  </a:move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3" y="16"/>
                    <a:pt x="12" y="16"/>
                  </a:cubicBezTo>
                  <a:cubicBezTo>
                    <a:pt x="12" y="15"/>
                    <a:pt x="13" y="15"/>
                    <a:pt x="13" y="15"/>
                  </a:cubicBezTo>
                  <a:cubicBezTo>
                    <a:pt x="13" y="15"/>
                    <a:pt x="14" y="16"/>
                    <a:pt x="14" y="16"/>
                  </a:cubicBezTo>
                  <a:close/>
                  <a:moveTo>
                    <a:pt x="11" y="13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2" y="15"/>
                    <a:pt x="12" y="15"/>
                    <a:pt x="11" y="15"/>
                  </a:cubicBezTo>
                  <a:cubicBezTo>
                    <a:pt x="11" y="15"/>
                    <a:pt x="10" y="15"/>
                    <a:pt x="10" y="15"/>
                  </a:cubicBezTo>
                  <a:cubicBezTo>
                    <a:pt x="10" y="14"/>
                    <a:pt x="11" y="14"/>
                    <a:pt x="11" y="13"/>
                  </a:cubicBezTo>
                  <a:close/>
                  <a:moveTo>
                    <a:pt x="10" y="15"/>
                  </a:moveTo>
                  <a:cubicBezTo>
                    <a:pt x="10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6"/>
                    <a:pt x="10" y="16"/>
                  </a:cubicBezTo>
                  <a:cubicBezTo>
                    <a:pt x="10" y="15"/>
                    <a:pt x="10" y="15"/>
                    <a:pt x="9" y="15"/>
                  </a:cubicBezTo>
                  <a:cubicBezTo>
                    <a:pt x="9" y="15"/>
                    <a:pt x="10" y="15"/>
                    <a:pt x="10" y="15"/>
                  </a:cubicBezTo>
                  <a:close/>
                  <a:moveTo>
                    <a:pt x="10" y="16"/>
                  </a:moveTo>
                  <a:cubicBezTo>
                    <a:pt x="10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lose/>
                  <a:moveTo>
                    <a:pt x="9" y="15"/>
                  </a:moveTo>
                  <a:cubicBezTo>
                    <a:pt x="9" y="15"/>
                    <a:pt x="10" y="16"/>
                    <a:pt x="10" y="16"/>
                  </a:cubicBezTo>
                  <a:cubicBezTo>
                    <a:pt x="9" y="16"/>
                    <a:pt x="9" y="16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5"/>
                  </a:cubicBezTo>
                  <a:close/>
                  <a:moveTo>
                    <a:pt x="8" y="17"/>
                  </a:move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7" y="19"/>
                  </a:moveTo>
                  <a:cubicBezTo>
                    <a:pt x="7" y="19"/>
                    <a:pt x="7" y="18"/>
                    <a:pt x="8" y="18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8"/>
                    <a:pt x="8" y="19"/>
                    <a:pt x="7" y="19"/>
                  </a:cubicBezTo>
                  <a:close/>
                  <a:moveTo>
                    <a:pt x="9" y="21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19"/>
                    <a:pt x="10" y="19"/>
                  </a:cubicBezTo>
                  <a:cubicBezTo>
                    <a:pt x="10" y="19"/>
                    <a:pt x="10" y="20"/>
                    <a:pt x="9" y="21"/>
                  </a:cubicBezTo>
                  <a:close/>
                  <a:moveTo>
                    <a:pt x="11" y="19"/>
                  </a:moveTo>
                  <a:cubicBezTo>
                    <a:pt x="11" y="19"/>
                    <a:pt x="10" y="19"/>
                    <a:pt x="10" y="18"/>
                  </a:cubicBezTo>
                  <a:cubicBezTo>
                    <a:pt x="10" y="18"/>
                    <a:pt x="11" y="17"/>
                    <a:pt x="11" y="17"/>
                  </a:cubicBezTo>
                  <a:cubicBezTo>
                    <a:pt x="11" y="17"/>
                    <a:pt x="11" y="18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lose/>
                  <a:moveTo>
                    <a:pt x="11" y="16"/>
                  </a:move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3" y="16"/>
                    <a:pt x="14" y="17"/>
                  </a:cubicBezTo>
                  <a:cubicBezTo>
                    <a:pt x="13" y="17"/>
                    <a:pt x="13" y="17"/>
                    <a:pt x="12" y="18"/>
                  </a:cubicBezTo>
                  <a:cubicBezTo>
                    <a:pt x="12" y="17"/>
                    <a:pt x="12" y="17"/>
                    <a:pt x="11" y="16"/>
                  </a:cubicBezTo>
                  <a:close/>
                  <a:moveTo>
                    <a:pt x="13" y="18"/>
                  </a:moveTo>
                  <a:cubicBezTo>
                    <a:pt x="13" y="18"/>
                    <a:pt x="14" y="17"/>
                    <a:pt x="14" y="17"/>
                  </a:cubicBezTo>
                  <a:cubicBezTo>
                    <a:pt x="14" y="17"/>
                    <a:pt x="14" y="17"/>
                    <a:pt x="15" y="17"/>
                  </a:cubicBezTo>
                  <a:cubicBezTo>
                    <a:pt x="15" y="17"/>
                    <a:pt x="15" y="18"/>
                    <a:pt x="15" y="18"/>
                  </a:cubicBezTo>
                  <a:cubicBezTo>
                    <a:pt x="15" y="18"/>
                    <a:pt x="14" y="19"/>
                    <a:pt x="13" y="19"/>
                  </a:cubicBezTo>
                  <a:cubicBezTo>
                    <a:pt x="13" y="19"/>
                    <a:pt x="13" y="19"/>
                    <a:pt x="13" y="18"/>
                  </a:cubicBezTo>
                  <a:close/>
                  <a:moveTo>
                    <a:pt x="13" y="19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lose/>
                  <a:moveTo>
                    <a:pt x="14" y="21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0"/>
                    <a:pt x="14" y="20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4" y="20"/>
                    <a:pt x="14" y="21"/>
                  </a:cubicBezTo>
                  <a:close/>
                  <a:moveTo>
                    <a:pt x="17" y="17"/>
                  </a:moveTo>
                  <a:cubicBezTo>
                    <a:pt x="17" y="17"/>
                    <a:pt x="16" y="16"/>
                    <a:pt x="16" y="16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6"/>
                    <a:pt x="16" y="16"/>
                  </a:cubicBezTo>
                  <a:cubicBezTo>
                    <a:pt x="15" y="15"/>
                    <a:pt x="14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5"/>
                    <a:pt x="17" y="16"/>
                    <a:pt x="18" y="17"/>
                  </a:cubicBezTo>
                  <a:cubicBezTo>
                    <a:pt x="17" y="17"/>
                    <a:pt x="17" y="17"/>
                    <a:pt x="17" y="17"/>
                  </a:cubicBezTo>
                  <a:close/>
                  <a:moveTo>
                    <a:pt x="18" y="16"/>
                  </a:moveTo>
                  <a:cubicBezTo>
                    <a:pt x="18" y="16"/>
                    <a:pt x="17" y="15"/>
                    <a:pt x="17" y="15"/>
                  </a:cubicBezTo>
                  <a:cubicBezTo>
                    <a:pt x="17" y="15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lose/>
                  <a:moveTo>
                    <a:pt x="19" y="16"/>
                  </a:moveTo>
                  <a:cubicBezTo>
                    <a:pt x="17" y="15"/>
                    <a:pt x="16" y="15"/>
                    <a:pt x="15" y="14"/>
                  </a:cubicBezTo>
                  <a:cubicBezTo>
                    <a:pt x="15" y="14"/>
                    <a:pt x="15" y="14"/>
                    <a:pt x="14" y="14"/>
                  </a:cubicBezTo>
                  <a:cubicBezTo>
                    <a:pt x="15" y="13"/>
                    <a:pt x="15" y="13"/>
                    <a:pt x="16" y="12"/>
                  </a:cubicBezTo>
                  <a:cubicBezTo>
                    <a:pt x="17" y="13"/>
                    <a:pt x="18" y="14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lose/>
                  <a:moveTo>
                    <a:pt x="17" y="12"/>
                  </a:moveTo>
                  <a:cubicBezTo>
                    <a:pt x="17" y="12"/>
                    <a:pt x="18" y="13"/>
                    <a:pt x="19" y="14"/>
                  </a:cubicBezTo>
                  <a:cubicBezTo>
                    <a:pt x="18" y="13"/>
                    <a:pt x="17" y="13"/>
                    <a:pt x="16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19" y="11"/>
                    <a:pt x="21" y="13"/>
                    <a:pt x="21" y="14"/>
                  </a:cubicBezTo>
                  <a:cubicBezTo>
                    <a:pt x="21" y="15"/>
                    <a:pt x="21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4"/>
                    <a:pt x="19" y="13"/>
                    <a:pt x="17" y="12"/>
                  </a:cubicBezTo>
                  <a:close/>
                  <a:moveTo>
                    <a:pt x="20" y="19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lose/>
                  <a:moveTo>
                    <a:pt x="21" y="16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6"/>
                  </a:cubicBezTo>
                  <a:close/>
                  <a:moveTo>
                    <a:pt x="23" y="17"/>
                  </a:moveTo>
                  <a:cubicBezTo>
                    <a:pt x="23" y="17"/>
                    <a:pt x="23" y="17"/>
                    <a:pt x="23" y="16"/>
                  </a:cubicBezTo>
                  <a:cubicBezTo>
                    <a:pt x="23" y="16"/>
                    <a:pt x="23" y="16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lose/>
                  <a:moveTo>
                    <a:pt x="24" y="12"/>
                  </a:moveTo>
                  <a:cubicBezTo>
                    <a:pt x="23" y="11"/>
                    <a:pt x="22" y="11"/>
                    <a:pt x="20" y="10"/>
                  </a:cubicBezTo>
                  <a:cubicBezTo>
                    <a:pt x="21" y="10"/>
                    <a:pt x="21" y="9"/>
                    <a:pt x="21" y="9"/>
                  </a:cubicBezTo>
                  <a:cubicBezTo>
                    <a:pt x="22" y="10"/>
                    <a:pt x="23" y="11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lose/>
                  <a:moveTo>
                    <a:pt x="29" y="14"/>
                  </a:moveTo>
                  <a:cubicBezTo>
                    <a:pt x="29" y="14"/>
                    <a:pt x="29" y="14"/>
                    <a:pt x="29" y="1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lose/>
                  <a:moveTo>
                    <a:pt x="37" y="13"/>
                  </a:moveTo>
                  <a:cubicBezTo>
                    <a:pt x="37" y="12"/>
                    <a:pt x="37" y="12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38" y="11"/>
                    <a:pt x="38" y="12"/>
                  </a:cubicBezTo>
                  <a:cubicBezTo>
                    <a:pt x="38" y="12"/>
                    <a:pt x="37" y="13"/>
                    <a:pt x="37" y="13"/>
                  </a:cubicBezTo>
                  <a:close/>
                  <a:moveTo>
                    <a:pt x="38" y="11"/>
                  </a:moveTo>
                  <a:cubicBezTo>
                    <a:pt x="38" y="11"/>
                    <a:pt x="38" y="11"/>
                    <a:pt x="38" y="11"/>
                  </a:cubicBezTo>
                  <a:cubicBezTo>
                    <a:pt x="38" y="11"/>
                    <a:pt x="38" y="10"/>
                    <a:pt x="39" y="10"/>
                  </a:cubicBezTo>
                  <a:cubicBezTo>
                    <a:pt x="39" y="10"/>
                    <a:pt x="38" y="11"/>
                    <a:pt x="38" y="11"/>
                  </a:cubicBezTo>
                  <a:close/>
                  <a:moveTo>
                    <a:pt x="52" y="5"/>
                  </a:moveTo>
                  <a:cubicBezTo>
                    <a:pt x="50" y="6"/>
                    <a:pt x="49" y="7"/>
                    <a:pt x="48" y="8"/>
                  </a:cubicBezTo>
                  <a:cubicBezTo>
                    <a:pt x="48" y="8"/>
                    <a:pt x="48" y="8"/>
                    <a:pt x="48" y="7"/>
                  </a:cubicBezTo>
                  <a:cubicBezTo>
                    <a:pt x="49" y="7"/>
                    <a:pt x="51" y="6"/>
                    <a:pt x="52" y="5"/>
                  </a:cubicBezTo>
                  <a:close/>
                  <a:moveTo>
                    <a:pt x="47" y="8"/>
                  </a:moveTo>
                  <a:cubicBezTo>
                    <a:pt x="47" y="8"/>
                    <a:pt x="48" y="8"/>
                    <a:pt x="48" y="8"/>
                  </a:cubicBezTo>
                  <a:cubicBezTo>
                    <a:pt x="48" y="8"/>
                    <a:pt x="47" y="9"/>
                    <a:pt x="47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8"/>
                    <a:pt x="47" y="8"/>
                    <a:pt x="47" y="8"/>
                  </a:cubicBezTo>
                  <a:close/>
                  <a:moveTo>
                    <a:pt x="46" y="7"/>
                  </a:moveTo>
                  <a:cubicBezTo>
                    <a:pt x="46" y="7"/>
                    <a:pt x="46" y="7"/>
                    <a:pt x="47" y="7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8"/>
                    <a:pt x="46" y="7"/>
                    <a:pt x="46" y="7"/>
                  </a:cubicBezTo>
                  <a:close/>
                  <a:moveTo>
                    <a:pt x="38" y="5"/>
                  </a:moveTo>
                  <a:cubicBezTo>
                    <a:pt x="39" y="5"/>
                    <a:pt x="41" y="6"/>
                    <a:pt x="43" y="8"/>
                  </a:cubicBezTo>
                  <a:cubicBezTo>
                    <a:pt x="42" y="8"/>
                    <a:pt x="41" y="8"/>
                    <a:pt x="40" y="8"/>
                  </a:cubicBezTo>
                  <a:cubicBezTo>
                    <a:pt x="40" y="7"/>
                    <a:pt x="39" y="6"/>
                    <a:pt x="38" y="5"/>
                  </a:cubicBezTo>
                  <a:close/>
                  <a:moveTo>
                    <a:pt x="41" y="11"/>
                  </a:moveTo>
                  <a:cubicBezTo>
                    <a:pt x="41" y="10"/>
                    <a:pt x="41" y="10"/>
                    <a:pt x="41" y="9"/>
                  </a:cubicBezTo>
                  <a:cubicBezTo>
                    <a:pt x="41" y="9"/>
                    <a:pt x="42" y="8"/>
                    <a:pt x="43" y="8"/>
                  </a:cubicBezTo>
                  <a:cubicBezTo>
                    <a:pt x="43" y="8"/>
                    <a:pt x="43" y="8"/>
                    <a:pt x="44" y="8"/>
                  </a:cubicBezTo>
                  <a:cubicBezTo>
                    <a:pt x="43" y="9"/>
                    <a:pt x="42" y="9"/>
                    <a:pt x="42" y="10"/>
                  </a:cubicBezTo>
                  <a:cubicBezTo>
                    <a:pt x="42" y="10"/>
                    <a:pt x="41" y="10"/>
                    <a:pt x="41" y="11"/>
                  </a:cubicBezTo>
                  <a:close/>
                  <a:moveTo>
                    <a:pt x="44" y="13"/>
                  </a:moveTo>
                  <a:cubicBezTo>
                    <a:pt x="44" y="13"/>
                    <a:pt x="43" y="13"/>
                    <a:pt x="43" y="13"/>
                  </a:cubicBezTo>
                  <a:cubicBezTo>
                    <a:pt x="43" y="12"/>
                    <a:pt x="43" y="12"/>
                    <a:pt x="44" y="1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3"/>
                  </a:cubicBezTo>
                  <a:close/>
                  <a:moveTo>
                    <a:pt x="44" y="12"/>
                  </a:moveTo>
                  <a:cubicBezTo>
                    <a:pt x="44" y="12"/>
                    <a:pt x="44" y="11"/>
                    <a:pt x="44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1"/>
                    <a:pt x="44" y="11"/>
                    <a:pt x="45" y="11"/>
                  </a:cubicBezTo>
                  <a:cubicBezTo>
                    <a:pt x="45" y="11"/>
                    <a:pt x="45" y="12"/>
                    <a:pt x="44" y="12"/>
                  </a:cubicBezTo>
                  <a:close/>
                  <a:moveTo>
                    <a:pt x="44" y="11"/>
                  </a:moveTo>
                  <a:cubicBezTo>
                    <a:pt x="44" y="10"/>
                    <a:pt x="44" y="10"/>
                    <a:pt x="44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6" y="9"/>
                    <a:pt x="46" y="10"/>
                  </a:cubicBezTo>
                  <a:cubicBezTo>
                    <a:pt x="46" y="10"/>
                    <a:pt x="45" y="11"/>
                    <a:pt x="45" y="11"/>
                  </a:cubicBezTo>
                  <a:cubicBezTo>
                    <a:pt x="45" y="11"/>
                    <a:pt x="44" y="11"/>
                    <a:pt x="44" y="11"/>
                  </a:cubicBezTo>
                  <a:close/>
                  <a:moveTo>
                    <a:pt x="46" y="15"/>
                  </a:moveTo>
                  <a:cubicBezTo>
                    <a:pt x="46" y="15"/>
                    <a:pt x="46" y="15"/>
                    <a:pt x="46" y="14"/>
                  </a:cubicBezTo>
                  <a:cubicBezTo>
                    <a:pt x="46" y="14"/>
                    <a:pt x="47" y="14"/>
                    <a:pt x="47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6" y="15"/>
                    <a:pt x="46" y="15"/>
                    <a:pt x="46" y="15"/>
                  </a:cubicBezTo>
                  <a:close/>
                  <a:moveTo>
                    <a:pt x="47" y="13"/>
                  </a:moveTo>
                  <a:cubicBezTo>
                    <a:pt x="47" y="13"/>
                    <a:pt x="47" y="13"/>
                    <a:pt x="47" y="13"/>
                  </a:cubicBezTo>
                  <a:cubicBezTo>
                    <a:pt x="47" y="13"/>
                    <a:pt x="47" y="12"/>
                    <a:pt x="47" y="12"/>
                  </a:cubicBezTo>
                  <a:cubicBezTo>
                    <a:pt x="47" y="12"/>
                    <a:pt x="48" y="12"/>
                    <a:pt x="48" y="13"/>
                  </a:cubicBezTo>
                  <a:cubicBezTo>
                    <a:pt x="48" y="13"/>
                    <a:pt x="47" y="13"/>
                    <a:pt x="47" y="13"/>
                  </a:cubicBezTo>
                  <a:close/>
                  <a:moveTo>
                    <a:pt x="48" y="12"/>
                  </a:moveTo>
                  <a:cubicBezTo>
                    <a:pt x="48" y="12"/>
                    <a:pt x="47" y="12"/>
                    <a:pt x="47" y="12"/>
                  </a:cubicBezTo>
                  <a:cubicBezTo>
                    <a:pt x="47" y="12"/>
                    <a:pt x="47" y="11"/>
                    <a:pt x="48" y="11"/>
                  </a:cubicBezTo>
                  <a:cubicBezTo>
                    <a:pt x="48" y="11"/>
                    <a:pt x="48" y="12"/>
                    <a:pt x="49" y="12"/>
                  </a:cubicBezTo>
                  <a:cubicBezTo>
                    <a:pt x="48" y="12"/>
                    <a:pt x="48" y="12"/>
                    <a:pt x="48" y="12"/>
                  </a:cubicBezTo>
                  <a:close/>
                  <a:moveTo>
                    <a:pt x="48" y="10"/>
                  </a:moveTo>
                  <a:cubicBezTo>
                    <a:pt x="49" y="10"/>
                    <a:pt x="49" y="9"/>
                    <a:pt x="49" y="9"/>
                  </a:cubicBezTo>
                  <a:cubicBezTo>
                    <a:pt x="50" y="9"/>
                    <a:pt x="50" y="9"/>
                    <a:pt x="51" y="10"/>
                  </a:cubicBezTo>
                  <a:cubicBezTo>
                    <a:pt x="50" y="10"/>
                    <a:pt x="50" y="11"/>
                    <a:pt x="49" y="11"/>
                  </a:cubicBezTo>
                  <a:cubicBezTo>
                    <a:pt x="49" y="11"/>
                    <a:pt x="49" y="10"/>
                    <a:pt x="48" y="10"/>
                  </a:cubicBezTo>
                  <a:close/>
                  <a:moveTo>
                    <a:pt x="50" y="15"/>
                  </a:moveTo>
                  <a:cubicBezTo>
                    <a:pt x="50" y="15"/>
                    <a:pt x="50" y="15"/>
                    <a:pt x="50" y="15"/>
                  </a:cubicBezTo>
                  <a:cubicBezTo>
                    <a:pt x="49" y="15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5"/>
                    <a:pt x="50" y="15"/>
                  </a:cubicBezTo>
                  <a:close/>
                  <a:moveTo>
                    <a:pt x="51" y="12"/>
                  </a:moveTo>
                  <a:cubicBezTo>
                    <a:pt x="51" y="11"/>
                    <a:pt x="51" y="11"/>
                    <a:pt x="52" y="11"/>
                  </a:cubicBezTo>
                  <a:cubicBezTo>
                    <a:pt x="52" y="11"/>
                    <a:pt x="52" y="11"/>
                    <a:pt x="53" y="12"/>
                  </a:cubicBezTo>
                  <a:cubicBezTo>
                    <a:pt x="52" y="12"/>
                    <a:pt x="52" y="12"/>
                    <a:pt x="51" y="13"/>
                  </a:cubicBezTo>
                  <a:cubicBezTo>
                    <a:pt x="51" y="12"/>
                    <a:pt x="51" y="12"/>
                    <a:pt x="51" y="12"/>
                  </a:cubicBezTo>
                  <a:close/>
                  <a:moveTo>
                    <a:pt x="52" y="13"/>
                  </a:moveTo>
                  <a:cubicBezTo>
                    <a:pt x="52" y="13"/>
                    <a:pt x="52" y="12"/>
                    <a:pt x="53" y="12"/>
                  </a:cubicBezTo>
                  <a:cubicBezTo>
                    <a:pt x="53" y="12"/>
                    <a:pt x="53" y="13"/>
                    <a:pt x="54" y="13"/>
                  </a:cubicBezTo>
                  <a:cubicBezTo>
                    <a:pt x="53" y="13"/>
                    <a:pt x="52" y="13"/>
                    <a:pt x="52" y="13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4" y="13"/>
                    <a:pt x="54" y="14"/>
                    <a:pt x="54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2" y="14"/>
                    <a:pt x="52" y="13"/>
                    <a:pt x="52" y="13"/>
                  </a:cubicBezTo>
                  <a:close/>
                  <a:moveTo>
                    <a:pt x="53" y="15"/>
                  </a:moveTo>
                  <a:cubicBezTo>
                    <a:pt x="53" y="14"/>
                    <a:pt x="53" y="14"/>
                    <a:pt x="53" y="14"/>
                  </a:cubicBezTo>
                  <a:cubicBezTo>
                    <a:pt x="53" y="14"/>
                    <a:pt x="54" y="14"/>
                    <a:pt x="54" y="14"/>
                  </a:cubicBezTo>
                  <a:cubicBezTo>
                    <a:pt x="54" y="14"/>
                    <a:pt x="54" y="15"/>
                    <a:pt x="54" y="15"/>
                  </a:cubicBezTo>
                  <a:cubicBezTo>
                    <a:pt x="54" y="15"/>
                    <a:pt x="53" y="15"/>
                    <a:pt x="53" y="15"/>
                  </a:cubicBezTo>
                  <a:close/>
                  <a:moveTo>
                    <a:pt x="55" y="13"/>
                  </a:moveTo>
                  <a:cubicBezTo>
                    <a:pt x="57" y="13"/>
                    <a:pt x="57" y="13"/>
                    <a:pt x="57" y="13"/>
                  </a:cubicBezTo>
                  <a:cubicBezTo>
                    <a:pt x="57" y="13"/>
                    <a:pt x="56" y="13"/>
                    <a:pt x="55" y="13"/>
                  </a:cubicBezTo>
                  <a:cubicBezTo>
                    <a:pt x="55" y="13"/>
                    <a:pt x="54" y="12"/>
                    <a:pt x="54" y="11"/>
                  </a:cubicBezTo>
                  <a:cubicBezTo>
                    <a:pt x="55" y="10"/>
                    <a:pt x="56" y="10"/>
                    <a:pt x="56" y="10"/>
                  </a:cubicBezTo>
                  <a:cubicBezTo>
                    <a:pt x="55" y="10"/>
                    <a:pt x="54" y="11"/>
                    <a:pt x="53" y="11"/>
                  </a:cubicBezTo>
                  <a:cubicBezTo>
                    <a:pt x="53" y="11"/>
                    <a:pt x="53" y="10"/>
                    <a:pt x="52" y="10"/>
                  </a:cubicBezTo>
                  <a:cubicBezTo>
                    <a:pt x="53" y="9"/>
                    <a:pt x="54" y="8"/>
                    <a:pt x="55" y="8"/>
                  </a:cubicBezTo>
                  <a:cubicBezTo>
                    <a:pt x="57" y="10"/>
                    <a:pt x="58" y="11"/>
                    <a:pt x="58" y="13"/>
                  </a:cubicBezTo>
                  <a:cubicBezTo>
                    <a:pt x="58" y="13"/>
                    <a:pt x="57" y="14"/>
                    <a:pt x="56" y="14"/>
                  </a:cubicBezTo>
                  <a:cubicBezTo>
                    <a:pt x="56" y="14"/>
                    <a:pt x="56" y="14"/>
                    <a:pt x="55" y="14"/>
                  </a:cubicBezTo>
                  <a:cubicBezTo>
                    <a:pt x="55" y="14"/>
                    <a:pt x="55" y="13"/>
                    <a:pt x="55" y="13"/>
                  </a:cubicBezTo>
                  <a:close/>
                  <a:moveTo>
                    <a:pt x="57" y="16"/>
                  </a:moveTo>
                  <a:cubicBezTo>
                    <a:pt x="57" y="16"/>
                    <a:pt x="57" y="17"/>
                    <a:pt x="57" y="17"/>
                  </a:cubicBezTo>
                  <a:cubicBezTo>
                    <a:pt x="57" y="17"/>
                    <a:pt x="57" y="16"/>
                    <a:pt x="57" y="16"/>
                  </a:cubicBezTo>
                  <a:cubicBezTo>
                    <a:pt x="56" y="16"/>
                    <a:pt x="56" y="15"/>
                    <a:pt x="56" y="15"/>
                  </a:cubicBezTo>
                  <a:cubicBezTo>
                    <a:pt x="56" y="15"/>
                    <a:pt x="56" y="14"/>
                    <a:pt x="57" y="14"/>
                  </a:cubicBezTo>
                  <a:cubicBezTo>
                    <a:pt x="57" y="15"/>
                    <a:pt x="58" y="15"/>
                    <a:pt x="58" y="15"/>
                  </a:cubicBezTo>
                  <a:cubicBezTo>
                    <a:pt x="58" y="16"/>
                    <a:pt x="57" y="16"/>
                    <a:pt x="57" y="16"/>
                  </a:cubicBezTo>
                  <a:close/>
                  <a:moveTo>
                    <a:pt x="58" y="14"/>
                  </a:moveTo>
                  <a:cubicBezTo>
                    <a:pt x="58" y="14"/>
                    <a:pt x="57" y="14"/>
                    <a:pt x="57" y="14"/>
                  </a:cubicBezTo>
                  <a:cubicBezTo>
                    <a:pt x="57" y="14"/>
                    <a:pt x="58" y="14"/>
                    <a:pt x="58" y="13"/>
                  </a:cubicBezTo>
                  <a:cubicBezTo>
                    <a:pt x="58" y="14"/>
                    <a:pt x="58" y="14"/>
                    <a:pt x="58" y="14"/>
                  </a:cubicBezTo>
                  <a:close/>
                  <a:moveTo>
                    <a:pt x="60" y="17"/>
                  </a:moveTo>
                  <a:cubicBezTo>
                    <a:pt x="60" y="17"/>
                    <a:pt x="60" y="17"/>
                    <a:pt x="60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17"/>
                    <a:pt x="60" y="17"/>
                    <a:pt x="60" y="17"/>
                  </a:cubicBezTo>
                  <a:close/>
                  <a:moveTo>
                    <a:pt x="61" y="16"/>
                  </a:moveTo>
                  <a:cubicBezTo>
                    <a:pt x="61" y="16"/>
                    <a:pt x="60" y="16"/>
                    <a:pt x="60" y="16"/>
                  </a:cubicBezTo>
                  <a:cubicBezTo>
                    <a:pt x="60" y="16"/>
                    <a:pt x="60" y="15"/>
                    <a:pt x="60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1" y="15"/>
                    <a:pt x="61" y="16"/>
                    <a:pt x="61" y="16"/>
                  </a:cubicBezTo>
                  <a:close/>
                  <a:moveTo>
                    <a:pt x="83" y="5"/>
                  </a:moveTo>
                  <a:cubicBezTo>
                    <a:pt x="87" y="6"/>
                    <a:pt x="90" y="8"/>
                    <a:pt x="91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0"/>
                    <a:pt x="89" y="9"/>
                    <a:pt x="87" y="9"/>
                  </a:cubicBezTo>
                  <a:cubicBezTo>
                    <a:pt x="86" y="8"/>
                    <a:pt x="84" y="6"/>
                    <a:pt x="81" y="5"/>
                  </a:cubicBezTo>
                  <a:cubicBezTo>
                    <a:pt x="82" y="5"/>
                    <a:pt x="82" y="5"/>
                    <a:pt x="83" y="5"/>
                  </a:cubicBezTo>
                  <a:close/>
                  <a:moveTo>
                    <a:pt x="91" y="11"/>
                  </a:moveTo>
                  <a:cubicBezTo>
                    <a:pt x="90" y="11"/>
                    <a:pt x="90" y="11"/>
                    <a:pt x="90" y="11"/>
                  </a:cubicBezTo>
                  <a:cubicBezTo>
                    <a:pt x="89" y="10"/>
                    <a:pt x="88" y="10"/>
                    <a:pt x="88" y="9"/>
                  </a:cubicBezTo>
                  <a:cubicBezTo>
                    <a:pt x="89" y="10"/>
                    <a:pt x="89" y="10"/>
                    <a:pt x="91" y="11"/>
                  </a:cubicBezTo>
                  <a:close/>
                  <a:moveTo>
                    <a:pt x="72" y="8"/>
                  </a:moveTo>
                  <a:cubicBezTo>
                    <a:pt x="73" y="8"/>
                    <a:pt x="73" y="8"/>
                    <a:pt x="73" y="9"/>
                  </a:cubicBezTo>
                  <a:cubicBezTo>
                    <a:pt x="70" y="11"/>
                    <a:pt x="67" y="12"/>
                    <a:pt x="66" y="14"/>
                  </a:cubicBezTo>
                  <a:cubicBezTo>
                    <a:pt x="65" y="14"/>
                    <a:pt x="65" y="13"/>
                    <a:pt x="64" y="13"/>
                  </a:cubicBezTo>
                  <a:cubicBezTo>
                    <a:pt x="66" y="10"/>
                    <a:pt x="70" y="9"/>
                    <a:pt x="72" y="8"/>
                  </a:cubicBezTo>
                  <a:close/>
                  <a:moveTo>
                    <a:pt x="63" y="18"/>
                  </a:moveTo>
                  <a:cubicBezTo>
                    <a:pt x="63" y="18"/>
                    <a:pt x="63" y="17"/>
                    <a:pt x="63" y="17"/>
                  </a:cubicBezTo>
                  <a:cubicBezTo>
                    <a:pt x="63" y="16"/>
                    <a:pt x="63" y="14"/>
                    <a:pt x="64" y="13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4" y="16"/>
                    <a:pt x="63" y="17"/>
                    <a:pt x="63" y="18"/>
                  </a:cubicBezTo>
                  <a:close/>
                  <a:moveTo>
                    <a:pt x="65" y="20"/>
                  </a:moveTo>
                  <a:cubicBezTo>
                    <a:pt x="66" y="18"/>
                    <a:pt x="66" y="17"/>
                    <a:pt x="67" y="16"/>
                  </a:cubicBezTo>
                  <a:cubicBezTo>
                    <a:pt x="67" y="16"/>
                    <a:pt x="67" y="17"/>
                    <a:pt x="67" y="17"/>
                  </a:cubicBezTo>
                  <a:cubicBezTo>
                    <a:pt x="66" y="19"/>
                    <a:pt x="65" y="20"/>
                    <a:pt x="65" y="20"/>
                  </a:cubicBezTo>
                  <a:close/>
                  <a:moveTo>
                    <a:pt x="73" y="18"/>
                  </a:moveTo>
                  <a:cubicBezTo>
                    <a:pt x="73" y="19"/>
                    <a:pt x="72" y="19"/>
                    <a:pt x="72" y="20"/>
                  </a:cubicBezTo>
                  <a:cubicBezTo>
                    <a:pt x="69" y="17"/>
                    <a:pt x="75" y="14"/>
                    <a:pt x="75" y="14"/>
                  </a:cubicBezTo>
                  <a:cubicBezTo>
                    <a:pt x="72" y="16"/>
                    <a:pt x="70" y="17"/>
                    <a:pt x="69" y="18"/>
                  </a:cubicBezTo>
                  <a:cubicBezTo>
                    <a:pt x="69" y="18"/>
                    <a:pt x="69" y="18"/>
                    <a:pt x="69" y="18"/>
                  </a:cubicBezTo>
                  <a:cubicBezTo>
                    <a:pt x="70" y="14"/>
                    <a:pt x="75" y="12"/>
                    <a:pt x="75" y="12"/>
                  </a:cubicBezTo>
                  <a:cubicBezTo>
                    <a:pt x="72" y="13"/>
                    <a:pt x="70" y="15"/>
                    <a:pt x="68" y="16"/>
                  </a:cubicBezTo>
                  <a:cubicBezTo>
                    <a:pt x="68" y="16"/>
                    <a:pt x="67" y="16"/>
                    <a:pt x="67" y="15"/>
                  </a:cubicBezTo>
                  <a:cubicBezTo>
                    <a:pt x="69" y="13"/>
                    <a:pt x="71" y="11"/>
                    <a:pt x="74" y="9"/>
                  </a:cubicBezTo>
                  <a:cubicBezTo>
                    <a:pt x="77" y="11"/>
                    <a:pt x="79" y="12"/>
                    <a:pt x="80" y="14"/>
                  </a:cubicBezTo>
                  <a:cubicBezTo>
                    <a:pt x="80" y="14"/>
                    <a:pt x="79" y="14"/>
                    <a:pt x="79" y="14"/>
                  </a:cubicBezTo>
                  <a:cubicBezTo>
                    <a:pt x="78" y="14"/>
                    <a:pt x="77" y="13"/>
                    <a:pt x="75" y="13"/>
                  </a:cubicBezTo>
                  <a:cubicBezTo>
                    <a:pt x="75" y="13"/>
                    <a:pt x="77" y="13"/>
                    <a:pt x="79" y="14"/>
                  </a:cubicBezTo>
                  <a:cubicBezTo>
                    <a:pt x="79" y="14"/>
                    <a:pt x="78" y="15"/>
                    <a:pt x="78" y="15"/>
                  </a:cubicBezTo>
                  <a:cubicBezTo>
                    <a:pt x="77" y="14"/>
                    <a:pt x="76" y="14"/>
                    <a:pt x="75" y="13"/>
                  </a:cubicBezTo>
                  <a:cubicBezTo>
                    <a:pt x="75" y="13"/>
                    <a:pt x="76" y="14"/>
                    <a:pt x="77" y="15"/>
                  </a:cubicBezTo>
                  <a:cubicBezTo>
                    <a:pt x="77" y="15"/>
                    <a:pt x="76" y="16"/>
                    <a:pt x="76" y="16"/>
                  </a:cubicBezTo>
                  <a:cubicBezTo>
                    <a:pt x="75" y="16"/>
                    <a:pt x="75" y="15"/>
                    <a:pt x="74" y="15"/>
                  </a:cubicBezTo>
                  <a:cubicBezTo>
                    <a:pt x="74" y="15"/>
                    <a:pt x="75" y="15"/>
                    <a:pt x="76" y="16"/>
                  </a:cubicBezTo>
                  <a:cubicBezTo>
                    <a:pt x="75" y="17"/>
                    <a:pt x="74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18"/>
                    <a:pt x="73" y="18"/>
                    <a:pt x="73" y="18"/>
                  </a:cubicBezTo>
                  <a:close/>
                  <a:moveTo>
                    <a:pt x="74" y="19"/>
                  </a:moveTo>
                  <a:cubicBezTo>
                    <a:pt x="75" y="19"/>
                    <a:pt x="75" y="19"/>
                    <a:pt x="75" y="19"/>
                  </a:cubicBezTo>
                  <a:cubicBezTo>
                    <a:pt x="75" y="19"/>
                    <a:pt x="75" y="19"/>
                    <a:pt x="75" y="19"/>
                  </a:cubicBezTo>
                  <a:cubicBezTo>
                    <a:pt x="75" y="19"/>
                    <a:pt x="75" y="19"/>
                    <a:pt x="74" y="19"/>
                  </a:cubicBezTo>
                  <a:close/>
                  <a:moveTo>
                    <a:pt x="76" y="19"/>
                  </a:moveTo>
                  <a:cubicBezTo>
                    <a:pt x="76" y="19"/>
                    <a:pt x="76" y="19"/>
                    <a:pt x="76" y="19"/>
                  </a:cubicBezTo>
                  <a:cubicBezTo>
                    <a:pt x="75" y="19"/>
                    <a:pt x="75" y="19"/>
                    <a:pt x="75" y="19"/>
                  </a:cubicBezTo>
                  <a:cubicBezTo>
                    <a:pt x="75" y="18"/>
                    <a:pt x="76" y="18"/>
                    <a:pt x="76" y="17"/>
                  </a:cubicBezTo>
                  <a:cubicBezTo>
                    <a:pt x="76" y="18"/>
                    <a:pt x="76" y="19"/>
                    <a:pt x="76" y="19"/>
                  </a:cubicBezTo>
                  <a:close/>
                  <a:moveTo>
                    <a:pt x="78" y="18"/>
                  </a:moveTo>
                  <a:cubicBezTo>
                    <a:pt x="78" y="18"/>
                    <a:pt x="78" y="18"/>
                    <a:pt x="78" y="19"/>
                  </a:cubicBezTo>
                  <a:cubicBezTo>
                    <a:pt x="78" y="18"/>
                    <a:pt x="77" y="18"/>
                    <a:pt x="77" y="17"/>
                  </a:cubicBezTo>
                  <a:cubicBezTo>
                    <a:pt x="77" y="17"/>
                    <a:pt x="77" y="16"/>
                    <a:pt x="78" y="16"/>
                  </a:cubicBezTo>
                  <a:cubicBezTo>
                    <a:pt x="78" y="17"/>
                    <a:pt x="78" y="17"/>
                    <a:pt x="78" y="18"/>
                  </a:cubicBezTo>
                  <a:close/>
                  <a:moveTo>
                    <a:pt x="79" y="15"/>
                  </a:moveTo>
                  <a:cubicBezTo>
                    <a:pt x="79" y="15"/>
                    <a:pt x="79" y="15"/>
                    <a:pt x="80" y="15"/>
                  </a:cubicBezTo>
                  <a:cubicBezTo>
                    <a:pt x="80" y="15"/>
                    <a:pt x="81" y="15"/>
                    <a:pt x="81" y="15"/>
                  </a:cubicBezTo>
                  <a:cubicBezTo>
                    <a:pt x="81" y="15"/>
                    <a:pt x="81" y="16"/>
                    <a:pt x="81" y="16"/>
                  </a:cubicBezTo>
                  <a:cubicBezTo>
                    <a:pt x="81" y="16"/>
                    <a:pt x="80" y="17"/>
                    <a:pt x="80" y="17"/>
                  </a:cubicBezTo>
                  <a:cubicBezTo>
                    <a:pt x="79" y="17"/>
                    <a:pt x="79" y="16"/>
                    <a:pt x="79" y="15"/>
                  </a:cubicBezTo>
                  <a:close/>
                  <a:moveTo>
                    <a:pt x="80" y="14"/>
                  </a:moveTo>
                  <a:cubicBezTo>
                    <a:pt x="80" y="14"/>
                    <a:pt x="80" y="14"/>
                    <a:pt x="80" y="14"/>
                  </a:cubicBezTo>
                  <a:cubicBezTo>
                    <a:pt x="81" y="14"/>
                    <a:pt x="81" y="15"/>
                    <a:pt x="81" y="15"/>
                  </a:cubicBezTo>
                  <a:cubicBezTo>
                    <a:pt x="81" y="15"/>
                    <a:pt x="80" y="15"/>
                    <a:pt x="80" y="14"/>
                  </a:cubicBezTo>
                  <a:close/>
                  <a:moveTo>
                    <a:pt x="81" y="18"/>
                  </a:moveTo>
                  <a:cubicBezTo>
                    <a:pt x="81" y="18"/>
                    <a:pt x="80" y="18"/>
                    <a:pt x="80" y="18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1" y="18"/>
                    <a:pt x="81" y="18"/>
                    <a:pt x="81" y="17"/>
                  </a:cubicBezTo>
                  <a:cubicBezTo>
                    <a:pt x="81" y="17"/>
                    <a:pt x="81" y="18"/>
                    <a:pt x="81" y="18"/>
                  </a:cubicBezTo>
                  <a:close/>
                  <a:moveTo>
                    <a:pt x="75" y="9"/>
                  </a:moveTo>
                  <a:cubicBezTo>
                    <a:pt x="77" y="7"/>
                    <a:pt x="79" y="6"/>
                    <a:pt x="81" y="6"/>
                  </a:cubicBezTo>
                  <a:cubicBezTo>
                    <a:pt x="83" y="7"/>
                    <a:pt x="86" y="9"/>
                    <a:pt x="88" y="12"/>
                  </a:cubicBezTo>
                  <a:cubicBezTo>
                    <a:pt x="88" y="12"/>
                    <a:pt x="87" y="12"/>
                    <a:pt x="86" y="13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7" y="12"/>
                    <a:pt x="88" y="12"/>
                    <a:pt x="88" y="12"/>
                  </a:cubicBezTo>
                  <a:cubicBezTo>
                    <a:pt x="87" y="12"/>
                    <a:pt x="86" y="12"/>
                    <a:pt x="86" y="12"/>
                  </a:cubicBezTo>
                  <a:cubicBezTo>
                    <a:pt x="84" y="11"/>
                    <a:pt x="83" y="10"/>
                    <a:pt x="81" y="9"/>
                  </a:cubicBezTo>
                  <a:cubicBezTo>
                    <a:pt x="81" y="9"/>
                    <a:pt x="83" y="10"/>
                    <a:pt x="85" y="12"/>
                  </a:cubicBezTo>
                  <a:cubicBezTo>
                    <a:pt x="84" y="12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2"/>
                    <a:pt x="81" y="12"/>
                    <a:pt x="81" y="12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1" y="13"/>
                  </a:cubicBezTo>
                  <a:cubicBezTo>
                    <a:pt x="79" y="11"/>
                    <a:pt x="77" y="10"/>
                    <a:pt x="75" y="9"/>
                  </a:cubicBezTo>
                  <a:close/>
                  <a:moveTo>
                    <a:pt x="83" y="13"/>
                  </a:moveTo>
                  <a:cubicBezTo>
                    <a:pt x="84" y="13"/>
                    <a:pt x="84" y="13"/>
                    <a:pt x="85" y="12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85" y="13"/>
                    <a:pt x="85" y="13"/>
                    <a:pt x="85" y="14"/>
                  </a:cubicBezTo>
                  <a:cubicBezTo>
                    <a:pt x="84" y="13"/>
                    <a:pt x="84" y="13"/>
                    <a:pt x="83" y="13"/>
                  </a:cubicBezTo>
                  <a:close/>
                  <a:moveTo>
                    <a:pt x="84" y="14"/>
                  </a:moveTo>
                  <a:cubicBezTo>
                    <a:pt x="84" y="14"/>
                    <a:pt x="84" y="14"/>
                    <a:pt x="84" y="14"/>
                  </a:cubicBezTo>
                  <a:cubicBezTo>
                    <a:pt x="84" y="14"/>
                    <a:pt x="84" y="14"/>
                    <a:pt x="83" y="13"/>
                  </a:cubicBezTo>
                  <a:cubicBezTo>
                    <a:pt x="84" y="14"/>
                    <a:pt x="84" y="14"/>
                    <a:pt x="84" y="14"/>
                  </a:cubicBezTo>
                  <a:close/>
                  <a:moveTo>
                    <a:pt x="86" y="14"/>
                  </a:moveTo>
                  <a:cubicBezTo>
                    <a:pt x="86" y="14"/>
                    <a:pt x="86" y="14"/>
                    <a:pt x="86" y="15"/>
                  </a:cubicBezTo>
                  <a:cubicBezTo>
                    <a:pt x="86" y="14"/>
                    <a:pt x="86" y="14"/>
                    <a:pt x="85" y="14"/>
                  </a:cubicBezTo>
                  <a:cubicBezTo>
                    <a:pt x="86" y="14"/>
                    <a:pt x="86" y="14"/>
                    <a:pt x="86" y="14"/>
                  </a:cubicBezTo>
                  <a:close/>
                  <a:moveTo>
                    <a:pt x="82" y="14"/>
                  </a:moveTo>
                  <a:cubicBezTo>
                    <a:pt x="82" y="13"/>
                    <a:pt x="82" y="13"/>
                    <a:pt x="83" y="13"/>
                  </a:cubicBezTo>
                  <a:cubicBezTo>
                    <a:pt x="83" y="14"/>
                    <a:pt x="83" y="14"/>
                    <a:pt x="84" y="14"/>
                  </a:cubicBezTo>
                  <a:cubicBezTo>
                    <a:pt x="83" y="14"/>
                    <a:pt x="83" y="15"/>
                    <a:pt x="83" y="15"/>
                  </a:cubicBezTo>
                  <a:cubicBezTo>
                    <a:pt x="83" y="14"/>
                    <a:pt x="82" y="14"/>
                    <a:pt x="82" y="14"/>
                  </a:cubicBezTo>
                  <a:close/>
                  <a:moveTo>
                    <a:pt x="85" y="16"/>
                  </a:moveTo>
                  <a:cubicBezTo>
                    <a:pt x="84" y="16"/>
                    <a:pt x="84" y="16"/>
                    <a:pt x="84" y="16"/>
                  </a:cubicBezTo>
                  <a:cubicBezTo>
                    <a:pt x="84" y="16"/>
                    <a:pt x="84" y="16"/>
                    <a:pt x="83" y="15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6"/>
                    <a:pt x="85" y="16"/>
                  </a:cubicBezTo>
                  <a:close/>
                  <a:moveTo>
                    <a:pt x="85" y="14"/>
                  </a:moveTo>
                  <a:cubicBezTo>
                    <a:pt x="85" y="14"/>
                    <a:pt x="85" y="14"/>
                    <a:pt x="85" y="14"/>
                  </a:cubicBezTo>
                  <a:cubicBezTo>
                    <a:pt x="86" y="15"/>
                    <a:pt x="86" y="15"/>
                    <a:pt x="87" y="15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6"/>
                    <a:pt x="86" y="16"/>
                    <a:pt x="86" y="16"/>
                  </a:cubicBezTo>
                  <a:cubicBezTo>
                    <a:pt x="86" y="15"/>
                    <a:pt x="85" y="15"/>
                    <a:pt x="85" y="14"/>
                  </a:cubicBezTo>
                  <a:close/>
                  <a:moveTo>
                    <a:pt x="86" y="16"/>
                  </a:moveTo>
                  <a:cubicBezTo>
                    <a:pt x="86" y="16"/>
                    <a:pt x="87" y="16"/>
                    <a:pt x="87" y="16"/>
                  </a:cubicBezTo>
                  <a:cubicBezTo>
                    <a:pt x="87" y="16"/>
                    <a:pt x="87" y="16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6"/>
                    <a:pt x="86" y="16"/>
                    <a:pt x="86" y="16"/>
                  </a:cubicBezTo>
                  <a:close/>
                  <a:moveTo>
                    <a:pt x="87" y="18"/>
                  </a:moveTo>
                  <a:cubicBezTo>
                    <a:pt x="87" y="18"/>
                    <a:pt x="87" y="18"/>
                    <a:pt x="87" y="18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8"/>
                  </a:cubicBezTo>
                  <a:close/>
                  <a:moveTo>
                    <a:pt x="90" y="17"/>
                  </a:moveTo>
                  <a:cubicBezTo>
                    <a:pt x="89" y="16"/>
                    <a:pt x="89" y="14"/>
                    <a:pt x="87" y="13"/>
                  </a:cubicBezTo>
                  <a:cubicBezTo>
                    <a:pt x="87" y="13"/>
                    <a:pt x="88" y="12"/>
                    <a:pt x="88" y="12"/>
                  </a:cubicBezTo>
                  <a:cubicBezTo>
                    <a:pt x="90" y="14"/>
                    <a:pt x="90" y="15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lose/>
                  <a:moveTo>
                    <a:pt x="90" y="11"/>
                  </a:moveTo>
                  <a:cubicBezTo>
                    <a:pt x="90" y="11"/>
                    <a:pt x="91" y="11"/>
                    <a:pt x="91" y="11"/>
                  </a:cubicBezTo>
                  <a:cubicBezTo>
                    <a:pt x="91" y="11"/>
                    <a:pt x="91" y="11"/>
                    <a:pt x="92" y="11"/>
                  </a:cubicBezTo>
                  <a:cubicBezTo>
                    <a:pt x="92" y="12"/>
                    <a:pt x="92" y="13"/>
                    <a:pt x="92" y="14"/>
                  </a:cubicBezTo>
                  <a:cubicBezTo>
                    <a:pt x="92" y="13"/>
                    <a:pt x="91" y="12"/>
                    <a:pt x="90" y="11"/>
                  </a:cubicBezTo>
                  <a:close/>
                  <a:moveTo>
                    <a:pt x="95" y="15"/>
                  </a:moveTo>
                  <a:cubicBezTo>
                    <a:pt x="95" y="14"/>
                    <a:pt x="94" y="13"/>
                    <a:pt x="94" y="13"/>
                  </a:cubicBezTo>
                  <a:cubicBezTo>
                    <a:pt x="95" y="13"/>
                    <a:pt x="95" y="13"/>
                    <a:pt x="96" y="14"/>
                  </a:cubicBezTo>
                  <a:cubicBezTo>
                    <a:pt x="95" y="15"/>
                    <a:pt x="95" y="15"/>
                    <a:pt x="95" y="15"/>
                  </a:cubicBezTo>
                  <a:close/>
                  <a:moveTo>
                    <a:pt x="96" y="12"/>
                  </a:moveTo>
                  <a:cubicBezTo>
                    <a:pt x="96" y="12"/>
                    <a:pt x="96" y="13"/>
                    <a:pt x="96" y="13"/>
                  </a:cubicBezTo>
                  <a:cubicBezTo>
                    <a:pt x="95" y="13"/>
                    <a:pt x="94" y="12"/>
                    <a:pt x="93" y="12"/>
                  </a:cubicBezTo>
                  <a:cubicBezTo>
                    <a:pt x="93" y="11"/>
                    <a:pt x="93" y="11"/>
                    <a:pt x="92" y="10"/>
                  </a:cubicBezTo>
                  <a:cubicBezTo>
                    <a:pt x="94" y="9"/>
                    <a:pt x="95" y="9"/>
                    <a:pt x="96" y="9"/>
                  </a:cubicBezTo>
                  <a:cubicBezTo>
                    <a:pt x="96" y="9"/>
                    <a:pt x="96" y="10"/>
                    <a:pt x="96" y="11"/>
                  </a:cubicBezTo>
                  <a:cubicBezTo>
                    <a:pt x="95" y="11"/>
                    <a:pt x="94" y="11"/>
                    <a:pt x="94" y="11"/>
                  </a:cubicBezTo>
                  <a:cubicBezTo>
                    <a:pt x="95" y="11"/>
                    <a:pt x="95" y="11"/>
                    <a:pt x="96" y="12"/>
                  </a:cubicBezTo>
                  <a:close/>
                  <a:moveTo>
                    <a:pt x="98" y="15"/>
                  </a:moveTo>
                  <a:cubicBezTo>
                    <a:pt x="98" y="15"/>
                    <a:pt x="98" y="15"/>
                    <a:pt x="98" y="15"/>
                  </a:cubicBezTo>
                  <a:cubicBezTo>
                    <a:pt x="99" y="14"/>
                    <a:pt x="98" y="13"/>
                    <a:pt x="98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9" y="14"/>
                    <a:pt x="98" y="15"/>
                  </a:cubicBezTo>
                  <a:close/>
                  <a:moveTo>
                    <a:pt x="113" y="4"/>
                  </a:moveTo>
                  <a:cubicBezTo>
                    <a:pt x="113" y="5"/>
                    <a:pt x="114" y="5"/>
                    <a:pt x="114" y="5"/>
                  </a:cubicBezTo>
                  <a:cubicBezTo>
                    <a:pt x="113" y="5"/>
                    <a:pt x="113" y="5"/>
                    <a:pt x="112" y="6"/>
                  </a:cubicBezTo>
                  <a:cubicBezTo>
                    <a:pt x="112" y="5"/>
                    <a:pt x="112" y="5"/>
                    <a:pt x="111" y="5"/>
                  </a:cubicBezTo>
                  <a:cubicBezTo>
                    <a:pt x="112" y="5"/>
                    <a:pt x="113" y="5"/>
                    <a:pt x="113" y="4"/>
                  </a:cubicBezTo>
                  <a:close/>
                  <a:moveTo>
                    <a:pt x="113" y="9"/>
                  </a:moveTo>
                  <a:cubicBezTo>
                    <a:pt x="112" y="9"/>
                    <a:pt x="111" y="8"/>
                    <a:pt x="110" y="8"/>
                  </a:cubicBezTo>
                  <a:cubicBezTo>
                    <a:pt x="111" y="7"/>
                    <a:pt x="112" y="7"/>
                    <a:pt x="112" y="6"/>
                  </a:cubicBezTo>
                  <a:cubicBezTo>
                    <a:pt x="114" y="8"/>
                    <a:pt x="116" y="9"/>
                    <a:pt x="117" y="10"/>
                  </a:cubicBezTo>
                  <a:cubicBezTo>
                    <a:pt x="116" y="10"/>
                    <a:pt x="115" y="9"/>
                    <a:pt x="114" y="9"/>
                  </a:cubicBezTo>
                  <a:cubicBezTo>
                    <a:pt x="114" y="9"/>
                    <a:pt x="114" y="9"/>
                    <a:pt x="114" y="9"/>
                  </a:cubicBezTo>
                  <a:cubicBezTo>
                    <a:pt x="114" y="9"/>
                    <a:pt x="114" y="9"/>
                    <a:pt x="113" y="9"/>
                  </a:cubicBezTo>
                  <a:close/>
                  <a:moveTo>
                    <a:pt x="112" y="10"/>
                  </a:moveTo>
                  <a:cubicBezTo>
                    <a:pt x="111" y="10"/>
                    <a:pt x="110" y="11"/>
                    <a:pt x="109" y="11"/>
                  </a:cubicBezTo>
                  <a:cubicBezTo>
                    <a:pt x="109" y="11"/>
                    <a:pt x="108" y="10"/>
                    <a:pt x="108" y="10"/>
                  </a:cubicBezTo>
                  <a:cubicBezTo>
                    <a:pt x="108" y="9"/>
                    <a:pt x="109" y="9"/>
                    <a:pt x="110" y="8"/>
                  </a:cubicBezTo>
                  <a:cubicBezTo>
                    <a:pt x="111" y="8"/>
                    <a:pt x="112" y="9"/>
                    <a:pt x="113" y="9"/>
                  </a:cubicBezTo>
                  <a:cubicBezTo>
                    <a:pt x="113" y="9"/>
                    <a:pt x="113" y="9"/>
                    <a:pt x="112" y="10"/>
                  </a:cubicBezTo>
                  <a:cubicBezTo>
                    <a:pt x="112" y="9"/>
                    <a:pt x="111" y="9"/>
                    <a:pt x="110" y="9"/>
                  </a:cubicBezTo>
                  <a:cubicBezTo>
                    <a:pt x="110" y="9"/>
                    <a:pt x="111" y="9"/>
                    <a:pt x="112" y="10"/>
                  </a:cubicBezTo>
                  <a:close/>
                  <a:moveTo>
                    <a:pt x="111" y="5"/>
                  </a:moveTo>
                  <a:cubicBezTo>
                    <a:pt x="111" y="5"/>
                    <a:pt x="111" y="6"/>
                    <a:pt x="112" y="6"/>
                  </a:cubicBezTo>
                  <a:cubicBezTo>
                    <a:pt x="110" y="7"/>
                    <a:pt x="108" y="8"/>
                    <a:pt x="107" y="9"/>
                  </a:cubicBezTo>
                  <a:cubicBezTo>
                    <a:pt x="106" y="9"/>
                    <a:pt x="105" y="9"/>
                    <a:pt x="105" y="8"/>
                  </a:cubicBezTo>
                  <a:cubicBezTo>
                    <a:pt x="107" y="7"/>
                    <a:pt x="109" y="6"/>
                    <a:pt x="111" y="5"/>
                  </a:cubicBezTo>
                  <a:close/>
                  <a:moveTo>
                    <a:pt x="104" y="9"/>
                  </a:moveTo>
                  <a:cubicBezTo>
                    <a:pt x="105" y="9"/>
                    <a:pt x="106" y="9"/>
                    <a:pt x="106" y="10"/>
                  </a:cubicBezTo>
                  <a:cubicBezTo>
                    <a:pt x="105" y="10"/>
                    <a:pt x="105" y="11"/>
                    <a:pt x="104" y="11"/>
                  </a:cubicBezTo>
                  <a:cubicBezTo>
                    <a:pt x="104" y="11"/>
                    <a:pt x="103" y="11"/>
                    <a:pt x="103" y="10"/>
                  </a:cubicBezTo>
                  <a:cubicBezTo>
                    <a:pt x="103" y="10"/>
                    <a:pt x="104" y="9"/>
                    <a:pt x="104" y="9"/>
                  </a:cubicBezTo>
                  <a:close/>
                  <a:moveTo>
                    <a:pt x="101" y="16"/>
                  </a:moveTo>
                  <a:cubicBezTo>
                    <a:pt x="101" y="16"/>
                    <a:pt x="101" y="15"/>
                    <a:pt x="101" y="14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6"/>
                    <a:pt x="101" y="16"/>
                  </a:cubicBezTo>
                  <a:close/>
                  <a:moveTo>
                    <a:pt x="101" y="14"/>
                  </a:moveTo>
                  <a:cubicBezTo>
                    <a:pt x="102" y="12"/>
                    <a:pt x="102" y="11"/>
                    <a:pt x="103" y="10"/>
                  </a:cubicBezTo>
                  <a:cubicBezTo>
                    <a:pt x="103" y="11"/>
                    <a:pt x="104" y="11"/>
                    <a:pt x="104" y="11"/>
                  </a:cubicBezTo>
                  <a:cubicBezTo>
                    <a:pt x="103" y="12"/>
                    <a:pt x="102" y="13"/>
                    <a:pt x="102" y="14"/>
                  </a:cubicBezTo>
                  <a:cubicBezTo>
                    <a:pt x="102" y="14"/>
                    <a:pt x="101" y="14"/>
                    <a:pt x="101" y="14"/>
                  </a:cubicBezTo>
                  <a:close/>
                  <a:moveTo>
                    <a:pt x="104" y="17"/>
                  </a:moveTo>
                  <a:cubicBezTo>
                    <a:pt x="104" y="17"/>
                    <a:pt x="104" y="16"/>
                    <a:pt x="104" y="16"/>
                  </a:cubicBezTo>
                  <a:cubicBezTo>
                    <a:pt x="104" y="16"/>
                    <a:pt x="104" y="15"/>
                    <a:pt x="104" y="15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5" y="16"/>
                    <a:pt x="104" y="16"/>
                    <a:pt x="104" y="17"/>
                  </a:cubicBezTo>
                  <a:close/>
                  <a:moveTo>
                    <a:pt x="105" y="15"/>
                  </a:moveTo>
                  <a:cubicBezTo>
                    <a:pt x="105" y="15"/>
                    <a:pt x="105" y="15"/>
                    <a:pt x="104" y="15"/>
                  </a:cubicBezTo>
                  <a:cubicBezTo>
                    <a:pt x="105" y="14"/>
                    <a:pt x="105" y="13"/>
                    <a:pt x="105" y="13"/>
                  </a:cubicBezTo>
                  <a:cubicBezTo>
                    <a:pt x="106" y="13"/>
                    <a:pt x="106" y="13"/>
                    <a:pt x="106" y="14"/>
                  </a:cubicBezTo>
                  <a:cubicBezTo>
                    <a:pt x="106" y="14"/>
                    <a:pt x="105" y="15"/>
                    <a:pt x="105" y="15"/>
                  </a:cubicBezTo>
                  <a:close/>
                  <a:moveTo>
                    <a:pt x="107" y="13"/>
                  </a:moveTo>
                  <a:cubicBezTo>
                    <a:pt x="106" y="13"/>
                    <a:pt x="106" y="13"/>
                    <a:pt x="106" y="12"/>
                  </a:cubicBezTo>
                  <a:cubicBezTo>
                    <a:pt x="106" y="12"/>
                    <a:pt x="107" y="11"/>
                    <a:pt x="107" y="11"/>
                  </a:cubicBezTo>
                  <a:cubicBezTo>
                    <a:pt x="108" y="11"/>
                    <a:pt x="108" y="12"/>
                    <a:pt x="108" y="12"/>
                  </a:cubicBezTo>
                  <a:cubicBezTo>
                    <a:pt x="108" y="12"/>
                    <a:pt x="107" y="13"/>
                    <a:pt x="107" y="13"/>
                  </a:cubicBezTo>
                  <a:cubicBezTo>
                    <a:pt x="107" y="13"/>
                    <a:pt x="107" y="13"/>
                    <a:pt x="107" y="13"/>
                  </a:cubicBezTo>
                  <a:close/>
                  <a:moveTo>
                    <a:pt x="107" y="18"/>
                  </a:moveTo>
                  <a:cubicBezTo>
                    <a:pt x="107" y="17"/>
                    <a:pt x="107" y="17"/>
                    <a:pt x="107" y="16"/>
                  </a:cubicBezTo>
                  <a:cubicBezTo>
                    <a:pt x="107" y="17"/>
                    <a:pt x="107" y="17"/>
                    <a:pt x="107" y="18"/>
                  </a:cubicBezTo>
                  <a:close/>
                  <a:moveTo>
                    <a:pt x="108" y="15"/>
                  </a:moveTo>
                  <a:cubicBezTo>
                    <a:pt x="108" y="15"/>
                    <a:pt x="108" y="15"/>
                    <a:pt x="108" y="15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9" y="15"/>
                    <a:pt x="109" y="15"/>
                    <a:pt x="108" y="15"/>
                  </a:cubicBezTo>
                  <a:close/>
                  <a:moveTo>
                    <a:pt x="108" y="14"/>
                  </a:moveTo>
                  <a:cubicBezTo>
                    <a:pt x="109" y="13"/>
                    <a:pt x="109" y="13"/>
                    <a:pt x="109" y="13"/>
                  </a:cubicBezTo>
                  <a:cubicBezTo>
                    <a:pt x="110" y="13"/>
                    <a:pt x="110" y="13"/>
                    <a:pt x="110" y="14"/>
                  </a:cubicBezTo>
                  <a:cubicBezTo>
                    <a:pt x="110" y="14"/>
                    <a:pt x="110" y="14"/>
                    <a:pt x="109" y="14"/>
                  </a:cubicBezTo>
                  <a:cubicBezTo>
                    <a:pt x="109" y="14"/>
                    <a:pt x="109" y="14"/>
                    <a:pt x="108" y="14"/>
                  </a:cubicBezTo>
                  <a:close/>
                  <a:moveTo>
                    <a:pt x="110" y="17"/>
                  </a:moveTo>
                  <a:cubicBezTo>
                    <a:pt x="110" y="17"/>
                    <a:pt x="110" y="16"/>
                    <a:pt x="110" y="15"/>
                  </a:cubicBezTo>
                  <a:cubicBezTo>
                    <a:pt x="110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7"/>
                    <a:pt x="110" y="17"/>
                  </a:cubicBezTo>
                  <a:close/>
                  <a:moveTo>
                    <a:pt x="110" y="15"/>
                  </a:move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5"/>
                    <a:pt x="111" y="15"/>
                  </a:cubicBezTo>
                  <a:cubicBezTo>
                    <a:pt x="111" y="15"/>
                    <a:pt x="110" y="15"/>
                    <a:pt x="110" y="15"/>
                  </a:cubicBezTo>
                  <a:close/>
                  <a:moveTo>
                    <a:pt x="110" y="12"/>
                  </a:moveTo>
                  <a:cubicBezTo>
                    <a:pt x="110" y="12"/>
                    <a:pt x="110" y="12"/>
                    <a:pt x="110" y="11"/>
                  </a:cubicBezTo>
                  <a:cubicBezTo>
                    <a:pt x="111" y="12"/>
                    <a:pt x="111" y="12"/>
                    <a:pt x="112" y="12"/>
                  </a:cubicBezTo>
                  <a:cubicBezTo>
                    <a:pt x="112" y="13"/>
                    <a:pt x="111" y="13"/>
                    <a:pt x="111" y="13"/>
                  </a:cubicBezTo>
                  <a:cubicBezTo>
                    <a:pt x="111" y="12"/>
                    <a:pt x="110" y="12"/>
                    <a:pt x="110" y="12"/>
                  </a:cubicBezTo>
                  <a:close/>
                  <a:moveTo>
                    <a:pt x="113" y="15"/>
                  </a:moveTo>
                  <a:cubicBezTo>
                    <a:pt x="113" y="15"/>
                    <a:pt x="113" y="15"/>
                    <a:pt x="113" y="15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3" y="15"/>
                    <a:pt x="113" y="15"/>
                    <a:pt x="113" y="15"/>
                  </a:cubicBezTo>
                  <a:close/>
                  <a:moveTo>
                    <a:pt x="113" y="15"/>
                  </a:moveTo>
                  <a:cubicBezTo>
                    <a:pt x="113" y="15"/>
                    <a:pt x="113" y="15"/>
                    <a:pt x="113" y="15"/>
                  </a:cubicBezTo>
                  <a:cubicBezTo>
                    <a:pt x="112" y="14"/>
                    <a:pt x="112" y="14"/>
                    <a:pt x="111" y="13"/>
                  </a:cubicBezTo>
                  <a:cubicBezTo>
                    <a:pt x="112" y="13"/>
                    <a:pt x="112" y="13"/>
                    <a:pt x="112" y="13"/>
                  </a:cubicBezTo>
                  <a:cubicBezTo>
                    <a:pt x="113" y="13"/>
                    <a:pt x="113" y="14"/>
                    <a:pt x="114" y="14"/>
                  </a:cubicBezTo>
                  <a:cubicBezTo>
                    <a:pt x="114" y="14"/>
                    <a:pt x="113" y="15"/>
                    <a:pt x="113" y="15"/>
                  </a:cubicBezTo>
                  <a:close/>
                  <a:moveTo>
                    <a:pt x="114" y="16"/>
                  </a:moveTo>
                  <a:cubicBezTo>
                    <a:pt x="114" y="16"/>
                    <a:pt x="114" y="16"/>
                    <a:pt x="114" y="1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4" y="16"/>
                    <a:pt x="114" y="16"/>
                    <a:pt x="114" y="16"/>
                  </a:cubicBezTo>
                  <a:close/>
                  <a:moveTo>
                    <a:pt x="112" y="12"/>
                  </a:moveTo>
                  <a:cubicBezTo>
                    <a:pt x="113" y="12"/>
                    <a:pt x="114" y="11"/>
                    <a:pt x="114" y="11"/>
                  </a:cubicBezTo>
                  <a:cubicBezTo>
                    <a:pt x="113" y="12"/>
                    <a:pt x="113" y="12"/>
                    <a:pt x="112" y="12"/>
                  </a:cubicBezTo>
                  <a:cubicBezTo>
                    <a:pt x="112" y="12"/>
                    <a:pt x="111" y="12"/>
                    <a:pt x="110" y="11"/>
                  </a:cubicBezTo>
                  <a:cubicBezTo>
                    <a:pt x="111" y="11"/>
                    <a:pt x="112" y="10"/>
                    <a:pt x="112" y="10"/>
                  </a:cubicBezTo>
                  <a:cubicBezTo>
                    <a:pt x="113" y="11"/>
                    <a:pt x="115" y="12"/>
                    <a:pt x="115" y="13"/>
                  </a:cubicBezTo>
                  <a:cubicBezTo>
                    <a:pt x="115" y="13"/>
                    <a:pt x="115" y="14"/>
                    <a:pt x="114" y="14"/>
                  </a:cubicBezTo>
                  <a:cubicBezTo>
                    <a:pt x="114" y="13"/>
                    <a:pt x="113" y="13"/>
                    <a:pt x="112" y="12"/>
                  </a:cubicBezTo>
                  <a:close/>
                  <a:moveTo>
                    <a:pt x="116" y="16"/>
                  </a:moveTo>
                  <a:cubicBezTo>
                    <a:pt x="116" y="16"/>
                    <a:pt x="116" y="16"/>
                    <a:pt x="116" y="16"/>
                  </a:cubicBezTo>
                  <a:cubicBezTo>
                    <a:pt x="116" y="15"/>
                    <a:pt x="116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6" y="15"/>
                    <a:pt x="116" y="15"/>
                    <a:pt x="117" y="16"/>
                  </a:cubicBezTo>
                  <a:cubicBezTo>
                    <a:pt x="116" y="16"/>
                    <a:pt x="116" y="16"/>
                    <a:pt x="116" y="16"/>
                  </a:cubicBezTo>
                  <a:close/>
                  <a:moveTo>
                    <a:pt x="113" y="10"/>
                  </a:moveTo>
                  <a:cubicBezTo>
                    <a:pt x="113" y="10"/>
                    <a:pt x="113" y="9"/>
                    <a:pt x="113" y="9"/>
                  </a:cubicBezTo>
                  <a:cubicBezTo>
                    <a:pt x="115" y="10"/>
                    <a:pt x="116" y="10"/>
                    <a:pt x="118" y="11"/>
                  </a:cubicBezTo>
                  <a:cubicBezTo>
                    <a:pt x="118" y="11"/>
                    <a:pt x="118" y="12"/>
                    <a:pt x="118" y="12"/>
                  </a:cubicBezTo>
                  <a:cubicBezTo>
                    <a:pt x="118" y="12"/>
                    <a:pt x="117" y="12"/>
                    <a:pt x="117" y="13"/>
                  </a:cubicBezTo>
                  <a:cubicBezTo>
                    <a:pt x="116" y="12"/>
                    <a:pt x="114" y="11"/>
                    <a:pt x="113" y="10"/>
                  </a:cubicBezTo>
                  <a:close/>
                  <a:moveTo>
                    <a:pt x="117" y="13"/>
                  </a:moveTo>
                  <a:cubicBezTo>
                    <a:pt x="118" y="13"/>
                    <a:pt x="118" y="13"/>
                    <a:pt x="119" y="12"/>
                  </a:cubicBezTo>
                  <a:cubicBezTo>
                    <a:pt x="119" y="13"/>
                    <a:pt x="119" y="13"/>
                    <a:pt x="119" y="14"/>
                  </a:cubicBezTo>
                  <a:cubicBezTo>
                    <a:pt x="119" y="14"/>
                    <a:pt x="119" y="14"/>
                    <a:pt x="118" y="14"/>
                  </a:cubicBezTo>
                  <a:cubicBezTo>
                    <a:pt x="118" y="14"/>
                    <a:pt x="118" y="14"/>
                    <a:pt x="117" y="13"/>
                  </a:cubicBezTo>
                  <a:close/>
                  <a:moveTo>
                    <a:pt x="119" y="15"/>
                  </a:moveTo>
                  <a:cubicBezTo>
                    <a:pt x="119" y="15"/>
                    <a:pt x="119" y="15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5"/>
                    <a:pt x="119" y="15"/>
                    <a:pt x="119" y="16"/>
                  </a:cubicBezTo>
                  <a:cubicBezTo>
                    <a:pt x="119" y="15"/>
                    <a:pt x="119" y="15"/>
                    <a:pt x="119" y="15"/>
                  </a:cubicBezTo>
                  <a:close/>
                  <a:moveTo>
                    <a:pt x="119" y="16"/>
                  </a:moveTo>
                  <a:cubicBezTo>
                    <a:pt x="119" y="16"/>
                    <a:pt x="120" y="16"/>
                    <a:pt x="120" y="15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6"/>
                    <a:pt x="119" y="16"/>
                    <a:pt x="119" y="16"/>
                  </a:cubicBezTo>
                  <a:cubicBezTo>
                    <a:pt x="119" y="16"/>
                    <a:pt x="119" y="16"/>
                    <a:pt x="119" y="16"/>
                  </a:cubicBezTo>
                  <a:close/>
                  <a:moveTo>
                    <a:pt x="120" y="16"/>
                  </a:moveTo>
                  <a:cubicBezTo>
                    <a:pt x="119" y="16"/>
                    <a:pt x="119" y="16"/>
                    <a:pt x="119" y="16"/>
                  </a:cubicBezTo>
                  <a:cubicBezTo>
                    <a:pt x="119" y="16"/>
                    <a:pt x="120" y="16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lose/>
                  <a:moveTo>
                    <a:pt x="120" y="17"/>
                  </a:moveTo>
                  <a:cubicBezTo>
                    <a:pt x="120" y="17"/>
                    <a:pt x="120" y="17"/>
                    <a:pt x="120" y="17"/>
                  </a:cubicBezTo>
                  <a:cubicBezTo>
                    <a:pt x="120" y="17"/>
                    <a:pt x="120" y="17"/>
                    <a:pt x="120" y="17"/>
                  </a:cubicBezTo>
                  <a:cubicBezTo>
                    <a:pt x="120" y="17"/>
                    <a:pt x="120" y="17"/>
                    <a:pt x="120" y="17"/>
                  </a:cubicBezTo>
                  <a:cubicBezTo>
                    <a:pt x="120" y="17"/>
                    <a:pt x="120" y="17"/>
                    <a:pt x="120" y="17"/>
                  </a:cubicBezTo>
                  <a:close/>
                  <a:moveTo>
                    <a:pt x="113" y="6"/>
                  </a:moveTo>
                  <a:cubicBezTo>
                    <a:pt x="114" y="6"/>
                    <a:pt x="114" y="5"/>
                    <a:pt x="115" y="5"/>
                  </a:cubicBezTo>
                  <a:cubicBezTo>
                    <a:pt x="118" y="7"/>
                    <a:pt x="120" y="9"/>
                    <a:pt x="121" y="10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20" y="10"/>
                    <a:pt x="121" y="10"/>
                    <a:pt x="121" y="11"/>
                  </a:cubicBezTo>
                  <a:cubicBezTo>
                    <a:pt x="121" y="11"/>
                    <a:pt x="121" y="11"/>
                    <a:pt x="121" y="11"/>
                  </a:cubicBezTo>
                  <a:cubicBezTo>
                    <a:pt x="121" y="11"/>
                    <a:pt x="120" y="11"/>
                    <a:pt x="120" y="11"/>
                  </a:cubicBezTo>
                  <a:cubicBezTo>
                    <a:pt x="119" y="10"/>
                    <a:pt x="116" y="8"/>
                    <a:pt x="113" y="6"/>
                  </a:cubicBezTo>
                  <a:close/>
                  <a:moveTo>
                    <a:pt x="121" y="12"/>
                  </a:moveTo>
                  <a:cubicBezTo>
                    <a:pt x="121" y="12"/>
                    <a:pt x="121" y="12"/>
                    <a:pt x="120" y="12"/>
                  </a:cubicBezTo>
                  <a:cubicBezTo>
                    <a:pt x="121" y="11"/>
                    <a:pt x="121" y="11"/>
                    <a:pt x="121" y="11"/>
                  </a:cubicBezTo>
                  <a:cubicBezTo>
                    <a:pt x="121" y="12"/>
                    <a:pt x="121" y="12"/>
                    <a:pt x="122" y="12"/>
                  </a:cubicBezTo>
                  <a:cubicBezTo>
                    <a:pt x="121" y="12"/>
                    <a:pt x="121" y="12"/>
                    <a:pt x="121" y="12"/>
                  </a:cubicBezTo>
                  <a:close/>
                  <a:moveTo>
                    <a:pt x="125" y="14"/>
                  </a:moveTo>
                  <a:cubicBezTo>
                    <a:pt x="125" y="14"/>
                    <a:pt x="125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3"/>
                    <a:pt x="124" y="13"/>
                    <a:pt x="123" y="12"/>
                  </a:cubicBezTo>
                  <a:cubicBezTo>
                    <a:pt x="124" y="12"/>
                    <a:pt x="124" y="12"/>
                    <a:pt x="124" y="12"/>
                  </a:cubicBezTo>
                  <a:cubicBezTo>
                    <a:pt x="125" y="12"/>
                    <a:pt x="125" y="12"/>
                    <a:pt x="126" y="12"/>
                  </a:cubicBezTo>
                  <a:cubicBezTo>
                    <a:pt x="125" y="13"/>
                    <a:pt x="125" y="13"/>
                    <a:pt x="125" y="14"/>
                  </a:cubicBezTo>
                  <a:close/>
                  <a:moveTo>
                    <a:pt x="126" y="12"/>
                  </a:moveTo>
                  <a:cubicBezTo>
                    <a:pt x="125" y="12"/>
                    <a:pt x="125" y="11"/>
                    <a:pt x="125" y="11"/>
                  </a:cubicBezTo>
                  <a:cubicBezTo>
                    <a:pt x="125" y="11"/>
                    <a:pt x="125" y="11"/>
                    <a:pt x="126" y="11"/>
                  </a:cubicBezTo>
                  <a:cubicBezTo>
                    <a:pt x="126" y="11"/>
                    <a:pt x="126" y="11"/>
                    <a:pt x="126" y="12"/>
                  </a:cubicBezTo>
                  <a:close/>
                  <a:moveTo>
                    <a:pt x="128" y="13"/>
                  </a:moveTo>
                  <a:cubicBezTo>
                    <a:pt x="128" y="13"/>
                    <a:pt x="128" y="13"/>
                    <a:pt x="128" y="1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28" y="13"/>
                    <a:pt x="128" y="13"/>
                    <a:pt x="128" y="13"/>
                  </a:cubicBezTo>
                  <a:close/>
                  <a:moveTo>
                    <a:pt x="128" y="13"/>
                  </a:moveTo>
                  <a:cubicBezTo>
                    <a:pt x="128" y="13"/>
                    <a:pt x="128" y="13"/>
                    <a:pt x="128" y="12"/>
                  </a:cubicBezTo>
                  <a:cubicBezTo>
                    <a:pt x="128" y="12"/>
                    <a:pt x="129" y="12"/>
                    <a:pt x="129" y="12"/>
                  </a:cubicBezTo>
                  <a:cubicBezTo>
                    <a:pt x="129" y="12"/>
                    <a:pt x="129" y="12"/>
                    <a:pt x="128" y="13"/>
                  </a:cubicBezTo>
                  <a:close/>
                  <a:moveTo>
                    <a:pt x="129" y="12"/>
                  </a:moveTo>
                  <a:cubicBezTo>
                    <a:pt x="128" y="12"/>
                    <a:pt x="128" y="12"/>
                    <a:pt x="128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11"/>
                    <a:pt x="128" y="11"/>
                    <a:pt x="127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8" y="10"/>
                    <a:pt x="129" y="11"/>
                    <a:pt x="129" y="11"/>
                  </a:cubicBezTo>
                  <a:cubicBezTo>
                    <a:pt x="129" y="12"/>
                    <a:pt x="129" y="12"/>
                    <a:pt x="129" y="12"/>
                  </a:cubicBezTo>
                  <a:close/>
                  <a:moveTo>
                    <a:pt x="143" y="4"/>
                  </a:moveTo>
                  <a:cubicBezTo>
                    <a:pt x="143" y="4"/>
                    <a:pt x="143" y="4"/>
                    <a:pt x="143" y="4"/>
                  </a:cubicBezTo>
                  <a:cubicBezTo>
                    <a:pt x="142" y="5"/>
                    <a:pt x="141" y="6"/>
                    <a:pt x="140" y="6"/>
                  </a:cubicBezTo>
                  <a:cubicBezTo>
                    <a:pt x="139" y="6"/>
                    <a:pt x="139" y="6"/>
                    <a:pt x="138" y="6"/>
                  </a:cubicBezTo>
                  <a:cubicBezTo>
                    <a:pt x="140" y="5"/>
                    <a:pt x="142" y="4"/>
                    <a:pt x="143" y="4"/>
                  </a:cubicBezTo>
                  <a:close/>
                  <a:moveTo>
                    <a:pt x="138" y="8"/>
                  </a:moveTo>
                  <a:cubicBezTo>
                    <a:pt x="139" y="8"/>
                    <a:pt x="139" y="8"/>
                    <a:pt x="139" y="8"/>
                  </a:cubicBezTo>
                  <a:cubicBezTo>
                    <a:pt x="139" y="9"/>
                    <a:pt x="140" y="9"/>
                    <a:pt x="141" y="10"/>
                  </a:cubicBezTo>
                  <a:cubicBezTo>
                    <a:pt x="141" y="10"/>
                    <a:pt x="140" y="10"/>
                    <a:pt x="140" y="10"/>
                  </a:cubicBezTo>
                  <a:cubicBezTo>
                    <a:pt x="140" y="9"/>
                    <a:pt x="139" y="9"/>
                    <a:pt x="138" y="8"/>
                  </a:cubicBezTo>
                  <a:close/>
                  <a:moveTo>
                    <a:pt x="139" y="11"/>
                  </a:moveTo>
                  <a:cubicBezTo>
                    <a:pt x="138" y="11"/>
                    <a:pt x="138" y="12"/>
                    <a:pt x="137" y="12"/>
                  </a:cubicBezTo>
                  <a:cubicBezTo>
                    <a:pt x="137" y="12"/>
                    <a:pt x="137" y="11"/>
                    <a:pt x="136" y="11"/>
                  </a:cubicBezTo>
                  <a:cubicBezTo>
                    <a:pt x="136" y="10"/>
                    <a:pt x="137" y="10"/>
                    <a:pt x="137" y="9"/>
                  </a:cubicBezTo>
                  <a:cubicBezTo>
                    <a:pt x="138" y="10"/>
                    <a:pt x="138" y="10"/>
                    <a:pt x="139" y="11"/>
                  </a:cubicBezTo>
                  <a:close/>
                  <a:moveTo>
                    <a:pt x="139" y="8"/>
                  </a:moveTo>
                  <a:cubicBezTo>
                    <a:pt x="139" y="8"/>
                    <a:pt x="140" y="8"/>
                    <a:pt x="140" y="7"/>
                  </a:cubicBezTo>
                  <a:cubicBezTo>
                    <a:pt x="141" y="8"/>
                    <a:pt x="141" y="9"/>
                    <a:pt x="142" y="9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0" y="9"/>
                    <a:pt x="140" y="9"/>
                    <a:pt x="139" y="8"/>
                  </a:cubicBezTo>
                  <a:close/>
                  <a:moveTo>
                    <a:pt x="138" y="6"/>
                  </a:moveTo>
                  <a:cubicBezTo>
                    <a:pt x="138" y="6"/>
                    <a:pt x="139" y="6"/>
                    <a:pt x="139" y="7"/>
                  </a:cubicBezTo>
                  <a:cubicBezTo>
                    <a:pt x="139" y="7"/>
                    <a:pt x="138" y="7"/>
                    <a:pt x="138" y="8"/>
                  </a:cubicBezTo>
                  <a:cubicBezTo>
                    <a:pt x="137" y="7"/>
                    <a:pt x="137" y="7"/>
                    <a:pt x="136" y="7"/>
                  </a:cubicBezTo>
                  <a:cubicBezTo>
                    <a:pt x="137" y="6"/>
                    <a:pt x="137" y="6"/>
                    <a:pt x="138" y="6"/>
                  </a:cubicBezTo>
                  <a:close/>
                  <a:moveTo>
                    <a:pt x="135" y="7"/>
                  </a:moveTo>
                  <a:cubicBezTo>
                    <a:pt x="136" y="8"/>
                    <a:pt x="136" y="8"/>
                    <a:pt x="137" y="9"/>
                  </a:cubicBezTo>
                  <a:cubicBezTo>
                    <a:pt x="136" y="9"/>
                    <a:pt x="135" y="9"/>
                    <a:pt x="135" y="10"/>
                  </a:cubicBezTo>
                  <a:cubicBezTo>
                    <a:pt x="134" y="10"/>
                    <a:pt x="134" y="9"/>
                    <a:pt x="133" y="9"/>
                  </a:cubicBezTo>
                  <a:cubicBezTo>
                    <a:pt x="134" y="8"/>
                    <a:pt x="134" y="8"/>
                    <a:pt x="135" y="7"/>
                  </a:cubicBezTo>
                  <a:close/>
                  <a:moveTo>
                    <a:pt x="131" y="15"/>
                  </a:moveTo>
                  <a:cubicBezTo>
                    <a:pt x="131" y="15"/>
                    <a:pt x="130" y="15"/>
                    <a:pt x="130" y="14"/>
                  </a:cubicBezTo>
                  <a:cubicBezTo>
                    <a:pt x="130" y="14"/>
                    <a:pt x="130" y="14"/>
                    <a:pt x="130" y="14"/>
                  </a:cubicBezTo>
                  <a:cubicBezTo>
                    <a:pt x="131" y="14"/>
                    <a:pt x="131" y="14"/>
                    <a:pt x="131" y="14"/>
                  </a:cubicBezTo>
                  <a:cubicBezTo>
                    <a:pt x="131" y="14"/>
                    <a:pt x="131" y="15"/>
                    <a:pt x="131" y="15"/>
                  </a:cubicBezTo>
                  <a:close/>
                  <a:moveTo>
                    <a:pt x="131" y="14"/>
                  </a:moveTo>
                  <a:cubicBezTo>
                    <a:pt x="131" y="14"/>
                    <a:pt x="131" y="14"/>
                    <a:pt x="131" y="13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1" y="13"/>
                    <a:pt x="131" y="13"/>
                    <a:pt x="131" y="14"/>
                  </a:cubicBezTo>
                  <a:cubicBezTo>
                    <a:pt x="131" y="14"/>
                    <a:pt x="131" y="14"/>
                    <a:pt x="131" y="14"/>
                  </a:cubicBezTo>
                  <a:close/>
                  <a:moveTo>
                    <a:pt x="132" y="12"/>
                  </a:moveTo>
                  <a:cubicBezTo>
                    <a:pt x="132" y="12"/>
                    <a:pt x="132" y="12"/>
                    <a:pt x="131" y="12"/>
                  </a:cubicBezTo>
                  <a:cubicBezTo>
                    <a:pt x="131" y="11"/>
                    <a:pt x="131" y="11"/>
                    <a:pt x="132" y="11"/>
                  </a:cubicBezTo>
                  <a:cubicBezTo>
                    <a:pt x="132" y="11"/>
                    <a:pt x="132" y="11"/>
                    <a:pt x="132" y="11"/>
                  </a:cubicBezTo>
                  <a:cubicBezTo>
                    <a:pt x="132" y="11"/>
                    <a:pt x="132" y="11"/>
                    <a:pt x="132" y="11"/>
                  </a:cubicBezTo>
                  <a:cubicBezTo>
                    <a:pt x="132" y="11"/>
                    <a:pt x="132" y="11"/>
                    <a:pt x="132" y="11"/>
                  </a:cubicBezTo>
                  <a:cubicBezTo>
                    <a:pt x="132" y="12"/>
                    <a:pt x="132" y="12"/>
                    <a:pt x="133" y="12"/>
                  </a:cubicBezTo>
                  <a:cubicBezTo>
                    <a:pt x="133" y="12"/>
                    <a:pt x="132" y="12"/>
                    <a:pt x="132" y="12"/>
                  </a:cubicBezTo>
                  <a:close/>
                  <a:moveTo>
                    <a:pt x="133" y="12"/>
                  </a:moveTo>
                  <a:cubicBezTo>
                    <a:pt x="133" y="12"/>
                    <a:pt x="133" y="12"/>
                    <a:pt x="133" y="12"/>
                  </a:cubicBezTo>
                  <a:cubicBezTo>
                    <a:pt x="132" y="11"/>
                    <a:pt x="132" y="11"/>
                    <a:pt x="132" y="11"/>
                  </a:cubicBezTo>
                  <a:cubicBezTo>
                    <a:pt x="132" y="11"/>
                    <a:pt x="132" y="11"/>
                    <a:pt x="132" y="10"/>
                  </a:cubicBezTo>
                  <a:cubicBezTo>
                    <a:pt x="132" y="11"/>
                    <a:pt x="133" y="11"/>
                    <a:pt x="133" y="11"/>
                  </a:cubicBezTo>
                  <a:cubicBezTo>
                    <a:pt x="133" y="12"/>
                    <a:pt x="133" y="12"/>
                    <a:pt x="133" y="12"/>
                  </a:cubicBezTo>
                  <a:close/>
                  <a:moveTo>
                    <a:pt x="132" y="10"/>
                  </a:moveTo>
                  <a:cubicBezTo>
                    <a:pt x="132" y="10"/>
                    <a:pt x="133" y="10"/>
                    <a:pt x="133" y="9"/>
                  </a:cubicBezTo>
                  <a:cubicBezTo>
                    <a:pt x="133" y="10"/>
                    <a:pt x="134" y="10"/>
                    <a:pt x="134" y="10"/>
                  </a:cubicBezTo>
                  <a:cubicBezTo>
                    <a:pt x="134" y="11"/>
                    <a:pt x="134" y="11"/>
                    <a:pt x="133" y="11"/>
                  </a:cubicBezTo>
                  <a:cubicBezTo>
                    <a:pt x="133" y="11"/>
                    <a:pt x="133" y="10"/>
                    <a:pt x="132" y="10"/>
                  </a:cubicBezTo>
                  <a:close/>
                  <a:moveTo>
                    <a:pt x="134" y="15"/>
                  </a:moveTo>
                  <a:cubicBezTo>
                    <a:pt x="134" y="15"/>
                    <a:pt x="134" y="15"/>
                    <a:pt x="134" y="14"/>
                  </a:cubicBezTo>
                  <a:cubicBezTo>
                    <a:pt x="134" y="14"/>
                    <a:pt x="134" y="14"/>
                    <a:pt x="134" y="13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5"/>
                    <a:pt x="135" y="15"/>
                    <a:pt x="134" y="15"/>
                  </a:cubicBezTo>
                  <a:close/>
                  <a:moveTo>
                    <a:pt x="136" y="13"/>
                  </a:moveTo>
                  <a:cubicBezTo>
                    <a:pt x="136" y="13"/>
                    <a:pt x="136" y="13"/>
                    <a:pt x="135" y="13"/>
                  </a:cubicBezTo>
                  <a:cubicBezTo>
                    <a:pt x="135" y="13"/>
                    <a:pt x="135" y="13"/>
                    <a:pt x="135" y="12"/>
                  </a:cubicBezTo>
                  <a:cubicBezTo>
                    <a:pt x="135" y="12"/>
                    <a:pt x="135" y="12"/>
                    <a:pt x="135" y="12"/>
                  </a:cubicBezTo>
                  <a:cubicBezTo>
                    <a:pt x="136" y="12"/>
                    <a:pt x="136" y="12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lose/>
                  <a:moveTo>
                    <a:pt x="137" y="15"/>
                  </a:moveTo>
                  <a:cubicBezTo>
                    <a:pt x="137" y="15"/>
                    <a:pt x="137" y="15"/>
                    <a:pt x="137" y="14"/>
                  </a:cubicBezTo>
                  <a:cubicBezTo>
                    <a:pt x="137" y="14"/>
                    <a:pt x="137" y="14"/>
                    <a:pt x="137" y="14"/>
                  </a:cubicBezTo>
                  <a:cubicBezTo>
                    <a:pt x="137" y="15"/>
                    <a:pt x="137" y="15"/>
                    <a:pt x="137" y="15"/>
                  </a:cubicBezTo>
                  <a:cubicBezTo>
                    <a:pt x="137" y="15"/>
                    <a:pt x="137" y="15"/>
                    <a:pt x="137" y="15"/>
                  </a:cubicBezTo>
                  <a:cubicBezTo>
                    <a:pt x="137" y="15"/>
                    <a:pt x="137" y="15"/>
                    <a:pt x="137" y="15"/>
                  </a:cubicBezTo>
                  <a:close/>
                  <a:moveTo>
                    <a:pt x="137" y="16"/>
                  </a:moveTo>
                  <a:cubicBezTo>
                    <a:pt x="137" y="15"/>
                    <a:pt x="137" y="15"/>
                    <a:pt x="137" y="15"/>
                  </a:cubicBezTo>
                  <a:cubicBezTo>
                    <a:pt x="137" y="15"/>
                    <a:pt x="137" y="15"/>
                    <a:pt x="137" y="15"/>
                  </a:cubicBezTo>
                  <a:cubicBezTo>
                    <a:pt x="137" y="15"/>
                    <a:pt x="137" y="15"/>
                    <a:pt x="137" y="15"/>
                  </a:cubicBezTo>
                  <a:cubicBezTo>
                    <a:pt x="137" y="15"/>
                    <a:pt x="137" y="15"/>
                    <a:pt x="137" y="16"/>
                  </a:cubicBezTo>
                  <a:close/>
                  <a:moveTo>
                    <a:pt x="138" y="13"/>
                  </a:moveTo>
                  <a:cubicBezTo>
                    <a:pt x="139" y="12"/>
                    <a:pt x="139" y="12"/>
                    <a:pt x="139" y="12"/>
                  </a:cubicBezTo>
                  <a:cubicBezTo>
                    <a:pt x="140" y="12"/>
                    <a:pt x="140" y="12"/>
                    <a:pt x="140" y="13"/>
                  </a:cubicBezTo>
                  <a:cubicBezTo>
                    <a:pt x="140" y="13"/>
                    <a:pt x="139" y="13"/>
                    <a:pt x="139" y="14"/>
                  </a:cubicBezTo>
                  <a:cubicBezTo>
                    <a:pt x="139" y="13"/>
                    <a:pt x="139" y="13"/>
                    <a:pt x="138" y="13"/>
                  </a:cubicBezTo>
                  <a:close/>
                  <a:moveTo>
                    <a:pt x="141" y="16"/>
                  </a:moveTo>
                  <a:cubicBezTo>
                    <a:pt x="141" y="16"/>
                    <a:pt x="140" y="16"/>
                    <a:pt x="140" y="16"/>
                  </a:cubicBezTo>
                  <a:cubicBezTo>
                    <a:pt x="140" y="15"/>
                    <a:pt x="140" y="15"/>
                    <a:pt x="140" y="14"/>
                  </a:cubicBezTo>
                  <a:cubicBezTo>
                    <a:pt x="140" y="14"/>
                    <a:pt x="140" y="14"/>
                    <a:pt x="140" y="13"/>
                  </a:cubicBezTo>
                  <a:cubicBezTo>
                    <a:pt x="141" y="14"/>
                    <a:pt x="141" y="15"/>
                    <a:pt x="141" y="15"/>
                  </a:cubicBezTo>
                  <a:cubicBezTo>
                    <a:pt x="141" y="16"/>
                    <a:pt x="141" y="16"/>
                    <a:pt x="141" y="16"/>
                  </a:cubicBezTo>
                  <a:close/>
                  <a:moveTo>
                    <a:pt x="141" y="10"/>
                  </a:moveTo>
                  <a:cubicBezTo>
                    <a:pt x="141" y="10"/>
                    <a:pt x="141" y="10"/>
                    <a:pt x="141" y="10"/>
                  </a:cubicBezTo>
                  <a:cubicBezTo>
                    <a:pt x="142" y="10"/>
                    <a:pt x="142" y="10"/>
                    <a:pt x="142" y="10"/>
                  </a:cubicBezTo>
                  <a:cubicBezTo>
                    <a:pt x="142" y="11"/>
                    <a:pt x="142" y="11"/>
                    <a:pt x="142" y="11"/>
                  </a:cubicBezTo>
                  <a:cubicBezTo>
                    <a:pt x="142" y="12"/>
                    <a:pt x="142" y="12"/>
                    <a:pt x="142" y="12"/>
                  </a:cubicBezTo>
                  <a:cubicBezTo>
                    <a:pt x="141" y="11"/>
                    <a:pt x="141" y="11"/>
                    <a:pt x="141" y="10"/>
                  </a:cubicBezTo>
                  <a:close/>
                  <a:moveTo>
                    <a:pt x="142" y="12"/>
                  </a:moveTo>
                  <a:cubicBezTo>
                    <a:pt x="142" y="12"/>
                    <a:pt x="142" y="12"/>
                    <a:pt x="142" y="12"/>
                  </a:cubicBezTo>
                  <a:cubicBezTo>
                    <a:pt x="143" y="12"/>
                    <a:pt x="143" y="12"/>
                    <a:pt x="143" y="13"/>
                  </a:cubicBezTo>
                  <a:cubicBezTo>
                    <a:pt x="142" y="12"/>
                    <a:pt x="142" y="12"/>
                    <a:pt x="142" y="12"/>
                  </a:cubicBezTo>
                  <a:close/>
                  <a:moveTo>
                    <a:pt x="145" y="12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45" y="12"/>
                    <a:pt x="145" y="12"/>
                    <a:pt x="145" y="12"/>
                  </a:cubicBezTo>
                  <a:cubicBezTo>
                    <a:pt x="145" y="12"/>
                    <a:pt x="145" y="12"/>
                    <a:pt x="145" y="12"/>
                  </a:cubicBezTo>
                  <a:close/>
                  <a:moveTo>
                    <a:pt x="145" y="14"/>
                  </a:moveTo>
                  <a:cubicBezTo>
                    <a:pt x="145" y="14"/>
                    <a:pt x="145" y="14"/>
                    <a:pt x="145" y="13"/>
                  </a:cubicBezTo>
                  <a:cubicBezTo>
                    <a:pt x="145" y="13"/>
                    <a:pt x="146" y="13"/>
                    <a:pt x="146" y="13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46" y="14"/>
                    <a:pt x="145" y="14"/>
                    <a:pt x="145" y="14"/>
                  </a:cubicBezTo>
                  <a:close/>
                  <a:moveTo>
                    <a:pt x="147" y="10"/>
                  </a:moveTo>
                  <a:cubicBezTo>
                    <a:pt x="145" y="10"/>
                    <a:pt x="144" y="10"/>
                    <a:pt x="144" y="10"/>
                  </a:cubicBezTo>
                  <a:cubicBezTo>
                    <a:pt x="145" y="10"/>
                    <a:pt x="146" y="10"/>
                    <a:pt x="147" y="11"/>
                  </a:cubicBezTo>
                  <a:cubicBezTo>
                    <a:pt x="147" y="11"/>
                    <a:pt x="147" y="11"/>
                    <a:pt x="147" y="11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5" y="11"/>
                    <a:pt x="145" y="11"/>
                    <a:pt x="144" y="11"/>
                  </a:cubicBezTo>
                  <a:cubicBezTo>
                    <a:pt x="144" y="10"/>
                    <a:pt x="143" y="9"/>
                    <a:pt x="143" y="9"/>
                  </a:cubicBezTo>
                  <a:cubicBezTo>
                    <a:pt x="143" y="9"/>
                    <a:pt x="143" y="8"/>
                    <a:pt x="143" y="8"/>
                  </a:cubicBezTo>
                  <a:cubicBezTo>
                    <a:pt x="143" y="8"/>
                    <a:pt x="143" y="9"/>
                    <a:pt x="143" y="9"/>
                  </a:cubicBezTo>
                  <a:cubicBezTo>
                    <a:pt x="142" y="8"/>
                    <a:pt x="141" y="7"/>
                    <a:pt x="141" y="7"/>
                  </a:cubicBezTo>
                  <a:cubicBezTo>
                    <a:pt x="142" y="6"/>
                    <a:pt x="143" y="5"/>
                    <a:pt x="144" y="5"/>
                  </a:cubicBezTo>
                  <a:cubicBezTo>
                    <a:pt x="146" y="7"/>
                    <a:pt x="147" y="9"/>
                    <a:pt x="147" y="10"/>
                  </a:cubicBezTo>
                  <a:close/>
                  <a:moveTo>
                    <a:pt x="164" y="4"/>
                  </a:moveTo>
                  <a:cubicBezTo>
                    <a:pt x="164" y="4"/>
                    <a:pt x="164" y="4"/>
                    <a:pt x="164" y="4"/>
                  </a:cubicBezTo>
                  <a:cubicBezTo>
                    <a:pt x="164" y="4"/>
                    <a:pt x="163" y="5"/>
                    <a:pt x="163" y="5"/>
                  </a:cubicBezTo>
                  <a:cubicBezTo>
                    <a:pt x="163" y="5"/>
                    <a:pt x="162" y="5"/>
                    <a:pt x="162" y="4"/>
                  </a:cubicBezTo>
                  <a:cubicBezTo>
                    <a:pt x="163" y="4"/>
                    <a:pt x="163" y="4"/>
                    <a:pt x="164" y="4"/>
                  </a:cubicBezTo>
                  <a:close/>
                  <a:moveTo>
                    <a:pt x="164" y="8"/>
                  </a:moveTo>
                  <a:cubicBezTo>
                    <a:pt x="163" y="8"/>
                    <a:pt x="162" y="8"/>
                    <a:pt x="161" y="7"/>
                  </a:cubicBezTo>
                  <a:cubicBezTo>
                    <a:pt x="161" y="7"/>
                    <a:pt x="162" y="6"/>
                    <a:pt x="163" y="6"/>
                  </a:cubicBezTo>
                  <a:cubicBezTo>
                    <a:pt x="164" y="7"/>
                    <a:pt x="166" y="8"/>
                    <a:pt x="167" y="10"/>
                  </a:cubicBezTo>
                  <a:cubicBezTo>
                    <a:pt x="166" y="9"/>
                    <a:pt x="165" y="9"/>
                    <a:pt x="164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4" y="8"/>
                    <a:pt x="164" y="8"/>
                    <a:pt x="164" y="8"/>
                  </a:cubicBezTo>
                  <a:close/>
                  <a:moveTo>
                    <a:pt x="162" y="9"/>
                  </a:moveTo>
                  <a:cubicBezTo>
                    <a:pt x="161" y="10"/>
                    <a:pt x="161" y="10"/>
                    <a:pt x="160" y="11"/>
                  </a:cubicBezTo>
                  <a:cubicBezTo>
                    <a:pt x="159" y="10"/>
                    <a:pt x="159" y="10"/>
                    <a:pt x="158" y="9"/>
                  </a:cubicBezTo>
                  <a:cubicBezTo>
                    <a:pt x="159" y="9"/>
                    <a:pt x="160" y="8"/>
                    <a:pt x="161" y="7"/>
                  </a:cubicBezTo>
                  <a:cubicBezTo>
                    <a:pt x="161" y="8"/>
                    <a:pt x="162" y="8"/>
                    <a:pt x="164" y="8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2" y="9"/>
                    <a:pt x="161" y="8"/>
                    <a:pt x="161" y="8"/>
                  </a:cubicBezTo>
                  <a:cubicBezTo>
                    <a:pt x="161" y="8"/>
                    <a:pt x="161" y="8"/>
                    <a:pt x="162" y="9"/>
                  </a:cubicBezTo>
                  <a:close/>
                  <a:moveTo>
                    <a:pt x="161" y="5"/>
                  </a:moveTo>
                  <a:cubicBezTo>
                    <a:pt x="161" y="5"/>
                    <a:pt x="162" y="5"/>
                    <a:pt x="162" y="5"/>
                  </a:cubicBezTo>
                  <a:cubicBezTo>
                    <a:pt x="161" y="6"/>
                    <a:pt x="161" y="6"/>
                    <a:pt x="160" y="7"/>
                  </a:cubicBezTo>
                  <a:cubicBezTo>
                    <a:pt x="159" y="7"/>
                    <a:pt x="158" y="8"/>
                    <a:pt x="156" y="8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56" y="8"/>
                    <a:pt x="156" y="8"/>
                    <a:pt x="155" y="8"/>
                  </a:cubicBezTo>
                  <a:cubicBezTo>
                    <a:pt x="157" y="6"/>
                    <a:pt x="159" y="5"/>
                    <a:pt x="161" y="5"/>
                  </a:cubicBezTo>
                  <a:close/>
                  <a:moveTo>
                    <a:pt x="158" y="8"/>
                  </a:moveTo>
                  <a:cubicBezTo>
                    <a:pt x="157" y="8"/>
                    <a:pt x="157" y="8"/>
                    <a:pt x="157" y="9"/>
                  </a:cubicBezTo>
                  <a:cubicBezTo>
                    <a:pt x="157" y="9"/>
                    <a:pt x="157" y="9"/>
                    <a:pt x="157" y="9"/>
                  </a:cubicBezTo>
                  <a:cubicBezTo>
                    <a:pt x="157" y="8"/>
                    <a:pt x="157" y="8"/>
                    <a:pt x="158" y="8"/>
                  </a:cubicBezTo>
                  <a:close/>
                  <a:moveTo>
                    <a:pt x="156" y="9"/>
                  </a:moveTo>
                  <a:cubicBezTo>
                    <a:pt x="156" y="10"/>
                    <a:pt x="155" y="10"/>
                    <a:pt x="155" y="10"/>
                  </a:cubicBezTo>
                  <a:cubicBezTo>
                    <a:pt x="155" y="10"/>
                    <a:pt x="155" y="10"/>
                    <a:pt x="154" y="10"/>
                  </a:cubicBezTo>
                  <a:cubicBezTo>
                    <a:pt x="155" y="10"/>
                    <a:pt x="156" y="9"/>
                    <a:pt x="156" y="9"/>
                  </a:cubicBezTo>
                  <a:cubicBezTo>
                    <a:pt x="156" y="9"/>
                    <a:pt x="156" y="9"/>
                    <a:pt x="156" y="9"/>
                  </a:cubicBezTo>
                  <a:close/>
                  <a:moveTo>
                    <a:pt x="155" y="8"/>
                  </a:moveTo>
                  <a:cubicBezTo>
                    <a:pt x="155" y="8"/>
                    <a:pt x="155" y="8"/>
                    <a:pt x="155" y="8"/>
                  </a:cubicBezTo>
                  <a:cubicBezTo>
                    <a:pt x="155" y="8"/>
                    <a:pt x="155" y="8"/>
                    <a:pt x="154" y="8"/>
                  </a:cubicBezTo>
                  <a:cubicBezTo>
                    <a:pt x="155" y="8"/>
                    <a:pt x="155" y="8"/>
                    <a:pt x="155" y="8"/>
                  </a:cubicBezTo>
                  <a:close/>
                  <a:moveTo>
                    <a:pt x="154" y="9"/>
                  </a:moveTo>
                  <a:cubicBezTo>
                    <a:pt x="155" y="9"/>
                    <a:pt x="155" y="8"/>
                    <a:pt x="155" y="8"/>
                  </a:cubicBezTo>
                  <a:cubicBezTo>
                    <a:pt x="156" y="8"/>
                    <a:pt x="156" y="9"/>
                    <a:pt x="156" y="9"/>
                  </a:cubicBezTo>
                  <a:cubicBezTo>
                    <a:pt x="155" y="9"/>
                    <a:pt x="154" y="9"/>
                    <a:pt x="154" y="10"/>
                  </a:cubicBezTo>
                  <a:cubicBezTo>
                    <a:pt x="154" y="10"/>
                    <a:pt x="154" y="10"/>
                    <a:pt x="153" y="10"/>
                  </a:cubicBezTo>
                  <a:cubicBezTo>
                    <a:pt x="154" y="9"/>
                    <a:pt x="154" y="9"/>
                    <a:pt x="154" y="9"/>
                  </a:cubicBezTo>
                  <a:close/>
                  <a:moveTo>
                    <a:pt x="153" y="10"/>
                  </a:moveTo>
                  <a:cubicBezTo>
                    <a:pt x="153" y="10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3" y="10"/>
                    <a:pt x="153" y="10"/>
                    <a:pt x="153" y="10"/>
                  </a:cubicBezTo>
                  <a:close/>
                  <a:moveTo>
                    <a:pt x="149" y="12"/>
                  </a:moveTo>
                  <a:cubicBezTo>
                    <a:pt x="149" y="13"/>
                    <a:pt x="149" y="13"/>
                    <a:pt x="149" y="13"/>
                  </a:cubicBezTo>
                  <a:cubicBezTo>
                    <a:pt x="149" y="12"/>
                    <a:pt x="149" y="12"/>
                    <a:pt x="149" y="12"/>
                  </a:cubicBezTo>
                  <a:cubicBezTo>
                    <a:pt x="149" y="12"/>
                    <a:pt x="149" y="12"/>
                    <a:pt x="150" y="12"/>
                  </a:cubicBezTo>
                  <a:cubicBezTo>
                    <a:pt x="149" y="12"/>
                    <a:pt x="149" y="12"/>
                    <a:pt x="149" y="12"/>
                  </a:cubicBezTo>
                  <a:close/>
                  <a:moveTo>
                    <a:pt x="149" y="11"/>
                  </a:moveTo>
                  <a:cubicBezTo>
                    <a:pt x="149" y="11"/>
                    <a:pt x="149" y="11"/>
                    <a:pt x="149" y="11"/>
                  </a:cubicBezTo>
                  <a:cubicBezTo>
                    <a:pt x="150" y="10"/>
                    <a:pt x="150" y="10"/>
                    <a:pt x="151" y="10"/>
                  </a:cubicBezTo>
                  <a:cubicBezTo>
                    <a:pt x="151" y="10"/>
                    <a:pt x="150" y="11"/>
                    <a:pt x="150" y="12"/>
                  </a:cubicBezTo>
                  <a:cubicBezTo>
                    <a:pt x="149" y="11"/>
                    <a:pt x="149" y="11"/>
                    <a:pt x="149" y="11"/>
                  </a:cubicBezTo>
                  <a:close/>
                  <a:moveTo>
                    <a:pt x="151" y="15"/>
                  </a:moveTo>
                  <a:cubicBezTo>
                    <a:pt x="151" y="15"/>
                    <a:pt x="151" y="14"/>
                    <a:pt x="151" y="14"/>
                  </a:cubicBezTo>
                  <a:cubicBezTo>
                    <a:pt x="152" y="14"/>
                    <a:pt x="152" y="14"/>
                    <a:pt x="152" y="14"/>
                  </a:cubicBezTo>
                  <a:cubicBezTo>
                    <a:pt x="152" y="15"/>
                    <a:pt x="151" y="15"/>
                    <a:pt x="151" y="15"/>
                  </a:cubicBezTo>
                  <a:close/>
                  <a:moveTo>
                    <a:pt x="152" y="13"/>
                  </a:moveTo>
                  <a:cubicBezTo>
                    <a:pt x="152" y="12"/>
                    <a:pt x="152" y="12"/>
                    <a:pt x="152" y="12"/>
                  </a:cubicBezTo>
                  <a:cubicBezTo>
                    <a:pt x="153" y="11"/>
                    <a:pt x="153" y="11"/>
                    <a:pt x="154" y="10"/>
                  </a:cubicBezTo>
                  <a:cubicBezTo>
                    <a:pt x="154" y="10"/>
                    <a:pt x="155" y="10"/>
                    <a:pt x="155" y="11"/>
                  </a:cubicBezTo>
                  <a:cubicBezTo>
                    <a:pt x="154" y="12"/>
                    <a:pt x="153" y="13"/>
                    <a:pt x="152" y="13"/>
                  </a:cubicBezTo>
                  <a:cubicBezTo>
                    <a:pt x="152" y="13"/>
                    <a:pt x="152" y="13"/>
                    <a:pt x="152" y="13"/>
                  </a:cubicBezTo>
                  <a:close/>
                  <a:moveTo>
                    <a:pt x="155" y="16"/>
                  </a:moveTo>
                  <a:cubicBezTo>
                    <a:pt x="154" y="16"/>
                    <a:pt x="154" y="16"/>
                    <a:pt x="154" y="16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5" y="15"/>
                    <a:pt x="155" y="15"/>
                    <a:pt x="155" y="15"/>
                  </a:cubicBezTo>
                  <a:cubicBezTo>
                    <a:pt x="155" y="15"/>
                    <a:pt x="155" y="16"/>
                    <a:pt x="155" y="16"/>
                  </a:cubicBezTo>
                  <a:close/>
                  <a:moveTo>
                    <a:pt x="155" y="15"/>
                  </a:moveTo>
                  <a:cubicBezTo>
                    <a:pt x="155" y="15"/>
                    <a:pt x="155" y="15"/>
                    <a:pt x="154" y="15"/>
                  </a:cubicBezTo>
                  <a:cubicBezTo>
                    <a:pt x="155" y="15"/>
                    <a:pt x="155" y="14"/>
                    <a:pt x="155" y="14"/>
                  </a:cubicBezTo>
                  <a:cubicBezTo>
                    <a:pt x="155" y="14"/>
                    <a:pt x="155" y="14"/>
                    <a:pt x="155" y="15"/>
                  </a:cubicBezTo>
                  <a:cubicBezTo>
                    <a:pt x="155" y="15"/>
                    <a:pt x="155" y="15"/>
                    <a:pt x="155" y="15"/>
                  </a:cubicBezTo>
                  <a:close/>
                  <a:moveTo>
                    <a:pt x="156" y="14"/>
                  </a:moveTo>
                  <a:cubicBezTo>
                    <a:pt x="155" y="14"/>
                    <a:pt x="155" y="14"/>
                    <a:pt x="155" y="14"/>
                  </a:cubicBezTo>
                  <a:cubicBezTo>
                    <a:pt x="155" y="14"/>
                    <a:pt x="155" y="13"/>
                    <a:pt x="155" y="13"/>
                  </a:cubicBezTo>
                  <a:cubicBezTo>
                    <a:pt x="155" y="13"/>
                    <a:pt x="156" y="13"/>
                    <a:pt x="156" y="13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5" y="13"/>
                    <a:pt x="156" y="12"/>
                    <a:pt x="156" y="12"/>
                  </a:cubicBezTo>
                  <a:cubicBezTo>
                    <a:pt x="156" y="12"/>
                    <a:pt x="156" y="13"/>
                    <a:pt x="157" y="13"/>
                  </a:cubicBezTo>
                  <a:cubicBezTo>
                    <a:pt x="156" y="14"/>
                    <a:pt x="156" y="14"/>
                    <a:pt x="156" y="14"/>
                  </a:cubicBezTo>
                  <a:close/>
                  <a:moveTo>
                    <a:pt x="157" y="13"/>
                  </a:moveTo>
                  <a:cubicBezTo>
                    <a:pt x="157" y="12"/>
                    <a:pt x="157" y="12"/>
                    <a:pt x="156" y="12"/>
                  </a:cubicBezTo>
                  <a:cubicBezTo>
                    <a:pt x="157" y="11"/>
                    <a:pt x="157" y="11"/>
                    <a:pt x="158" y="10"/>
                  </a:cubicBezTo>
                  <a:cubicBezTo>
                    <a:pt x="158" y="10"/>
                    <a:pt x="159" y="11"/>
                    <a:pt x="159" y="11"/>
                  </a:cubicBezTo>
                  <a:cubicBezTo>
                    <a:pt x="158" y="12"/>
                    <a:pt x="158" y="12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lose/>
                  <a:moveTo>
                    <a:pt x="158" y="17"/>
                  </a:moveTo>
                  <a:cubicBezTo>
                    <a:pt x="158" y="16"/>
                    <a:pt x="158" y="16"/>
                    <a:pt x="158" y="15"/>
                  </a:cubicBezTo>
                  <a:cubicBezTo>
                    <a:pt x="158" y="16"/>
                    <a:pt x="158" y="16"/>
                    <a:pt x="158" y="17"/>
                  </a:cubicBezTo>
                  <a:close/>
                  <a:moveTo>
                    <a:pt x="159" y="15"/>
                  </a:moveTo>
                  <a:cubicBezTo>
                    <a:pt x="159" y="14"/>
                    <a:pt x="158" y="14"/>
                    <a:pt x="158" y="14"/>
                  </a:cubicBezTo>
                  <a:cubicBezTo>
                    <a:pt x="158" y="14"/>
                    <a:pt x="158" y="13"/>
                    <a:pt x="159" y="13"/>
                  </a:cubicBezTo>
                  <a:cubicBezTo>
                    <a:pt x="159" y="13"/>
                    <a:pt x="159" y="14"/>
                    <a:pt x="160" y="14"/>
                  </a:cubicBezTo>
                  <a:cubicBezTo>
                    <a:pt x="159" y="14"/>
                    <a:pt x="159" y="14"/>
                    <a:pt x="159" y="15"/>
                  </a:cubicBezTo>
                  <a:close/>
                  <a:moveTo>
                    <a:pt x="159" y="13"/>
                  </a:moveTo>
                  <a:cubicBezTo>
                    <a:pt x="159" y="13"/>
                    <a:pt x="159" y="12"/>
                    <a:pt x="160" y="12"/>
                  </a:cubicBezTo>
                  <a:cubicBezTo>
                    <a:pt x="160" y="12"/>
                    <a:pt x="160" y="13"/>
                    <a:pt x="160" y="13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lose/>
                  <a:moveTo>
                    <a:pt x="161" y="17"/>
                  </a:moveTo>
                  <a:cubicBezTo>
                    <a:pt x="160" y="16"/>
                    <a:pt x="160" y="15"/>
                    <a:pt x="160" y="14"/>
                  </a:cubicBezTo>
                  <a:cubicBezTo>
                    <a:pt x="161" y="14"/>
                    <a:pt x="161" y="15"/>
                    <a:pt x="161" y="15"/>
                  </a:cubicBezTo>
                  <a:cubicBezTo>
                    <a:pt x="161" y="15"/>
                    <a:pt x="162" y="15"/>
                    <a:pt x="162" y="15"/>
                  </a:cubicBezTo>
                  <a:cubicBezTo>
                    <a:pt x="161" y="16"/>
                    <a:pt x="161" y="16"/>
                    <a:pt x="161" y="17"/>
                  </a:cubicBezTo>
                  <a:close/>
                  <a:moveTo>
                    <a:pt x="161" y="14"/>
                  </a:moveTo>
                  <a:cubicBezTo>
                    <a:pt x="161" y="14"/>
                    <a:pt x="161" y="14"/>
                    <a:pt x="161" y="14"/>
                  </a:cubicBezTo>
                  <a:cubicBezTo>
                    <a:pt x="161" y="14"/>
                    <a:pt x="161" y="14"/>
                    <a:pt x="161" y="14"/>
                  </a:cubicBezTo>
                  <a:cubicBezTo>
                    <a:pt x="161" y="14"/>
                    <a:pt x="161" y="14"/>
                    <a:pt x="161" y="14"/>
                  </a:cubicBezTo>
                  <a:close/>
                  <a:moveTo>
                    <a:pt x="160" y="11"/>
                  </a:moveTo>
                  <a:cubicBezTo>
                    <a:pt x="161" y="11"/>
                    <a:pt x="161" y="11"/>
                    <a:pt x="161" y="11"/>
                  </a:cubicBezTo>
                  <a:cubicBezTo>
                    <a:pt x="161" y="11"/>
                    <a:pt x="162" y="11"/>
                    <a:pt x="162" y="12"/>
                  </a:cubicBezTo>
                  <a:cubicBezTo>
                    <a:pt x="162" y="12"/>
                    <a:pt x="162" y="12"/>
                    <a:pt x="162" y="12"/>
                  </a:cubicBezTo>
                  <a:cubicBezTo>
                    <a:pt x="161" y="12"/>
                    <a:pt x="161" y="11"/>
                    <a:pt x="160" y="11"/>
                  </a:cubicBezTo>
                  <a:close/>
                  <a:moveTo>
                    <a:pt x="163" y="14"/>
                  </a:moveTo>
                  <a:cubicBezTo>
                    <a:pt x="163" y="14"/>
                    <a:pt x="163" y="14"/>
                    <a:pt x="163" y="14"/>
                  </a:cubicBezTo>
                  <a:cubicBezTo>
                    <a:pt x="163" y="14"/>
                    <a:pt x="163" y="14"/>
                    <a:pt x="164" y="14"/>
                  </a:cubicBezTo>
                  <a:cubicBezTo>
                    <a:pt x="164" y="14"/>
                    <a:pt x="163" y="14"/>
                    <a:pt x="163" y="14"/>
                  </a:cubicBezTo>
                  <a:close/>
                  <a:moveTo>
                    <a:pt x="163" y="14"/>
                  </a:moveTo>
                  <a:cubicBezTo>
                    <a:pt x="163" y="13"/>
                    <a:pt x="162" y="13"/>
                    <a:pt x="162" y="12"/>
                  </a:cubicBezTo>
                  <a:cubicBezTo>
                    <a:pt x="162" y="12"/>
                    <a:pt x="162" y="12"/>
                    <a:pt x="163" y="12"/>
                  </a:cubicBezTo>
                  <a:cubicBezTo>
                    <a:pt x="163" y="12"/>
                    <a:pt x="164" y="13"/>
                    <a:pt x="164" y="14"/>
                  </a:cubicBezTo>
                  <a:cubicBezTo>
                    <a:pt x="164" y="14"/>
                    <a:pt x="164" y="14"/>
                    <a:pt x="164" y="14"/>
                  </a:cubicBezTo>
                  <a:cubicBezTo>
                    <a:pt x="163" y="14"/>
                    <a:pt x="163" y="14"/>
                    <a:pt x="163" y="14"/>
                  </a:cubicBezTo>
                  <a:close/>
                  <a:moveTo>
                    <a:pt x="164" y="16"/>
                  </a:moveTo>
                  <a:cubicBezTo>
                    <a:pt x="164" y="16"/>
                    <a:pt x="164" y="16"/>
                    <a:pt x="164" y="15"/>
                  </a:cubicBezTo>
                  <a:cubicBezTo>
                    <a:pt x="164" y="15"/>
                    <a:pt x="164" y="15"/>
                    <a:pt x="165" y="15"/>
                  </a:cubicBezTo>
                  <a:cubicBezTo>
                    <a:pt x="165" y="15"/>
                    <a:pt x="164" y="15"/>
                    <a:pt x="164" y="16"/>
                  </a:cubicBezTo>
                  <a:close/>
                  <a:moveTo>
                    <a:pt x="163" y="12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11"/>
                    <a:pt x="163" y="11"/>
                    <a:pt x="163" y="12"/>
                  </a:cubicBezTo>
                  <a:cubicBezTo>
                    <a:pt x="162" y="11"/>
                    <a:pt x="162" y="11"/>
                    <a:pt x="161" y="11"/>
                  </a:cubicBezTo>
                  <a:cubicBezTo>
                    <a:pt x="161" y="10"/>
                    <a:pt x="162" y="10"/>
                    <a:pt x="163" y="9"/>
                  </a:cubicBezTo>
                  <a:cubicBezTo>
                    <a:pt x="164" y="10"/>
                    <a:pt x="165" y="11"/>
                    <a:pt x="166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4" y="13"/>
                    <a:pt x="164" y="12"/>
                    <a:pt x="163" y="12"/>
                  </a:cubicBezTo>
                  <a:close/>
                  <a:moveTo>
                    <a:pt x="167" y="15"/>
                  </a:moveTo>
                  <a:cubicBezTo>
                    <a:pt x="167" y="15"/>
                    <a:pt x="166" y="15"/>
                    <a:pt x="166" y="15"/>
                  </a:cubicBezTo>
                  <a:cubicBezTo>
                    <a:pt x="166" y="15"/>
                    <a:pt x="166" y="14"/>
                    <a:pt x="166" y="14"/>
                  </a:cubicBezTo>
                  <a:cubicBezTo>
                    <a:pt x="166" y="14"/>
                    <a:pt x="166" y="14"/>
                    <a:pt x="166" y="13"/>
                  </a:cubicBezTo>
                  <a:cubicBezTo>
                    <a:pt x="167" y="14"/>
                    <a:pt x="167" y="15"/>
                    <a:pt x="167" y="15"/>
                  </a:cubicBezTo>
                  <a:cubicBezTo>
                    <a:pt x="167" y="15"/>
                    <a:pt x="167" y="15"/>
                    <a:pt x="167" y="15"/>
                  </a:cubicBezTo>
                  <a:close/>
                  <a:moveTo>
                    <a:pt x="163" y="9"/>
                  </a:moveTo>
                  <a:cubicBezTo>
                    <a:pt x="163" y="9"/>
                    <a:pt x="163" y="9"/>
                    <a:pt x="164" y="9"/>
                  </a:cubicBezTo>
                  <a:cubicBezTo>
                    <a:pt x="165" y="9"/>
                    <a:pt x="167" y="10"/>
                    <a:pt x="168" y="11"/>
                  </a:cubicBezTo>
                  <a:cubicBezTo>
                    <a:pt x="168" y="11"/>
                    <a:pt x="168" y="11"/>
                    <a:pt x="169" y="11"/>
                  </a:cubicBezTo>
                  <a:cubicBezTo>
                    <a:pt x="168" y="12"/>
                    <a:pt x="168" y="12"/>
                    <a:pt x="167" y="12"/>
                  </a:cubicBezTo>
                  <a:cubicBezTo>
                    <a:pt x="166" y="11"/>
                    <a:pt x="165" y="10"/>
                    <a:pt x="163" y="9"/>
                  </a:cubicBezTo>
                  <a:close/>
                  <a:moveTo>
                    <a:pt x="168" y="13"/>
                  </a:moveTo>
                  <a:cubicBezTo>
                    <a:pt x="168" y="12"/>
                    <a:pt x="169" y="12"/>
                    <a:pt x="169" y="12"/>
                  </a:cubicBezTo>
                  <a:cubicBezTo>
                    <a:pt x="169" y="12"/>
                    <a:pt x="169" y="13"/>
                    <a:pt x="170" y="13"/>
                  </a:cubicBezTo>
                  <a:cubicBezTo>
                    <a:pt x="169" y="13"/>
                    <a:pt x="169" y="14"/>
                    <a:pt x="169" y="14"/>
                  </a:cubicBezTo>
                  <a:cubicBezTo>
                    <a:pt x="168" y="13"/>
                    <a:pt x="168" y="13"/>
                    <a:pt x="168" y="13"/>
                  </a:cubicBezTo>
                  <a:close/>
                  <a:moveTo>
                    <a:pt x="169" y="15"/>
                  </a:moveTo>
                  <a:cubicBezTo>
                    <a:pt x="170" y="15"/>
                    <a:pt x="170" y="14"/>
                    <a:pt x="170" y="14"/>
                  </a:cubicBezTo>
                  <a:cubicBezTo>
                    <a:pt x="170" y="14"/>
                    <a:pt x="170" y="15"/>
                    <a:pt x="170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69" y="15"/>
                    <a:pt x="169" y="15"/>
                    <a:pt x="169" y="15"/>
                  </a:cubicBezTo>
                  <a:close/>
                  <a:moveTo>
                    <a:pt x="170" y="16"/>
                  </a:moveTo>
                  <a:cubicBezTo>
                    <a:pt x="170" y="15"/>
                    <a:pt x="170" y="15"/>
                    <a:pt x="170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70" y="15"/>
                    <a:pt x="170" y="16"/>
                    <a:pt x="170" y="16"/>
                  </a:cubicBezTo>
                  <a:close/>
                  <a:moveTo>
                    <a:pt x="170" y="15"/>
                  </a:moveTo>
                  <a:cubicBezTo>
                    <a:pt x="170" y="15"/>
                    <a:pt x="170" y="15"/>
                    <a:pt x="170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70" y="15"/>
                    <a:pt x="170" y="15"/>
                    <a:pt x="170" y="15"/>
                  </a:cubicBezTo>
                  <a:close/>
                  <a:moveTo>
                    <a:pt x="164" y="5"/>
                  </a:moveTo>
                  <a:cubicBezTo>
                    <a:pt x="164" y="5"/>
                    <a:pt x="164" y="5"/>
                    <a:pt x="164" y="5"/>
                  </a:cubicBezTo>
                  <a:cubicBezTo>
                    <a:pt x="165" y="5"/>
                    <a:pt x="165" y="5"/>
                    <a:pt x="165" y="4"/>
                  </a:cubicBezTo>
                  <a:cubicBezTo>
                    <a:pt x="169" y="6"/>
                    <a:pt x="171" y="8"/>
                    <a:pt x="171" y="10"/>
                  </a:cubicBezTo>
                  <a:cubicBezTo>
                    <a:pt x="171" y="10"/>
                    <a:pt x="170" y="10"/>
                    <a:pt x="170" y="10"/>
                  </a:cubicBezTo>
                  <a:cubicBezTo>
                    <a:pt x="171" y="10"/>
                    <a:pt x="171" y="10"/>
                    <a:pt x="171" y="10"/>
                  </a:cubicBezTo>
                  <a:cubicBezTo>
                    <a:pt x="172" y="10"/>
                    <a:pt x="172" y="10"/>
                    <a:pt x="172" y="10"/>
                  </a:cubicBezTo>
                  <a:cubicBezTo>
                    <a:pt x="171" y="10"/>
                    <a:pt x="171" y="11"/>
                    <a:pt x="171" y="11"/>
                  </a:cubicBezTo>
                  <a:cubicBezTo>
                    <a:pt x="169" y="9"/>
                    <a:pt x="167" y="7"/>
                    <a:pt x="164" y="5"/>
                  </a:cubicBezTo>
                  <a:close/>
                  <a:moveTo>
                    <a:pt x="171" y="11"/>
                  </a:moveTo>
                  <a:cubicBezTo>
                    <a:pt x="171" y="11"/>
                    <a:pt x="171" y="11"/>
                    <a:pt x="171" y="11"/>
                  </a:cubicBezTo>
                  <a:cubicBezTo>
                    <a:pt x="171" y="11"/>
                    <a:pt x="171" y="11"/>
                    <a:pt x="172" y="11"/>
                  </a:cubicBezTo>
                  <a:cubicBezTo>
                    <a:pt x="172" y="11"/>
                    <a:pt x="172" y="11"/>
                    <a:pt x="172" y="12"/>
                  </a:cubicBezTo>
                  <a:cubicBezTo>
                    <a:pt x="172" y="12"/>
                    <a:pt x="171" y="11"/>
                    <a:pt x="171" y="11"/>
                  </a:cubicBezTo>
                  <a:close/>
                  <a:moveTo>
                    <a:pt x="191" y="9"/>
                  </a:moveTo>
                  <a:cubicBezTo>
                    <a:pt x="191" y="9"/>
                    <a:pt x="191" y="8"/>
                    <a:pt x="190" y="8"/>
                  </a:cubicBezTo>
                  <a:cubicBezTo>
                    <a:pt x="191" y="8"/>
                    <a:pt x="191" y="8"/>
                    <a:pt x="192" y="9"/>
                  </a:cubicBezTo>
                  <a:cubicBezTo>
                    <a:pt x="192" y="9"/>
                    <a:pt x="192" y="9"/>
                    <a:pt x="191" y="9"/>
                  </a:cubicBezTo>
                  <a:close/>
                  <a:moveTo>
                    <a:pt x="194" y="9"/>
                  </a:moveTo>
                  <a:cubicBezTo>
                    <a:pt x="193" y="9"/>
                    <a:pt x="193" y="9"/>
                    <a:pt x="193" y="9"/>
                  </a:cubicBezTo>
                  <a:cubicBezTo>
                    <a:pt x="193" y="9"/>
                    <a:pt x="193" y="8"/>
                    <a:pt x="193" y="8"/>
                  </a:cubicBezTo>
                  <a:cubicBezTo>
                    <a:pt x="193" y="9"/>
                    <a:pt x="194" y="9"/>
                    <a:pt x="194" y="9"/>
                  </a:cubicBezTo>
                  <a:close/>
                  <a:moveTo>
                    <a:pt x="191" y="6"/>
                  </a:moveTo>
                  <a:cubicBezTo>
                    <a:pt x="192" y="7"/>
                    <a:pt x="193" y="8"/>
                    <a:pt x="193" y="8"/>
                  </a:cubicBezTo>
                  <a:cubicBezTo>
                    <a:pt x="193" y="8"/>
                    <a:pt x="193" y="9"/>
                    <a:pt x="192" y="9"/>
                  </a:cubicBezTo>
                  <a:cubicBezTo>
                    <a:pt x="191" y="8"/>
                    <a:pt x="191" y="8"/>
                    <a:pt x="190" y="7"/>
                  </a:cubicBezTo>
                  <a:cubicBezTo>
                    <a:pt x="190" y="7"/>
                    <a:pt x="190" y="7"/>
                    <a:pt x="190" y="7"/>
                  </a:cubicBezTo>
                  <a:cubicBezTo>
                    <a:pt x="190" y="7"/>
                    <a:pt x="191" y="7"/>
                    <a:pt x="191" y="6"/>
                  </a:cubicBezTo>
                  <a:close/>
                  <a:moveTo>
                    <a:pt x="189" y="11"/>
                  </a:moveTo>
                  <a:cubicBezTo>
                    <a:pt x="188" y="10"/>
                    <a:pt x="188" y="10"/>
                    <a:pt x="187" y="10"/>
                  </a:cubicBezTo>
                  <a:cubicBezTo>
                    <a:pt x="188" y="9"/>
                    <a:pt x="188" y="9"/>
                    <a:pt x="189" y="8"/>
                  </a:cubicBezTo>
                  <a:cubicBezTo>
                    <a:pt x="189" y="9"/>
                    <a:pt x="190" y="9"/>
                    <a:pt x="190" y="10"/>
                  </a:cubicBezTo>
                  <a:cubicBezTo>
                    <a:pt x="190" y="10"/>
                    <a:pt x="189" y="11"/>
                    <a:pt x="189" y="11"/>
                  </a:cubicBezTo>
                  <a:close/>
                  <a:moveTo>
                    <a:pt x="189" y="13"/>
                  </a:moveTo>
                  <a:cubicBezTo>
                    <a:pt x="189" y="13"/>
                    <a:pt x="188" y="13"/>
                    <a:pt x="188" y="13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8" y="13"/>
                    <a:pt x="189" y="13"/>
                    <a:pt x="189" y="13"/>
                  </a:cubicBezTo>
                  <a:close/>
                  <a:moveTo>
                    <a:pt x="189" y="5"/>
                  </a:moveTo>
                  <a:cubicBezTo>
                    <a:pt x="190" y="5"/>
                    <a:pt x="190" y="6"/>
                    <a:pt x="190" y="6"/>
                  </a:cubicBezTo>
                  <a:cubicBezTo>
                    <a:pt x="190" y="6"/>
                    <a:pt x="189" y="6"/>
                    <a:pt x="189" y="7"/>
                  </a:cubicBezTo>
                  <a:cubicBezTo>
                    <a:pt x="188" y="6"/>
                    <a:pt x="188" y="6"/>
                    <a:pt x="187" y="6"/>
                  </a:cubicBezTo>
                  <a:cubicBezTo>
                    <a:pt x="188" y="6"/>
                    <a:pt x="189" y="5"/>
                    <a:pt x="189" y="5"/>
                  </a:cubicBezTo>
                  <a:close/>
                  <a:moveTo>
                    <a:pt x="186" y="6"/>
                  </a:moveTo>
                  <a:cubicBezTo>
                    <a:pt x="187" y="7"/>
                    <a:pt x="187" y="7"/>
                    <a:pt x="188" y="7"/>
                  </a:cubicBezTo>
                  <a:cubicBezTo>
                    <a:pt x="187" y="8"/>
                    <a:pt x="186" y="8"/>
                    <a:pt x="186" y="9"/>
                  </a:cubicBezTo>
                  <a:cubicBezTo>
                    <a:pt x="185" y="9"/>
                    <a:pt x="185" y="8"/>
                    <a:pt x="184" y="8"/>
                  </a:cubicBezTo>
                  <a:cubicBezTo>
                    <a:pt x="185" y="7"/>
                    <a:pt x="186" y="7"/>
                    <a:pt x="186" y="6"/>
                  </a:cubicBezTo>
                  <a:close/>
                  <a:moveTo>
                    <a:pt x="184" y="8"/>
                  </a:moveTo>
                  <a:cubicBezTo>
                    <a:pt x="184" y="8"/>
                    <a:pt x="185" y="9"/>
                    <a:pt x="185" y="9"/>
                  </a:cubicBezTo>
                  <a:cubicBezTo>
                    <a:pt x="185" y="10"/>
                    <a:pt x="184" y="10"/>
                    <a:pt x="184" y="11"/>
                  </a:cubicBezTo>
                  <a:cubicBezTo>
                    <a:pt x="183" y="10"/>
                    <a:pt x="183" y="10"/>
                    <a:pt x="182" y="10"/>
                  </a:cubicBezTo>
                  <a:cubicBezTo>
                    <a:pt x="183" y="9"/>
                    <a:pt x="183" y="9"/>
                    <a:pt x="184" y="8"/>
                  </a:cubicBezTo>
                  <a:close/>
                  <a:moveTo>
                    <a:pt x="175" y="13"/>
                  </a:moveTo>
                  <a:cubicBezTo>
                    <a:pt x="175" y="13"/>
                    <a:pt x="175" y="13"/>
                    <a:pt x="175" y="13"/>
                  </a:cubicBezTo>
                  <a:cubicBezTo>
                    <a:pt x="175" y="13"/>
                    <a:pt x="175" y="13"/>
                    <a:pt x="174" y="13"/>
                  </a:cubicBezTo>
                  <a:cubicBezTo>
                    <a:pt x="174" y="13"/>
                    <a:pt x="174" y="12"/>
                    <a:pt x="174" y="11"/>
                  </a:cubicBezTo>
                  <a:cubicBezTo>
                    <a:pt x="174" y="11"/>
                    <a:pt x="174" y="11"/>
                    <a:pt x="174" y="11"/>
                  </a:cubicBezTo>
                  <a:cubicBezTo>
                    <a:pt x="175" y="11"/>
                    <a:pt x="175" y="11"/>
                    <a:pt x="176" y="12"/>
                  </a:cubicBezTo>
                  <a:cubicBezTo>
                    <a:pt x="176" y="12"/>
                    <a:pt x="175" y="13"/>
                    <a:pt x="175" y="13"/>
                  </a:cubicBezTo>
                  <a:close/>
                  <a:moveTo>
                    <a:pt x="176" y="11"/>
                  </a:moveTo>
                  <a:cubicBezTo>
                    <a:pt x="176" y="11"/>
                    <a:pt x="175" y="11"/>
                    <a:pt x="175" y="11"/>
                  </a:cubicBezTo>
                  <a:cubicBezTo>
                    <a:pt x="175" y="11"/>
                    <a:pt x="176" y="10"/>
                    <a:pt x="176" y="10"/>
                  </a:cubicBezTo>
                  <a:cubicBezTo>
                    <a:pt x="176" y="10"/>
                    <a:pt x="176" y="11"/>
                    <a:pt x="176" y="11"/>
                  </a:cubicBezTo>
                  <a:close/>
                  <a:moveTo>
                    <a:pt x="176" y="7"/>
                  </a:moveTo>
                  <a:cubicBezTo>
                    <a:pt x="177" y="8"/>
                    <a:pt x="178" y="8"/>
                    <a:pt x="178" y="9"/>
                  </a:cubicBezTo>
                  <a:cubicBezTo>
                    <a:pt x="178" y="9"/>
                    <a:pt x="178" y="9"/>
                    <a:pt x="177" y="9"/>
                  </a:cubicBezTo>
                  <a:cubicBezTo>
                    <a:pt x="177" y="8"/>
                    <a:pt x="177" y="8"/>
                    <a:pt x="176" y="7"/>
                  </a:cubicBezTo>
                  <a:close/>
                  <a:moveTo>
                    <a:pt x="178" y="14"/>
                  </a:moveTo>
                  <a:cubicBezTo>
                    <a:pt x="178" y="14"/>
                    <a:pt x="178" y="13"/>
                    <a:pt x="178" y="13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4"/>
                    <a:pt x="178" y="14"/>
                    <a:pt x="178" y="14"/>
                  </a:cubicBezTo>
                  <a:close/>
                  <a:moveTo>
                    <a:pt x="179" y="12"/>
                  </a:moveTo>
                  <a:cubicBezTo>
                    <a:pt x="179" y="12"/>
                    <a:pt x="178" y="12"/>
                    <a:pt x="178" y="12"/>
                  </a:cubicBezTo>
                  <a:cubicBezTo>
                    <a:pt x="178" y="12"/>
                    <a:pt x="178" y="12"/>
                    <a:pt x="178" y="12"/>
                  </a:cubicBezTo>
                  <a:cubicBezTo>
                    <a:pt x="178" y="12"/>
                    <a:pt x="178" y="12"/>
                    <a:pt x="178" y="12"/>
                  </a:cubicBezTo>
                  <a:cubicBezTo>
                    <a:pt x="178" y="12"/>
                    <a:pt x="179" y="12"/>
                    <a:pt x="179" y="12"/>
                  </a:cubicBezTo>
                  <a:cubicBezTo>
                    <a:pt x="179" y="12"/>
                    <a:pt x="179" y="12"/>
                    <a:pt x="179" y="12"/>
                  </a:cubicBezTo>
                  <a:close/>
                  <a:moveTo>
                    <a:pt x="179" y="12"/>
                  </a:moveTo>
                  <a:cubicBezTo>
                    <a:pt x="179" y="12"/>
                    <a:pt x="179" y="12"/>
                    <a:pt x="179" y="12"/>
                  </a:cubicBezTo>
                  <a:cubicBezTo>
                    <a:pt x="179" y="12"/>
                    <a:pt x="179" y="12"/>
                    <a:pt x="179" y="12"/>
                  </a:cubicBezTo>
                  <a:cubicBezTo>
                    <a:pt x="179" y="12"/>
                    <a:pt x="179" y="12"/>
                    <a:pt x="179" y="12"/>
                  </a:cubicBezTo>
                  <a:close/>
                  <a:moveTo>
                    <a:pt x="179" y="12"/>
                  </a:moveTo>
                  <a:cubicBezTo>
                    <a:pt x="179" y="12"/>
                    <a:pt x="179" y="12"/>
                    <a:pt x="179" y="12"/>
                  </a:cubicBezTo>
                  <a:cubicBezTo>
                    <a:pt x="178" y="12"/>
                    <a:pt x="178" y="12"/>
                    <a:pt x="178" y="12"/>
                  </a:cubicBezTo>
                  <a:cubicBezTo>
                    <a:pt x="178" y="12"/>
                    <a:pt x="178" y="11"/>
                    <a:pt x="178" y="11"/>
                  </a:cubicBezTo>
                  <a:cubicBezTo>
                    <a:pt x="178" y="11"/>
                    <a:pt x="179" y="11"/>
                    <a:pt x="179" y="12"/>
                  </a:cubicBezTo>
                  <a:cubicBezTo>
                    <a:pt x="179" y="12"/>
                    <a:pt x="179" y="12"/>
                    <a:pt x="179" y="12"/>
                  </a:cubicBezTo>
                  <a:close/>
                  <a:moveTo>
                    <a:pt x="179" y="12"/>
                  </a:moveTo>
                  <a:cubicBezTo>
                    <a:pt x="179" y="11"/>
                    <a:pt x="178" y="11"/>
                    <a:pt x="178" y="11"/>
                  </a:cubicBezTo>
                  <a:cubicBezTo>
                    <a:pt x="178" y="11"/>
                    <a:pt x="178" y="10"/>
                    <a:pt x="178" y="9"/>
                  </a:cubicBezTo>
                  <a:cubicBezTo>
                    <a:pt x="178" y="9"/>
                    <a:pt x="178" y="9"/>
                    <a:pt x="179" y="9"/>
                  </a:cubicBezTo>
                  <a:cubicBezTo>
                    <a:pt x="179" y="9"/>
                    <a:pt x="180" y="10"/>
                    <a:pt x="180" y="10"/>
                  </a:cubicBezTo>
                  <a:cubicBezTo>
                    <a:pt x="180" y="10"/>
                    <a:pt x="179" y="11"/>
                    <a:pt x="179" y="12"/>
                  </a:cubicBezTo>
                  <a:close/>
                  <a:moveTo>
                    <a:pt x="181" y="14"/>
                  </a:moveTo>
                  <a:cubicBezTo>
                    <a:pt x="181" y="14"/>
                    <a:pt x="181" y="14"/>
                    <a:pt x="181" y="14"/>
                  </a:cubicBezTo>
                  <a:cubicBezTo>
                    <a:pt x="181" y="13"/>
                    <a:pt x="181" y="13"/>
                    <a:pt x="181" y="13"/>
                  </a:cubicBezTo>
                  <a:cubicBezTo>
                    <a:pt x="181" y="13"/>
                    <a:pt x="182" y="13"/>
                    <a:pt x="182" y="13"/>
                  </a:cubicBezTo>
                  <a:cubicBezTo>
                    <a:pt x="182" y="13"/>
                    <a:pt x="181" y="14"/>
                    <a:pt x="181" y="14"/>
                  </a:cubicBezTo>
                  <a:close/>
                  <a:moveTo>
                    <a:pt x="182" y="13"/>
                  </a:moveTo>
                  <a:cubicBezTo>
                    <a:pt x="182" y="13"/>
                    <a:pt x="181" y="12"/>
                    <a:pt x="181" y="12"/>
                  </a:cubicBezTo>
                  <a:cubicBezTo>
                    <a:pt x="181" y="12"/>
                    <a:pt x="181" y="12"/>
                    <a:pt x="182" y="11"/>
                  </a:cubicBezTo>
                  <a:cubicBezTo>
                    <a:pt x="182" y="12"/>
                    <a:pt x="182" y="12"/>
                    <a:pt x="182" y="12"/>
                  </a:cubicBezTo>
                  <a:cubicBezTo>
                    <a:pt x="182" y="12"/>
                    <a:pt x="182" y="13"/>
                    <a:pt x="182" y="13"/>
                  </a:cubicBezTo>
                  <a:close/>
                  <a:moveTo>
                    <a:pt x="183" y="11"/>
                  </a:moveTo>
                  <a:cubicBezTo>
                    <a:pt x="183" y="11"/>
                    <a:pt x="183" y="11"/>
                    <a:pt x="182" y="10"/>
                  </a:cubicBezTo>
                  <a:cubicBezTo>
                    <a:pt x="182" y="10"/>
                    <a:pt x="182" y="10"/>
                    <a:pt x="182" y="10"/>
                  </a:cubicBezTo>
                  <a:cubicBezTo>
                    <a:pt x="183" y="10"/>
                    <a:pt x="183" y="11"/>
                    <a:pt x="184" y="11"/>
                  </a:cubicBezTo>
                  <a:cubicBezTo>
                    <a:pt x="183" y="11"/>
                    <a:pt x="183" y="11"/>
                    <a:pt x="183" y="11"/>
                  </a:cubicBezTo>
                  <a:close/>
                  <a:moveTo>
                    <a:pt x="184" y="15"/>
                  </a:moveTo>
                  <a:cubicBezTo>
                    <a:pt x="184" y="15"/>
                    <a:pt x="184" y="15"/>
                    <a:pt x="184" y="15"/>
                  </a:cubicBezTo>
                  <a:cubicBezTo>
                    <a:pt x="184" y="15"/>
                    <a:pt x="184" y="15"/>
                    <a:pt x="184" y="15"/>
                  </a:cubicBezTo>
                  <a:cubicBezTo>
                    <a:pt x="184" y="15"/>
                    <a:pt x="184" y="15"/>
                    <a:pt x="184" y="15"/>
                  </a:cubicBezTo>
                  <a:cubicBezTo>
                    <a:pt x="184" y="15"/>
                    <a:pt x="184" y="15"/>
                    <a:pt x="184" y="15"/>
                  </a:cubicBezTo>
                  <a:close/>
                  <a:moveTo>
                    <a:pt x="186" y="14"/>
                  </a:moveTo>
                  <a:cubicBezTo>
                    <a:pt x="185" y="13"/>
                    <a:pt x="185" y="13"/>
                    <a:pt x="185" y="13"/>
                  </a:cubicBezTo>
                  <a:cubicBezTo>
                    <a:pt x="185" y="13"/>
                    <a:pt x="185" y="13"/>
                    <a:pt x="185" y="12"/>
                  </a:cubicBezTo>
                  <a:cubicBezTo>
                    <a:pt x="185" y="13"/>
                    <a:pt x="185" y="13"/>
                    <a:pt x="186" y="14"/>
                  </a:cubicBezTo>
                  <a:cubicBezTo>
                    <a:pt x="186" y="14"/>
                    <a:pt x="186" y="14"/>
                    <a:pt x="186" y="14"/>
                  </a:cubicBezTo>
                  <a:close/>
                  <a:moveTo>
                    <a:pt x="187" y="12"/>
                  </a:moveTo>
                  <a:cubicBezTo>
                    <a:pt x="186" y="12"/>
                    <a:pt x="186" y="12"/>
                    <a:pt x="186" y="12"/>
                  </a:cubicBezTo>
                  <a:cubicBezTo>
                    <a:pt x="186" y="12"/>
                    <a:pt x="186" y="12"/>
                    <a:pt x="187" y="12"/>
                  </a:cubicBezTo>
                  <a:cubicBezTo>
                    <a:pt x="187" y="12"/>
                    <a:pt x="187" y="12"/>
                    <a:pt x="187" y="12"/>
                  </a:cubicBezTo>
                  <a:close/>
                  <a:moveTo>
                    <a:pt x="187" y="12"/>
                  </a:moveTo>
                  <a:cubicBezTo>
                    <a:pt x="186" y="12"/>
                    <a:pt x="186" y="12"/>
                    <a:pt x="185" y="12"/>
                  </a:cubicBezTo>
                  <a:cubicBezTo>
                    <a:pt x="186" y="11"/>
                    <a:pt x="186" y="11"/>
                    <a:pt x="187" y="10"/>
                  </a:cubicBezTo>
                  <a:cubicBezTo>
                    <a:pt x="187" y="11"/>
                    <a:pt x="187" y="11"/>
                    <a:pt x="188" y="12"/>
                  </a:cubicBezTo>
                  <a:cubicBezTo>
                    <a:pt x="187" y="12"/>
                    <a:pt x="187" y="12"/>
                    <a:pt x="187" y="12"/>
                  </a:cubicBezTo>
                  <a:close/>
                  <a:moveTo>
                    <a:pt x="188" y="14"/>
                  </a:moveTo>
                  <a:cubicBezTo>
                    <a:pt x="188" y="14"/>
                    <a:pt x="188" y="14"/>
                    <a:pt x="188" y="14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8" y="13"/>
                    <a:pt x="188" y="14"/>
                    <a:pt x="189" y="14"/>
                  </a:cubicBezTo>
                  <a:cubicBezTo>
                    <a:pt x="189" y="14"/>
                    <a:pt x="188" y="14"/>
                    <a:pt x="188" y="14"/>
                  </a:cubicBezTo>
                  <a:close/>
                  <a:moveTo>
                    <a:pt x="189" y="12"/>
                  </a:moveTo>
                  <a:cubicBezTo>
                    <a:pt x="190" y="11"/>
                    <a:pt x="190" y="11"/>
                    <a:pt x="190" y="10"/>
                  </a:cubicBezTo>
                  <a:cubicBezTo>
                    <a:pt x="191" y="11"/>
                    <a:pt x="191" y="11"/>
                    <a:pt x="191" y="12"/>
                  </a:cubicBezTo>
                  <a:cubicBezTo>
                    <a:pt x="191" y="12"/>
                    <a:pt x="191" y="12"/>
                    <a:pt x="190" y="13"/>
                  </a:cubicBezTo>
                  <a:cubicBezTo>
                    <a:pt x="190" y="12"/>
                    <a:pt x="190" y="12"/>
                    <a:pt x="189" y="12"/>
                  </a:cubicBezTo>
                  <a:close/>
                  <a:moveTo>
                    <a:pt x="192" y="14"/>
                  </a:moveTo>
                  <a:cubicBezTo>
                    <a:pt x="191" y="14"/>
                    <a:pt x="191" y="13"/>
                    <a:pt x="191" y="13"/>
                  </a:cubicBezTo>
                  <a:cubicBezTo>
                    <a:pt x="191" y="13"/>
                    <a:pt x="191" y="12"/>
                    <a:pt x="192" y="12"/>
                  </a:cubicBezTo>
                  <a:cubicBezTo>
                    <a:pt x="192" y="13"/>
                    <a:pt x="192" y="13"/>
                    <a:pt x="192" y="14"/>
                  </a:cubicBezTo>
                  <a:cubicBezTo>
                    <a:pt x="192" y="14"/>
                    <a:pt x="192" y="14"/>
                    <a:pt x="192" y="14"/>
                  </a:cubicBez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>
                    <a:lumMod val="95000"/>
                    <a:alpha val="70000"/>
                  </a:schemeClr>
                </a:solidFill>
              </a:endParaRPr>
            </a:p>
          </p:txBody>
        </p:sp>
      </p:grpSp>
      <p:grpSp>
        <p:nvGrpSpPr>
          <p:cNvPr id="69" name="Group 11"/>
          <p:cNvGrpSpPr>
            <a:grpSpLocks noChangeAspect="1"/>
          </p:cNvGrpSpPr>
          <p:nvPr/>
        </p:nvGrpSpPr>
        <p:grpSpPr bwMode="auto">
          <a:xfrm>
            <a:off x="457200" y="4391062"/>
            <a:ext cx="706438" cy="1131888"/>
            <a:chOff x="288" y="3138"/>
            <a:chExt cx="445" cy="713"/>
          </a:xfrm>
        </p:grpSpPr>
        <p:sp>
          <p:nvSpPr>
            <p:cNvPr id="70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88" y="3138"/>
              <a:ext cx="445" cy="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12"/>
            <p:cNvSpPr>
              <a:spLocks noChangeArrowheads="1"/>
            </p:cNvSpPr>
            <p:nvPr/>
          </p:nvSpPr>
          <p:spPr bwMode="auto">
            <a:xfrm>
              <a:off x="486" y="3613"/>
              <a:ext cx="65" cy="254"/>
            </a:xfrm>
            <a:prstGeom prst="rect">
              <a:avLst/>
            </a:prstGeom>
            <a:solidFill>
              <a:srgbClr val="BD7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"/>
            <p:cNvSpPr>
              <a:spLocks/>
            </p:cNvSpPr>
            <p:nvPr/>
          </p:nvSpPr>
          <p:spPr bwMode="auto">
            <a:xfrm>
              <a:off x="288" y="3296"/>
              <a:ext cx="461" cy="381"/>
            </a:xfrm>
            <a:custGeom>
              <a:avLst/>
              <a:gdLst>
                <a:gd name="T0" fmla="*/ 0 w 461"/>
                <a:gd name="T1" fmla="*/ 381 h 381"/>
                <a:gd name="T2" fmla="*/ 231 w 461"/>
                <a:gd name="T3" fmla="*/ 0 h 381"/>
                <a:gd name="T4" fmla="*/ 461 w 461"/>
                <a:gd name="T5" fmla="*/ 381 h 381"/>
                <a:gd name="T6" fmla="*/ 0 w 461"/>
                <a:gd name="T7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1" h="381">
                  <a:moveTo>
                    <a:pt x="0" y="381"/>
                  </a:moveTo>
                  <a:lnTo>
                    <a:pt x="231" y="0"/>
                  </a:lnTo>
                  <a:lnTo>
                    <a:pt x="461" y="381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4"/>
            <p:cNvSpPr>
              <a:spLocks/>
            </p:cNvSpPr>
            <p:nvPr/>
          </p:nvSpPr>
          <p:spPr bwMode="auto">
            <a:xfrm>
              <a:off x="371" y="3296"/>
              <a:ext cx="312" cy="270"/>
            </a:xfrm>
            <a:custGeom>
              <a:avLst/>
              <a:gdLst>
                <a:gd name="T0" fmla="*/ 312 w 312"/>
                <a:gd name="T1" fmla="*/ 270 h 270"/>
                <a:gd name="T2" fmla="*/ 148 w 312"/>
                <a:gd name="T3" fmla="*/ 0 h 270"/>
                <a:gd name="T4" fmla="*/ 0 w 312"/>
                <a:gd name="T5" fmla="*/ 270 h 270"/>
                <a:gd name="T6" fmla="*/ 312 w 312"/>
                <a:gd name="T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2" h="270">
                  <a:moveTo>
                    <a:pt x="312" y="270"/>
                  </a:moveTo>
                  <a:lnTo>
                    <a:pt x="148" y="0"/>
                  </a:lnTo>
                  <a:lnTo>
                    <a:pt x="0" y="270"/>
                  </a:lnTo>
                  <a:lnTo>
                    <a:pt x="312" y="27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5"/>
            <p:cNvSpPr>
              <a:spLocks/>
            </p:cNvSpPr>
            <p:nvPr/>
          </p:nvSpPr>
          <p:spPr bwMode="auto">
            <a:xfrm>
              <a:off x="338" y="3201"/>
              <a:ext cx="361" cy="301"/>
            </a:xfrm>
            <a:custGeom>
              <a:avLst/>
              <a:gdLst>
                <a:gd name="T0" fmla="*/ 0 w 361"/>
                <a:gd name="T1" fmla="*/ 301 h 301"/>
                <a:gd name="T2" fmla="*/ 181 w 361"/>
                <a:gd name="T3" fmla="*/ 0 h 301"/>
                <a:gd name="T4" fmla="*/ 361 w 361"/>
                <a:gd name="T5" fmla="*/ 301 h 301"/>
                <a:gd name="T6" fmla="*/ 0 w 361"/>
                <a:gd name="T7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" h="301">
                  <a:moveTo>
                    <a:pt x="0" y="301"/>
                  </a:moveTo>
                  <a:lnTo>
                    <a:pt x="181" y="0"/>
                  </a:lnTo>
                  <a:lnTo>
                    <a:pt x="361" y="301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6"/>
            <p:cNvSpPr>
              <a:spLocks/>
            </p:cNvSpPr>
            <p:nvPr/>
          </p:nvSpPr>
          <p:spPr bwMode="auto">
            <a:xfrm>
              <a:off x="420" y="3201"/>
              <a:ext cx="214" cy="190"/>
            </a:xfrm>
            <a:custGeom>
              <a:avLst/>
              <a:gdLst>
                <a:gd name="T0" fmla="*/ 214 w 214"/>
                <a:gd name="T1" fmla="*/ 190 h 190"/>
                <a:gd name="T2" fmla="*/ 99 w 214"/>
                <a:gd name="T3" fmla="*/ 0 h 190"/>
                <a:gd name="T4" fmla="*/ 0 w 214"/>
                <a:gd name="T5" fmla="*/ 190 h 190"/>
                <a:gd name="T6" fmla="*/ 214 w 214"/>
                <a:gd name="T7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" h="190">
                  <a:moveTo>
                    <a:pt x="214" y="190"/>
                  </a:moveTo>
                  <a:lnTo>
                    <a:pt x="99" y="0"/>
                  </a:lnTo>
                  <a:lnTo>
                    <a:pt x="0" y="190"/>
                  </a:lnTo>
                  <a:lnTo>
                    <a:pt x="214" y="19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7"/>
            <p:cNvSpPr>
              <a:spLocks/>
            </p:cNvSpPr>
            <p:nvPr/>
          </p:nvSpPr>
          <p:spPr bwMode="auto">
            <a:xfrm>
              <a:off x="403" y="3137"/>
              <a:ext cx="247" cy="207"/>
            </a:xfrm>
            <a:custGeom>
              <a:avLst/>
              <a:gdLst>
                <a:gd name="T0" fmla="*/ 0 w 247"/>
                <a:gd name="T1" fmla="*/ 207 h 207"/>
                <a:gd name="T2" fmla="*/ 116 w 247"/>
                <a:gd name="T3" fmla="*/ 0 h 207"/>
                <a:gd name="T4" fmla="*/ 247 w 247"/>
                <a:gd name="T5" fmla="*/ 207 h 207"/>
                <a:gd name="T6" fmla="*/ 0 w 247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" h="207">
                  <a:moveTo>
                    <a:pt x="0" y="207"/>
                  </a:moveTo>
                  <a:lnTo>
                    <a:pt x="116" y="0"/>
                  </a:lnTo>
                  <a:lnTo>
                    <a:pt x="247" y="207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7" name="Group 11"/>
          <p:cNvGrpSpPr>
            <a:grpSpLocks noChangeAspect="1"/>
          </p:cNvGrpSpPr>
          <p:nvPr/>
        </p:nvGrpSpPr>
        <p:grpSpPr bwMode="auto">
          <a:xfrm>
            <a:off x="78388" y="4674737"/>
            <a:ext cx="706438" cy="1131888"/>
            <a:chOff x="288" y="3138"/>
            <a:chExt cx="445" cy="713"/>
          </a:xfrm>
        </p:grpSpPr>
        <p:sp>
          <p:nvSpPr>
            <p:cNvPr id="78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88" y="3138"/>
              <a:ext cx="445" cy="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12"/>
            <p:cNvSpPr>
              <a:spLocks noChangeArrowheads="1"/>
            </p:cNvSpPr>
            <p:nvPr/>
          </p:nvSpPr>
          <p:spPr bwMode="auto">
            <a:xfrm>
              <a:off x="486" y="3613"/>
              <a:ext cx="65" cy="254"/>
            </a:xfrm>
            <a:prstGeom prst="rect">
              <a:avLst/>
            </a:prstGeom>
            <a:solidFill>
              <a:srgbClr val="BD7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3"/>
            <p:cNvSpPr>
              <a:spLocks/>
            </p:cNvSpPr>
            <p:nvPr/>
          </p:nvSpPr>
          <p:spPr bwMode="auto">
            <a:xfrm>
              <a:off x="288" y="3296"/>
              <a:ext cx="461" cy="381"/>
            </a:xfrm>
            <a:custGeom>
              <a:avLst/>
              <a:gdLst>
                <a:gd name="T0" fmla="*/ 0 w 461"/>
                <a:gd name="T1" fmla="*/ 381 h 381"/>
                <a:gd name="T2" fmla="*/ 231 w 461"/>
                <a:gd name="T3" fmla="*/ 0 h 381"/>
                <a:gd name="T4" fmla="*/ 461 w 461"/>
                <a:gd name="T5" fmla="*/ 381 h 381"/>
                <a:gd name="T6" fmla="*/ 0 w 461"/>
                <a:gd name="T7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1" h="381">
                  <a:moveTo>
                    <a:pt x="0" y="381"/>
                  </a:moveTo>
                  <a:lnTo>
                    <a:pt x="231" y="0"/>
                  </a:lnTo>
                  <a:lnTo>
                    <a:pt x="461" y="381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"/>
            <p:cNvSpPr>
              <a:spLocks/>
            </p:cNvSpPr>
            <p:nvPr/>
          </p:nvSpPr>
          <p:spPr bwMode="auto">
            <a:xfrm>
              <a:off x="371" y="3296"/>
              <a:ext cx="312" cy="270"/>
            </a:xfrm>
            <a:custGeom>
              <a:avLst/>
              <a:gdLst>
                <a:gd name="T0" fmla="*/ 312 w 312"/>
                <a:gd name="T1" fmla="*/ 270 h 270"/>
                <a:gd name="T2" fmla="*/ 148 w 312"/>
                <a:gd name="T3" fmla="*/ 0 h 270"/>
                <a:gd name="T4" fmla="*/ 0 w 312"/>
                <a:gd name="T5" fmla="*/ 270 h 270"/>
                <a:gd name="T6" fmla="*/ 312 w 312"/>
                <a:gd name="T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2" h="270">
                  <a:moveTo>
                    <a:pt x="312" y="270"/>
                  </a:moveTo>
                  <a:lnTo>
                    <a:pt x="148" y="0"/>
                  </a:lnTo>
                  <a:lnTo>
                    <a:pt x="0" y="270"/>
                  </a:lnTo>
                  <a:lnTo>
                    <a:pt x="312" y="27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5"/>
            <p:cNvSpPr>
              <a:spLocks/>
            </p:cNvSpPr>
            <p:nvPr/>
          </p:nvSpPr>
          <p:spPr bwMode="auto">
            <a:xfrm>
              <a:off x="338" y="3201"/>
              <a:ext cx="361" cy="301"/>
            </a:xfrm>
            <a:custGeom>
              <a:avLst/>
              <a:gdLst>
                <a:gd name="T0" fmla="*/ 0 w 361"/>
                <a:gd name="T1" fmla="*/ 301 h 301"/>
                <a:gd name="T2" fmla="*/ 181 w 361"/>
                <a:gd name="T3" fmla="*/ 0 h 301"/>
                <a:gd name="T4" fmla="*/ 361 w 361"/>
                <a:gd name="T5" fmla="*/ 301 h 301"/>
                <a:gd name="T6" fmla="*/ 0 w 361"/>
                <a:gd name="T7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" h="301">
                  <a:moveTo>
                    <a:pt x="0" y="301"/>
                  </a:moveTo>
                  <a:lnTo>
                    <a:pt x="181" y="0"/>
                  </a:lnTo>
                  <a:lnTo>
                    <a:pt x="361" y="301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6"/>
            <p:cNvSpPr>
              <a:spLocks/>
            </p:cNvSpPr>
            <p:nvPr/>
          </p:nvSpPr>
          <p:spPr bwMode="auto">
            <a:xfrm>
              <a:off x="420" y="3201"/>
              <a:ext cx="214" cy="190"/>
            </a:xfrm>
            <a:custGeom>
              <a:avLst/>
              <a:gdLst>
                <a:gd name="T0" fmla="*/ 214 w 214"/>
                <a:gd name="T1" fmla="*/ 190 h 190"/>
                <a:gd name="T2" fmla="*/ 99 w 214"/>
                <a:gd name="T3" fmla="*/ 0 h 190"/>
                <a:gd name="T4" fmla="*/ 0 w 214"/>
                <a:gd name="T5" fmla="*/ 190 h 190"/>
                <a:gd name="T6" fmla="*/ 214 w 214"/>
                <a:gd name="T7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" h="190">
                  <a:moveTo>
                    <a:pt x="214" y="190"/>
                  </a:moveTo>
                  <a:lnTo>
                    <a:pt x="99" y="0"/>
                  </a:lnTo>
                  <a:lnTo>
                    <a:pt x="0" y="190"/>
                  </a:lnTo>
                  <a:lnTo>
                    <a:pt x="214" y="19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7"/>
            <p:cNvSpPr>
              <a:spLocks/>
            </p:cNvSpPr>
            <p:nvPr/>
          </p:nvSpPr>
          <p:spPr bwMode="auto">
            <a:xfrm>
              <a:off x="403" y="3137"/>
              <a:ext cx="247" cy="207"/>
            </a:xfrm>
            <a:custGeom>
              <a:avLst/>
              <a:gdLst>
                <a:gd name="T0" fmla="*/ 0 w 247"/>
                <a:gd name="T1" fmla="*/ 207 h 207"/>
                <a:gd name="T2" fmla="*/ 116 w 247"/>
                <a:gd name="T3" fmla="*/ 0 h 207"/>
                <a:gd name="T4" fmla="*/ 247 w 247"/>
                <a:gd name="T5" fmla="*/ 207 h 207"/>
                <a:gd name="T6" fmla="*/ 0 w 247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" h="207">
                  <a:moveTo>
                    <a:pt x="0" y="207"/>
                  </a:moveTo>
                  <a:lnTo>
                    <a:pt x="116" y="0"/>
                  </a:lnTo>
                  <a:lnTo>
                    <a:pt x="247" y="207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7" name="Group 11"/>
          <p:cNvGrpSpPr>
            <a:grpSpLocks noChangeAspect="1"/>
          </p:cNvGrpSpPr>
          <p:nvPr/>
        </p:nvGrpSpPr>
        <p:grpSpPr bwMode="auto">
          <a:xfrm>
            <a:off x="11723607" y="5013669"/>
            <a:ext cx="706438" cy="1131888"/>
            <a:chOff x="288" y="3138"/>
            <a:chExt cx="445" cy="713"/>
          </a:xfrm>
        </p:grpSpPr>
        <p:sp>
          <p:nvSpPr>
            <p:cNvPr id="118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88" y="3138"/>
              <a:ext cx="445" cy="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Rectangle 12"/>
            <p:cNvSpPr>
              <a:spLocks noChangeArrowheads="1"/>
            </p:cNvSpPr>
            <p:nvPr/>
          </p:nvSpPr>
          <p:spPr bwMode="auto">
            <a:xfrm>
              <a:off x="486" y="3613"/>
              <a:ext cx="65" cy="254"/>
            </a:xfrm>
            <a:prstGeom prst="rect">
              <a:avLst/>
            </a:prstGeom>
            <a:solidFill>
              <a:srgbClr val="BD7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3"/>
            <p:cNvSpPr>
              <a:spLocks/>
            </p:cNvSpPr>
            <p:nvPr/>
          </p:nvSpPr>
          <p:spPr bwMode="auto">
            <a:xfrm>
              <a:off x="288" y="3296"/>
              <a:ext cx="461" cy="381"/>
            </a:xfrm>
            <a:custGeom>
              <a:avLst/>
              <a:gdLst>
                <a:gd name="T0" fmla="*/ 0 w 461"/>
                <a:gd name="T1" fmla="*/ 381 h 381"/>
                <a:gd name="T2" fmla="*/ 231 w 461"/>
                <a:gd name="T3" fmla="*/ 0 h 381"/>
                <a:gd name="T4" fmla="*/ 461 w 461"/>
                <a:gd name="T5" fmla="*/ 381 h 381"/>
                <a:gd name="T6" fmla="*/ 0 w 461"/>
                <a:gd name="T7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1" h="381">
                  <a:moveTo>
                    <a:pt x="0" y="381"/>
                  </a:moveTo>
                  <a:lnTo>
                    <a:pt x="231" y="0"/>
                  </a:lnTo>
                  <a:lnTo>
                    <a:pt x="461" y="381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4"/>
            <p:cNvSpPr>
              <a:spLocks/>
            </p:cNvSpPr>
            <p:nvPr/>
          </p:nvSpPr>
          <p:spPr bwMode="auto">
            <a:xfrm>
              <a:off x="371" y="3296"/>
              <a:ext cx="312" cy="270"/>
            </a:xfrm>
            <a:custGeom>
              <a:avLst/>
              <a:gdLst>
                <a:gd name="T0" fmla="*/ 312 w 312"/>
                <a:gd name="T1" fmla="*/ 270 h 270"/>
                <a:gd name="T2" fmla="*/ 148 w 312"/>
                <a:gd name="T3" fmla="*/ 0 h 270"/>
                <a:gd name="T4" fmla="*/ 0 w 312"/>
                <a:gd name="T5" fmla="*/ 270 h 270"/>
                <a:gd name="T6" fmla="*/ 312 w 312"/>
                <a:gd name="T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2" h="270">
                  <a:moveTo>
                    <a:pt x="312" y="270"/>
                  </a:moveTo>
                  <a:lnTo>
                    <a:pt x="148" y="0"/>
                  </a:lnTo>
                  <a:lnTo>
                    <a:pt x="0" y="270"/>
                  </a:lnTo>
                  <a:lnTo>
                    <a:pt x="312" y="27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5"/>
            <p:cNvSpPr>
              <a:spLocks/>
            </p:cNvSpPr>
            <p:nvPr/>
          </p:nvSpPr>
          <p:spPr bwMode="auto">
            <a:xfrm>
              <a:off x="338" y="3201"/>
              <a:ext cx="361" cy="301"/>
            </a:xfrm>
            <a:custGeom>
              <a:avLst/>
              <a:gdLst>
                <a:gd name="T0" fmla="*/ 0 w 361"/>
                <a:gd name="T1" fmla="*/ 301 h 301"/>
                <a:gd name="T2" fmla="*/ 181 w 361"/>
                <a:gd name="T3" fmla="*/ 0 h 301"/>
                <a:gd name="T4" fmla="*/ 361 w 361"/>
                <a:gd name="T5" fmla="*/ 301 h 301"/>
                <a:gd name="T6" fmla="*/ 0 w 361"/>
                <a:gd name="T7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" h="301">
                  <a:moveTo>
                    <a:pt x="0" y="301"/>
                  </a:moveTo>
                  <a:lnTo>
                    <a:pt x="181" y="0"/>
                  </a:lnTo>
                  <a:lnTo>
                    <a:pt x="361" y="301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6"/>
            <p:cNvSpPr>
              <a:spLocks/>
            </p:cNvSpPr>
            <p:nvPr/>
          </p:nvSpPr>
          <p:spPr bwMode="auto">
            <a:xfrm>
              <a:off x="420" y="3201"/>
              <a:ext cx="214" cy="190"/>
            </a:xfrm>
            <a:custGeom>
              <a:avLst/>
              <a:gdLst>
                <a:gd name="T0" fmla="*/ 214 w 214"/>
                <a:gd name="T1" fmla="*/ 190 h 190"/>
                <a:gd name="T2" fmla="*/ 99 w 214"/>
                <a:gd name="T3" fmla="*/ 0 h 190"/>
                <a:gd name="T4" fmla="*/ 0 w 214"/>
                <a:gd name="T5" fmla="*/ 190 h 190"/>
                <a:gd name="T6" fmla="*/ 214 w 214"/>
                <a:gd name="T7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" h="190">
                  <a:moveTo>
                    <a:pt x="214" y="190"/>
                  </a:moveTo>
                  <a:lnTo>
                    <a:pt x="99" y="0"/>
                  </a:lnTo>
                  <a:lnTo>
                    <a:pt x="0" y="190"/>
                  </a:lnTo>
                  <a:lnTo>
                    <a:pt x="214" y="19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7"/>
            <p:cNvSpPr>
              <a:spLocks/>
            </p:cNvSpPr>
            <p:nvPr/>
          </p:nvSpPr>
          <p:spPr bwMode="auto">
            <a:xfrm>
              <a:off x="403" y="3137"/>
              <a:ext cx="247" cy="207"/>
            </a:xfrm>
            <a:custGeom>
              <a:avLst/>
              <a:gdLst>
                <a:gd name="T0" fmla="*/ 0 w 247"/>
                <a:gd name="T1" fmla="*/ 207 h 207"/>
                <a:gd name="T2" fmla="*/ 116 w 247"/>
                <a:gd name="T3" fmla="*/ 0 h 207"/>
                <a:gd name="T4" fmla="*/ 247 w 247"/>
                <a:gd name="T5" fmla="*/ 207 h 207"/>
                <a:gd name="T6" fmla="*/ 0 w 247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" h="207">
                  <a:moveTo>
                    <a:pt x="0" y="207"/>
                  </a:moveTo>
                  <a:lnTo>
                    <a:pt x="116" y="0"/>
                  </a:lnTo>
                  <a:lnTo>
                    <a:pt x="247" y="207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9" name="Group 11"/>
          <p:cNvGrpSpPr>
            <a:grpSpLocks noChangeAspect="1"/>
          </p:cNvGrpSpPr>
          <p:nvPr/>
        </p:nvGrpSpPr>
        <p:grpSpPr bwMode="auto">
          <a:xfrm>
            <a:off x="11338364" y="4416462"/>
            <a:ext cx="706438" cy="1131888"/>
            <a:chOff x="288" y="3138"/>
            <a:chExt cx="445" cy="713"/>
          </a:xfrm>
        </p:grpSpPr>
        <p:sp>
          <p:nvSpPr>
            <p:cNvPr id="110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88" y="3138"/>
              <a:ext cx="445" cy="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Rectangle 12"/>
            <p:cNvSpPr>
              <a:spLocks noChangeArrowheads="1"/>
            </p:cNvSpPr>
            <p:nvPr/>
          </p:nvSpPr>
          <p:spPr bwMode="auto">
            <a:xfrm>
              <a:off x="486" y="3613"/>
              <a:ext cx="65" cy="254"/>
            </a:xfrm>
            <a:prstGeom prst="rect">
              <a:avLst/>
            </a:prstGeom>
            <a:solidFill>
              <a:srgbClr val="BD7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3"/>
            <p:cNvSpPr>
              <a:spLocks/>
            </p:cNvSpPr>
            <p:nvPr/>
          </p:nvSpPr>
          <p:spPr bwMode="auto">
            <a:xfrm>
              <a:off x="288" y="3296"/>
              <a:ext cx="461" cy="381"/>
            </a:xfrm>
            <a:custGeom>
              <a:avLst/>
              <a:gdLst>
                <a:gd name="T0" fmla="*/ 0 w 461"/>
                <a:gd name="T1" fmla="*/ 381 h 381"/>
                <a:gd name="T2" fmla="*/ 231 w 461"/>
                <a:gd name="T3" fmla="*/ 0 h 381"/>
                <a:gd name="T4" fmla="*/ 461 w 461"/>
                <a:gd name="T5" fmla="*/ 381 h 381"/>
                <a:gd name="T6" fmla="*/ 0 w 461"/>
                <a:gd name="T7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1" h="381">
                  <a:moveTo>
                    <a:pt x="0" y="381"/>
                  </a:moveTo>
                  <a:lnTo>
                    <a:pt x="231" y="0"/>
                  </a:lnTo>
                  <a:lnTo>
                    <a:pt x="461" y="381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4"/>
            <p:cNvSpPr>
              <a:spLocks/>
            </p:cNvSpPr>
            <p:nvPr/>
          </p:nvSpPr>
          <p:spPr bwMode="auto">
            <a:xfrm>
              <a:off x="371" y="3296"/>
              <a:ext cx="312" cy="270"/>
            </a:xfrm>
            <a:custGeom>
              <a:avLst/>
              <a:gdLst>
                <a:gd name="T0" fmla="*/ 312 w 312"/>
                <a:gd name="T1" fmla="*/ 270 h 270"/>
                <a:gd name="T2" fmla="*/ 148 w 312"/>
                <a:gd name="T3" fmla="*/ 0 h 270"/>
                <a:gd name="T4" fmla="*/ 0 w 312"/>
                <a:gd name="T5" fmla="*/ 270 h 270"/>
                <a:gd name="T6" fmla="*/ 312 w 312"/>
                <a:gd name="T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2" h="270">
                  <a:moveTo>
                    <a:pt x="312" y="270"/>
                  </a:moveTo>
                  <a:lnTo>
                    <a:pt x="148" y="0"/>
                  </a:lnTo>
                  <a:lnTo>
                    <a:pt x="0" y="270"/>
                  </a:lnTo>
                  <a:lnTo>
                    <a:pt x="312" y="27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5"/>
            <p:cNvSpPr>
              <a:spLocks/>
            </p:cNvSpPr>
            <p:nvPr/>
          </p:nvSpPr>
          <p:spPr bwMode="auto">
            <a:xfrm>
              <a:off x="338" y="3201"/>
              <a:ext cx="361" cy="301"/>
            </a:xfrm>
            <a:custGeom>
              <a:avLst/>
              <a:gdLst>
                <a:gd name="T0" fmla="*/ 0 w 361"/>
                <a:gd name="T1" fmla="*/ 301 h 301"/>
                <a:gd name="T2" fmla="*/ 181 w 361"/>
                <a:gd name="T3" fmla="*/ 0 h 301"/>
                <a:gd name="T4" fmla="*/ 361 w 361"/>
                <a:gd name="T5" fmla="*/ 301 h 301"/>
                <a:gd name="T6" fmla="*/ 0 w 361"/>
                <a:gd name="T7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" h="301">
                  <a:moveTo>
                    <a:pt x="0" y="301"/>
                  </a:moveTo>
                  <a:lnTo>
                    <a:pt x="181" y="0"/>
                  </a:lnTo>
                  <a:lnTo>
                    <a:pt x="361" y="301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6"/>
            <p:cNvSpPr>
              <a:spLocks/>
            </p:cNvSpPr>
            <p:nvPr/>
          </p:nvSpPr>
          <p:spPr bwMode="auto">
            <a:xfrm>
              <a:off x="420" y="3201"/>
              <a:ext cx="214" cy="190"/>
            </a:xfrm>
            <a:custGeom>
              <a:avLst/>
              <a:gdLst>
                <a:gd name="T0" fmla="*/ 214 w 214"/>
                <a:gd name="T1" fmla="*/ 190 h 190"/>
                <a:gd name="T2" fmla="*/ 99 w 214"/>
                <a:gd name="T3" fmla="*/ 0 h 190"/>
                <a:gd name="T4" fmla="*/ 0 w 214"/>
                <a:gd name="T5" fmla="*/ 190 h 190"/>
                <a:gd name="T6" fmla="*/ 214 w 214"/>
                <a:gd name="T7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" h="190">
                  <a:moveTo>
                    <a:pt x="214" y="190"/>
                  </a:moveTo>
                  <a:lnTo>
                    <a:pt x="99" y="0"/>
                  </a:lnTo>
                  <a:lnTo>
                    <a:pt x="0" y="190"/>
                  </a:lnTo>
                  <a:lnTo>
                    <a:pt x="214" y="19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7"/>
            <p:cNvSpPr>
              <a:spLocks/>
            </p:cNvSpPr>
            <p:nvPr/>
          </p:nvSpPr>
          <p:spPr bwMode="auto">
            <a:xfrm>
              <a:off x="403" y="3137"/>
              <a:ext cx="247" cy="207"/>
            </a:xfrm>
            <a:custGeom>
              <a:avLst/>
              <a:gdLst>
                <a:gd name="T0" fmla="*/ 0 w 247"/>
                <a:gd name="T1" fmla="*/ 207 h 207"/>
                <a:gd name="T2" fmla="*/ 116 w 247"/>
                <a:gd name="T3" fmla="*/ 0 h 207"/>
                <a:gd name="T4" fmla="*/ 247 w 247"/>
                <a:gd name="T5" fmla="*/ 207 h 207"/>
                <a:gd name="T6" fmla="*/ 0 w 247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" h="207">
                  <a:moveTo>
                    <a:pt x="0" y="207"/>
                  </a:moveTo>
                  <a:lnTo>
                    <a:pt x="116" y="0"/>
                  </a:lnTo>
                  <a:lnTo>
                    <a:pt x="247" y="207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5" name="文本框 124"/>
          <p:cNvSpPr txBox="1"/>
          <p:nvPr/>
        </p:nvSpPr>
        <p:spPr>
          <a:xfrm>
            <a:off x="3418712" y="5264494"/>
            <a:ext cx="5887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你的说明：</a:t>
            </a:r>
            <a:endParaRPr lang="en-US" altLang="zh-CN" b="1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 smtClean="0">
              <a:solidFill>
                <a:srgbClr val="569EC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、该图</a:t>
            </a:r>
            <a:r>
              <a:rPr lang="en-US" altLang="zh-CN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100%</a:t>
            </a:r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可编辑，如果你会的话；</a:t>
            </a:r>
            <a:endParaRPr lang="en-US" altLang="zh-CN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、条形图是插入图像，不是数据条形图；</a:t>
            </a:r>
            <a:endParaRPr lang="en-US" altLang="zh-CN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、这一条就是为了凑数量，一般不是都要有三条嘛。</a:t>
            </a:r>
            <a:endParaRPr lang="zh-CN" altLang="en-US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1864635" y="2168487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8DD9D0"/>
                </a:solidFill>
              </a:rPr>
              <a:t>50%</a:t>
            </a:r>
            <a:endParaRPr lang="zh-CN" altLang="en-US" sz="2400" dirty="0">
              <a:solidFill>
                <a:srgbClr val="8DD9D0"/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3064655" y="1347974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8DD9D0"/>
                </a:solidFill>
              </a:rPr>
              <a:t>75%</a:t>
            </a:r>
            <a:endParaRPr lang="zh-CN" altLang="en-US" sz="2400" dirty="0">
              <a:solidFill>
                <a:srgbClr val="8DD9D0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5545484" y="1907287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8DD9D0"/>
                </a:solidFill>
              </a:rPr>
              <a:t>60%</a:t>
            </a:r>
            <a:endParaRPr lang="zh-CN" altLang="en-US" sz="2400" dirty="0">
              <a:solidFill>
                <a:srgbClr val="8DD9D0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6631072" y="1319841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8DD9D0"/>
                </a:solidFill>
              </a:rPr>
              <a:t>80%</a:t>
            </a:r>
            <a:endParaRPr lang="zh-CN" altLang="en-US" sz="2400" dirty="0">
              <a:solidFill>
                <a:srgbClr val="8DD9D0"/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8883448" y="2158418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8DD9D0"/>
                </a:solidFill>
              </a:rPr>
              <a:t>52%</a:t>
            </a:r>
            <a:endParaRPr lang="zh-CN" altLang="en-US" sz="2400" dirty="0">
              <a:solidFill>
                <a:srgbClr val="8DD9D0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10070786" y="2528020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8DD9D0"/>
                </a:solidFill>
              </a:rPr>
              <a:t>47%</a:t>
            </a:r>
            <a:endParaRPr lang="zh-CN" altLang="en-US" sz="2400" dirty="0">
              <a:solidFill>
                <a:srgbClr val="8DD9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34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7133509" y="2249296"/>
            <a:ext cx="649609" cy="1789200"/>
            <a:chOff x="4448" y="1285"/>
            <a:chExt cx="468" cy="1289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4448" y="1285"/>
              <a:ext cx="468" cy="1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4450" y="1572"/>
              <a:ext cx="464" cy="1004"/>
            </a:xfrm>
            <a:custGeom>
              <a:avLst/>
              <a:gdLst>
                <a:gd name="T0" fmla="*/ 97 w 193"/>
                <a:gd name="T1" fmla="*/ 0 h 423"/>
                <a:gd name="T2" fmla="*/ 0 w 193"/>
                <a:gd name="T3" fmla="*/ 96 h 423"/>
                <a:gd name="T4" fmla="*/ 0 w 193"/>
                <a:gd name="T5" fmla="*/ 179 h 423"/>
                <a:gd name="T6" fmla="*/ 38 w 193"/>
                <a:gd name="T7" fmla="*/ 256 h 423"/>
                <a:gd name="T8" fmla="*/ 38 w 193"/>
                <a:gd name="T9" fmla="*/ 385 h 423"/>
                <a:gd name="T10" fmla="*/ 76 w 193"/>
                <a:gd name="T11" fmla="*/ 423 h 423"/>
                <a:gd name="T12" fmla="*/ 97 w 193"/>
                <a:gd name="T13" fmla="*/ 416 h 423"/>
                <a:gd name="T14" fmla="*/ 118 w 193"/>
                <a:gd name="T15" fmla="*/ 423 h 423"/>
                <a:gd name="T16" fmla="*/ 155 w 193"/>
                <a:gd name="T17" fmla="*/ 385 h 423"/>
                <a:gd name="T18" fmla="*/ 155 w 193"/>
                <a:gd name="T19" fmla="*/ 256 h 423"/>
                <a:gd name="T20" fmla="*/ 193 w 193"/>
                <a:gd name="T21" fmla="*/ 179 h 423"/>
                <a:gd name="T22" fmla="*/ 193 w 193"/>
                <a:gd name="T23" fmla="*/ 96 h 423"/>
                <a:gd name="T24" fmla="*/ 97 w 193"/>
                <a:gd name="T25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" h="423">
                  <a:moveTo>
                    <a:pt x="97" y="0"/>
                  </a:moveTo>
                  <a:cubicBezTo>
                    <a:pt x="44" y="0"/>
                    <a:pt x="0" y="43"/>
                    <a:pt x="0" y="96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210"/>
                    <a:pt x="15" y="238"/>
                    <a:pt x="38" y="256"/>
                  </a:cubicBezTo>
                  <a:cubicBezTo>
                    <a:pt x="38" y="385"/>
                    <a:pt x="38" y="385"/>
                    <a:pt x="38" y="385"/>
                  </a:cubicBezTo>
                  <a:cubicBezTo>
                    <a:pt x="38" y="406"/>
                    <a:pt x="55" y="423"/>
                    <a:pt x="76" y="423"/>
                  </a:cubicBezTo>
                  <a:cubicBezTo>
                    <a:pt x="83" y="423"/>
                    <a:pt x="91" y="420"/>
                    <a:pt x="97" y="416"/>
                  </a:cubicBezTo>
                  <a:cubicBezTo>
                    <a:pt x="103" y="420"/>
                    <a:pt x="110" y="423"/>
                    <a:pt x="118" y="423"/>
                  </a:cubicBezTo>
                  <a:cubicBezTo>
                    <a:pt x="138" y="423"/>
                    <a:pt x="155" y="406"/>
                    <a:pt x="155" y="385"/>
                  </a:cubicBezTo>
                  <a:cubicBezTo>
                    <a:pt x="155" y="256"/>
                    <a:pt x="155" y="256"/>
                    <a:pt x="155" y="256"/>
                  </a:cubicBezTo>
                  <a:cubicBezTo>
                    <a:pt x="179" y="238"/>
                    <a:pt x="193" y="210"/>
                    <a:pt x="193" y="179"/>
                  </a:cubicBezTo>
                  <a:cubicBezTo>
                    <a:pt x="193" y="96"/>
                    <a:pt x="193" y="96"/>
                    <a:pt x="193" y="96"/>
                  </a:cubicBezTo>
                  <a:cubicBezTo>
                    <a:pt x="193" y="43"/>
                    <a:pt x="150" y="0"/>
                    <a:pt x="97" y="0"/>
                  </a:cubicBezTo>
                  <a:close/>
                </a:path>
              </a:pathLst>
            </a:cu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4546" y="1287"/>
              <a:ext cx="272" cy="266"/>
            </a:xfrm>
            <a:prstGeom prst="ellipse">
              <a:avLst/>
            </a:pr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9"/>
          <p:cNvGrpSpPr>
            <a:grpSpLocks noChangeAspect="1"/>
          </p:cNvGrpSpPr>
          <p:nvPr/>
        </p:nvGrpSpPr>
        <p:grpSpPr bwMode="auto">
          <a:xfrm>
            <a:off x="4491908" y="2249296"/>
            <a:ext cx="765175" cy="1789113"/>
            <a:chOff x="2784" y="1366"/>
            <a:chExt cx="482" cy="1127"/>
          </a:xfrm>
        </p:grpSpPr>
        <p:sp>
          <p:nvSpPr>
            <p:cNvPr id="13" name="AutoShape 8"/>
            <p:cNvSpPr>
              <a:spLocks noChangeAspect="1" noChangeArrowheads="1" noTextEdit="1"/>
            </p:cNvSpPr>
            <p:nvPr/>
          </p:nvSpPr>
          <p:spPr bwMode="auto">
            <a:xfrm>
              <a:off x="2784" y="1366"/>
              <a:ext cx="482" cy="1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2906" y="1366"/>
              <a:ext cx="238" cy="233"/>
            </a:xfrm>
            <a:prstGeom prst="ellipse">
              <a:avLst/>
            </a:pr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2779" y="1616"/>
              <a:ext cx="489" cy="875"/>
            </a:xfrm>
            <a:custGeom>
              <a:avLst/>
              <a:gdLst>
                <a:gd name="T0" fmla="*/ 153 w 204"/>
                <a:gd name="T1" fmla="*/ 336 h 368"/>
                <a:gd name="T2" fmla="*/ 153 w 204"/>
                <a:gd name="T3" fmla="*/ 256 h 368"/>
                <a:gd name="T4" fmla="*/ 195 w 204"/>
                <a:gd name="T5" fmla="*/ 256 h 368"/>
                <a:gd name="T6" fmla="*/ 203 w 204"/>
                <a:gd name="T7" fmla="*/ 252 h 368"/>
                <a:gd name="T8" fmla="*/ 203 w 204"/>
                <a:gd name="T9" fmla="*/ 243 h 368"/>
                <a:gd name="T10" fmla="*/ 177 w 204"/>
                <a:gd name="T11" fmla="*/ 194 h 368"/>
                <a:gd name="T12" fmla="*/ 186 w 204"/>
                <a:gd name="T13" fmla="*/ 156 h 368"/>
                <a:gd name="T14" fmla="*/ 186 w 204"/>
                <a:gd name="T15" fmla="*/ 84 h 368"/>
                <a:gd name="T16" fmla="*/ 102 w 204"/>
                <a:gd name="T17" fmla="*/ 0 h 368"/>
                <a:gd name="T18" fmla="*/ 18 w 204"/>
                <a:gd name="T19" fmla="*/ 84 h 368"/>
                <a:gd name="T20" fmla="*/ 18 w 204"/>
                <a:gd name="T21" fmla="*/ 156 h 368"/>
                <a:gd name="T22" fmla="*/ 27 w 204"/>
                <a:gd name="T23" fmla="*/ 194 h 368"/>
                <a:gd name="T24" fmla="*/ 2 w 204"/>
                <a:gd name="T25" fmla="*/ 243 h 368"/>
                <a:gd name="T26" fmla="*/ 2 w 204"/>
                <a:gd name="T27" fmla="*/ 252 h 368"/>
                <a:gd name="T28" fmla="*/ 10 w 204"/>
                <a:gd name="T29" fmla="*/ 256 h 368"/>
                <a:gd name="T30" fmla="*/ 52 w 204"/>
                <a:gd name="T31" fmla="*/ 256 h 368"/>
                <a:gd name="T32" fmla="*/ 52 w 204"/>
                <a:gd name="T33" fmla="*/ 336 h 368"/>
                <a:gd name="T34" fmla="*/ 84 w 204"/>
                <a:gd name="T35" fmla="*/ 368 h 368"/>
                <a:gd name="T36" fmla="*/ 102 w 204"/>
                <a:gd name="T37" fmla="*/ 363 h 368"/>
                <a:gd name="T38" fmla="*/ 121 w 204"/>
                <a:gd name="T39" fmla="*/ 368 h 368"/>
                <a:gd name="T40" fmla="*/ 153 w 204"/>
                <a:gd name="T41" fmla="*/ 336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4" h="368">
                  <a:moveTo>
                    <a:pt x="153" y="336"/>
                  </a:moveTo>
                  <a:cubicBezTo>
                    <a:pt x="153" y="256"/>
                    <a:pt x="153" y="256"/>
                    <a:pt x="153" y="256"/>
                  </a:cubicBezTo>
                  <a:cubicBezTo>
                    <a:pt x="195" y="256"/>
                    <a:pt x="195" y="256"/>
                    <a:pt x="195" y="256"/>
                  </a:cubicBezTo>
                  <a:cubicBezTo>
                    <a:pt x="198" y="256"/>
                    <a:pt x="201" y="254"/>
                    <a:pt x="203" y="252"/>
                  </a:cubicBezTo>
                  <a:cubicBezTo>
                    <a:pt x="204" y="249"/>
                    <a:pt x="204" y="246"/>
                    <a:pt x="203" y="243"/>
                  </a:cubicBezTo>
                  <a:cubicBezTo>
                    <a:pt x="177" y="194"/>
                    <a:pt x="177" y="194"/>
                    <a:pt x="177" y="194"/>
                  </a:cubicBezTo>
                  <a:cubicBezTo>
                    <a:pt x="183" y="182"/>
                    <a:pt x="186" y="169"/>
                    <a:pt x="186" y="156"/>
                  </a:cubicBezTo>
                  <a:cubicBezTo>
                    <a:pt x="186" y="84"/>
                    <a:pt x="186" y="84"/>
                    <a:pt x="186" y="84"/>
                  </a:cubicBezTo>
                  <a:cubicBezTo>
                    <a:pt x="186" y="37"/>
                    <a:pt x="149" y="0"/>
                    <a:pt x="102" y="0"/>
                  </a:cubicBezTo>
                  <a:cubicBezTo>
                    <a:pt x="56" y="0"/>
                    <a:pt x="18" y="37"/>
                    <a:pt x="18" y="84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169"/>
                    <a:pt x="21" y="182"/>
                    <a:pt x="27" y="194"/>
                  </a:cubicBezTo>
                  <a:cubicBezTo>
                    <a:pt x="2" y="243"/>
                    <a:pt x="2" y="243"/>
                    <a:pt x="2" y="243"/>
                  </a:cubicBezTo>
                  <a:cubicBezTo>
                    <a:pt x="0" y="246"/>
                    <a:pt x="1" y="249"/>
                    <a:pt x="2" y="252"/>
                  </a:cubicBezTo>
                  <a:cubicBezTo>
                    <a:pt x="4" y="254"/>
                    <a:pt x="6" y="256"/>
                    <a:pt x="10" y="256"/>
                  </a:cubicBezTo>
                  <a:cubicBezTo>
                    <a:pt x="52" y="256"/>
                    <a:pt x="52" y="256"/>
                    <a:pt x="52" y="256"/>
                  </a:cubicBezTo>
                  <a:cubicBezTo>
                    <a:pt x="52" y="336"/>
                    <a:pt x="52" y="336"/>
                    <a:pt x="52" y="336"/>
                  </a:cubicBezTo>
                  <a:cubicBezTo>
                    <a:pt x="52" y="354"/>
                    <a:pt x="66" y="368"/>
                    <a:pt x="84" y="368"/>
                  </a:cubicBezTo>
                  <a:cubicBezTo>
                    <a:pt x="91" y="368"/>
                    <a:pt x="97" y="366"/>
                    <a:pt x="102" y="363"/>
                  </a:cubicBezTo>
                  <a:cubicBezTo>
                    <a:pt x="108" y="366"/>
                    <a:pt x="114" y="368"/>
                    <a:pt x="121" y="368"/>
                  </a:cubicBezTo>
                  <a:cubicBezTo>
                    <a:pt x="139" y="368"/>
                    <a:pt x="153" y="354"/>
                    <a:pt x="153" y="336"/>
                  </a:cubicBez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309747" y="4261031"/>
            <a:ext cx="10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Your text</a:t>
            </a:r>
            <a:endParaRPr lang="zh-CN" altLang="en-US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35185" y="4617558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将图像替换为适合你主题的图形即可</a:t>
            </a:r>
            <a:endParaRPr lang="zh-CN" altLang="en-US" sz="12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956625" y="4261031"/>
            <a:ext cx="10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Your text</a:t>
            </a:r>
            <a:endParaRPr lang="zh-CN" altLang="en-US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82063" y="4617558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将图像替换为适合你主题的图形即可</a:t>
            </a:r>
            <a:endParaRPr lang="zh-CN" altLang="en-US" sz="12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4" name="Group 14"/>
          <p:cNvGrpSpPr>
            <a:grpSpLocks noChangeAspect="1"/>
          </p:cNvGrpSpPr>
          <p:nvPr/>
        </p:nvGrpSpPr>
        <p:grpSpPr bwMode="auto">
          <a:xfrm>
            <a:off x="8828941" y="1140538"/>
            <a:ext cx="911225" cy="911225"/>
            <a:chOff x="1042" y="1829"/>
            <a:chExt cx="574" cy="574"/>
          </a:xfrm>
        </p:grpSpPr>
        <p:sp>
          <p:nvSpPr>
            <p:cNvPr id="25" name="AutoShape 13"/>
            <p:cNvSpPr>
              <a:spLocks noChangeAspect="1" noChangeArrowheads="1" noTextEdit="1"/>
            </p:cNvSpPr>
            <p:nvPr/>
          </p:nvSpPr>
          <p:spPr bwMode="auto">
            <a:xfrm>
              <a:off x="1042" y="1829"/>
              <a:ext cx="574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15"/>
            <p:cNvSpPr>
              <a:spLocks noChangeArrowheads="1"/>
            </p:cNvSpPr>
            <p:nvPr/>
          </p:nvSpPr>
          <p:spPr bwMode="auto">
            <a:xfrm>
              <a:off x="1044" y="1829"/>
              <a:ext cx="574" cy="574"/>
            </a:xfrm>
            <a:prstGeom prst="ellipse">
              <a:avLst/>
            </a:prstGeom>
            <a:solidFill>
              <a:srgbClr val="569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6"/>
            <p:cNvSpPr>
              <a:spLocks/>
            </p:cNvSpPr>
            <p:nvPr/>
          </p:nvSpPr>
          <p:spPr bwMode="auto">
            <a:xfrm>
              <a:off x="1161" y="1975"/>
              <a:ext cx="175" cy="258"/>
            </a:xfrm>
            <a:custGeom>
              <a:avLst/>
              <a:gdLst>
                <a:gd name="T0" fmla="*/ 0 w 175"/>
                <a:gd name="T1" fmla="*/ 217 h 258"/>
                <a:gd name="T2" fmla="*/ 108 w 175"/>
                <a:gd name="T3" fmla="*/ 0 h 258"/>
                <a:gd name="T4" fmla="*/ 175 w 175"/>
                <a:gd name="T5" fmla="*/ 29 h 258"/>
                <a:gd name="T6" fmla="*/ 99 w 175"/>
                <a:gd name="T7" fmla="*/ 258 h 258"/>
                <a:gd name="T8" fmla="*/ 0 w 175"/>
                <a:gd name="T9" fmla="*/ 217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58">
                  <a:moveTo>
                    <a:pt x="0" y="217"/>
                  </a:moveTo>
                  <a:lnTo>
                    <a:pt x="108" y="0"/>
                  </a:lnTo>
                  <a:lnTo>
                    <a:pt x="175" y="29"/>
                  </a:lnTo>
                  <a:lnTo>
                    <a:pt x="99" y="258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7"/>
            <p:cNvSpPr>
              <a:spLocks/>
            </p:cNvSpPr>
            <p:nvPr/>
          </p:nvSpPr>
          <p:spPr bwMode="auto">
            <a:xfrm>
              <a:off x="1147" y="2154"/>
              <a:ext cx="122" cy="132"/>
            </a:xfrm>
            <a:custGeom>
              <a:avLst/>
              <a:gdLst>
                <a:gd name="T0" fmla="*/ 16 w 51"/>
                <a:gd name="T1" fmla="*/ 50 h 55"/>
                <a:gd name="T2" fmla="*/ 5 w 51"/>
                <a:gd name="T3" fmla="*/ 19 h 55"/>
                <a:gd name="T4" fmla="*/ 35 w 51"/>
                <a:gd name="T5" fmla="*/ 5 h 55"/>
                <a:gd name="T6" fmla="*/ 46 w 51"/>
                <a:gd name="T7" fmla="*/ 36 h 55"/>
                <a:gd name="T8" fmla="*/ 16 w 51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5">
                  <a:moveTo>
                    <a:pt x="16" y="50"/>
                  </a:moveTo>
                  <a:cubicBezTo>
                    <a:pt x="5" y="45"/>
                    <a:pt x="0" y="32"/>
                    <a:pt x="5" y="19"/>
                  </a:cubicBezTo>
                  <a:cubicBezTo>
                    <a:pt x="10" y="7"/>
                    <a:pt x="23" y="0"/>
                    <a:pt x="35" y="5"/>
                  </a:cubicBezTo>
                  <a:cubicBezTo>
                    <a:pt x="46" y="10"/>
                    <a:pt x="51" y="23"/>
                    <a:pt x="46" y="36"/>
                  </a:cubicBezTo>
                  <a:cubicBezTo>
                    <a:pt x="41" y="48"/>
                    <a:pt x="27" y="55"/>
                    <a:pt x="16" y="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8"/>
            <p:cNvSpPr>
              <a:spLocks/>
            </p:cNvSpPr>
            <p:nvPr/>
          </p:nvSpPr>
          <p:spPr bwMode="auto">
            <a:xfrm>
              <a:off x="1190" y="2159"/>
              <a:ext cx="254" cy="122"/>
            </a:xfrm>
            <a:custGeom>
              <a:avLst/>
              <a:gdLst>
                <a:gd name="T0" fmla="*/ 15 w 254"/>
                <a:gd name="T1" fmla="*/ 17 h 122"/>
                <a:gd name="T2" fmla="*/ 249 w 254"/>
                <a:gd name="T3" fmla="*/ 0 h 122"/>
                <a:gd name="T4" fmla="*/ 254 w 254"/>
                <a:gd name="T5" fmla="*/ 122 h 122"/>
                <a:gd name="T6" fmla="*/ 0 w 254"/>
                <a:gd name="T7" fmla="*/ 120 h 122"/>
                <a:gd name="T8" fmla="*/ 15 w 254"/>
                <a:gd name="T9" fmla="*/ 1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22">
                  <a:moveTo>
                    <a:pt x="15" y="17"/>
                  </a:moveTo>
                  <a:lnTo>
                    <a:pt x="249" y="0"/>
                  </a:lnTo>
                  <a:lnTo>
                    <a:pt x="254" y="122"/>
                  </a:lnTo>
                  <a:lnTo>
                    <a:pt x="0" y="120"/>
                  </a:lnTo>
                  <a:lnTo>
                    <a:pt x="15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9"/>
            <p:cNvSpPr>
              <a:spLocks/>
            </p:cNvSpPr>
            <p:nvPr/>
          </p:nvSpPr>
          <p:spPr bwMode="auto">
            <a:xfrm>
              <a:off x="1150" y="2173"/>
              <a:ext cx="110" cy="110"/>
            </a:xfrm>
            <a:custGeom>
              <a:avLst/>
              <a:gdLst>
                <a:gd name="T0" fmla="*/ 44 w 46"/>
                <a:gd name="T1" fmla="*/ 26 h 46"/>
                <a:gd name="T2" fmla="*/ 26 w 46"/>
                <a:gd name="T3" fmla="*/ 2 h 46"/>
                <a:gd name="T4" fmla="*/ 2 w 46"/>
                <a:gd name="T5" fmla="*/ 20 h 46"/>
                <a:gd name="T6" fmla="*/ 20 w 46"/>
                <a:gd name="T7" fmla="*/ 44 h 46"/>
                <a:gd name="T8" fmla="*/ 44 w 46"/>
                <a:gd name="T9" fmla="*/ 2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6">
                  <a:moveTo>
                    <a:pt x="44" y="26"/>
                  </a:moveTo>
                  <a:cubicBezTo>
                    <a:pt x="46" y="15"/>
                    <a:pt x="38" y="4"/>
                    <a:pt x="26" y="2"/>
                  </a:cubicBezTo>
                  <a:cubicBezTo>
                    <a:pt x="15" y="0"/>
                    <a:pt x="4" y="8"/>
                    <a:pt x="2" y="20"/>
                  </a:cubicBezTo>
                  <a:cubicBezTo>
                    <a:pt x="0" y="31"/>
                    <a:pt x="8" y="42"/>
                    <a:pt x="20" y="44"/>
                  </a:cubicBezTo>
                  <a:cubicBezTo>
                    <a:pt x="31" y="46"/>
                    <a:pt x="42" y="38"/>
                    <a:pt x="44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0"/>
            <p:cNvSpPr>
              <a:spLocks/>
            </p:cNvSpPr>
            <p:nvPr/>
          </p:nvSpPr>
          <p:spPr bwMode="auto">
            <a:xfrm>
              <a:off x="1370" y="2159"/>
              <a:ext cx="124" cy="122"/>
            </a:xfrm>
            <a:custGeom>
              <a:avLst/>
              <a:gdLst>
                <a:gd name="T0" fmla="*/ 1 w 52"/>
                <a:gd name="T1" fmla="*/ 26 h 51"/>
                <a:gd name="T2" fmla="*/ 25 w 52"/>
                <a:gd name="T3" fmla="*/ 0 h 51"/>
                <a:gd name="T4" fmla="*/ 52 w 52"/>
                <a:gd name="T5" fmla="*/ 25 h 51"/>
                <a:gd name="T6" fmla="*/ 27 w 52"/>
                <a:gd name="T7" fmla="*/ 51 h 51"/>
                <a:gd name="T8" fmla="*/ 1 w 52"/>
                <a:gd name="T9" fmla="*/ 2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1">
                  <a:moveTo>
                    <a:pt x="1" y="26"/>
                  </a:moveTo>
                  <a:cubicBezTo>
                    <a:pt x="0" y="13"/>
                    <a:pt x="11" y="1"/>
                    <a:pt x="25" y="0"/>
                  </a:cubicBezTo>
                  <a:cubicBezTo>
                    <a:pt x="39" y="0"/>
                    <a:pt x="51" y="11"/>
                    <a:pt x="52" y="25"/>
                  </a:cubicBezTo>
                  <a:cubicBezTo>
                    <a:pt x="52" y="39"/>
                    <a:pt x="41" y="50"/>
                    <a:pt x="27" y="51"/>
                  </a:cubicBezTo>
                  <a:cubicBezTo>
                    <a:pt x="13" y="51"/>
                    <a:pt x="1" y="40"/>
                    <a:pt x="1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1"/>
            <p:cNvSpPr>
              <a:spLocks/>
            </p:cNvSpPr>
            <p:nvPr/>
          </p:nvSpPr>
          <p:spPr bwMode="auto">
            <a:xfrm>
              <a:off x="1343" y="2111"/>
              <a:ext cx="177" cy="153"/>
            </a:xfrm>
            <a:custGeom>
              <a:avLst/>
              <a:gdLst>
                <a:gd name="T0" fmla="*/ 68 w 74"/>
                <a:gd name="T1" fmla="*/ 18 h 64"/>
                <a:gd name="T2" fmla="*/ 48 w 74"/>
                <a:gd name="T3" fmla="*/ 56 h 64"/>
                <a:gd name="T4" fmla="*/ 6 w 74"/>
                <a:gd name="T5" fmla="*/ 46 h 64"/>
                <a:gd name="T6" fmla="*/ 26 w 74"/>
                <a:gd name="T7" fmla="*/ 8 h 64"/>
                <a:gd name="T8" fmla="*/ 68 w 74"/>
                <a:gd name="T9" fmla="*/ 1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64">
                  <a:moveTo>
                    <a:pt x="68" y="18"/>
                  </a:moveTo>
                  <a:cubicBezTo>
                    <a:pt x="74" y="31"/>
                    <a:pt x="65" y="48"/>
                    <a:pt x="48" y="56"/>
                  </a:cubicBezTo>
                  <a:cubicBezTo>
                    <a:pt x="31" y="64"/>
                    <a:pt x="13" y="60"/>
                    <a:pt x="6" y="46"/>
                  </a:cubicBezTo>
                  <a:cubicBezTo>
                    <a:pt x="0" y="33"/>
                    <a:pt x="9" y="16"/>
                    <a:pt x="26" y="8"/>
                  </a:cubicBezTo>
                  <a:cubicBezTo>
                    <a:pt x="43" y="0"/>
                    <a:pt x="62" y="5"/>
                    <a:pt x="68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2"/>
            <p:cNvSpPr>
              <a:spLocks/>
            </p:cNvSpPr>
            <p:nvPr/>
          </p:nvSpPr>
          <p:spPr bwMode="auto">
            <a:xfrm>
              <a:off x="1272" y="2142"/>
              <a:ext cx="121" cy="96"/>
            </a:xfrm>
            <a:custGeom>
              <a:avLst/>
              <a:gdLst>
                <a:gd name="T0" fmla="*/ 51 w 51"/>
                <a:gd name="T1" fmla="*/ 19 h 40"/>
                <a:gd name="T2" fmla="*/ 26 w 51"/>
                <a:gd name="T3" fmla="*/ 39 h 40"/>
                <a:gd name="T4" fmla="*/ 0 w 51"/>
                <a:gd name="T5" fmla="*/ 20 h 40"/>
                <a:gd name="T6" fmla="*/ 25 w 51"/>
                <a:gd name="T7" fmla="*/ 0 h 40"/>
                <a:gd name="T8" fmla="*/ 51 w 51"/>
                <a:gd name="T9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0">
                  <a:moveTo>
                    <a:pt x="51" y="19"/>
                  </a:moveTo>
                  <a:cubicBezTo>
                    <a:pt x="51" y="30"/>
                    <a:pt x="40" y="39"/>
                    <a:pt x="26" y="39"/>
                  </a:cubicBezTo>
                  <a:cubicBezTo>
                    <a:pt x="12" y="40"/>
                    <a:pt x="0" y="31"/>
                    <a:pt x="0" y="20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9" y="0"/>
                    <a:pt x="50" y="8"/>
                    <a:pt x="51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Oval 23"/>
            <p:cNvSpPr>
              <a:spLocks noChangeArrowheads="1"/>
            </p:cNvSpPr>
            <p:nvPr/>
          </p:nvSpPr>
          <p:spPr bwMode="auto">
            <a:xfrm>
              <a:off x="1377" y="2121"/>
              <a:ext cx="146" cy="1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4"/>
            <p:cNvSpPr>
              <a:spLocks/>
            </p:cNvSpPr>
            <p:nvPr/>
          </p:nvSpPr>
          <p:spPr bwMode="auto">
            <a:xfrm>
              <a:off x="1255" y="1879"/>
              <a:ext cx="138" cy="141"/>
            </a:xfrm>
            <a:custGeom>
              <a:avLst/>
              <a:gdLst>
                <a:gd name="T0" fmla="*/ 45 w 58"/>
                <a:gd name="T1" fmla="*/ 50 h 59"/>
                <a:gd name="T2" fmla="*/ 27 w 58"/>
                <a:gd name="T3" fmla="*/ 56 h 59"/>
                <a:gd name="T4" fmla="*/ 9 w 58"/>
                <a:gd name="T5" fmla="*/ 48 h 59"/>
                <a:gd name="T6" fmla="*/ 3 w 58"/>
                <a:gd name="T7" fmla="*/ 30 h 59"/>
                <a:gd name="T8" fmla="*/ 13 w 58"/>
                <a:gd name="T9" fmla="*/ 9 h 59"/>
                <a:gd name="T10" fmla="*/ 31 w 58"/>
                <a:gd name="T11" fmla="*/ 3 h 59"/>
                <a:gd name="T12" fmla="*/ 48 w 58"/>
                <a:gd name="T13" fmla="*/ 11 h 59"/>
                <a:gd name="T14" fmla="*/ 55 w 58"/>
                <a:gd name="T15" fmla="*/ 29 h 59"/>
                <a:gd name="T16" fmla="*/ 45 w 58"/>
                <a:gd name="T17" fmla="*/ 5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9">
                  <a:moveTo>
                    <a:pt x="45" y="50"/>
                  </a:moveTo>
                  <a:cubicBezTo>
                    <a:pt x="41" y="56"/>
                    <a:pt x="33" y="59"/>
                    <a:pt x="27" y="56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3" y="45"/>
                    <a:pt x="0" y="37"/>
                    <a:pt x="3" y="3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3"/>
                    <a:pt x="24" y="0"/>
                    <a:pt x="31" y="3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5" y="14"/>
                    <a:pt x="58" y="22"/>
                    <a:pt x="55" y="29"/>
                  </a:cubicBezTo>
                  <a:lnTo>
                    <a:pt x="45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5"/>
            <p:cNvSpPr>
              <a:spLocks/>
            </p:cNvSpPr>
            <p:nvPr/>
          </p:nvSpPr>
          <p:spPr bwMode="auto">
            <a:xfrm>
              <a:off x="1336" y="1929"/>
              <a:ext cx="62" cy="51"/>
            </a:xfrm>
            <a:custGeom>
              <a:avLst/>
              <a:gdLst>
                <a:gd name="T0" fmla="*/ 5 w 26"/>
                <a:gd name="T1" fmla="*/ 14 h 21"/>
                <a:gd name="T2" fmla="*/ 2 w 26"/>
                <a:gd name="T3" fmla="*/ 5 h 21"/>
                <a:gd name="T4" fmla="*/ 2 w 26"/>
                <a:gd name="T5" fmla="*/ 5 h 21"/>
                <a:gd name="T6" fmla="*/ 11 w 26"/>
                <a:gd name="T7" fmla="*/ 1 h 21"/>
                <a:gd name="T8" fmla="*/ 21 w 26"/>
                <a:gd name="T9" fmla="*/ 6 h 21"/>
                <a:gd name="T10" fmla="*/ 25 w 26"/>
                <a:gd name="T11" fmla="*/ 16 h 21"/>
                <a:gd name="T12" fmla="*/ 25 w 26"/>
                <a:gd name="T13" fmla="*/ 16 h 21"/>
                <a:gd name="T14" fmla="*/ 15 w 26"/>
                <a:gd name="T15" fmla="*/ 19 h 21"/>
                <a:gd name="T16" fmla="*/ 5 w 26"/>
                <a:gd name="T17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1">
                  <a:moveTo>
                    <a:pt x="5" y="14"/>
                  </a:moveTo>
                  <a:cubicBezTo>
                    <a:pt x="1" y="13"/>
                    <a:pt x="0" y="8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1"/>
                    <a:pt x="8" y="0"/>
                    <a:pt x="11" y="1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5" y="8"/>
                    <a:pt x="26" y="12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3" y="19"/>
                    <a:pt x="19" y="21"/>
                    <a:pt x="15" y="19"/>
                  </a:cubicBezTo>
                  <a:lnTo>
                    <a:pt x="5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6"/>
            <p:cNvSpPr>
              <a:spLocks/>
            </p:cNvSpPr>
            <p:nvPr/>
          </p:nvSpPr>
          <p:spPr bwMode="auto">
            <a:xfrm>
              <a:off x="1300" y="1949"/>
              <a:ext cx="93" cy="71"/>
            </a:xfrm>
            <a:custGeom>
              <a:avLst/>
              <a:gdLst>
                <a:gd name="T0" fmla="*/ 2 w 39"/>
                <a:gd name="T1" fmla="*/ 21 h 30"/>
                <a:gd name="T2" fmla="*/ 15 w 39"/>
                <a:gd name="T3" fmla="*/ 3 h 30"/>
                <a:gd name="T4" fmla="*/ 37 w 39"/>
                <a:gd name="T5" fmla="*/ 9 h 30"/>
                <a:gd name="T6" fmla="*/ 24 w 39"/>
                <a:gd name="T7" fmla="*/ 27 h 30"/>
                <a:gd name="T8" fmla="*/ 2 w 39"/>
                <a:gd name="T9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0">
                  <a:moveTo>
                    <a:pt x="2" y="21"/>
                  </a:moveTo>
                  <a:cubicBezTo>
                    <a:pt x="0" y="14"/>
                    <a:pt x="6" y="6"/>
                    <a:pt x="15" y="3"/>
                  </a:cubicBezTo>
                  <a:cubicBezTo>
                    <a:pt x="25" y="0"/>
                    <a:pt x="35" y="2"/>
                    <a:pt x="37" y="9"/>
                  </a:cubicBezTo>
                  <a:cubicBezTo>
                    <a:pt x="39" y="16"/>
                    <a:pt x="33" y="24"/>
                    <a:pt x="24" y="27"/>
                  </a:cubicBezTo>
                  <a:cubicBezTo>
                    <a:pt x="14" y="30"/>
                    <a:pt x="4" y="28"/>
                    <a:pt x="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7"/>
            <p:cNvSpPr>
              <a:spLocks/>
            </p:cNvSpPr>
            <p:nvPr/>
          </p:nvSpPr>
          <p:spPr bwMode="auto">
            <a:xfrm>
              <a:off x="1348" y="1939"/>
              <a:ext cx="53" cy="67"/>
            </a:xfrm>
            <a:custGeom>
              <a:avLst/>
              <a:gdLst>
                <a:gd name="T0" fmla="*/ 7 w 22"/>
                <a:gd name="T1" fmla="*/ 5 h 28"/>
                <a:gd name="T2" fmla="*/ 17 w 22"/>
                <a:gd name="T3" fmla="*/ 1 h 28"/>
                <a:gd name="T4" fmla="*/ 17 w 22"/>
                <a:gd name="T5" fmla="*/ 1 h 28"/>
                <a:gd name="T6" fmla="*/ 21 w 22"/>
                <a:gd name="T7" fmla="*/ 11 h 28"/>
                <a:gd name="T8" fmla="*/ 16 w 22"/>
                <a:gd name="T9" fmla="*/ 22 h 28"/>
                <a:gd name="T10" fmla="*/ 6 w 22"/>
                <a:gd name="T11" fmla="*/ 26 h 28"/>
                <a:gd name="T12" fmla="*/ 6 w 22"/>
                <a:gd name="T13" fmla="*/ 26 h 28"/>
                <a:gd name="T14" fmla="*/ 2 w 22"/>
                <a:gd name="T15" fmla="*/ 16 h 28"/>
                <a:gd name="T16" fmla="*/ 7 w 22"/>
                <a:gd name="T17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8">
                  <a:moveTo>
                    <a:pt x="7" y="5"/>
                  </a:moveTo>
                  <a:cubicBezTo>
                    <a:pt x="9" y="1"/>
                    <a:pt x="13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1" y="3"/>
                    <a:pt x="22" y="7"/>
                    <a:pt x="21" y="11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4" y="26"/>
                    <a:pt x="10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2" y="24"/>
                    <a:pt x="0" y="20"/>
                    <a:pt x="2" y="16"/>
                  </a:cubicBez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069" y="1117780"/>
            <a:ext cx="1101116" cy="910800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1035010" y="1075686"/>
            <a:ext cx="129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85766"/>
                </a:solidFill>
              </a:rPr>
              <a:t>Your text</a:t>
            </a:r>
            <a:endParaRPr lang="zh-CN" altLang="en-US" sz="2400" dirty="0">
              <a:solidFill>
                <a:srgbClr val="485766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925904" y="1117780"/>
            <a:ext cx="129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85766"/>
                </a:solidFill>
              </a:rPr>
              <a:t>Your text</a:t>
            </a:r>
            <a:endParaRPr lang="zh-CN" altLang="en-US" sz="2400" dirty="0">
              <a:solidFill>
                <a:srgbClr val="485766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47829" y="181311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将图像替换</a:t>
            </a:r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</a:t>
            </a:r>
            <a:endParaRPr lang="en-US" altLang="zh-CN" sz="1200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r"/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适合</a:t>
            </a:r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你主题的图形即可</a:t>
            </a:r>
            <a:endParaRPr lang="zh-CN" altLang="en-US" sz="12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925904" y="186785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将图像替换</a:t>
            </a:r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</a:t>
            </a:r>
            <a:endParaRPr lang="en-US" altLang="zh-CN" sz="1200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适合</a:t>
            </a:r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你主题的图形即可</a:t>
            </a:r>
            <a:endParaRPr lang="zh-CN" altLang="en-US" sz="12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521711" y="1424502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en-US" altLang="zh-CN" sz="12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1200" dirty="0">
              <a:solidFill>
                <a:srgbClr val="E05D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939530" y="1465339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en-US" altLang="zh-CN" sz="12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1200" dirty="0">
              <a:solidFill>
                <a:srgbClr val="E05D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Group 14"/>
          <p:cNvGrpSpPr>
            <a:grpSpLocks noChangeAspect="1"/>
          </p:cNvGrpSpPr>
          <p:nvPr/>
        </p:nvGrpSpPr>
        <p:grpSpPr bwMode="auto">
          <a:xfrm>
            <a:off x="8828941" y="2907575"/>
            <a:ext cx="911225" cy="911225"/>
            <a:chOff x="1042" y="1829"/>
            <a:chExt cx="574" cy="574"/>
          </a:xfrm>
        </p:grpSpPr>
        <p:sp>
          <p:nvSpPr>
            <p:cNvPr id="49" name="AutoShape 13"/>
            <p:cNvSpPr>
              <a:spLocks noChangeAspect="1" noChangeArrowheads="1" noTextEdit="1"/>
            </p:cNvSpPr>
            <p:nvPr/>
          </p:nvSpPr>
          <p:spPr bwMode="auto">
            <a:xfrm>
              <a:off x="1042" y="1829"/>
              <a:ext cx="574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Oval 15"/>
            <p:cNvSpPr>
              <a:spLocks noChangeArrowheads="1"/>
            </p:cNvSpPr>
            <p:nvPr/>
          </p:nvSpPr>
          <p:spPr bwMode="auto">
            <a:xfrm>
              <a:off x="1044" y="1829"/>
              <a:ext cx="574" cy="574"/>
            </a:xfrm>
            <a:prstGeom prst="ellipse">
              <a:avLst/>
            </a:prstGeom>
            <a:solidFill>
              <a:srgbClr val="569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auto">
            <a:xfrm>
              <a:off x="1161" y="1975"/>
              <a:ext cx="175" cy="258"/>
            </a:xfrm>
            <a:custGeom>
              <a:avLst/>
              <a:gdLst>
                <a:gd name="T0" fmla="*/ 0 w 175"/>
                <a:gd name="T1" fmla="*/ 217 h 258"/>
                <a:gd name="T2" fmla="*/ 108 w 175"/>
                <a:gd name="T3" fmla="*/ 0 h 258"/>
                <a:gd name="T4" fmla="*/ 175 w 175"/>
                <a:gd name="T5" fmla="*/ 29 h 258"/>
                <a:gd name="T6" fmla="*/ 99 w 175"/>
                <a:gd name="T7" fmla="*/ 258 h 258"/>
                <a:gd name="T8" fmla="*/ 0 w 175"/>
                <a:gd name="T9" fmla="*/ 217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58">
                  <a:moveTo>
                    <a:pt x="0" y="217"/>
                  </a:moveTo>
                  <a:lnTo>
                    <a:pt x="108" y="0"/>
                  </a:lnTo>
                  <a:lnTo>
                    <a:pt x="175" y="29"/>
                  </a:lnTo>
                  <a:lnTo>
                    <a:pt x="99" y="258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7"/>
            <p:cNvSpPr>
              <a:spLocks/>
            </p:cNvSpPr>
            <p:nvPr/>
          </p:nvSpPr>
          <p:spPr bwMode="auto">
            <a:xfrm>
              <a:off x="1147" y="2154"/>
              <a:ext cx="122" cy="132"/>
            </a:xfrm>
            <a:custGeom>
              <a:avLst/>
              <a:gdLst>
                <a:gd name="T0" fmla="*/ 16 w 51"/>
                <a:gd name="T1" fmla="*/ 50 h 55"/>
                <a:gd name="T2" fmla="*/ 5 w 51"/>
                <a:gd name="T3" fmla="*/ 19 h 55"/>
                <a:gd name="T4" fmla="*/ 35 w 51"/>
                <a:gd name="T5" fmla="*/ 5 h 55"/>
                <a:gd name="T6" fmla="*/ 46 w 51"/>
                <a:gd name="T7" fmla="*/ 36 h 55"/>
                <a:gd name="T8" fmla="*/ 16 w 51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5">
                  <a:moveTo>
                    <a:pt x="16" y="50"/>
                  </a:moveTo>
                  <a:cubicBezTo>
                    <a:pt x="5" y="45"/>
                    <a:pt x="0" y="32"/>
                    <a:pt x="5" y="19"/>
                  </a:cubicBezTo>
                  <a:cubicBezTo>
                    <a:pt x="10" y="7"/>
                    <a:pt x="23" y="0"/>
                    <a:pt x="35" y="5"/>
                  </a:cubicBezTo>
                  <a:cubicBezTo>
                    <a:pt x="46" y="10"/>
                    <a:pt x="51" y="23"/>
                    <a:pt x="46" y="36"/>
                  </a:cubicBezTo>
                  <a:cubicBezTo>
                    <a:pt x="41" y="48"/>
                    <a:pt x="27" y="55"/>
                    <a:pt x="16" y="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8"/>
            <p:cNvSpPr>
              <a:spLocks/>
            </p:cNvSpPr>
            <p:nvPr/>
          </p:nvSpPr>
          <p:spPr bwMode="auto">
            <a:xfrm>
              <a:off x="1190" y="2159"/>
              <a:ext cx="254" cy="122"/>
            </a:xfrm>
            <a:custGeom>
              <a:avLst/>
              <a:gdLst>
                <a:gd name="T0" fmla="*/ 15 w 254"/>
                <a:gd name="T1" fmla="*/ 17 h 122"/>
                <a:gd name="T2" fmla="*/ 249 w 254"/>
                <a:gd name="T3" fmla="*/ 0 h 122"/>
                <a:gd name="T4" fmla="*/ 254 w 254"/>
                <a:gd name="T5" fmla="*/ 122 h 122"/>
                <a:gd name="T6" fmla="*/ 0 w 254"/>
                <a:gd name="T7" fmla="*/ 120 h 122"/>
                <a:gd name="T8" fmla="*/ 15 w 254"/>
                <a:gd name="T9" fmla="*/ 1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22">
                  <a:moveTo>
                    <a:pt x="15" y="17"/>
                  </a:moveTo>
                  <a:lnTo>
                    <a:pt x="249" y="0"/>
                  </a:lnTo>
                  <a:lnTo>
                    <a:pt x="254" y="122"/>
                  </a:lnTo>
                  <a:lnTo>
                    <a:pt x="0" y="120"/>
                  </a:lnTo>
                  <a:lnTo>
                    <a:pt x="15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9"/>
            <p:cNvSpPr>
              <a:spLocks/>
            </p:cNvSpPr>
            <p:nvPr/>
          </p:nvSpPr>
          <p:spPr bwMode="auto">
            <a:xfrm>
              <a:off x="1150" y="2173"/>
              <a:ext cx="110" cy="110"/>
            </a:xfrm>
            <a:custGeom>
              <a:avLst/>
              <a:gdLst>
                <a:gd name="T0" fmla="*/ 44 w 46"/>
                <a:gd name="T1" fmla="*/ 26 h 46"/>
                <a:gd name="T2" fmla="*/ 26 w 46"/>
                <a:gd name="T3" fmla="*/ 2 h 46"/>
                <a:gd name="T4" fmla="*/ 2 w 46"/>
                <a:gd name="T5" fmla="*/ 20 h 46"/>
                <a:gd name="T6" fmla="*/ 20 w 46"/>
                <a:gd name="T7" fmla="*/ 44 h 46"/>
                <a:gd name="T8" fmla="*/ 44 w 46"/>
                <a:gd name="T9" fmla="*/ 2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6">
                  <a:moveTo>
                    <a:pt x="44" y="26"/>
                  </a:moveTo>
                  <a:cubicBezTo>
                    <a:pt x="46" y="15"/>
                    <a:pt x="38" y="4"/>
                    <a:pt x="26" y="2"/>
                  </a:cubicBezTo>
                  <a:cubicBezTo>
                    <a:pt x="15" y="0"/>
                    <a:pt x="4" y="8"/>
                    <a:pt x="2" y="20"/>
                  </a:cubicBezTo>
                  <a:cubicBezTo>
                    <a:pt x="0" y="31"/>
                    <a:pt x="8" y="42"/>
                    <a:pt x="20" y="44"/>
                  </a:cubicBezTo>
                  <a:cubicBezTo>
                    <a:pt x="31" y="46"/>
                    <a:pt x="42" y="38"/>
                    <a:pt x="44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0"/>
            <p:cNvSpPr>
              <a:spLocks/>
            </p:cNvSpPr>
            <p:nvPr/>
          </p:nvSpPr>
          <p:spPr bwMode="auto">
            <a:xfrm>
              <a:off x="1370" y="2159"/>
              <a:ext cx="124" cy="122"/>
            </a:xfrm>
            <a:custGeom>
              <a:avLst/>
              <a:gdLst>
                <a:gd name="T0" fmla="*/ 1 w 52"/>
                <a:gd name="T1" fmla="*/ 26 h 51"/>
                <a:gd name="T2" fmla="*/ 25 w 52"/>
                <a:gd name="T3" fmla="*/ 0 h 51"/>
                <a:gd name="T4" fmla="*/ 52 w 52"/>
                <a:gd name="T5" fmla="*/ 25 h 51"/>
                <a:gd name="T6" fmla="*/ 27 w 52"/>
                <a:gd name="T7" fmla="*/ 51 h 51"/>
                <a:gd name="T8" fmla="*/ 1 w 52"/>
                <a:gd name="T9" fmla="*/ 2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1">
                  <a:moveTo>
                    <a:pt x="1" y="26"/>
                  </a:moveTo>
                  <a:cubicBezTo>
                    <a:pt x="0" y="13"/>
                    <a:pt x="11" y="1"/>
                    <a:pt x="25" y="0"/>
                  </a:cubicBezTo>
                  <a:cubicBezTo>
                    <a:pt x="39" y="0"/>
                    <a:pt x="51" y="11"/>
                    <a:pt x="52" y="25"/>
                  </a:cubicBezTo>
                  <a:cubicBezTo>
                    <a:pt x="52" y="39"/>
                    <a:pt x="41" y="50"/>
                    <a:pt x="27" y="51"/>
                  </a:cubicBezTo>
                  <a:cubicBezTo>
                    <a:pt x="13" y="51"/>
                    <a:pt x="1" y="40"/>
                    <a:pt x="1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1"/>
            <p:cNvSpPr>
              <a:spLocks/>
            </p:cNvSpPr>
            <p:nvPr/>
          </p:nvSpPr>
          <p:spPr bwMode="auto">
            <a:xfrm>
              <a:off x="1343" y="2111"/>
              <a:ext cx="177" cy="153"/>
            </a:xfrm>
            <a:custGeom>
              <a:avLst/>
              <a:gdLst>
                <a:gd name="T0" fmla="*/ 68 w 74"/>
                <a:gd name="T1" fmla="*/ 18 h 64"/>
                <a:gd name="T2" fmla="*/ 48 w 74"/>
                <a:gd name="T3" fmla="*/ 56 h 64"/>
                <a:gd name="T4" fmla="*/ 6 w 74"/>
                <a:gd name="T5" fmla="*/ 46 h 64"/>
                <a:gd name="T6" fmla="*/ 26 w 74"/>
                <a:gd name="T7" fmla="*/ 8 h 64"/>
                <a:gd name="T8" fmla="*/ 68 w 74"/>
                <a:gd name="T9" fmla="*/ 1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64">
                  <a:moveTo>
                    <a:pt x="68" y="18"/>
                  </a:moveTo>
                  <a:cubicBezTo>
                    <a:pt x="74" y="31"/>
                    <a:pt x="65" y="48"/>
                    <a:pt x="48" y="56"/>
                  </a:cubicBezTo>
                  <a:cubicBezTo>
                    <a:pt x="31" y="64"/>
                    <a:pt x="13" y="60"/>
                    <a:pt x="6" y="46"/>
                  </a:cubicBezTo>
                  <a:cubicBezTo>
                    <a:pt x="0" y="33"/>
                    <a:pt x="9" y="16"/>
                    <a:pt x="26" y="8"/>
                  </a:cubicBezTo>
                  <a:cubicBezTo>
                    <a:pt x="43" y="0"/>
                    <a:pt x="62" y="5"/>
                    <a:pt x="68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2"/>
            <p:cNvSpPr>
              <a:spLocks/>
            </p:cNvSpPr>
            <p:nvPr/>
          </p:nvSpPr>
          <p:spPr bwMode="auto">
            <a:xfrm>
              <a:off x="1272" y="2142"/>
              <a:ext cx="121" cy="96"/>
            </a:xfrm>
            <a:custGeom>
              <a:avLst/>
              <a:gdLst>
                <a:gd name="T0" fmla="*/ 51 w 51"/>
                <a:gd name="T1" fmla="*/ 19 h 40"/>
                <a:gd name="T2" fmla="*/ 26 w 51"/>
                <a:gd name="T3" fmla="*/ 39 h 40"/>
                <a:gd name="T4" fmla="*/ 0 w 51"/>
                <a:gd name="T5" fmla="*/ 20 h 40"/>
                <a:gd name="T6" fmla="*/ 25 w 51"/>
                <a:gd name="T7" fmla="*/ 0 h 40"/>
                <a:gd name="T8" fmla="*/ 51 w 51"/>
                <a:gd name="T9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0">
                  <a:moveTo>
                    <a:pt x="51" y="19"/>
                  </a:moveTo>
                  <a:cubicBezTo>
                    <a:pt x="51" y="30"/>
                    <a:pt x="40" y="39"/>
                    <a:pt x="26" y="39"/>
                  </a:cubicBezTo>
                  <a:cubicBezTo>
                    <a:pt x="12" y="40"/>
                    <a:pt x="0" y="31"/>
                    <a:pt x="0" y="20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9" y="0"/>
                    <a:pt x="50" y="8"/>
                    <a:pt x="51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Oval 23"/>
            <p:cNvSpPr>
              <a:spLocks noChangeArrowheads="1"/>
            </p:cNvSpPr>
            <p:nvPr/>
          </p:nvSpPr>
          <p:spPr bwMode="auto">
            <a:xfrm>
              <a:off x="1377" y="2121"/>
              <a:ext cx="146" cy="1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4"/>
            <p:cNvSpPr>
              <a:spLocks/>
            </p:cNvSpPr>
            <p:nvPr/>
          </p:nvSpPr>
          <p:spPr bwMode="auto">
            <a:xfrm>
              <a:off x="1255" y="1879"/>
              <a:ext cx="138" cy="141"/>
            </a:xfrm>
            <a:custGeom>
              <a:avLst/>
              <a:gdLst>
                <a:gd name="T0" fmla="*/ 45 w 58"/>
                <a:gd name="T1" fmla="*/ 50 h 59"/>
                <a:gd name="T2" fmla="*/ 27 w 58"/>
                <a:gd name="T3" fmla="*/ 56 h 59"/>
                <a:gd name="T4" fmla="*/ 9 w 58"/>
                <a:gd name="T5" fmla="*/ 48 h 59"/>
                <a:gd name="T6" fmla="*/ 3 w 58"/>
                <a:gd name="T7" fmla="*/ 30 h 59"/>
                <a:gd name="T8" fmla="*/ 13 w 58"/>
                <a:gd name="T9" fmla="*/ 9 h 59"/>
                <a:gd name="T10" fmla="*/ 31 w 58"/>
                <a:gd name="T11" fmla="*/ 3 h 59"/>
                <a:gd name="T12" fmla="*/ 48 w 58"/>
                <a:gd name="T13" fmla="*/ 11 h 59"/>
                <a:gd name="T14" fmla="*/ 55 w 58"/>
                <a:gd name="T15" fmla="*/ 29 h 59"/>
                <a:gd name="T16" fmla="*/ 45 w 58"/>
                <a:gd name="T17" fmla="*/ 5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9">
                  <a:moveTo>
                    <a:pt x="45" y="50"/>
                  </a:moveTo>
                  <a:cubicBezTo>
                    <a:pt x="41" y="56"/>
                    <a:pt x="33" y="59"/>
                    <a:pt x="27" y="56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3" y="45"/>
                    <a:pt x="0" y="37"/>
                    <a:pt x="3" y="3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3"/>
                    <a:pt x="24" y="0"/>
                    <a:pt x="31" y="3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5" y="14"/>
                    <a:pt x="58" y="22"/>
                    <a:pt x="55" y="29"/>
                  </a:cubicBezTo>
                  <a:lnTo>
                    <a:pt x="45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5"/>
            <p:cNvSpPr>
              <a:spLocks/>
            </p:cNvSpPr>
            <p:nvPr/>
          </p:nvSpPr>
          <p:spPr bwMode="auto">
            <a:xfrm>
              <a:off x="1336" y="1929"/>
              <a:ext cx="62" cy="51"/>
            </a:xfrm>
            <a:custGeom>
              <a:avLst/>
              <a:gdLst>
                <a:gd name="T0" fmla="*/ 5 w 26"/>
                <a:gd name="T1" fmla="*/ 14 h 21"/>
                <a:gd name="T2" fmla="*/ 2 w 26"/>
                <a:gd name="T3" fmla="*/ 5 h 21"/>
                <a:gd name="T4" fmla="*/ 2 w 26"/>
                <a:gd name="T5" fmla="*/ 5 h 21"/>
                <a:gd name="T6" fmla="*/ 11 w 26"/>
                <a:gd name="T7" fmla="*/ 1 h 21"/>
                <a:gd name="T8" fmla="*/ 21 w 26"/>
                <a:gd name="T9" fmla="*/ 6 h 21"/>
                <a:gd name="T10" fmla="*/ 25 w 26"/>
                <a:gd name="T11" fmla="*/ 16 h 21"/>
                <a:gd name="T12" fmla="*/ 25 w 26"/>
                <a:gd name="T13" fmla="*/ 16 h 21"/>
                <a:gd name="T14" fmla="*/ 15 w 26"/>
                <a:gd name="T15" fmla="*/ 19 h 21"/>
                <a:gd name="T16" fmla="*/ 5 w 26"/>
                <a:gd name="T17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1">
                  <a:moveTo>
                    <a:pt x="5" y="14"/>
                  </a:moveTo>
                  <a:cubicBezTo>
                    <a:pt x="1" y="13"/>
                    <a:pt x="0" y="8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1"/>
                    <a:pt x="8" y="0"/>
                    <a:pt x="11" y="1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5" y="8"/>
                    <a:pt x="26" y="12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3" y="19"/>
                    <a:pt x="19" y="21"/>
                    <a:pt x="15" y="19"/>
                  </a:cubicBezTo>
                  <a:lnTo>
                    <a:pt x="5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6"/>
            <p:cNvSpPr>
              <a:spLocks/>
            </p:cNvSpPr>
            <p:nvPr/>
          </p:nvSpPr>
          <p:spPr bwMode="auto">
            <a:xfrm>
              <a:off x="1300" y="1949"/>
              <a:ext cx="93" cy="71"/>
            </a:xfrm>
            <a:custGeom>
              <a:avLst/>
              <a:gdLst>
                <a:gd name="T0" fmla="*/ 2 w 39"/>
                <a:gd name="T1" fmla="*/ 21 h 30"/>
                <a:gd name="T2" fmla="*/ 15 w 39"/>
                <a:gd name="T3" fmla="*/ 3 h 30"/>
                <a:gd name="T4" fmla="*/ 37 w 39"/>
                <a:gd name="T5" fmla="*/ 9 h 30"/>
                <a:gd name="T6" fmla="*/ 24 w 39"/>
                <a:gd name="T7" fmla="*/ 27 h 30"/>
                <a:gd name="T8" fmla="*/ 2 w 39"/>
                <a:gd name="T9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0">
                  <a:moveTo>
                    <a:pt x="2" y="21"/>
                  </a:moveTo>
                  <a:cubicBezTo>
                    <a:pt x="0" y="14"/>
                    <a:pt x="6" y="6"/>
                    <a:pt x="15" y="3"/>
                  </a:cubicBezTo>
                  <a:cubicBezTo>
                    <a:pt x="25" y="0"/>
                    <a:pt x="35" y="2"/>
                    <a:pt x="37" y="9"/>
                  </a:cubicBezTo>
                  <a:cubicBezTo>
                    <a:pt x="39" y="16"/>
                    <a:pt x="33" y="24"/>
                    <a:pt x="24" y="27"/>
                  </a:cubicBezTo>
                  <a:cubicBezTo>
                    <a:pt x="14" y="30"/>
                    <a:pt x="4" y="28"/>
                    <a:pt x="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7"/>
            <p:cNvSpPr>
              <a:spLocks/>
            </p:cNvSpPr>
            <p:nvPr/>
          </p:nvSpPr>
          <p:spPr bwMode="auto">
            <a:xfrm>
              <a:off x="1348" y="1939"/>
              <a:ext cx="53" cy="67"/>
            </a:xfrm>
            <a:custGeom>
              <a:avLst/>
              <a:gdLst>
                <a:gd name="T0" fmla="*/ 7 w 22"/>
                <a:gd name="T1" fmla="*/ 5 h 28"/>
                <a:gd name="T2" fmla="*/ 17 w 22"/>
                <a:gd name="T3" fmla="*/ 1 h 28"/>
                <a:gd name="T4" fmla="*/ 17 w 22"/>
                <a:gd name="T5" fmla="*/ 1 h 28"/>
                <a:gd name="T6" fmla="*/ 21 w 22"/>
                <a:gd name="T7" fmla="*/ 11 h 28"/>
                <a:gd name="T8" fmla="*/ 16 w 22"/>
                <a:gd name="T9" fmla="*/ 22 h 28"/>
                <a:gd name="T10" fmla="*/ 6 w 22"/>
                <a:gd name="T11" fmla="*/ 26 h 28"/>
                <a:gd name="T12" fmla="*/ 6 w 22"/>
                <a:gd name="T13" fmla="*/ 26 h 28"/>
                <a:gd name="T14" fmla="*/ 2 w 22"/>
                <a:gd name="T15" fmla="*/ 16 h 28"/>
                <a:gd name="T16" fmla="*/ 7 w 22"/>
                <a:gd name="T17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8">
                  <a:moveTo>
                    <a:pt x="7" y="5"/>
                  </a:moveTo>
                  <a:cubicBezTo>
                    <a:pt x="9" y="1"/>
                    <a:pt x="13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1" y="3"/>
                    <a:pt x="22" y="7"/>
                    <a:pt x="21" y="11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4" y="26"/>
                    <a:pt x="10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2" y="24"/>
                    <a:pt x="0" y="20"/>
                    <a:pt x="2" y="16"/>
                  </a:cubicBez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9925904" y="2884817"/>
            <a:ext cx="129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85766"/>
                </a:solidFill>
              </a:rPr>
              <a:t>Your text</a:t>
            </a:r>
            <a:endParaRPr lang="zh-CN" altLang="en-US" sz="2400" dirty="0">
              <a:solidFill>
                <a:srgbClr val="485766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925904" y="363488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将图像替换</a:t>
            </a:r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</a:t>
            </a:r>
            <a:endParaRPr lang="en-US" altLang="zh-CN" sz="1200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适合</a:t>
            </a:r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你主题的图形即可</a:t>
            </a:r>
            <a:endParaRPr lang="zh-CN" altLang="en-US" sz="12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9939530" y="3232376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en-US" altLang="zh-CN" sz="12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1200" dirty="0">
              <a:solidFill>
                <a:srgbClr val="E05D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Group 14"/>
          <p:cNvGrpSpPr>
            <a:grpSpLocks noChangeAspect="1"/>
          </p:cNvGrpSpPr>
          <p:nvPr/>
        </p:nvGrpSpPr>
        <p:grpSpPr bwMode="auto">
          <a:xfrm>
            <a:off x="8828941" y="4593337"/>
            <a:ext cx="911225" cy="911225"/>
            <a:chOff x="1042" y="1829"/>
            <a:chExt cx="574" cy="574"/>
          </a:xfrm>
        </p:grpSpPr>
        <p:sp>
          <p:nvSpPr>
            <p:cNvPr id="67" name="AutoShape 13"/>
            <p:cNvSpPr>
              <a:spLocks noChangeAspect="1" noChangeArrowheads="1" noTextEdit="1"/>
            </p:cNvSpPr>
            <p:nvPr/>
          </p:nvSpPr>
          <p:spPr bwMode="auto">
            <a:xfrm>
              <a:off x="1042" y="1829"/>
              <a:ext cx="574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Oval 15"/>
            <p:cNvSpPr>
              <a:spLocks noChangeArrowheads="1"/>
            </p:cNvSpPr>
            <p:nvPr/>
          </p:nvSpPr>
          <p:spPr bwMode="auto">
            <a:xfrm>
              <a:off x="1044" y="1829"/>
              <a:ext cx="574" cy="574"/>
            </a:xfrm>
            <a:prstGeom prst="ellipse">
              <a:avLst/>
            </a:prstGeom>
            <a:solidFill>
              <a:srgbClr val="569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6"/>
            <p:cNvSpPr>
              <a:spLocks/>
            </p:cNvSpPr>
            <p:nvPr/>
          </p:nvSpPr>
          <p:spPr bwMode="auto">
            <a:xfrm>
              <a:off x="1161" y="1975"/>
              <a:ext cx="175" cy="258"/>
            </a:xfrm>
            <a:custGeom>
              <a:avLst/>
              <a:gdLst>
                <a:gd name="T0" fmla="*/ 0 w 175"/>
                <a:gd name="T1" fmla="*/ 217 h 258"/>
                <a:gd name="T2" fmla="*/ 108 w 175"/>
                <a:gd name="T3" fmla="*/ 0 h 258"/>
                <a:gd name="T4" fmla="*/ 175 w 175"/>
                <a:gd name="T5" fmla="*/ 29 h 258"/>
                <a:gd name="T6" fmla="*/ 99 w 175"/>
                <a:gd name="T7" fmla="*/ 258 h 258"/>
                <a:gd name="T8" fmla="*/ 0 w 175"/>
                <a:gd name="T9" fmla="*/ 217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58">
                  <a:moveTo>
                    <a:pt x="0" y="217"/>
                  </a:moveTo>
                  <a:lnTo>
                    <a:pt x="108" y="0"/>
                  </a:lnTo>
                  <a:lnTo>
                    <a:pt x="175" y="29"/>
                  </a:lnTo>
                  <a:lnTo>
                    <a:pt x="99" y="258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7"/>
            <p:cNvSpPr>
              <a:spLocks/>
            </p:cNvSpPr>
            <p:nvPr/>
          </p:nvSpPr>
          <p:spPr bwMode="auto">
            <a:xfrm>
              <a:off x="1147" y="2154"/>
              <a:ext cx="122" cy="132"/>
            </a:xfrm>
            <a:custGeom>
              <a:avLst/>
              <a:gdLst>
                <a:gd name="T0" fmla="*/ 16 w 51"/>
                <a:gd name="T1" fmla="*/ 50 h 55"/>
                <a:gd name="T2" fmla="*/ 5 w 51"/>
                <a:gd name="T3" fmla="*/ 19 h 55"/>
                <a:gd name="T4" fmla="*/ 35 w 51"/>
                <a:gd name="T5" fmla="*/ 5 h 55"/>
                <a:gd name="T6" fmla="*/ 46 w 51"/>
                <a:gd name="T7" fmla="*/ 36 h 55"/>
                <a:gd name="T8" fmla="*/ 16 w 51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5">
                  <a:moveTo>
                    <a:pt x="16" y="50"/>
                  </a:moveTo>
                  <a:cubicBezTo>
                    <a:pt x="5" y="45"/>
                    <a:pt x="0" y="32"/>
                    <a:pt x="5" y="19"/>
                  </a:cubicBezTo>
                  <a:cubicBezTo>
                    <a:pt x="10" y="7"/>
                    <a:pt x="23" y="0"/>
                    <a:pt x="35" y="5"/>
                  </a:cubicBezTo>
                  <a:cubicBezTo>
                    <a:pt x="46" y="10"/>
                    <a:pt x="51" y="23"/>
                    <a:pt x="46" y="36"/>
                  </a:cubicBezTo>
                  <a:cubicBezTo>
                    <a:pt x="41" y="48"/>
                    <a:pt x="27" y="55"/>
                    <a:pt x="16" y="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8"/>
            <p:cNvSpPr>
              <a:spLocks/>
            </p:cNvSpPr>
            <p:nvPr/>
          </p:nvSpPr>
          <p:spPr bwMode="auto">
            <a:xfrm>
              <a:off x="1190" y="2159"/>
              <a:ext cx="254" cy="122"/>
            </a:xfrm>
            <a:custGeom>
              <a:avLst/>
              <a:gdLst>
                <a:gd name="T0" fmla="*/ 15 w 254"/>
                <a:gd name="T1" fmla="*/ 17 h 122"/>
                <a:gd name="T2" fmla="*/ 249 w 254"/>
                <a:gd name="T3" fmla="*/ 0 h 122"/>
                <a:gd name="T4" fmla="*/ 254 w 254"/>
                <a:gd name="T5" fmla="*/ 122 h 122"/>
                <a:gd name="T6" fmla="*/ 0 w 254"/>
                <a:gd name="T7" fmla="*/ 120 h 122"/>
                <a:gd name="T8" fmla="*/ 15 w 254"/>
                <a:gd name="T9" fmla="*/ 1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22">
                  <a:moveTo>
                    <a:pt x="15" y="17"/>
                  </a:moveTo>
                  <a:lnTo>
                    <a:pt x="249" y="0"/>
                  </a:lnTo>
                  <a:lnTo>
                    <a:pt x="254" y="122"/>
                  </a:lnTo>
                  <a:lnTo>
                    <a:pt x="0" y="120"/>
                  </a:lnTo>
                  <a:lnTo>
                    <a:pt x="15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9"/>
            <p:cNvSpPr>
              <a:spLocks/>
            </p:cNvSpPr>
            <p:nvPr/>
          </p:nvSpPr>
          <p:spPr bwMode="auto">
            <a:xfrm>
              <a:off x="1150" y="2173"/>
              <a:ext cx="110" cy="110"/>
            </a:xfrm>
            <a:custGeom>
              <a:avLst/>
              <a:gdLst>
                <a:gd name="T0" fmla="*/ 44 w 46"/>
                <a:gd name="T1" fmla="*/ 26 h 46"/>
                <a:gd name="T2" fmla="*/ 26 w 46"/>
                <a:gd name="T3" fmla="*/ 2 h 46"/>
                <a:gd name="T4" fmla="*/ 2 w 46"/>
                <a:gd name="T5" fmla="*/ 20 h 46"/>
                <a:gd name="T6" fmla="*/ 20 w 46"/>
                <a:gd name="T7" fmla="*/ 44 h 46"/>
                <a:gd name="T8" fmla="*/ 44 w 46"/>
                <a:gd name="T9" fmla="*/ 2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6">
                  <a:moveTo>
                    <a:pt x="44" y="26"/>
                  </a:moveTo>
                  <a:cubicBezTo>
                    <a:pt x="46" y="15"/>
                    <a:pt x="38" y="4"/>
                    <a:pt x="26" y="2"/>
                  </a:cubicBezTo>
                  <a:cubicBezTo>
                    <a:pt x="15" y="0"/>
                    <a:pt x="4" y="8"/>
                    <a:pt x="2" y="20"/>
                  </a:cubicBezTo>
                  <a:cubicBezTo>
                    <a:pt x="0" y="31"/>
                    <a:pt x="8" y="42"/>
                    <a:pt x="20" y="44"/>
                  </a:cubicBezTo>
                  <a:cubicBezTo>
                    <a:pt x="31" y="46"/>
                    <a:pt x="42" y="38"/>
                    <a:pt x="44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20"/>
            <p:cNvSpPr>
              <a:spLocks/>
            </p:cNvSpPr>
            <p:nvPr/>
          </p:nvSpPr>
          <p:spPr bwMode="auto">
            <a:xfrm>
              <a:off x="1370" y="2159"/>
              <a:ext cx="124" cy="122"/>
            </a:xfrm>
            <a:custGeom>
              <a:avLst/>
              <a:gdLst>
                <a:gd name="T0" fmla="*/ 1 w 52"/>
                <a:gd name="T1" fmla="*/ 26 h 51"/>
                <a:gd name="T2" fmla="*/ 25 w 52"/>
                <a:gd name="T3" fmla="*/ 0 h 51"/>
                <a:gd name="T4" fmla="*/ 52 w 52"/>
                <a:gd name="T5" fmla="*/ 25 h 51"/>
                <a:gd name="T6" fmla="*/ 27 w 52"/>
                <a:gd name="T7" fmla="*/ 51 h 51"/>
                <a:gd name="T8" fmla="*/ 1 w 52"/>
                <a:gd name="T9" fmla="*/ 2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1">
                  <a:moveTo>
                    <a:pt x="1" y="26"/>
                  </a:moveTo>
                  <a:cubicBezTo>
                    <a:pt x="0" y="13"/>
                    <a:pt x="11" y="1"/>
                    <a:pt x="25" y="0"/>
                  </a:cubicBezTo>
                  <a:cubicBezTo>
                    <a:pt x="39" y="0"/>
                    <a:pt x="51" y="11"/>
                    <a:pt x="52" y="25"/>
                  </a:cubicBezTo>
                  <a:cubicBezTo>
                    <a:pt x="52" y="39"/>
                    <a:pt x="41" y="50"/>
                    <a:pt x="27" y="51"/>
                  </a:cubicBezTo>
                  <a:cubicBezTo>
                    <a:pt x="13" y="51"/>
                    <a:pt x="1" y="40"/>
                    <a:pt x="1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21"/>
            <p:cNvSpPr>
              <a:spLocks/>
            </p:cNvSpPr>
            <p:nvPr/>
          </p:nvSpPr>
          <p:spPr bwMode="auto">
            <a:xfrm>
              <a:off x="1343" y="2111"/>
              <a:ext cx="177" cy="153"/>
            </a:xfrm>
            <a:custGeom>
              <a:avLst/>
              <a:gdLst>
                <a:gd name="T0" fmla="*/ 68 w 74"/>
                <a:gd name="T1" fmla="*/ 18 h 64"/>
                <a:gd name="T2" fmla="*/ 48 w 74"/>
                <a:gd name="T3" fmla="*/ 56 h 64"/>
                <a:gd name="T4" fmla="*/ 6 w 74"/>
                <a:gd name="T5" fmla="*/ 46 h 64"/>
                <a:gd name="T6" fmla="*/ 26 w 74"/>
                <a:gd name="T7" fmla="*/ 8 h 64"/>
                <a:gd name="T8" fmla="*/ 68 w 74"/>
                <a:gd name="T9" fmla="*/ 1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64">
                  <a:moveTo>
                    <a:pt x="68" y="18"/>
                  </a:moveTo>
                  <a:cubicBezTo>
                    <a:pt x="74" y="31"/>
                    <a:pt x="65" y="48"/>
                    <a:pt x="48" y="56"/>
                  </a:cubicBezTo>
                  <a:cubicBezTo>
                    <a:pt x="31" y="64"/>
                    <a:pt x="13" y="60"/>
                    <a:pt x="6" y="46"/>
                  </a:cubicBezTo>
                  <a:cubicBezTo>
                    <a:pt x="0" y="33"/>
                    <a:pt x="9" y="16"/>
                    <a:pt x="26" y="8"/>
                  </a:cubicBezTo>
                  <a:cubicBezTo>
                    <a:pt x="43" y="0"/>
                    <a:pt x="62" y="5"/>
                    <a:pt x="68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22"/>
            <p:cNvSpPr>
              <a:spLocks/>
            </p:cNvSpPr>
            <p:nvPr/>
          </p:nvSpPr>
          <p:spPr bwMode="auto">
            <a:xfrm>
              <a:off x="1272" y="2142"/>
              <a:ext cx="121" cy="96"/>
            </a:xfrm>
            <a:custGeom>
              <a:avLst/>
              <a:gdLst>
                <a:gd name="T0" fmla="*/ 51 w 51"/>
                <a:gd name="T1" fmla="*/ 19 h 40"/>
                <a:gd name="T2" fmla="*/ 26 w 51"/>
                <a:gd name="T3" fmla="*/ 39 h 40"/>
                <a:gd name="T4" fmla="*/ 0 w 51"/>
                <a:gd name="T5" fmla="*/ 20 h 40"/>
                <a:gd name="T6" fmla="*/ 25 w 51"/>
                <a:gd name="T7" fmla="*/ 0 h 40"/>
                <a:gd name="T8" fmla="*/ 51 w 51"/>
                <a:gd name="T9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0">
                  <a:moveTo>
                    <a:pt x="51" y="19"/>
                  </a:moveTo>
                  <a:cubicBezTo>
                    <a:pt x="51" y="30"/>
                    <a:pt x="40" y="39"/>
                    <a:pt x="26" y="39"/>
                  </a:cubicBezTo>
                  <a:cubicBezTo>
                    <a:pt x="12" y="40"/>
                    <a:pt x="0" y="31"/>
                    <a:pt x="0" y="20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9" y="0"/>
                    <a:pt x="50" y="8"/>
                    <a:pt x="51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Oval 23"/>
            <p:cNvSpPr>
              <a:spLocks noChangeArrowheads="1"/>
            </p:cNvSpPr>
            <p:nvPr/>
          </p:nvSpPr>
          <p:spPr bwMode="auto">
            <a:xfrm>
              <a:off x="1377" y="2121"/>
              <a:ext cx="146" cy="1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24"/>
            <p:cNvSpPr>
              <a:spLocks/>
            </p:cNvSpPr>
            <p:nvPr/>
          </p:nvSpPr>
          <p:spPr bwMode="auto">
            <a:xfrm>
              <a:off x="1255" y="1879"/>
              <a:ext cx="138" cy="141"/>
            </a:xfrm>
            <a:custGeom>
              <a:avLst/>
              <a:gdLst>
                <a:gd name="T0" fmla="*/ 45 w 58"/>
                <a:gd name="T1" fmla="*/ 50 h 59"/>
                <a:gd name="T2" fmla="*/ 27 w 58"/>
                <a:gd name="T3" fmla="*/ 56 h 59"/>
                <a:gd name="T4" fmla="*/ 9 w 58"/>
                <a:gd name="T5" fmla="*/ 48 h 59"/>
                <a:gd name="T6" fmla="*/ 3 w 58"/>
                <a:gd name="T7" fmla="*/ 30 h 59"/>
                <a:gd name="T8" fmla="*/ 13 w 58"/>
                <a:gd name="T9" fmla="*/ 9 h 59"/>
                <a:gd name="T10" fmla="*/ 31 w 58"/>
                <a:gd name="T11" fmla="*/ 3 h 59"/>
                <a:gd name="T12" fmla="*/ 48 w 58"/>
                <a:gd name="T13" fmla="*/ 11 h 59"/>
                <a:gd name="T14" fmla="*/ 55 w 58"/>
                <a:gd name="T15" fmla="*/ 29 h 59"/>
                <a:gd name="T16" fmla="*/ 45 w 58"/>
                <a:gd name="T17" fmla="*/ 5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9">
                  <a:moveTo>
                    <a:pt x="45" y="50"/>
                  </a:moveTo>
                  <a:cubicBezTo>
                    <a:pt x="41" y="56"/>
                    <a:pt x="33" y="59"/>
                    <a:pt x="27" y="56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3" y="45"/>
                    <a:pt x="0" y="37"/>
                    <a:pt x="3" y="3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3"/>
                    <a:pt x="24" y="0"/>
                    <a:pt x="31" y="3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5" y="14"/>
                    <a:pt x="58" y="22"/>
                    <a:pt x="55" y="29"/>
                  </a:cubicBezTo>
                  <a:lnTo>
                    <a:pt x="45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25"/>
            <p:cNvSpPr>
              <a:spLocks/>
            </p:cNvSpPr>
            <p:nvPr/>
          </p:nvSpPr>
          <p:spPr bwMode="auto">
            <a:xfrm>
              <a:off x="1336" y="1929"/>
              <a:ext cx="62" cy="51"/>
            </a:xfrm>
            <a:custGeom>
              <a:avLst/>
              <a:gdLst>
                <a:gd name="T0" fmla="*/ 5 w 26"/>
                <a:gd name="T1" fmla="*/ 14 h 21"/>
                <a:gd name="T2" fmla="*/ 2 w 26"/>
                <a:gd name="T3" fmla="*/ 5 h 21"/>
                <a:gd name="T4" fmla="*/ 2 w 26"/>
                <a:gd name="T5" fmla="*/ 5 h 21"/>
                <a:gd name="T6" fmla="*/ 11 w 26"/>
                <a:gd name="T7" fmla="*/ 1 h 21"/>
                <a:gd name="T8" fmla="*/ 21 w 26"/>
                <a:gd name="T9" fmla="*/ 6 h 21"/>
                <a:gd name="T10" fmla="*/ 25 w 26"/>
                <a:gd name="T11" fmla="*/ 16 h 21"/>
                <a:gd name="T12" fmla="*/ 25 w 26"/>
                <a:gd name="T13" fmla="*/ 16 h 21"/>
                <a:gd name="T14" fmla="*/ 15 w 26"/>
                <a:gd name="T15" fmla="*/ 19 h 21"/>
                <a:gd name="T16" fmla="*/ 5 w 26"/>
                <a:gd name="T17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1">
                  <a:moveTo>
                    <a:pt x="5" y="14"/>
                  </a:moveTo>
                  <a:cubicBezTo>
                    <a:pt x="1" y="13"/>
                    <a:pt x="0" y="8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1"/>
                    <a:pt x="8" y="0"/>
                    <a:pt x="11" y="1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5" y="8"/>
                    <a:pt x="26" y="12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3" y="19"/>
                    <a:pt x="19" y="21"/>
                    <a:pt x="15" y="19"/>
                  </a:cubicBezTo>
                  <a:lnTo>
                    <a:pt x="5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26"/>
            <p:cNvSpPr>
              <a:spLocks/>
            </p:cNvSpPr>
            <p:nvPr/>
          </p:nvSpPr>
          <p:spPr bwMode="auto">
            <a:xfrm>
              <a:off x="1300" y="1949"/>
              <a:ext cx="93" cy="71"/>
            </a:xfrm>
            <a:custGeom>
              <a:avLst/>
              <a:gdLst>
                <a:gd name="T0" fmla="*/ 2 w 39"/>
                <a:gd name="T1" fmla="*/ 21 h 30"/>
                <a:gd name="T2" fmla="*/ 15 w 39"/>
                <a:gd name="T3" fmla="*/ 3 h 30"/>
                <a:gd name="T4" fmla="*/ 37 w 39"/>
                <a:gd name="T5" fmla="*/ 9 h 30"/>
                <a:gd name="T6" fmla="*/ 24 w 39"/>
                <a:gd name="T7" fmla="*/ 27 h 30"/>
                <a:gd name="T8" fmla="*/ 2 w 39"/>
                <a:gd name="T9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0">
                  <a:moveTo>
                    <a:pt x="2" y="21"/>
                  </a:moveTo>
                  <a:cubicBezTo>
                    <a:pt x="0" y="14"/>
                    <a:pt x="6" y="6"/>
                    <a:pt x="15" y="3"/>
                  </a:cubicBezTo>
                  <a:cubicBezTo>
                    <a:pt x="25" y="0"/>
                    <a:pt x="35" y="2"/>
                    <a:pt x="37" y="9"/>
                  </a:cubicBezTo>
                  <a:cubicBezTo>
                    <a:pt x="39" y="16"/>
                    <a:pt x="33" y="24"/>
                    <a:pt x="24" y="27"/>
                  </a:cubicBezTo>
                  <a:cubicBezTo>
                    <a:pt x="14" y="30"/>
                    <a:pt x="4" y="28"/>
                    <a:pt x="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7"/>
            <p:cNvSpPr>
              <a:spLocks/>
            </p:cNvSpPr>
            <p:nvPr/>
          </p:nvSpPr>
          <p:spPr bwMode="auto">
            <a:xfrm>
              <a:off x="1348" y="1939"/>
              <a:ext cx="53" cy="67"/>
            </a:xfrm>
            <a:custGeom>
              <a:avLst/>
              <a:gdLst>
                <a:gd name="T0" fmla="*/ 7 w 22"/>
                <a:gd name="T1" fmla="*/ 5 h 28"/>
                <a:gd name="T2" fmla="*/ 17 w 22"/>
                <a:gd name="T3" fmla="*/ 1 h 28"/>
                <a:gd name="T4" fmla="*/ 17 w 22"/>
                <a:gd name="T5" fmla="*/ 1 h 28"/>
                <a:gd name="T6" fmla="*/ 21 w 22"/>
                <a:gd name="T7" fmla="*/ 11 h 28"/>
                <a:gd name="T8" fmla="*/ 16 w 22"/>
                <a:gd name="T9" fmla="*/ 22 h 28"/>
                <a:gd name="T10" fmla="*/ 6 w 22"/>
                <a:gd name="T11" fmla="*/ 26 h 28"/>
                <a:gd name="T12" fmla="*/ 6 w 22"/>
                <a:gd name="T13" fmla="*/ 26 h 28"/>
                <a:gd name="T14" fmla="*/ 2 w 22"/>
                <a:gd name="T15" fmla="*/ 16 h 28"/>
                <a:gd name="T16" fmla="*/ 7 w 22"/>
                <a:gd name="T17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8">
                  <a:moveTo>
                    <a:pt x="7" y="5"/>
                  </a:moveTo>
                  <a:cubicBezTo>
                    <a:pt x="9" y="1"/>
                    <a:pt x="13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1" y="3"/>
                    <a:pt x="22" y="7"/>
                    <a:pt x="21" y="11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4" y="26"/>
                    <a:pt x="10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2" y="24"/>
                    <a:pt x="0" y="20"/>
                    <a:pt x="2" y="16"/>
                  </a:cubicBez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1" name="文本框 80"/>
          <p:cNvSpPr txBox="1"/>
          <p:nvPr/>
        </p:nvSpPr>
        <p:spPr>
          <a:xfrm>
            <a:off x="9925904" y="4570579"/>
            <a:ext cx="129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85766"/>
                </a:solidFill>
              </a:rPr>
              <a:t>Your text</a:t>
            </a:r>
            <a:endParaRPr lang="zh-CN" altLang="en-US" sz="2400" dirty="0">
              <a:solidFill>
                <a:srgbClr val="485766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9925904" y="532065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将图像替换</a:t>
            </a:r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</a:t>
            </a:r>
            <a:endParaRPr lang="en-US" altLang="zh-CN" sz="1200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适合</a:t>
            </a:r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你主题的图形即可</a:t>
            </a:r>
            <a:endParaRPr lang="zh-CN" altLang="en-US" sz="12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9939530" y="4918138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en-US" altLang="zh-CN" sz="12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1200" dirty="0">
              <a:solidFill>
                <a:srgbClr val="E05D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4" name="图片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576" y="2881364"/>
            <a:ext cx="1101116" cy="910800"/>
          </a:xfrm>
          <a:prstGeom prst="rect">
            <a:avLst/>
          </a:prstGeom>
        </p:spPr>
      </p:pic>
      <p:sp>
        <p:nvSpPr>
          <p:cNvPr id="85" name="文本框 84"/>
          <p:cNvSpPr txBox="1"/>
          <p:nvPr/>
        </p:nvSpPr>
        <p:spPr>
          <a:xfrm>
            <a:off x="1038517" y="2839270"/>
            <a:ext cx="129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85766"/>
                </a:solidFill>
              </a:rPr>
              <a:t>Your text</a:t>
            </a:r>
            <a:endParaRPr lang="zh-CN" altLang="en-US" sz="2400" dirty="0">
              <a:solidFill>
                <a:srgbClr val="485766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51336" y="357669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将图像替换</a:t>
            </a:r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</a:t>
            </a:r>
            <a:endParaRPr lang="en-US" altLang="zh-CN" sz="1200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r"/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适合</a:t>
            </a:r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你主题的图形即可</a:t>
            </a:r>
            <a:endParaRPr lang="zh-CN" altLang="en-US" sz="12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525218" y="3188086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en-US" altLang="zh-CN" sz="12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1200" dirty="0">
              <a:solidFill>
                <a:srgbClr val="E05D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8" name="图片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788" y="4617558"/>
            <a:ext cx="1101116" cy="910800"/>
          </a:xfrm>
          <a:prstGeom prst="rect">
            <a:avLst/>
          </a:prstGeom>
        </p:spPr>
      </p:pic>
      <p:sp>
        <p:nvSpPr>
          <p:cNvPr id="89" name="文本框 88"/>
          <p:cNvSpPr txBox="1"/>
          <p:nvPr/>
        </p:nvSpPr>
        <p:spPr>
          <a:xfrm>
            <a:off x="1029729" y="4575464"/>
            <a:ext cx="129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85766"/>
                </a:solidFill>
              </a:rPr>
              <a:t>Your text</a:t>
            </a:r>
            <a:endParaRPr lang="zh-CN" altLang="en-US" sz="2400" dirty="0">
              <a:solidFill>
                <a:srgbClr val="485766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42548" y="531289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将图像替换</a:t>
            </a:r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</a:t>
            </a:r>
            <a:endParaRPr lang="en-US" altLang="zh-CN" sz="1200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r"/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适合</a:t>
            </a:r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你主题的图形即可</a:t>
            </a:r>
            <a:endParaRPr lang="zh-CN" altLang="en-US" sz="12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1516430" y="4924280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en-US" altLang="zh-CN" sz="12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1200" dirty="0">
              <a:solidFill>
                <a:srgbClr val="E05D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直接连接符 91"/>
          <p:cNvCxnSpPr/>
          <p:nvPr/>
        </p:nvCxnSpPr>
        <p:spPr>
          <a:xfrm>
            <a:off x="3538360" y="1616426"/>
            <a:ext cx="957353" cy="851482"/>
          </a:xfrm>
          <a:prstGeom prst="line">
            <a:avLst/>
          </a:prstGeom>
          <a:ln w="38100">
            <a:solidFill>
              <a:srgbClr val="8DD9D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V="1">
            <a:off x="3428523" y="3320692"/>
            <a:ext cx="1036399" cy="9163"/>
          </a:xfrm>
          <a:prstGeom prst="line">
            <a:avLst/>
          </a:prstGeom>
          <a:ln w="38100">
            <a:solidFill>
              <a:srgbClr val="8DD9D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88" idx="3"/>
          </p:cNvCxnSpPr>
          <p:nvPr/>
        </p:nvCxnSpPr>
        <p:spPr>
          <a:xfrm flipV="1">
            <a:off x="3529904" y="4078187"/>
            <a:ext cx="971318" cy="994771"/>
          </a:xfrm>
          <a:prstGeom prst="line">
            <a:avLst/>
          </a:prstGeom>
          <a:ln w="38100">
            <a:solidFill>
              <a:srgbClr val="8DD9D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endCxn id="26" idx="2"/>
          </p:cNvCxnSpPr>
          <p:nvPr/>
        </p:nvCxnSpPr>
        <p:spPr>
          <a:xfrm flipV="1">
            <a:off x="7805542" y="1596151"/>
            <a:ext cx="1026574" cy="923492"/>
          </a:xfrm>
          <a:prstGeom prst="line">
            <a:avLst/>
          </a:prstGeom>
          <a:ln w="38100">
            <a:solidFill>
              <a:srgbClr val="8DD9D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flipV="1">
            <a:off x="7816723" y="3325273"/>
            <a:ext cx="1036399" cy="9163"/>
          </a:xfrm>
          <a:prstGeom prst="line">
            <a:avLst/>
          </a:prstGeom>
          <a:ln w="38100">
            <a:solidFill>
              <a:srgbClr val="8DD9D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endCxn id="68" idx="2"/>
          </p:cNvCxnSpPr>
          <p:nvPr/>
        </p:nvCxnSpPr>
        <p:spPr>
          <a:xfrm>
            <a:off x="7853663" y="4090046"/>
            <a:ext cx="978453" cy="958904"/>
          </a:xfrm>
          <a:prstGeom prst="line">
            <a:avLst/>
          </a:prstGeom>
          <a:ln w="38100">
            <a:solidFill>
              <a:srgbClr val="8DD9D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02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/>
          <p:cNvGrpSpPr>
            <a:grpSpLocks/>
          </p:cNvGrpSpPr>
          <p:nvPr/>
        </p:nvGrpSpPr>
        <p:grpSpPr bwMode="auto">
          <a:xfrm>
            <a:off x="2229323" y="2408238"/>
            <a:ext cx="4279900" cy="4189412"/>
            <a:chOff x="0" y="0"/>
            <a:chExt cx="4279900" cy="4189413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0" y="0"/>
              <a:ext cx="4279900" cy="4189413"/>
            </a:xfrm>
            <a:custGeom>
              <a:avLst/>
              <a:gdLst>
                <a:gd name="T0" fmla="*/ 1110701 w 578"/>
                <a:gd name="T1" fmla="*/ 962233 h 566"/>
                <a:gd name="T2" fmla="*/ 1044059 w 578"/>
                <a:gd name="T3" fmla="*/ 2131715 h 566"/>
                <a:gd name="T4" fmla="*/ 503518 w 578"/>
                <a:gd name="T5" fmla="*/ 1687608 h 566"/>
                <a:gd name="T6" fmla="*/ 377638 w 578"/>
                <a:gd name="T7" fmla="*/ 895617 h 566"/>
                <a:gd name="T8" fmla="*/ 451685 w 578"/>
                <a:gd name="T9" fmla="*/ 1695010 h 566"/>
                <a:gd name="T10" fmla="*/ 155498 w 578"/>
                <a:gd name="T11" fmla="*/ 2198332 h 566"/>
                <a:gd name="T12" fmla="*/ 296187 w 578"/>
                <a:gd name="T13" fmla="*/ 2198332 h 566"/>
                <a:gd name="T14" fmla="*/ 910775 w 578"/>
                <a:gd name="T15" fmla="*/ 2227939 h 566"/>
                <a:gd name="T16" fmla="*/ 407257 w 578"/>
                <a:gd name="T17" fmla="*/ 2908903 h 566"/>
                <a:gd name="T18" fmla="*/ 592374 w 578"/>
                <a:gd name="T19" fmla="*/ 2960716 h 566"/>
                <a:gd name="T20" fmla="*/ 1666051 w 578"/>
                <a:gd name="T21" fmla="*/ 2279751 h 566"/>
                <a:gd name="T22" fmla="*/ 2665682 w 578"/>
                <a:gd name="T23" fmla="*/ 2679448 h 566"/>
                <a:gd name="T24" fmla="*/ 1554981 w 578"/>
                <a:gd name="T25" fmla="*/ 3360413 h 566"/>
                <a:gd name="T26" fmla="*/ 1132915 w 578"/>
                <a:gd name="T27" fmla="*/ 3730502 h 566"/>
                <a:gd name="T28" fmla="*/ 2199187 w 578"/>
                <a:gd name="T29" fmla="*/ 4167208 h 566"/>
                <a:gd name="T30" fmla="*/ 1273603 w 578"/>
                <a:gd name="T31" fmla="*/ 3604672 h 566"/>
                <a:gd name="T32" fmla="*/ 2310257 w 578"/>
                <a:gd name="T33" fmla="*/ 3353011 h 566"/>
                <a:gd name="T34" fmla="*/ 2710110 w 578"/>
                <a:gd name="T35" fmla="*/ 3774913 h 566"/>
                <a:gd name="T36" fmla="*/ 2821180 w 578"/>
                <a:gd name="T37" fmla="*/ 3885940 h 566"/>
                <a:gd name="T38" fmla="*/ 3058129 w 578"/>
                <a:gd name="T39" fmla="*/ 3412225 h 566"/>
                <a:gd name="T40" fmla="*/ 2302853 w 578"/>
                <a:gd name="T41" fmla="*/ 3123555 h 566"/>
                <a:gd name="T42" fmla="*/ 3117367 w 578"/>
                <a:gd name="T43" fmla="*/ 2827484 h 566"/>
                <a:gd name="T44" fmla="*/ 3806001 w 578"/>
                <a:gd name="T45" fmla="*/ 3293796 h 566"/>
                <a:gd name="T46" fmla="*/ 3235841 w 578"/>
                <a:gd name="T47" fmla="*/ 2657243 h 566"/>
                <a:gd name="T48" fmla="*/ 3702336 w 578"/>
                <a:gd name="T49" fmla="*/ 2716457 h 566"/>
                <a:gd name="T50" fmla="*/ 3228437 w 578"/>
                <a:gd name="T51" fmla="*/ 2479600 h 566"/>
                <a:gd name="T52" fmla="*/ 3620884 w 578"/>
                <a:gd name="T53" fmla="*/ 2383376 h 566"/>
                <a:gd name="T54" fmla="*/ 4235472 w 578"/>
                <a:gd name="T55" fmla="*/ 2427787 h 566"/>
                <a:gd name="T56" fmla="*/ 3628289 w 578"/>
                <a:gd name="T57" fmla="*/ 2301957 h 566"/>
                <a:gd name="T58" fmla="*/ 2850798 w 578"/>
                <a:gd name="T59" fmla="*/ 2301957 h 566"/>
                <a:gd name="T60" fmla="*/ 2310257 w 578"/>
                <a:gd name="T61" fmla="*/ 1628394 h 566"/>
                <a:gd name="T62" fmla="*/ 2895226 w 578"/>
                <a:gd name="T63" fmla="*/ 1495162 h 566"/>
                <a:gd name="T64" fmla="*/ 3872643 w 578"/>
                <a:gd name="T65" fmla="*/ 1628394 h 566"/>
                <a:gd name="T66" fmla="*/ 3865238 w 578"/>
                <a:gd name="T67" fmla="*/ 1598787 h 566"/>
                <a:gd name="T68" fmla="*/ 3265460 w 578"/>
                <a:gd name="T69" fmla="*/ 969634 h 566"/>
                <a:gd name="T70" fmla="*/ 2939654 w 578"/>
                <a:gd name="T71" fmla="*/ 799393 h 566"/>
                <a:gd name="T72" fmla="*/ 2917440 w 578"/>
                <a:gd name="T73" fmla="*/ 1458153 h 566"/>
                <a:gd name="T74" fmla="*/ 2317662 w 578"/>
                <a:gd name="T75" fmla="*/ 829000 h 566"/>
                <a:gd name="T76" fmla="*/ 2621254 w 578"/>
                <a:gd name="T77" fmla="*/ 229455 h 566"/>
                <a:gd name="T78" fmla="*/ 2613849 w 578"/>
                <a:gd name="T79" fmla="*/ 207250 h 566"/>
                <a:gd name="T80" fmla="*/ 1399483 w 578"/>
                <a:gd name="T81" fmla="*/ 370089 h 566"/>
                <a:gd name="T82" fmla="*/ 370234 w 578"/>
                <a:gd name="T83" fmla="*/ 2324162 h 566"/>
                <a:gd name="T84" fmla="*/ 370234 w 578"/>
                <a:gd name="T85" fmla="*/ 2324162 h 566"/>
                <a:gd name="T86" fmla="*/ 2784156 w 578"/>
                <a:gd name="T87" fmla="*/ 3900743 h 566"/>
                <a:gd name="T88" fmla="*/ 1828954 w 578"/>
                <a:gd name="T89" fmla="*/ 2968118 h 566"/>
                <a:gd name="T90" fmla="*/ 4205853 w 578"/>
                <a:gd name="T91" fmla="*/ 1502563 h 566"/>
                <a:gd name="T92" fmla="*/ 3532028 w 578"/>
                <a:gd name="T93" fmla="*/ 1561778 h 566"/>
                <a:gd name="T94" fmla="*/ 3532028 w 578"/>
                <a:gd name="T95" fmla="*/ 1561778 h 566"/>
                <a:gd name="T96" fmla="*/ 1347650 w 578"/>
                <a:gd name="T97" fmla="*/ 1613590 h 566"/>
                <a:gd name="T98" fmla="*/ 1184747 w 578"/>
                <a:gd name="T99" fmla="*/ 2116912 h 566"/>
                <a:gd name="T100" fmla="*/ 2132545 w 578"/>
                <a:gd name="T101" fmla="*/ 1169483 h 566"/>
                <a:gd name="T102" fmla="*/ 1940024 w 578"/>
                <a:gd name="T103" fmla="*/ 1613590 h 566"/>
                <a:gd name="T104" fmla="*/ 2184378 w 578"/>
                <a:gd name="T105" fmla="*/ 629152 h 566"/>
                <a:gd name="T106" fmla="*/ 1629028 w 578"/>
                <a:gd name="T107" fmla="*/ 1250902 h 566"/>
                <a:gd name="T108" fmla="*/ 1281008 w 578"/>
                <a:gd name="T109" fmla="*/ 532929 h 56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78"/>
                <a:gd name="T166" fmla="*/ 0 h 566"/>
                <a:gd name="T167" fmla="*/ 578 w 578"/>
                <a:gd name="T168" fmla="*/ 566 h 56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78" h="566">
                  <a:moveTo>
                    <a:pt x="143" y="58"/>
                  </a:moveTo>
                  <a:cubicBezTo>
                    <a:pt x="146" y="67"/>
                    <a:pt x="154" y="73"/>
                    <a:pt x="163" y="73"/>
                  </a:cubicBezTo>
                  <a:cubicBezTo>
                    <a:pt x="162" y="127"/>
                    <a:pt x="162" y="127"/>
                    <a:pt x="162" y="127"/>
                  </a:cubicBezTo>
                  <a:cubicBezTo>
                    <a:pt x="158" y="128"/>
                    <a:pt x="154" y="128"/>
                    <a:pt x="150" y="130"/>
                  </a:cubicBezTo>
                  <a:cubicBezTo>
                    <a:pt x="123" y="140"/>
                    <a:pt x="109" y="170"/>
                    <a:pt x="119" y="197"/>
                  </a:cubicBezTo>
                  <a:cubicBezTo>
                    <a:pt x="124" y="211"/>
                    <a:pt x="133" y="221"/>
                    <a:pt x="146" y="227"/>
                  </a:cubicBezTo>
                  <a:cubicBezTo>
                    <a:pt x="147" y="287"/>
                    <a:pt x="147" y="287"/>
                    <a:pt x="147" y="287"/>
                  </a:cubicBezTo>
                  <a:cubicBezTo>
                    <a:pt x="145" y="287"/>
                    <a:pt x="143" y="288"/>
                    <a:pt x="141" y="288"/>
                  </a:cubicBezTo>
                  <a:cubicBezTo>
                    <a:pt x="135" y="291"/>
                    <a:pt x="130" y="294"/>
                    <a:pt x="126" y="298"/>
                  </a:cubicBezTo>
                  <a:cubicBezTo>
                    <a:pt x="85" y="262"/>
                    <a:pt x="85" y="262"/>
                    <a:pt x="85" y="262"/>
                  </a:cubicBezTo>
                  <a:cubicBezTo>
                    <a:pt x="90" y="256"/>
                    <a:pt x="91" y="249"/>
                    <a:pt x="88" y="242"/>
                  </a:cubicBezTo>
                  <a:cubicBezTo>
                    <a:pt x="85" y="233"/>
                    <a:pt x="77" y="228"/>
                    <a:pt x="68" y="228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2"/>
                    <a:pt x="61" y="152"/>
                    <a:pt x="62" y="152"/>
                  </a:cubicBezTo>
                  <a:cubicBezTo>
                    <a:pt x="70" y="149"/>
                    <a:pt x="75" y="139"/>
                    <a:pt x="72" y="131"/>
                  </a:cubicBezTo>
                  <a:cubicBezTo>
                    <a:pt x="69" y="122"/>
                    <a:pt x="59" y="118"/>
                    <a:pt x="51" y="121"/>
                  </a:cubicBezTo>
                  <a:cubicBezTo>
                    <a:pt x="42" y="124"/>
                    <a:pt x="38" y="133"/>
                    <a:pt x="41" y="142"/>
                  </a:cubicBezTo>
                  <a:cubicBezTo>
                    <a:pt x="43" y="149"/>
                    <a:pt x="49" y="153"/>
                    <a:pt x="56" y="153"/>
                  </a:cubicBezTo>
                  <a:cubicBezTo>
                    <a:pt x="64" y="229"/>
                    <a:pt x="64" y="229"/>
                    <a:pt x="64" y="229"/>
                  </a:cubicBezTo>
                  <a:cubicBezTo>
                    <a:pt x="63" y="229"/>
                    <a:pt x="62" y="229"/>
                    <a:pt x="61" y="229"/>
                  </a:cubicBezTo>
                  <a:cubicBezTo>
                    <a:pt x="50" y="233"/>
                    <a:pt x="45" y="245"/>
                    <a:pt x="49" y="256"/>
                  </a:cubicBezTo>
                  <a:cubicBezTo>
                    <a:pt x="50" y="260"/>
                    <a:pt x="52" y="263"/>
                    <a:pt x="55" y="265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31" y="295"/>
                    <a:pt x="26" y="295"/>
                    <a:pt x="21" y="297"/>
                  </a:cubicBezTo>
                  <a:cubicBezTo>
                    <a:pt x="7" y="302"/>
                    <a:pt x="0" y="317"/>
                    <a:pt x="5" y="331"/>
                  </a:cubicBezTo>
                  <a:cubicBezTo>
                    <a:pt x="10" y="345"/>
                    <a:pt x="25" y="352"/>
                    <a:pt x="39" y="347"/>
                  </a:cubicBezTo>
                  <a:cubicBezTo>
                    <a:pt x="53" y="342"/>
                    <a:pt x="60" y="327"/>
                    <a:pt x="55" y="313"/>
                  </a:cubicBezTo>
                  <a:cubicBezTo>
                    <a:pt x="52" y="305"/>
                    <a:pt x="47" y="300"/>
                    <a:pt x="40" y="297"/>
                  </a:cubicBezTo>
                  <a:cubicBezTo>
                    <a:pt x="58" y="268"/>
                    <a:pt x="58" y="268"/>
                    <a:pt x="58" y="268"/>
                  </a:cubicBezTo>
                  <a:cubicBezTo>
                    <a:pt x="63" y="270"/>
                    <a:pt x="70" y="271"/>
                    <a:pt x="76" y="269"/>
                  </a:cubicBezTo>
                  <a:cubicBezTo>
                    <a:pt x="78" y="268"/>
                    <a:pt x="81" y="267"/>
                    <a:pt x="83" y="265"/>
                  </a:cubicBezTo>
                  <a:cubicBezTo>
                    <a:pt x="123" y="301"/>
                    <a:pt x="123" y="301"/>
                    <a:pt x="123" y="301"/>
                  </a:cubicBezTo>
                  <a:cubicBezTo>
                    <a:pt x="115" y="311"/>
                    <a:pt x="112" y="326"/>
                    <a:pt x="117" y="340"/>
                  </a:cubicBezTo>
                  <a:cubicBezTo>
                    <a:pt x="118" y="345"/>
                    <a:pt x="120" y="348"/>
                    <a:pt x="123" y="352"/>
                  </a:cubicBezTo>
                  <a:cubicBezTo>
                    <a:pt x="76" y="396"/>
                    <a:pt x="76" y="396"/>
                    <a:pt x="76" y="396"/>
                  </a:cubicBezTo>
                  <a:cubicBezTo>
                    <a:pt x="70" y="392"/>
                    <a:pt x="62" y="391"/>
                    <a:pt x="55" y="393"/>
                  </a:cubicBezTo>
                  <a:cubicBezTo>
                    <a:pt x="43" y="398"/>
                    <a:pt x="37" y="411"/>
                    <a:pt x="42" y="423"/>
                  </a:cubicBezTo>
                  <a:cubicBezTo>
                    <a:pt x="46" y="435"/>
                    <a:pt x="59" y="441"/>
                    <a:pt x="71" y="437"/>
                  </a:cubicBezTo>
                  <a:cubicBezTo>
                    <a:pt x="83" y="432"/>
                    <a:pt x="89" y="419"/>
                    <a:pt x="85" y="407"/>
                  </a:cubicBezTo>
                  <a:cubicBezTo>
                    <a:pt x="84" y="404"/>
                    <a:pt x="82" y="402"/>
                    <a:pt x="80" y="400"/>
                  </a:cubicBezTo>
                  <a:cubicBezTo>
                    <a:pt x="127" y="356"/>
                    <a:pt x="127" y="356"/>
                    <a:pt x="127" y="356"/>
                  </a:cubicBezTo>
                  <a:cubicBezTo>
                    <a:pt x="138" y="366"/>
                    <a:pt x="154" y="370"/>
                    <a:pt x="168" y="365"/>
                  </a:cubicBezTo>
                  <a:cubicBezTo>
                    <a:pt x="188" y="358"/>
                    <a:pt x="198" y="338"/>
                    <a:pt x="195" y="319"/>
                  </a:cubicBezTo>
                  <a:cubicBezTo>
                    <a:pt x="225" y="308"/>
                    <a:pt x="225" y="308"/>
                    <a:pt x="225" y="308"/>
                  </a:cubicBezTo>
                  <a:cubicBezTo>
                    <a:pt x="239" y="339"/>
                    <a:pt x="274" y="354"/>
                    <a:pt x="307" y="342"/>
                  </a:cubicBezTo>
                  <a:cubicBezTo>
                    <a:pt x="319" y="338"/>
                    <a:pt x="330" y="330"/>
                    <a:pt x="337" y="320"/>
                  </a:cubicBezTo>
                  <a:cubicBezTo>
                    <a:pt x="360" y="335"/>
                    <a:pt x="360" y="335"/>
                    <a:pt x="360" y="335"/>
                  </a:cubicBezTo>
                  <a:cubicBezTo>
                    <a:pt x="357" y="344"/>
                    <a:pt x="357" y="353"/>
                    <a:pt x="360" y="362"/>
                  </a:cubicBezTo>
                  <a:cubicBezTo>
                    <a:pt x="361" y="365"/>
                    <a:pt x="362" y="367"/>
                    <a:pt x="363" y="369"/>
                  </a:cubicBezTo>
                  <a:cubicBezTo>
                    <a:pt x="301" y="405"/>
                    <a:pt x="301" y="405"/>
                    <a:pt x="301" y="405"/>
                  </a:cubicBezTo>
                  <a:cubicBezTo>
                    <a:pt x="287" y="389"/>
                    <a:pt x="264" y="382"/>
                    <a:pt x="243" y="390"/>
                  </a:cubicBezTo>
                  <a:cubicBezTo>
                    <a:pt x="217" y="399"/>
                    <a:pt x="203" y="427"/>
                    <a:pt x="210" y="454"/>
                  </a:cubicBezTo>
                  <a:cubicBezTo>
                    <a:pt x="173" y="463"/>
                    <a:pt x="173" y="463"/>
                    <a:pt x="173" y="463"/>
                  </a:cubicBezTo>
                  <a:cubicBezTo>
                    <a:pt x="167" y="447"/>
                    <a:pt x="148" y="438"/>
                    <a:pt x="132" y="444"/>
                  </a:cubicBezTo>
                  <a:cubicBezTo>
                    <a:pt x="115" y="450"/>
                    <a:pt x="107" y="468"/>
                    <a:pt x="113" y="485"/>
                  </a:cubicBezTo>
                  <a:cubicBezTo>
                    <a:pt x="119" y="501"/>
                    <a:pt x="137" y="510"/>
                    <a:pt x="153" y="504"/>
                  </a:cubicBezTo>
                  <a:cubicBezTo>
                    <a:pt x="161" y="501"/>
                    <a:pt x="166" y="496"/>
                    <a:pt x="170" y="490"/>
                  </a:cubicBezTo>
                  <a:cubicBezTo>
                    <a:pt x="279" y="546"/>
                    <a:pt x="279" y="546"/>
                    <a:pt x="279" y="546"/>
                  </a:cubicBezTo>
                  <a:cubicBezTo>
                    <a:pt x="278" y="549"/>
                    <a:pt x="278" y="552"/>
                    <a:pt x="279" y="555"/>
                  </a:cubicBezTo>
                  <a:cubicBezTo>
                    <a:pt x="282" y="562"/>
                    <a:pt x="290" y="566"/>
                    <a:pt x="297" y="563"/>
                  </a:cubicBezTo>
                  <a:cubicBezTo>
                    <a:pt x="303" y="561"/>
                    <a:pt x="307" y="553"/>
                    <a:pt x="305" y="546"/>
                  </a:cubicBezTo>
                  <a:cubicBezTo>
                    <a:pt x="302" y="539"/>
                    <a:pt x="294" y="535"/>
                    <a:pt x="288" y="538"/>
                  </a:cubicBezTo>
                  <a:cubicBezTo>
                    <a:pt x="285" y="539"/>
                    <a:pt x="283" y="541"/>
                    <a:pt x="281" y="543"/>
                  </a:cubicBezTo>
                  <a:cubicBezTo>
                    <a:pt x="172" y="487"/>
                    <a:pt x="172" y="487"/>
                    <a:pt x="172" y="487"/>
                  </a:cubicBezTo>
                  <a:cubicBezTo>
                    <a:pt x="174" y="481"/>
                    <a:pt x="175" y="475"/>
                    <a:pt x="174" y="469"/>
                  </a:cubicBezTo>
                  <a:cubicBezTo>
                    <a:pt x="212" y="459"/>
                    <a:pt x="212" y="459"/>
                    <a:pt x="212" y="459"/>
                  </a:cubicBezTo>
                  <a:cubicBezTo>
                    <a:pt x="223" y="485"/>
                    <a:pt x="252" y="498"/>
                    <a:pt x="279" y="489"/>
                  </a:cubicBezTo>
                  <a:cubicBezTo>
                    <a:pt x="296" y="483"/>
                    <a:pt x="308" y="469"/>
                    <a:pt x="312" y="453"/>
                  </a:cubicBezTo>
                  <a:cubicBezTo>
                    <a:pt x="367" y="458"/>
                    <a:pt x="367" y="458"/>
                    <a:pt x="367" y="458"/>
                  </a:cubicBezTo>
                  <a:cubicBezTo>
                    <a:pt x="364" y="464"/>
                    <a:pt x="363" y="471"/>
                    <a:pt x="365" y="478"/>
                  </a:cubicBezTo>
                  <a:cubicBezTo>
                    <a:pt x="367" y="483"/>
                    <a:pt x="371" y="487"/>
                    <a:pt x="375" y="490"/>
                  </a:cubicBezTo>
                  <a:cubicBezTo>
                    <a:pt x="366" y="510"/>
                    <a:pt x="366" y="510"/>
                    <a:pt x="366" y="510"/>
                  </a:cubicBezTo>
                  <a:cubicBezTo>
                    <a:pt x="360" y="507"/>
                    <a:pt x="353" y="507"/>
                    <a:pt x="347" y="509"/>
                  </a:cubicBezTo>
                  <a:cubicBezTo>
                    <a:pt x="333" y="514"/>
                    <a:pt x="326" y="529"/>
                    <a:pt x="331" y="543"/>
                  </a:cubicBezTo>
                  <a:cubicBezTo>
                    <a:pt x="335" y="557"/>
                    <a:pt x="351" y="564"/>
                    <a:pt x="365" y="559"/>
                  </a:cubicBezTo>
                  <a:cubicBezTo>
                    <a:pt x="378" y="554"/>
                    <a:pt x="386" y="539"/>
                    <a:pt x="381" y="525"/>
                  </a:cubicBezTo>
                  <a:cubicBezTo>
                    <a:pt x="379" y="519"/>
                    <a:pt x="375" y="515"/>
                    <a:pt x="370" y="512"/>
                  </a:cubicBezTo>
                  <a:cubicBezTo>
                    <a:pt x="378" y="492"/>
                    <a:pt x="378" y="492"/>
                    <a:pt x="378" y="492"/>
                  </a:cubicBezTo>
                  <a:cubicBezTo>
                    <a:pt x="384" y="495"/>
                    <a:pt x="391" y="496"/>
                    <a:pt x="398" y="493"/>
                  </a:cubicBezTo>
                  <a:cubicBezTo>
                    <a:pt x="411" y="489"/>
                    <a:pt x="418" y="474"/>
                    <a:pt x="413" y="461"/>
                  </a:cubicBezTo>
                  <a:cubicBezTo>
                    <a:pt x="408" y="448"/>
                    <a:pt x="394" y="441"/>
                    <a:pt x="381" y="446"/>
                  </a:cubicBezTo>
                  <a:cubicBezTo>
                    <a:pt x="376" y="448"/>
                    <a:pt x="372" y="451"/>
                    <a:pt x="369" y="455"/>
                  </a:cubicBezTo>
                  <a:cubicBezTo>
                    <a:pt x="313" y="449"/>
                    <a:pt x="313" y="449"/>
                    <a:pt x="313" y="449"/>
                  </a:cubicBezTo>
                  <a:cubicBezTo>
                    <a:pt x="315" y="440"/>
                    <a:pt x="314" y="431"/>
                    <a:pt x="311" y="422"/>
                  </a:cubicBezTo>
                  <a:cubicBezTo>
                    <a:pt x="310" y="419"/>
                    <a:pt x="309" y="417"/>
                    <a:pt x="308" y="415"/>
                  </a:cubicBezTo>
                  <a:cubicBezTo>
                    <a:pt x="371" y="379"/>
                    <a:pt x="371" y="379"/>
                    <a:pt x="371" y="379"/>
                  </a:cubicBezTo>
                  <a:cubicBezTo>
                    <a:pt x="382" y="388"/>
                    <a:pt x="397" y="392"/>
                    <a:pt x="412" y="387"/>
                  </a:cubicBezTo>
                  <a:cubicBezTo>
                    <a:pt x="415" y="386"/>
                    <a:pt x="419" y="384"/>
                    <a:pt x="421" y="382"/>
                  </a:cubicBezTo>
                  <a:cubicBezTo>
                    <a:pt x="466" y="436"/>
                    <a:pt x="466" y="436"/>
                    <a:pt x="466" y="436"/>
                  </a:cubicBezTo>
                  <a:cubicBezTo>
                    <a:pt x="460" y="444"/>
                    <a:pt x="457" y="454"/>
                    <a:pt x="461" y="464"/>
                  </a:cubicBezTo>
                  <a:cubicBezTo>
                    <a:pt x="466" y="479"/>
                    <a:pt x="482" y="486"/>
                    <a:pt x="497" y="481"/>
                  </a:cubicBezTo>
                  <a:cubicBezTo>
                    <a:pt x="512" y="476"/>
                    <a:pt x="520" y="460"/>
                    <a:pt x="514" y="445"/>
                  </a:cubicBezTo>
                  <a:cubicBezTo>
                    <a:pt x="509" y="430"/>
                    <a:pt x="493" y="422"/>
                    <a:pt x="478" y="428"/>
                  </a:cubicBezTo>
                  <a:cubicBezTo>
                    <a:pt x="475" y="429"/>
                    <a:pt x="473" y="430"/>
                    <a:pt x="470" y="432"/>
                  </a:cubicBezTo>
                  <a:cubicBezTo>
                    <a:pt x="426" y="378"/>
                    <a:pt x="426" y="378"/>
                    <a:pt x="426" y="378"/>
                  </a:cubicBezTo>
                  <a:cubicBezTo>
                    <a:pt x="432" y="373"/>
                    <a:pt x="436" y="366"/>
                    <a:pt x="437" y="359"/>
                  </a:cubicBezTo>
                  <a:cubicBezTo>
                    <a:pt x="476" y="369"/>
                    <a:pt x="476" y="369"/>
                    <a:pt x="476" y="369"/>
                  </a:cubicBezTo>
                  <a:cubicBezTo>
                    <a:pt x="476" y="371"/>
                    <a:pt x="476" y="373"/>
                    <a:pt x="477" y="375"/>
                  </a:cubicBezTo>
                  <a:cubicBezTo>
                    <a:pt x="479" y="381"/>
                    <a:pt x="486" y="385"/>
                    <a:pt x="493" y="382"/>
                  </a:cubicBezTo>
                  <a:cubicBezTo>
                    <a:pt x="499" y="380"/>
                    <a:pt x="502" y="373"/>
                    <a:pt x="500" y="367"/>
                  </a:cubicBezTo>
                  <a:cubicBezTo>
                    <a:pt x="498" y="360"/>
                    <a:pt x="491" y="357"/>
                    <a:pt x="485" y="359"/>
                  </a:cubicBezTo>
                  <a:cubicBezTo>
                    <a:pt x="481" y="361"/>
                    <a:pt x="479" y="363"/>
                    <a:pt x="477" y="366"/>
                  </a:cubicBezTo>
                  <a:cubicBezTo>
                    <a:pt x="438" y="355"/>
                    <a:pt x="438" y="355"/>
                    <a:pt x="438" y="355"/>
                  </a:cubicBezTo>
                  <a:cubicBezTo>
                    <a:pt x="439" y="349"/>
                    <a:pt x="439" y="342"/>
                    <a:pt x="436" y="335"/>
                  </a:cubicBezTo>
                  <a:cubicBezTo>
                    <a:pt x="436" y="334"/>
                    <a:pt x="435" y="332"/>
                    <a:pt x="435" y="331"/>
                  </a:cubicBezTo>
                  <a:cubicBezTo>
                    <a:pt x="465" y="321"/>
                    <a:pt x="465" y="321"/>
                    <a:pt x="465" y="321"/>
                  </a:cubicBezTo>
                  <a:cubicBezTo>
                    <a:pt x="468" y="327"/>
                    <a:pt x="475" y="331"/>
                    <a:pt x="482" y="328"/>
                  </a:cubicBezTo>
                  <a:cubicBezTo>
                    <a:pt x="485" y="327"/>
                    <a:pt x="488" y="325"/>
                    <a:pt x="489" y="322"/>
                  </a:cubicBezTo>
                  <a:cubicBezTo>
                    <a:pt x="514" y="331"/>
                    <a:pt x="514" y="331"/>
                    <a:pt x="514" y="331"/>
                  </a:cubicBezTo>
                  <a:cubicBezTo>
                    <a:pt x="513" y="337"/>
                    <a:pt x="513" y="343"/>
                    <a:pt x="515" y="349"/>
                  </a:cubicBezTo>
                  <a:cubicBezTo>
                    <a:pt x="521" y="364"/>
                    <a:pt x="538" y="373"/>
                    <a:pt x="554" y="367"/>
                  </a:cubicBezTo>
                  <a:cubicBezTo>
                    <a:pt x="569" y="361"/>
                    <a:pt x="578" y="344"/>
                    <a:pt x="572" y="328"/>
                  </a:cubicBezTo>
                  <a:cubicBezTo>
                    <a:pt x="566" y="312"/>
                    <a:pt x="549" y="304"/>
                    <a:pt x="533" y="310"/>
                  </a:cubicBezTo>
                  <a:cubicBezTo>
                    <a:pt x="525" y="313"/>
                    <a:pt x="518" y="320"/>
                    <a:pt x="515" y="328"/>
                  </a:cubicBezTo>
                  <a:cubicBezTo>
                    <a:pt x="490" y="318"/>
                    <a:pt x="490" y="318"/>
                    <a:pt x="490" y="318"/>
                  </a:cubicBezTo>
                  <a:cubicBezTo>
                    <a:pt x="491" y="316"/>
                    <a:pt x="491" y="314"/>
                    <a:pt x="490" y="311"/>
                  </a:cubicBezTo>
                  <a:cubicBezTo>
                    <a:pt x="487" y="304"/>
                    <a:pt x="480" y="301"/>
                    <a:pt x="473" y="303"/>
                  </a:cubicBezTo>
                  <a:cubicBezTo>
                    <a:pt x="467" y="305"/>
                    <a:pt x="463" y="312"/>
                    <a:pt x="464" y="318"/>
                  </a:cubicBezTo>
                  <a:cubicBezTo>
                    <a:pt x="433" y="328"/>
                    <a:pt x="433" y="328"/>
                    <a:pt x="433" y="328"/>
                  </a:cubicBezTo>
                  <a:cubicBezTo>
                    <a:pt x="423" y="312"/>
                    <a:pt x="403" y="304"/>
                    <a:pt x="385" y="311"/>
                  </a:cubicBezTo>
                  <a:cubicBezTo>
                    <a:pt x="377" y="313"/>
                    <a:pt x="370" y="318"/>
                    <a:pt x="366" y="325"/>
                  </a:cubicBezTo>
                  <a:cubicBezTo>
                    <a:pt x="343" y="309"/>
                    <a:pt x="343" y="309"/>
                    <a:pt x="343" y="309"/>
                  </a:cubicBezTo>
                  <a:cubicBezTo>
                    <a:pt x="351" y="294"/>
                    <a:pt x="353" y="276"/>
                    <a:pt x="347" y="258"/>
                  </a:cubicBezTo>
                  <a:cubicBezTo>
                    <a:pt x="340" y="241"/>
                    <a:pt x="328" y="227"/>
                    <a:pt x="312" y="220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8" y="191"/>
                    <a:pt x="334" y="191"/>
                    <a:pt x="341" y="189"/>
                  </a:cubicBezTo>
                  <a:cubicBezTo>
                    <a:pt x="348" y="186"/>
                    <a:pt x="353" y="182"/>
                    <a:pt x="358" y="177"/>
                  </a:cubicBezTo>
                  <a:cubicBezTo>
                    <a:pt x="391" y="202"/>
                    <a:pt x="391" y="202"/>
                    <a:pt x="391" y="202"/>
                  </a:cubicBezTo>
                  <a:cubicBezTo>
                    <a:pt x="385" y="214"/>
                    <a:pt x="384" y="229"/>
                    <a:pt x="389" y="243"/>
                  </a:cubicBezTo>
                  <a:cubicBezTo>
                    <a:pt x="399" y="270"/>
                    <a:pt x="429" y="284"/>
                    <a:pt x="456" y="275"/>
                  </a:cubicBezTo>
                  <a:cubicBezTo>
                    <a:pt x="478" y="267"/>
                    <a:pt x="492" y="245"/>
                    <a:pt x="491" y="223"/>
                  </a:cubicBezTo>
                  <a:cubicBezTo>
                    <a:pt x="523" y="220"/>
                    <a:pt x="523" y="220"/>
                    <a:pt x="523" y="220"/>
                  </a:cubicBezTo>
                  <a:cubicBezTo>
                    <a:pt x="528" y="233"/>
                    <a:pt x="543" y="240"/>
                    <a:pt x="556" y="235"/>
                  </a:cubicBezTo>
                  <a:cubicBezTo>
                    <a:pt x="570" y="230"/>
                    <a:pt x="577" y="215"/>
                    <a:pt x="573" y="201"/>
                  </a:cubicBezTo>
                  <a:cubicBezTo>
                    <a:pt x="568" y="187"/>
                    <a:pt x="552" y="180"/>
                    <a:pt x="539" y="185"/>
                  </a:cubicBezTo>
                  <a:cubicBezTo>
                    <a:pt x="525" y="189"/>
                    <a:pt x="518" y="203"/>
                    <a:pt x="522" y="216"/>
                  </a:cubicBezTo>
                  <a:cubicBezTo>
                    <a:pt x="491" y="219"/>
                    <a:pt x="491" y="219"/>
                    <a:pt x="491" y="219"/>
                  </a:cubicBezTo>
                  <a:cubicBezTo>
                    <a:pt x="490" y="215"/>
                    <a:pt x="490" y="211"/>
                    <a:pt x="488" y="207"/>
                  </a:cubicBezTo>
                  <a:cubicBezTo>
                    <a:pt x="481" y="188"/>
                    <a:pt x="464" y="175"/>
                    <a:pt x="445" y="173"/>
                  </a:cubicBezTo>
                  <a:cubicBezTo>
                    <a:pt x="441" y="131"/>
                    <a:pt x="441" y="131"/>
                    <a:pt x="441" y="131"/>
                  </a:cubicBezTo>
                  <a:cubicBezTo>
                    <a:pt x="442" y="131"/>
                    <a:pt x="443" y="131"/>
                    <a:pt x="444" y="130"/>
                  </a:cubicBezTo>
                  <a:cubicBezTo>
                    <a:pt x="463" y="124"/>
                    <a:pt x="472" y="103"/>
                    <a:pt x="466" y="84"/>
                  </a:cubicBezTo>
                  <a:cubicBezTo>
                    <a:pt x="459" y="65"/>
                    <a:pt x="438" y="55"/>
                    <a:pt x="419" y="62"/>
                  </a:cubicBezTo>
                  <a:cubicBezTo>
                    <a:pt x="400" y="68"/>
                    <a:pt x="390" y="89"/>
                    <a:pt x="397" y="108"/>
                  </a:cubicBezTo>
                  <a:cubicBezTo>
                    <a:pt x="402" y="122"/>
                    <a:pt x="415" y="131"/>
                    <a:pt x="429" y="132"/>
                  </a:cubicBezTo>
                  <a:cubicBezTo>
                    <a:pt x="432" y="173"/>
                    <a:pt x="432" y="173"/>
                    <a:pt x="432" y="173"/>
                  </a:cubicBezTo>
                  <a:cubicBezTo>
                    <a:pt x="429" y="173"/>
                    <a:pt x="425" y="174"/>
                    <a:pt x="421" y="175"/>
                  </a:cubicBezTo>
                  <a:cubicBezTo>
                    <a:pt x="409" y="180"/>
                    <a:pt x="400" y="187"/>
                    <a:pt x="394" y="197"/>
                  </a:cubicBezTo>
                  <a:cubicBezTo>
                    <a:pt x="362" y="172"/>
                    <a:pt x="362" y="172"/>
                    <a:pt x="362" y="172"/>
                  </a:cubicBezTo>
                  <a:cubicBezTo>
                    <a:pt x="368" y="162"/>
                    <a:pt x="370" y="149"/>
                    <a:pt x="365" y="137"/>
                  </a:cubicBezTo>
                  <a:cubicBezTo>
                    <a:pt x="358" y="116"/>
                    <a:pt x="335" y="105"/>
                    <a:pt x="314" y="112"/>
                  </a:cubicBezTo>
                  <a:cubicBezTo>
                    <a:pt x="314" y="112"/>
                    <a:pt x="313" y="112"/>
                    <a:pt x="313" y="112"/>
                  </a:cubicBezTo>
                  <a:cubicBezTo>
                    <a:pt x="302" y="81"/>
                    <a:pt x="302" y="81"/>
                    <a:pt x="302" y="81"/>
                  </a:cubicBezTo>
                  <a:cubicBezTo>
                    <a:pt x="311" y="74"/>
                    <a:pt x="315" y="62"/>
                    <a:pt x="311" y="51"/>
                  </a:cubicBezTo>
                  <a:cubicBezTo>
                    <a:pt x="311" y="51"/>
                    <a:pt x="311" y="51"/>
                    <a:pt x="311" y="51"/>
                  </a:cubicBezTo>
                  <a:cubicBezTo>
                    <a:pt x="354" y="31"/>
                    <a:pt x="354" y="31"/>
                    <a:pt x="354" y="31"/>
                  </a:cubicBezTo>
                  <a:cubicBezTo>
                    <a:pt x="359" y="39"/>
                    <a:pt x="368" y="42"/>
                    <a:pt x="377" y="39"/>
                  </a:cubicBezTo>
                  <a:cubicBezTo>
                    <a:pt x="387" y="36"/>
                    <a:pt x="392" y="25"/>
                    <a:pt x="388" y="15"/>
                  </a:cubicBezTo>
                  <a:cubicBezTo>
                    <a:pt x="385" y="5"/>
                    <a:pt x="374" y="0"/>
                    <a:pt x="364" y="4"/>
                  </a:cubicBezTo>
                  <a:cubicBezTo>
                    <a:pt x="355" y="7"/>
                    <a:pt x="350" y="18"/>
                    <a:pt x="353" y="28"/>
                  </a:cubicBezTo>
                  <a:cubicBezTo>
                    <a:pt x="309" y="47"/>
                    <a:pt x="309" y="47"/>
                    <a:pt x="309" y="47"/>
                  </a:cubicBezTo>
                  <a:cubicBezTo>
                    <a:pt x="303" y="36"/>
                    <a:pt x="290" y="31"/>
                    <a:pt x="277" y="35"/>
                  </a:cubicBezTo>
                  <a:cubicBezTo>
                    <a:pt x="268" y="38"/>
                    <a:pt x="262" y="47"/>
                    <a:pt x="260" y="56"/>
                  </a:cubicBezTo>
                  <a:cubicBezTo>
                    <a:pt x="189" y="50"/>
                    <a:pt x="189" y="50"/>
                    <a:pt x="189" y="50"/>
                  </a:cubicBezTo>
                  <a:cubicBezTo>
                    <a:pt x="189" y="47"/>
                    <a:pt x="189" y="44"/>
                    <a:pt x="188" y="42"/>
                  </a:cubicBezTo>
                  <a:cubicBezTo>
                    <a:pt x="183" y="29"/>
                    <a:pt x="170" y="23"/>
                    <a:pt x="157" y="27"/>
                  </a:cubicBezTo>
                  <a:cubicBezTo>
                    <a:pt x="145" y="32"/>
                    <a:pt x="138" y="45"/>
                    <a:pt x="143" y="58"/>
                  </a:cubicBezTo>
                  <a:close/>
                  <a:moveTo>
                    <a:pt x="50" y="314"/>
                  </a:moveTo>
                  <a:cubicBezTo>
                    <a:pt x="54" y="326"/>
                    <a:pt x="48" y="338"/>
                    <a:pt x="37" y="342"/>
                  </a:cubicBezTo>
                  <a:cubicBezTo>
                    <a:pt x="26" y="346"/>
                    <a:pt x="13" y="340"/>
                    <a:pt x="9" y="329"/>
                  </a:cubicBezTo>
                  <a:cubicBezTo>
                    <a:pt x="5" y="318"/>
                    <a:pt x="11" y="305"/>
                    <a:pt x="23" y="301"/>
                  </a:cubicBezTo>
                  <a:cubicBezTo>
                    <a:pt x="34" y="297"/>
                    <a:pt x="46" y="303"/>
                    <a:pt x="50" y="314"/>
                  </a:cubicBezTo>
                  <a:close/>
                  <a:moveTo>
                    <a:pt x="363" y="555"/>
                  </a:moveTo>
                  <a:cubicBezTo>
                    <a:pt x="352" y="559"/>
                    <a:pt x="339" y="553"/>
                    <a:pt x="335" y="542"/>
                  </a:cubicBezTo>
                  <a:cubicBezTo>
                    <a:pt x="331" y="530"/>
                    <a:pt x="337" y="518"/>
                    <a:pt x="348" y="514"/>
                  </a:cubicBezTo>
                  <a:cubicBezTo>
                    <a:pt x="360" y="510"/>
                    <a:pt x="372" y="516"/>
                    <a:pt x="376" y="527"/>
                  </a:cubicBezTo>
                  <a:cubicBezTo>
                    <a:pt x="380" y="538"/>
                    <a:pt x="374" y="551"/>
                    <a:pt x="363" y="555"/>
                  </a:cubicBezTo>
                  <a:close/>
                  <a:moveTo>
                    <a:pt x="275" y="477"/>
                  </a:moveTo>
                  <a:cubicBezTo>
                    <a:pt x="254" y="485"/>
                    <a:pt x="231" y="474"/>
                    <a:pt x="223" y="453"/>
                  </a:cubicBezTo>
                  <a:cubicBezTo>
                    <a:pt x="215" y="432"/>
                    <a:pt x="226" y="409"/>
                    <a:pt x="247" y="401"/>
                  </a:cubicBezTo>
                  <a:cubicBezTo>
                    <a:pt x="269" y="394"/>
                    <a:pt x="292" y="405"/>
                    <a:pt x="299" y="426"/>
                  </a:cubicBezTo>
                  <a:cubicBezTo>
                    <a:pt x="307" y="447"/>
                    <a:pt x="296" y="470"/>
                    <a:pt x="275" y="477"/>
                  </a:cubicBezTo>
                  <a:close/>
                  <a:moveTo>
                    <a:pt x="540" y="189"/>
                  </a:moveTo>
                  <a:cubicBezTo>
                    <a:pt x="551" y="185"/>
                    <a:pt x="564" y="191"/>
                    <a:pt x="568" y="203"/>
                  </a:cubicBezTo>
                  <a:cubicBezTo>
                    <a:pt x="572" y="214"/>
                    <a:pt x="566" y="226"/>
                    <a:pt x="555" y="230"/>
                  </a:cubicBezTo>
                  <a:cubicBezTo>
                    <a:pt x="543" y="234"/>
                    <a:pt x="531" y="229"/>
                    <a:pt x="527" y="217"/>
                  </a:cubicBezTo>
                  <a:cubicBezTo>
                    <a:pt x="523" y="206"/>
                    <a:pt x="529" y="193"/>
                    <a:pt x="540" y="189"/>
                  </a:cubicBezTo>
                  <a:close/>
                  <a:moveTo>
                    <a:pt x="477" y="211"/>
                  </a:moveTo>
                  <a:cubicBezTo>
                    <a:pt x="484" y="232"/>
                    <a:pt x="473" y="256"/>
                    <a:pt x="452" y="263"/>
                  </a:cubicBezTo>
                  <a:cubicBezTo>
                    <a:pt x="431" y="271"/>
                    <a:pt x="408" y="260"/>
                    <a:pt x="400" y="239"/>
                  </a:cubicBezTo>
                  <a:cubicBezTo>
                    <a:pt x="393" y="218"/>
                    <a:pt x="404" y="194"/>
                    <a:pt x="425" y="187"/>
                  </a:cubicBezTo>
                  <a:cubicBezTo>
                    <a:pt x="446" y="179"/>
                    <a:pt x="469" y="190"/>
                    <a:pt x="477" y="211"/>
                  </a:cubicBezTo>
                  <a:close/>
                  <a:moveTo>
                    <a:pt x="130" y="193"/>
                  </a:moveTo>
                  <a:cubicBezTo>
                    <a:pt x="123" y="172"/>
                    <a:pt x="134" y="149"/>
                    <a:pt x="155" y="141"/>
                  </a:cubicBezTo>
                  <a:cubicBezTo>
                    <a:pt x="176" y="134"/>
                    <a:pt x="199" y="145"/>
                    <a:pt x="206" y="166"/>
                  </a:cubicBezTo>
                  <a:cubicBezTo>
                    <a:pt x="214" y="187"/>
                    <a:pt x="203" y="210"/>
                    <a:pt x="182" y="218"/>
                  </a:cubicBezTo>
                  <a:cubicBezTo>
                    <a:pt x="161" y="225"/>
                    <a:pt x="138" y="214"/>
                    <a:pt x="130" y="193"/>
                  </a:cubicBezTo>
                  <a:close/>
                  <a:moveTo>
                    <a:pt x="221" y="297"/>
                  </a:moveTo>
                  <a:cubicBezTo>
                    <a:pt x="190" y="307"/>
                    <a:pt x="190" y="307"/>
                    <a:pt x="190" y="307"/>
                  </a:cubicBezTo>
                  <a:cubicBezTo>
                    <a:pt x="184" y="295"/>
                    <a:pt x="172" y="288"/>
                    <a:pt x="160" y="286"/>
                  </a:cubicBezTo>
                  <a:cubicBezTo>
                    <a:pt x="158" y="231"/>
                    <a:pt x="158" y="231"/>
                    <a:pt x="158" y="231"/>
                  </a:cubicBezTo>
                  <a:cubicBezTo>
                    <a:pt x="167" y="233"/>
                    <a:pt x="177" y="232"/>
                    <a:pt x="186" y="229"/>
                  </a:cubicBezTo>
                  <a:cubicBezTo>
                    <a:pt x="209" y="221"/>
                    <a:pt x="223" y="198"/>
                    <a:pt x="221" y="175"/>
                  </a:cubicBezTo>
                  <a:cubicBezTo>
                    <a:pt x="288" y="158"/>
                    <a:pt x="288" y="158"/>
                    <a:pt x="288" y="158"/>
                  </a:cubicBezTo>
                  <a:cubicBezTo>
                    <a:pt x="288" y="160"/>
                    <a:pt x="288" y="162"/>
                    <a:pt x="289" y="164"/>
                  </a:cubicBezTo>
                  <a:cubicBezTo>
                    <a:pt x="293" y="175"/>
                    <a:pt x="300" y="182"/>
                    <a:pt x="310" y="187"/>
                  </a:cubicBezTo>
                  <a:cubicBezTo>
                    <a:pt x="301" y="216"/>
                    <a:pt x="301" y="216"/>
                    <a:pt x="301" y="216"/>
                  </a:cubicBezTo>
                  <a:cubicBezTo>
                    <a:pt x="288" y="213"/>
                    <a:pt x="275" y="213"/>
                    <a:pt x="262" y="218"/>
                  </a:cubicBezTo>
                  <a:cubicBezTo>
                    <a:pt x="230" y="230"/>
                    <a:pt x="212" y="264"/>
                    <a:pt x="221" y="297"/>
                  </a:cubicBezTo>
                  <a:close/>
                  <a:moveTo>
                    <a:pt x="260" y="59"/>
                  </a:moveTo>
                  <a:cubicBezTo>
                    <a:pt x="260" y="62"/>
                    <a:pt x="260" y="66"/>
                    <a:pt x="261" y="69"/>
                  </a:cubicBezTo>
                  <a:cubicBezTo>
                    <a:pt x="266" y="82"/>
                    <a:pt x="281" y="89"/>
                    <a:pt x="295" y="85"/>
                  </a:cubicBezTo>
                  <a:cubicBezTo>
                    <a:pt x="296" y="84"/>
                    <a:pt x="296" y="84"/>
                    <a:pt x="297" y="84"/>
                  </a:cubicBezTo>
                  <a:cubicBezTo>
                    <a:pt x="308" y="115"/>
                    <a:pt x="308" y="115"/>
                    <a:pt x="308" y="115"/>
                  </a:cubicBezTo>
                  <a:cubicBezTo>
                    <a:pt x="294" y="122"/>
                    <a:pt x="286" y="137"/>
                    <a:pt x="287" y="152"/>
                  </a:cubicBezTo>
                  <a:cubicBezTo>
                    <a:pt x="220" y="169"/>
                    <a:pt x="220" y="169"/>
                    <a:pt x="220" y="169"/>
                  </a:cubicBezTo>
                  <a:cubicBezTo>
                    <a:pt x="219" y="166"/>
                    <a:pt x="219" y="164"/>
                    <a:pt x="218" y="162"/>
                  </a:cubicBezTo>
                  <a:cubicBezTo>
                    <a:pt x="210" y="139"/>
                    <a:pt x="188" y="126"/>
                    <a:pt x="166" y="127"/>
                  </a:cubicBezTo>
                  <a:cubicBezTo>
                    <a:pt x="167" y="74"/>
                    <a:pt x="167" y="74"/>
                    <a:pt x="167" y="74"/>
                  </a:cubicBezTo>
                  <a:cubicBezTo>
                    <a:pt x="169" y="73"/>
                    <a:pt x="171" y="73"/>
                    <a:pt x="173" y="72"/>
                  </a:cubicBezTo>
                  <a:cubicBezTo>
                    <a:pt x="182" y="69"/>
                    <a:pt x="187" y="62"/>
                    <a:pt x="189" y="54"/>
                  </a:cubicBezTo>
                  <a:lnTo>
                    <a:pt x="260" y="59"/>
                  </a:lnTo>
                  <a:close/>
                </a:path>
              </a:pathLst>
            </a:custGeom>
            <a:solidFill>
              <a:srgbClr val="74CEC4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" name="文本框 24"/>
            <p:cNvSpPr>
              <a:spLocks noChangeArrowheads="1"/>
            </p:cNvSpPr>
            <p:nvPr/>
          </p:nvSpPr>
          <p:spPr bwMode="auto">
            <a:xfrm>
              <a:off x="847725" y="944562"/>
              <a:ext cx="77470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000" dirty="0">
                  <a:solidFill>
                    <a:srgbClr val="485766"/>
                  </a:solidFill>
                  <a:latin typeface="Myriad Pro Light" panose="020B0403030403020204" pitchFamily="34" charset="0"/>
                  <a:sym typeface="Source Sans Pro Light" pitchFamily="2" charset="0"/>
                </a:rPr>
                <a:t>1</a:t>
              </a:r>
              <a:endParaRPr lang="zh-CN" altLang="en-US" sz="4000" dirty="0">
                <a:solidFill>
                  <a:srgbClr val="485766"/>
                </a:solidFill>
                <a:latin typeface="Myriad Pro Light" panose="020B0403030403020204" pitchFamily="34" charset="0"/>
                <a:sym typeface="Source Sans Pro Light" pitchFamily="2" charset="0"/>
              </a:endParaRPr>
            </a:p>
          </p:txBody>
        </p:sp>
        <p:sp>
          <p:nvSpPr>
            <p:cNvPr id="7" name="文本框 25"/>
            <p:cNvSpPr>
              <a:spLocks noChangeArrowheads="1"/>
            </p:cNvSpPr>
            <p:nvPr/>
          </p:nvSpPr>
          <p:spPr bwMode="auto">
            <a:xfrm>
              <a:off x="2854325" y="1312565"/>
              <a:ext cx="77470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000" dirty="0">
                  <a:solidFill>
                    <a:srgbClr val="485766"/>
                  </a:solidFill>
                  <a:latin typeface="Myriad Pro Light" panose="020B0403030403020204" pitchFamily="34" charset="0"/>
                  <a:sym typeface="Source Sans Pro Light" pitchFamily="2" charset="0"/>
                </a:rPr>
                <a:t>2</a:t>
              </a:r>
              <a:endParaRPr lang="zh-CN" altLang="en-US" sz="4000" dirty="0">
                <a:solidFill>
                  <a:srgbClr val="485766"/>
                </a:solidFill>
                <a:latin typeface="Myriad Pro Light" panose="020B0403030403020204" pitchFamily="34" charset="0"/>
                <a:sym typeface="Source Sans Pro Light" pitchFamily="2" charset="0"/>
              </a:endParaRPr>
            </a:p>
          </p:txBody>
        </p:sp>
        <p:sp>
          <p:nvSpPr>
            <p:cNvPr id="8" name="文本框 26"/>
            <p:cNvSpPr>
              <a:spLocks noChangeArrowheads="1"/>
            </p:cNvSpPr>
            <p:nvPr/>
          </p:nvSpPr>
          <p:spPr bwMode="auto">
            <a:xfrm>
              <a:off x="1533525" y="2874665"/>
              <a:ext cx="77470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000" dirty="0">
                  <a:solidFill>
                    <a:srgbClr val="485766"/>
                  </a:solidFill>
                  <a:latin typeface="Myriad Pro Light" panose="020B0403030403020204" pitchFamily="34" charset="0"/>
                  <a:sym typeface="Source Sans Pro Light" pitchFamily="2" charset="0"/>
                </a:rPr>
                <a:t>3</a:t>
              </a:r>
              <a:endParaRPr lang="zh-CN" altLang="en-US" sz="4000" dirty="0">
                <a:solidFill>
                  <a:srgbClr val="485766"/>
                </a:solidFill>
                <a:latin typeface="Myriad Pro Light" panose="020B0403030403020204" pitchFamily="34" charset="0"/>
                <a:sym typeface="Source Sans Pro Light" pitchFamily="2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211877" y="2465388"/>
            <a:ext cx="129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85766"/>
                </a:solidFill>
              </a:rPr>
              <a:t>Your text</a:t>
            </a:r>
            <a:endParaRPr lang="zh-CN" altLang="en-US" sz="2400" dirty="0">
              <a:solidFill>
                <a:srgbClr val="485766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11877" y="321545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将图像替换</a:t>
            </a:r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</a:t>
            </a:r>
            <a:endParaRPr lang="en-US" altLang="zh-CN" sz="1200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适合</a:t>
            </a:r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你主题的图形即可</a:t>
            </a:r>
            <a:endParaRPr lang="zh-CN" altLang="en-US" sz="12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25503" y="2812947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en-US" altLang="zh-CN" sz="12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1200" dirty="0">
              <a:solidFill>
                <a:srgbClr val="E05D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225503" y="3965530"/>
            <a:ext cx="129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85766"/>
                </a:solidFill>
              </a:rPr>
              <a:t>Your text</a:t>
            </a:r>
            <a:endParaRPr lang="zh-CN" altLang="en-US" sz="2400" dirty="0">
              <a:solidFill>
                <a:srgbClr val="485766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225503" y="471560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将图像替换</a:t>
            </a:r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</a:t>
            </a:r>
            <a:endParaRPr lang="en-US" altLang="zh-CN" sz="1200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适合</a:t>
            </a:r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你主题的图形即可</a:t>
            </a:r>
            <a:endParaRPr lang="zh-CN" altLang="en-US" sz="12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239129" y="4313089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en-US" altLang="zh-CN" sz="12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1200" dirty="0">
              <a:solidFill>
                <a:srgbClr val="E05D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239129" y="5465672"/>
            <a:ext cx="129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85766"/>
                </a:solidFill>
              </a:rPr>
              <a:t>Your text</a:t>
            </a:r>
            <a:endParaRPr lang="zh-CN" altLang="en-US" sz="2400" dirty="0">
              <a:solidFill>
                <a:srgbClr val="485766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239129" y="621574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将图像替换</a:t>
            </a:r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</a:t>
            </a:r>
            <a:endParaRPr lang="en-US" altLang="zh-CN" sz="1200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适合</a:t>
            </a:r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你主题的图形即可</a:t>
            </a:r>
            <a:endParaRPr lang="zh-CN" altLang="en-US" sz="12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252755" y="5813231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en-US" altLang="zh-CN" sz="1200" dirty="0" smtClean="0">
                <a:solidFill>
                  <a:srgbClr val="E0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1200" dirty="0">
              <a:solidFill>
                <a:srgbClr val="E05D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838585" y="2395870"/>
            <a:ext cx="13869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rgbClr val="485766"/>
                </a:solidFill>
                <a:latin typeface="Myriad Pro Light" panose="020B0403030403020204" pitchFamily="34" charset="0"/>
              </a:rPr>
              <a:t>01</a:t>
            </a:r>
            <a:endParaRPr lang="zh-CN" altLang="en-US" sz="9600" dirty="0">
              <a:solidFill>
                <a:srgbClr val="485766"/>
              </a:solidFill>
              <a:latin typeface="Myriad Pro Light" panose="020B0403030403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38585" y="3818134"/>
            <a:ext cx="13869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rgbClr val="485766"/>
                </a:solidFill>
                <a:latin typeface="Myriad Pro Light" panose="020B0403030403020204" pitchFamily="34" charset="0"/>
              </a:rPr>
              <a:t>02</a:t>
            </a:r>
            <a:endParaRPr lang="zh-CN" altLang="en-US" sz="9600" dirty="0">
              <a:solidFill>
                <a:srgbClr val="485766"/>
              </a:solidFill>
              <a:latin typeface="Myriad Pro Light" panose="020B0403030403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838585" y="5290011"/>
            <a:ext cx="13869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rgbClr val="485766"/>
                </a:solidFill>
                <a:latin typeface="Myriad Pro Light" panose="020B0403030403020204" pitchFamily="34" charset="0"/>
              </a:rPr>
              <a:t>03</a:t>
            </a:r>
            <a:endParaRPr lang="zh-CN" altLang="en-US" sz="9600" dirty="0">
              <a:solidFill>
                <a:srgbClr val="485766"/>
              </a:solidFill>
              <a:latin typeface="Myriad Pro Light" panose="020B0403030403020204" pitchFamily="34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409575" y="2286000"/>
            <a:ext cx="11372850" cy="0"/>
          </a:xfrm>
          <a:prstGeom prst="line">
            <a:avLst/>
          </a:prstGeom>
          <a:ln>
            <a:solidFill>
              <a:srgbClr val="48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228212" y="77975"/>
            <a:ext cx="47677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latin typeface="Myriad Pro Light" panose="020B0403030403020204" pitchFamily="34" charset="0"/>
              </a:rPr>
              <a:t>Marketing</a:t>
            </a:r>
            <a:endParaRPr lang="zh-CN" altLang="en-US" sz="8800" dirty="0">
              <a:solidFill>
                <a:srgbClr val="74CEC4"/>
              </a:solidFill>
              <a:latin typeface="Myriad Pro Light" panose="020B0403030403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235168" y="1398519"/>
            <a:ext cx="4658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516D82"/>
                </a:solidFill>
                <a:latin typeface="Century Gothic" panose="020B0502020202020204" pitchFamily="34" charset="0"/>
              </a:rPr>
              <a:t>Get it now! A PowerPoint Presentation Template, clean, creative, simple, unique, scalable and multipurpose PowerPoint Template. </a:t>
            </a:r>
            <a:endParaRPr lang="zh-CN" altLang="en-US" sz="1200" dirty="0">
              <a:solidFill>
                <a:srgbClr val="516D8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74767" y="9903"/>
            <a:ext cx="2313092" cy="2034947"/>
            <a:chOff x="747901" y="9903"/>
            <a:chExt cx="2313092" cy="2034947"/>
          </a:xfrm>
        </p:grpSpPr>
        <p:grpSp>
          <p:nvGrpSpPr>
            <p:cNvPr id="35" name="组合 34"/>
            <p:cNvGrpSpPr/>
            <p:nvPr/>
          </p:nvGrpSpPr>
          <p:grpSpPr>
            <a:xfrm>
              <a:off x="747901" y="9903"/>
              <a:ext cx="2313092" cy="2034947"/>
              <a:chOff x="747901" y="9903"/>
              <a:chExt cx="2313092" cy="2034947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747901" y="361950"/>
                <a:ext cx="2313092" cy="1682900"/>
              </a:xfrm>
              <a:prstGeom prst="rect">
                <a:avLst/>
              </a:prstGeom>
              <a:solidFill>
                <a:srgbClr val="74C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8" name="图片 3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112" y="9903"/>
                <a:ext cx="2026252" cy="2026252"/>
              </a:xfrm>
              <a:prstGeom prst="rect">
                <a:avLst/>
              </a:prstGeom>
            </p:spPr>
          </p:pic>
        </p:grpSp>
        <p:sp>
          <p:nvSpPr>
            <p:cNvPr id="36" name="文本框 35"/>
            <p:cNvSpPr txBox="1"/>
            <p:nvPr/>
          </p:nvSpPr>
          <p:spPr>
            <a:xfrm>
              <a:off x="879967" y="1582744"/>
              <a:ext cx="2048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输入文字或</a:t>
              </a:r>
              <a:r>
                <a:rPr lang="en-US" altLang="zh-CN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LOGO</a:t>
              </a:r>
              <a:endPara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cxnSp>
        <p:nvCxnSpPr>
          <p:cNvPr id="39" name="直接连接符 38"/>
          <p:cNvCxnSpPr/>
          <p:nvPr/>
        </p:nvCxnSpPr>
        <p:spPr>
          <a:xfrm>
            <a:off x="3075092" y="304800"/>
            <a:ext cx="0" cy="1767410"/>
          </a:xfrm>
          <a:prstGeom prst="line">
            <a:avLst/>
          </a:prstGeom>
          <a:ln>
            <a:solidFill>
              <a:srgbClr val="48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58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69024" y="1295560"/>
            <a:ext cx="10972801" cy="4579132"/>
            <a:chOff x="656302" y="1106129"/>
            <a:chExt cx="10972801" cy="4579132"/>
          </a:xfrm>
        </p:grpSpPr>
        <p:sp>
          <p:nvSpPr>
            <p:cNvPr id="4" name="矩形 3"/>
            <p:cNvSpPr/>
            <p:nvPr/>
          </p:nvSpPr>
          <p:spPr>
            <a:xfrm>
              <a:off x="1887793" y="1106129"/>
              <a:ext cx="8539316" cy="294968"/>
            </a:xfrm>
            <a:prstGeom prst="rect">
              <a:avLst/>
            </a:prstGeom>
            <a:solidFill>
              <a:srgbClr val="8DD9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空心弧 4"/>
            <p:cNvSpPr/>
            <p:nvPr/>
          </p:nvSpPr>
          <p:spPr>
            <a:xfrm rot="5400000">
              <a:off x="9195619" y="1106129"/>
              <a:ext cx="2433484" cy="2433484"/>
            </a:xfrm>
            <a:prstGeom prst="blockArc">
              <a:avLst>
                <a:gd name="adj1" fmla="val 10800000"/>
                <a:gd name="adj2" fmla="val 220599"/>
                <a:gd name="adj3" fmla="val 12195"/>
              </a:avLst>
            </a:prstGeom>
            <a:solidFill>
              <a:srgbClr val="8DD9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873045" y="3244645"/>
              <a:ext cx="8539316" cy="294968"/>
            </a:xfrm>
            <a:prstGeom prst="rect">
              <a:avLst/>
            </a:prstGeom>
            <a:solidFill>
              <a:srgbClr val="8DD9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空心弧 6"/>
            <p:cNvSpPr/>
            <p:nvPr/>
          </p:nvSpPr>
          <p:spPr>
            <a:xfrm rot="5400000" flipV="1">
              <a:off x="744178" y="3156771"/>
              <a:ext cx="2433484" cy="2609235"/>
            </a:xfrm>
            <a:prstGeom prst="blockArc">
              <a:avLst>
                <a:gd name="adj1" fmla="val 10800000"/>
                <a:gd name="adj2" fmla="val 220599"/>
                <a:gd name="adj3" fmla="val 12195"/>
              </a:avLst>
            </a:prstGeom>
            <a:solidFill>
              <a:srgbClr val="8DD9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873045" y="5383161"/>
              <a:ext cx="8745794" cy="302100"/>
            </a:xfrm>
            <a:prstGeom prst="rect">
              <a:avLst/>
            </a:prstGeom>
            <a:solidFill>
              <a:srgbClr val="8DD9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/>
        </p:nvSpPr>
        <p:spPr>
          <a:xfrm>
            <a:off x="1965987" y="1086011"/>
            <a:ext cx="710995" cy="710995"/>
          </a:xfrm>
          <a:prstGeom prst="ellipse">
            <a:avLst/>
          </a:prstGeom>
          <a:solidFill>
            <a:srgbClr val="8DD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599927" y="1086011"/>
            <a:ext cx="710995" cy="710995"/>
          </a:xfrm>
          <a:prstGeom prst="ellipse">
            <a:avLst/>
          </a:prstGeom>
          <a:solidFill>
            <a:srgbClr val="8DD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514088" y="1086010"/>
            <a:ext cx="710995" cy="710995"/>
          </a:xfrm>
          <a:prstGeom prst="ellipse">
            <a:avLst/>
          </a:prstGeom>
          <a:solidFill>
            <a:srgbClr val="8DD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772549" y="3226062"/>
            <a:ext cx="710995" cy="710995"/>
          </a:xfrm>
          <a:prstGeom prst="ellipse">
            <a:avLst/>
          </a:prstGeom>
          <a:solidFill>
            <a:srgbClr val="8DD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662666" y="3226062"/>
            <a:ext cx="710995" cy="710995"/>
          </a:xfrm>
          <a:prstGeom prst="ellipse">
            <a:avLst/>
          </a:prstGeom>
          <a:solidFill>
            <a:srgbClr val="8DD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965986" y="5364578"/>
            <a:ext cx="710995" cy="710995"/>
          </a:xfrm>
          <a:prstGeom prst="ellipse">
            <a:avLst/>
          </a:prstGeom>
          <a:solidFill>
            <a:srgbClr val="8DD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599927" y="5364578"/>
            <a:ext cx="710995" cy="710995"/>
          </a:xfrm>
          <a:prstGeom prst="ellipse">
            <a:avLst/>
          </a:prstGeom>
          <a:solidFill>
            <a:srgbClr val="8DD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514088" y="5364577"/>
            <a:ext cx="710995" cy="710995"/>
          </a:xfrm>
          <a:prstGeom prst="ellipse">
            <a:avLst/>
          </a:prstGeom>
          <a:solidFill>
            <a:srgbClr val="8DD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0711780" y="5847375"/>
            <a:ext cx="309716" cy="195865"/>
          </a:xfrm>
          <a:prstGeom prst="rect">
            <a:avLst/>
          </a:prstGeom>
          <a:solidFill>
            <a:srgbClr val="FFD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1021495" y="5651642"/>
            <a:ext cx="368709" cy="391597"/>
          </a:xfrm>
          <a:prstGeom prst="rect">
            <a:avLst/>
          </a:prstGeom>
          <a:solidFill>
            <a:srgbClr val="E05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1390206" y="5769631"/>
            <a:ext cx="390834" cy="273608"/>
          </a:xfrm>
          <a:prstGeom prst="rect">
            <a:avLst/>
          </a:prstGeom>
          <a:solidFill>
            <a:srgbClr val="FFB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1067166" y="5662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Myriad Pro Light" panose="020B0403030403020204" pitchFamily="34" charset="0"/>
              </a:rPr>
              <a:t>1</a:t>
            </a:r>
            <a:endParaRPr lang="zh-CN" altLang="en-US" dirty="0">
              <a:latin typeface="Myriad Pro Light" panose="020B0403030403020204" pitchFamily="34" charset="0"/>
            </a:endParaRPr>
          </a:p>
        </p:txBody>
      </p:sp>
      <p:grpSp>
        <p:nvGrpSpPr>
          <p:cNvPr id="39" name="Group 4"/>
          <p:cNvGrpSpPr>
            <a:grpSpLocks noChangeAspect="1"/>
          </p:cNvGrpSpPr>
          <p:nvPr/>
        </p:nvGrpSpPr>
        <p:grpSpPr bwMode="auto">
          <a:xfrm>
            <a:off x="410960" y="951116"/>
            <a:ext cx="1024305" cy="980780"/>
            <a:chOff x="1416" y="-161"/>
            <a:chExt cx="4848" cy="4642"/>
          </a:xfrm>
        </p:grpSpPr>
        <p:sp>
          <p:nvSpPr>
            <p:cNvPr id="4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416" y="-161"/>
              <a:ext cx="4848" cy="4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5"/>
            <p:cNvSpPr>
              <a:spLocks/>
            </p:cNvSpPr>
            <p:nvPr/>
          </p:nvSpPr>
          <p:spPr bwMode="auto">
            <a:xfrm>
              <a:off x="4504" y="1883"/>
              <a:ext cx="750" cy="473"/>
            </a:xfrm>
            <a:custGeom>
              <a:avLst/>
              <a:gdLst>
                <a:gd name="T0" fmla="*/ 218 w 317"/>
                <a:gd name="T1" fmla="*/ 200 h 200"/>
                <a:gd name="T2" fmla="*/ 202 w 317"/>
                <a:gd name="T3" fmla="*/ 199 h 200"/>
                <a:gd name="T4" fmla="*/ 183 w 317"/>
                <a:gd name="T5" fmla="*/ 175 h 200"/>
                <a:gd name="T6" fmla="*/ 208 w 317"/>
                <a:gd name="T7" fmla="*/ 156 h 200"/>
                <a:gd name="T8" fmla="*/ 260 w 317"/>
                <a:gd name="T9" fmla="*/ 144 h 200"/>
                <a:gd name="T10" fmla="*/ 273 w 317"/>
                <a:gd name="T11" fmla="*/ 106 h 200"/>
                <a:gd name="T12" fmla="*/ 257 w 317"/>
                <a:gd name="T13" fmla="*/ 66 h 200"/>
                <a:gd name="T14" fmla="*/ 184 w 317"/>
                <a:gd name="T15" fmla="*/ 51 h 200"/>
                <a:gd name="T16" fmla="*/ 182 w 317"/>
                <a:gd name="T17" fmla="*/ 51 h 200"/>
                <a:gd name="T18" fmla="*/ 54 w 317"/>
                <a:gd name="T19" fmla="*/ 55 h 200"/>
                <a:gd name="T20" fmla="*/ 77 w 317"/>
                <a:gd name="T21" fmla="*/ 115 h 200"/>
                <a:gd name="T22" fmla="*/ 64 w 317"/>
                <a:gd name="T23" fmla="*/ 143 h 200"/>
                <a:gd name="T24" fmla="*/ 36 w 317"/>
                <a:gd name="T25" fmla="*/ 130 h 200"/>
                <a:gd name="T26" fmla="*/ 2 w 317"/>
                <a:gd name="T27" fmla="*/ 42 h 200"/>
                <a:gd name="T28" fmla="*/ 5 w 317"/>
                <a:gd name="T29" fmla="*/ 22 h 200"/>
                <a:gd name="T30" fmla="*/ 22 w 317"/>
                <a:gd name="T31" fmla="*/ 12 h 200"/>
                <a:gd name="T32" fmla="*/ 179 w 317"/>
                <a:gd name="T33" fmla="*/ 8 h 200"/>
                <a:gd name="T34" fmla="*/ 285 w 317"/>
                <a:gd name="T35" fmla="*/ 32 h 200"/>
                <a:gd name="T36" fmla="*/ 317 w 317"/>
                <a:gd name="T37" fmla="*/ 106 h 200"/>
                <a:gd name="T38" fmla="*/ 288 w 317"/>
                <a:gd name="T39" fmla="*/ 177 h 200"/>
                <a:gd name="T40" fmla="*/ 218 w 317"/>
                <a:gd name="T4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200">
                  <a:moveTo>
                    <a:pt x="218" y="200"/>
                  </a:moveTo>
                  <a:cubicBezTo>
                    <a:pt x="210" y="200"/>
                    <a:pt x="204" y="200"/>
                    <a:pt x="202" y="199"/>
                  </a:cubicBezTo>
                  <a:cubicBezTo>
                    <a:pt x="190" y="198"/>
                    <a:pt x="182" y="187"/>
                    <a:pt x="183" y="175"/>
                  </a:cubicBezTo>
                  <a:cubicBezTo>
                    <a:pt x="185" y="163"/>
                    <a:pt x="196" y="155"/>
                    <a:pt x="208" y="156"/>
                  </a:cubicBezTo>
                  <a:cubicBezTo>
                    <a:pt x="217" y="157"/>
                    <a:pt x="244" y="157"/>
                    <a:pt x="260" y="144"/>
                  </a:cubicBezTo>
                  <a:cubicBezTo>
                    <a:pt x="269" y="136"/>
                    <a:pt x="273" y="123"/>
                    <a:pt x="273" y="106"/>
                  </a:cubicBezTo>
                  <a:cubicBezTo>
                    <a:pt x="273" y="88"/>
                    <a:pt x="268" y="75"/>
                    <a:pt x="257" y="66"/>
                  </a:cubicBezTo>
                  <a:cubicBezTo>
                    <a:pt x="232" y="44"/>
                    <a:pt x="185" y="51"/>
                    <a:pt x="184" y="51"/>
                  </a:cubicBezTo>
                  <a:cubicBezTo>
                    <a:pt x="184" y="51"/>
                    <a:pt x="183" y="51"/>
                    <a:pt x="182" y="51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77" y="115"/>
                    <a:pt x="77" y="115"/>
                    <a:pt x="77" y="115"/>
                  </a:cubicBezTo>
                  <a:cubicBezTo>
                    <a:pt x="81" y="126"/>
                    <a:pt x="76" y="138"/>
                    <a:pt x="64" y="143"/>
                  </a:cubicBezTo>
                  <a:cubicBezTo>
                    <a:pt x="53" y="147"/>
                    <a:pt x="40" y="141"/>
                    <a:pt x="36" y="130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0" y="35"/>
                    <a:pt x="1" y="28"/>
                    <a:pt x="5" y="22"/>
                  </a:cubicBezTo>
                  <a:cubicBezTo>
                    <a:pt x="9" y="16"/>
                    <a:pt x="15" y="12"/>
                    <a:pt x="22" y="12"/>
                  </a:cubicBezTo>
                  <a:cubicBezTo>
                    <a:pt x="179" y="8"/>
                    <a:pt x="179" y="8"/>
                    <a:pt x="179" y="8"/>
                  </a:cubicBezTo>
                  <a:cubicBezTo>
                    <a:pt x="190" y="6"/>
                    <a:pt x="248" y="0"/>
                    <a:pt x="285" y="32"/>
                  </a:cubicBezTo>
                  <a:cubicBezTo>
                    <a:pt x="306" y="50"/>
                    <a:pt x="316" y="75"/>
                    <a:pt x="317" y="106"/>
                  </a:cubicBezTo>
                  <a:cubicBezTo>
                    <a:pt x="317" y="136"/>
                    <a:pt x="307" y="160"/>
                    <a:pt x="288" y="177"/>
                  </a:cubicBezTo>
                  <a:cubicBezTo>
                    <a:pt x="266" y="196"/>
                    <a:pt x="236" y="200"/>
                    <a:pt x="218" y="20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>
              <a:off x="4698" y="1867"/>
              <a:ext cx="584" cy="508"/>
            </a:xfrm>
            <a:custGeom>
              <a:avLst/>
              <a:gdLst>
                <a:gd name="T0" fmla="*/ 141 w 247"/>
                <a:gd name="T1" fmla="*/ 215 h 215"/>
                <a:gd name="T2" fmla="*/ 124 w 247"/>
                <a:gd name="T3" fmla="*/ 214 h 215"/>
                <a:gd name="T4" fmla="*/ 99 w 247"/>
                <a:gd name="T5" fmla="*/ 181 h 215"/>
                <a:gd name="T6" fmla="*/ 132 w 247"/>
                <a:gd name="T7" fmla="*/ 156 h 215"/>
                <a:gd name="T8" fmla="*/ 178 w 247"/>
                <a:gd name="T9" fmla="*/ 145 h 215"/>
                <a:gd name="T10" fmla="*/ 189 w 247"/>
                <a:gd name="T11" fmla="*/ 113 h 215"/>
                <a:gd name="T12" fmla="*/ 175 w 247"/>
                <a:gd name="T13" fmla="*/ 78 h 215"/>
                <a:gd name="T14" fmla="*/ 108 w 247"/>
                <a:gd name="T15" fmla="*/ 65 h 215"/>
                <a:gd name="T16" fmla="*/ 104 w 247"/>
                <a:gd name="T17" fmla="*/ 65 h 215"/>
                <a:gd name="T18" fmla="*/ 30 w 247"/>
                <a:gd name="T19" fmla="*/ 66 h 215"/>
                <a:gd name="T20" fmla="*/ 1 w 247"/>
                <a:gd name="T21" fmla="*/ 37 h 215"/>
                <a:gd name="T22" fmla="*/ 29 w 247"/>
                <a:gd name="T23" fmla="*/ 8 h 215"/>
                <a:gd name="T24" fmla="*/ 102 w 247"/>
                <a:gd name="T25" fmla="*/ 7 h 215"/>
                <a:gd name="T26" fmla="*/ 213 w 247"/>
                <a:gd name="T27" fmla="*/ 34 h 215"/>
                <a:gd name="T28" fmla="*/ 247 w 247"/>
                <a:gd name="T29" fmla="*/ 113 h 215"/>
                <a:gd name="T30" fmla="*/ 216 w 247"/>
                <a:gd name="T31" fmla="*/ 189 h 215"/>
                <a:gd name="T32" fmla="*/ 141 w 247"/>
                <a:gd name="T3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215">
                  <a:moveTo>
                    <a:pt x="141" y="215"/>
                  </a:moveTo>
                  <a:cubicBezTo>
                    <a:pt x="132" y="215"/>
                    <a:pt x="126" y="214"/>
                    <a:pt x="124" y="214"/>
                  </a:cubicBezTo>
                  <a:cubicBezTo>
                    <a:pt x="108" y="211"/>
                    <a:pt x="97" y="197"/>
                    <a:pt x="99" y="181"/>
                  </a:cubicBezTo>
                  <a:cubicBezTo>
                    <a:pt x="101" y="165"/>
                    <a:pt x="116" y="154"/>
                    <a:pt x="132" y="156"/>
                  </a:cubicBezTo>
                  <a:cubicBezTo>
                    <a:pt x="140" y="157"/>
                    <a:pt x="164" y="157"/>
                    <a:pt x="178" y="145"/>
                  </a:cubicBezTo>
                  <a:cubicBezTo>
                    <a:pt x="180" y="143"/>
                    <a:pt x="189" y="135"/>
                    <a:pt x="189" y="113"/>
                  </a:cubicBezTo>
                  <a:cubicBezTo>
                    <a:pt x="189" y="97"/>
                    <a:pt x="184" y="86"/>
                    <a:pt x="175" y="78"/>
                  </a:cubicBezTo>
                  <a:cubicBezTo>
                    <a:pt x="156" y="62"/>
                    <a:pt x="120" y="63"/>
                    <a:pt x="108" y="65"/>
                  </a:cubicBezTo>
                  <a:cubicBezTo>
                    <a:pt x="107" y="65"/>
                    <a:pt x="106" y="65"/>
                    <a:pt x="104" y="65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14" y="66"/>
                    <a:pt x="1" y="53"/>
                    <a:pt x="1" y="37"/>
                  </a:cubicBezTo>
                  <a:cubicBezTo>
                    <a:pt x="0" y="21"/>
                    <a:pt x="13" y="8"/>
                    <a:pt x="29" y="8"/>
                  </a:cubicBezTo>
                  <a:cubicBezTo>
                    <a:pt x="102" y="7"/>
                    <a:pt x="102" y="7"/>
                    <a:pt x="102" y="7"/>
                  </a:cubicBezTo>
                  <a:cubicBezTo>
                    <a:pt x="116" y="5"/>
                    <a:pt x="174" y="0"/>
                    <a:pt x="213" y="34"/>
                  </a:cubicBezTo>
                  <a:cubicBezTo>
                    <a:pt x="228" y="47"/>
                    <a:pt x="246" y="71"/>
                    <a:pt x="247" y="113"/>
                  </a:cubicBezTo>
                  <a:cubicBezTo>
                    <a:pt x="247" y="153"/>
                    <a:pt x="230" y="176"/>
                    <a:pt x="216" y="189"/>
                  </a:cubicBezTo>
                  <a:cubicBezTo>
                    <a:pt x="192" y="210"/>
                    <a:pt x="160" y="214"/>
                    <a:pt x="141" y="21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7"/>
            <p:cNvSpPr>
              <a:spLocks/>
            </p:cNvSpPr>
            <p:nvPr/>
          </p:nvSpPr>
          <p:spPr bwMode="auto">
            <a:xfrm>
              <a:off x="2862" y="1931"/>
              <a:ext cx="362" cy="482"/>
            </a:xfrm>
            <a:custGeom>
              <a:avLst/>
              <a:gdLst>
                <a:gd name="T0" fmla="*/ 129 w 153"/>
                <a:gd name="T1" fmla="*/ 204 h 204"/>
                <a:gd name="T2" fmla="*/ 108 w 153"/>
                <a:gd name="T3" fmla="*/ 189 h 204"/>
                <a:gd name="T4" fmla="*/ 66 w 153"/>
                <a:gd name="T5" fmla="*/ 65 h 204"/>
                <a:gd name="T6" fmla="*/ 18 w 153"/>
                <a:gd name="T7" fmla="*/ 46 h 204"/>
                <a:gd name="T8" fmla="*/ 3 w 153"/>
                <a:gd name="T9" fmla="*/ 19 h 204"/>
                <a:gd name="T10" fmla="*/ 30 w 153"/>
                <a:gd name="T11" fmla="*/ 4 h 204"/>
                <a:gd name="T12" fmla="*/ 88 w 153"/>
                <a:gd name="T13" fmla="*/ 26 h 204"/>
                <a:gd name="T14" fmla="*/ 103 w 153"/>
                <a:gd name="T15" fmla="*/ 40 h 204"/>
                <a:gd name="T16" fmla="*/ 149 w 153"/>
                <a:gd name="T17" fmla="*/ 175 h 204"/>
                <a:gd name="T18" fmla="*/ 136 w 153"/>
                <a:gd name="T19" fmla="*/ 203 h 204"/>
                <a:gd name="T20" fmla="*/ 129 w 153"/>
                <a:gd name="T21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204">
                  <a:moveTo>
                    <a:pt x="129" y="204"/>
                  </a:moveTo>
                  <a:cubicBezTo>
                    <a:pt x="120" y="204"/>
                    <a:pt x="111" y="199"/>
                    <a:pt x="108" y="189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7" y="42"/>
                    <a:pt x="0" y="30"/>
                    <a:pt x="3" y="19"/>
                  </a:cubicBezTo>
                  <a:cubicBezTo>
                    <a:pt x="6" y="7"/>
                    <a:pt x="18" y="0"/>
                    <a:pt x="30" y="4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95" y="28"/>
                    <a:pt x="101" y="33"/>
                    <a:pt x="103" y="40"/>
                  </a:cubicBezTo>
                  <a:cubicBezTo>
                    <a:pt x="149" y="175"/>
                    <a:pt x="149" y="175"/>
                    <a:pt x="149" y="175"/>
                  </a:cubicBezTo>
                  <a:cubicBezTo>
                    <a:pt x="153" y="187"/>
                    <a:pt x="147" y="199"/>
                    <a:pt x="136" y="203"/>
                  </a:cubicBezTo>
                  <a:cubicBezTo>
                    <a:pt x="134" y="204"/>
                    <a:pt x="131" y="204"/>
                    <a:pt x="129" y="204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8"/>
            <p:cNvSpPr>
              <a:spLocks/>
            </p:cNvSpPr>
            <p:nvPr/>
          </p:nvSpPr>
          <p:spPr bwMode="auto">
            <a:xfrm>
              <a:off x="2632" y="1817"/>
              <a:ext cx="852" cy="201"/>
            </a:xfrm>
            <a:custGeom>
              <a:avLst/>
              <a:gdLst>
                <a:gd name="T0" fmla="*/ 31 w 360"/>
                <a:gd name="T1" fmla="*/ 2 h 85"/>
                <a:gd name="T2" fmla="*/ 336 w 360"/>
                <a:gd name="T3" fmla="*/ 0 h 85"/>
                <a:gd name="T4" fmla="*/ 354 w 360"/>
                <a:gd name="T5" fmla="*/ 25 h 85"/>
                <a:gd name="T6" fmla="*/ 289 w 360"/>
                <a:gd name="T7" fmla="*/ 53 h 85"/>
                <a:gd name="T8" fmla="*/ 208 w 360"/>
                <a:gd name="T9" fmla="*/ 55 h 85"/>
                <a:gd name="T10" fmla="*/ 97 w 360"/>
                <a:gd name="T11" fmla="*/ 84 h 85"/>
                <a:gd name="T12" fmla="*/ 31 w 360"/>
                <a:gd name="T13" fmla="*/ 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85">
                  <a:moveTo>
                    <a:pt x="31" y="2"/>
                  </a:moveTo>
                  <a:cubicBezTo>
                    <a:pt x="336" y="0"/>
                    <a:pt x="336" y="0"/>
                    <a:pt x="336" y="0"/>
                  </a:cubicBezTo>
                  <a:cubicBezTo>
                    <a:pt x="336" y="0"/>
                    <a:pt x="360" y="9"/>
                    <a:pt x="354" y="25"/>
                  </a:cubicBezTo>
                  <a:cubicBezTo>
                    <a:pt x="342" y="54"/>
                    <a:pt x="289" y="53"/>
                    <a:pt x="289" y="53"/>
                  </a:cubicBezTo>
                  <a:cubicBezTo>
                    <a:pt x="289" y="53"/>
                    <a:pt x="256" y="51"/>
                    <a:pt x="208" y="55"/>
                  </a:cubicBezTo>
                  <a:cubicBezTo>
                    <a:pt x="184" y="57"/>
                    <a:pt x="139" y="84"/>
                    <a:pt x="97" y="84"/>
                  </a:cubicBezTo>
                  <a:cubicBezTo>
                    <a:pt x="55" y="85"/>
                    <a:pt x="0" y="50"/>
                    <a:pt x="31" y="2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9"/>
            <p:cNvSpPr>
              <a:spLocks noEditPoints="1"/>
            </p:cNvSpPr>
            <p:nvPr/>
          </p:nvSpPr>
          <p:spPr bwMode="auto">
            <a:xfrm>
              <a:off x="4392" y="2584"/>
              <a:ext cx="1877" cy="1876"/>
            </a:xfrm>
            <a:custGeom>
              <a:avLst/>
              <a:gdLst>
                <a:gd name="T0" fmla="*/ 400 w 793"/>
                <a:gd name="T1" fmla="*/ 791 h 793"/>
                <a:gd name="T2" fmla="*/ 2 w 793"/>
                <a:gd name="T3" fmla="*/ 399 h 793"/>
                <a:gd name="T4" fmla="*/ 393 w 793"/>
                <a:gd name="T5" fmla="*/ 2 h 793"/>
                <a:gd name="T6" fmla="*/ 791 w 793"/>
                <a:gd name="T7" fmla="*/ 393 h 793"/>
                <a:gd name="T8" fmla="*/ 400 w 793"/>
                <a:gd name="T9" fmla="*/ 791 h 793"/>
                <a:gd name="T10" fmla="*/ 394 w 793"/>
                <a:gd name="T11" fmla="*/ 60 h 793"/>
                <a:gd name="T12" fmla="*/ 60 w 793"/>
                <a:gd name="T13" fmla="*/ 399 h 793"/>
                <a:gd name="T14" fmla="*/ 399 w 793"/>
                <a:gd name="T15" fmla="*/ 733 h 793"/>
                <a:gd name="T16" fmla="*/ 733 w 793"/>
                <a:gd name="T17" fmla="*/ 394 h 793"/>
                <a:gd name="T18" fmla="*/ 394 w 793"/>
                <a:gd name="T19" fmla="*/ 6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3" h="793">
                  <a:moveTo>
                    <a:pt x="400" y="791"/>
                  </a:moveTo>
                  <a:cubicBezTo>
                    <a:pt x="182" y="793"/>
                    <a:pt x="4" y="617"/>
                    <a:pt x="2" y="399"/>
                  </a:cubicBezTo>
                  <a:cubicBezTo>
                    <a:pt x="0" y="182"/>
                    <a:pt x="176" y="4"/>
                    <a:pt x="393" y="2"/>
                  </a:cubicBezTo>
                  <a:cubicBezTo>
                    <a:pt x="611" y="0"/>
                    <a:pt x="789" y="176"/>
                    <a:pt x="791" y="393"/>
                  </a:cubicBezTo>
                  <a:cubicBezTo>
                    <a:pt x="793" y="611"/>
                    <a:pt x="617" y="789"/>
                    <a:pt x="400" y="791"/>
                  </a:cubicBezTo>
                  <a:close/>
                  <a:moveTo>
                    <a:pt x="394" y="60"/>
                  </a:moveTo>
                  <a:cubicBezTo>
                    <a:pt x="209" y="62"/>
                    <a:pt x="59" y="214"/>
                    <a:pt x="60" y="399"/>
                  </a:cubicBezTo>
                  <a:cubicBezTo>
                    <a:pt x="62" y="584"/>
                    <a:pt x="214" y="734"/>
                    <a:pt x="399" y="733"/>
                  </a:cubicBezTo>
                  <a:cubicBezTo>
                    <a:pt x="584" y="731"/>
                    <a:pt x="734" y="579"/>
                    <a:pt x="733" y="394"/>
                  </a:cubicBezTo>
                  <a:cubicBezTo>
                    <a:pt x="731" y="208"/>
                    <a:pt x="579" y="59"/>
                    <a:pt x="394" y="6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"/>
            <p:cNvSpPr>
              <a:spLocks noEditPoints="1"/>
            </p:cNvSpPr>
            <p:nvPr/>
          </p:nvSpPr>
          <p:spPr bwMode="auto">
            <a:xfrm>
              <a:off x="4515" y="2707"/>
              <a:ext cx="1631" cy="1630"/>
            </a:xfrm>
            <a:custGeom>
              <a:avLst/>
              <a:gdLst>
                <a:gd name="T0" fmla="*/ 347 w 689"/>
                <a:gd name="T1" fmla="*/ 687 h 689"/>
                <a:gd name="T2" fmla="*/ 2 w 689"/>
                <a:gd name="T3" fmla="*/ 347 h 689"/>
                <a:gd name="T4" fmla="*/ 342 w 689"/>
                <a:gd name="T5" fmla="*/ 2 h 689"/>
                <a:gd name="T6" fmla="*/ 687 w 689"/>
                <a:gd name="T7" fmla="*/ 342 h 689"/>
                <a:gd name="T8" fmla="*/ 347 w 689"/>
                <a:gd name="T9" fmla="*/ 687 h 689"/>
                <a:gd name="T10" fmla="*/ 342 w 689"/>
                <a:gd name="T11" fmla="*/ 52 h 689"/>
                <a:gd name="T12" fmla="*/ 52 w 689"/>
                <a:gd name="T13" fmla="*/ 347 h 689"/>
                <a:gd name="T14" fmla="*/ 347 w 689"/>
                <a:gd name="T15" fmla="*/ 637 h 689"/>
                <a:gd name="T16" fmla="*/ 637 w 689"/>
                <a:gd name="T17" fmla="*/ 342 h 689"/>
                <a:gd name="T18" fmla="*/ 342 w 689"/>
                <a:gd name="T19" fmla="*/ 52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9" h="689">
                  <a:moveTo>
                    <a:pt x="347" y="687"/>
                  </a:moveTo>
                  <a:cubicBezTo>
                    <a:pt x="158" y="689"/>
                    <a:pt x="3" y="536"/>
                    <a:pt x="2" y="347"/>
                  </a:cubicBezTo>
                  <a:cubicBezTo>
                    <a:pt x="0" y="158"/>
                    <a:pt x="153" y="3"/>
                    <a:pt x="342" y="2"/>
                  </a:cubicBezTo>
                  <a:cubicBezTo>
                    <a:pt x="531" y="0"/>
                    <a:pt x="686" y="153"/>
                    <a:pt x="687" y="342"/>
                  </a:cubicBezTo>
                  <a:cubicBezTo>
                    <a:pt x="689" y="531"/>
                    <a:pt x="536" y="686"/>
                    <a:pt x="347" y="687"/>
                  </a:cubicBezTo>
                  <a:close/>
                  <a:moveTo>
                    <a:pt x="342" y="52"/>
                  </a:moveTo>
                  <a:cubicBezTo>
                    <a:pt x="181" y="54"/>
                    <a:pt x="51" y="186"/>
                    <a:pt x="52" y="347"/>
                  </a:cubicBezTo>
                  <a:cubicBezTo>
                    <a:pt x="54" y="508"/>
                    <a:pt x="186" y="638"/>
                    <a:pt x="347" y="637"/>
                  </a:cubicBezTo>
                  <a:cubicBezTo>
                    <a:pt x="508" y="635"/>
                    <a:pt x="638" y="503"/>
                    <a:pt x="637" y="342"/>
                  </a:cubicBezTo>
                  <a:cubicBezTo>
                    <a:pt x="635" y="181"/>
                    <a:pt x="503" y="51"/>
                    <a:pt x="342" y="52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"/>
            <p:cNvSpPr>
              <a:spLocks noEditPoints="1"/>
            </p:cNvSpPr>
            <p:nvPr/>
          </p:nvSpPr>
          <p:spPr bwMode="auto">
            <a:xfrm>
              <a:off x="1411" y="2607"/>
              <a:ext cx="1874" cy="1874"/>
            </a:xfrm>
            <a:custGeom>
              <a:avLst/>
              <a:gdLst>
                <a:gd name="T0" fmla="*/ 399 w 792"/>
                <a:gd name="T1" fmla="*/ 791 h 792"/>
                <a:gd name="T2" fmla="*/ 1 w 792"/>
                <a:gd name="T3" fmla="*/ 399 h 792"/>
                <a:gd name="T4" fmla="*/ 393 w 792"/>
                <a:gd name="T5" fmla="*/ 2 h 792"/>
                <a:gd name="T6" fmla="*/ 790 w 792"/>
                <a:gd name="T7" fmla="*/ 393 h 792"/>
                <a:gd name="T8" fmla="*/ 399 w 792"/>
                <a:gd name="T9" fmla="*/ 791 h 792"/>
                <a:gd name="T10" fmla="*/ 393 w 792"/>
                <a:gd name="T11" fmla="*/ 60 h 792"/>
                <a:gd name="T12" fmla="*/ 59 w 792"/>
                <a:gd name="T13" fmla="*/ 399 h 792"/>
                <a:gd name="T14" fmla="*/ 398 w 792"/>
                <a:gd name="T15" fmla="*/ 732 h 792"/>
                <a:gd name="T16" fmla="*/ 732 w 792"/>
                <a:gd name="T17" fmla="*/ 394 h 792"/>
                <a:gd name="T18" fmla="*/ 393 w 792"/>
                <a:gd name="T19" fmla="*/ 6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2" h="792">
                  <a:moveTo>
                    <a:pt x="399" y="791"/>
                  </a:moveTo>
                  <a:cubicBezTo>
                    <a:pt x="181" y="792"/>
                    <a:pt x="3" y="617"/>
                    <a:pt x="1" y="399"/>
                  </a:cubicBezTo>
                  <a:cubicBezTo>
                    <a:pt x="0" y="182"/>
                    <a:pt x="175" y="3"/>
                    <a:pt x="393" y="2"/>
                  </a:cubicBezTo>
                  <a:cubicBezTo>
                    <a:pt x="610" y="0"/>
                    <a:pt x="788" y="176"/>
                    <a:pt x="790" y="393"/>
                  </a:cubicBezTo>
                  <a:cubicBezTo>
                    <a:pt x="792" y="611"/>
                    <a:pt x="616" y="789"/>
                    <a:pt x="399" y="791"/>
                  </a:cubicBezTo>
                  <a:close/>
                  <a:moveTo>
                    <a:pt x="393" y="60"/>
                  </a:moveTo>
                  <a:cubicBezTo>
                    <a:pt x="208" y="61"/>
                    <a:pt x="58" y="213"/>
                    <a:pt x="59" y="399"/>
                  </a:cubicBezTo>
                  <a:cubicBezTo>
                    <a:pt x="61" y="584"/>
                    <a:pt x="213" y="734"/>
                    <a:pt x="398" y="732"/>
                  </a:cubicBezTo>
                  <a:cubicBezTo>
                    <a:pt x="584" y="731"/>
                    <a:pt x="733" y="579"/>
                    <a:pt x="732" y="394"/>
                  </a:cubicBezTo>
                  <a:cubicBezTo>
                    <a:pt x="730" y="208"/>
                    <a:pt x="578" y="58"/>
                    <a:pt x="393" y="6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2"/>
            <p:cNvSpPr>
              <a:spLocks noEditPoints="1"/>
            </p:cNvSpPr>
            <p:nvPr/>
          </p:nvSpPr>
          <p:spPr bwMode="auto">
            <a:xfrm>
              <a:off x="1532" y="2730"/>
              <a:ext cx="1630" cy="1628"/>
            </a:xfrm>
            <a:custGeom>
              <a:avLst/>
              <a:gdLst>
                <a:gd name="T0" fmla="*/ 347 w 689"/>
                <a:gd name="T1" fmla="*/ 687 h 688"/>
                <a:gd name="T2" fmla="*/ 2 w 689"/>
                <a:gd name="T3" fmla="*/ 347 h 688"/>
                <a:gd name="T4" fmla="*/ 342 w 689"/>
                <a:gd name="T5" fmla="*/ 1 h 688"/>
                <a:gd name="T6" fmla="*/ 687 w 689"/>
                <a:gd name="T7" fmla="*/ 341 h 688"/>
                <a:gd name="T8" fmla="*/ 347 w 689"/>
                <a:gd name="T9" fmla="*/ 687 h 688"/>
                <a:gd name="T10" fmla="*/ 342 w 689"/>
                <a:gd name="T11" fmla="*/ 52 h 688"/>
                <a:gd name="T12" fmla="*/ 53 w 689"/>
                <a:gd name="T13" fmla="*/ 346 h 688"/>
                <a:gd name="T14" fmla="*/ 347 w 689"/>
                <a:gd name="T15" fmla="*/ 636 h 688"/>
                <a:gd name="T16" fmla="*/ 637 w 689"/>
                <a:gd name="T17" fmla="*/ 342 h 688"/>
                <a:gd name="T18" fmla="*/ 342 w 689"/>
                <a:gd name="T19" fmla="*/ 52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9" h="688">
                  <a:moveTo>
                    <a:pt x="347" y="687"/>
                  </a:moveTo>
                  <a:cubicBezTo>
                    <a:pt x="158" y="688"/>
                    <a:pt x="3" y="536"/>
                    <a:pt x="2" y="347"/>
                  </a:cubicBezTo>
                  <a:cubicBezTo>
                    <a:pt x="0" y="158"/>
                    <a:pt x="153" y="3"/>
                    <a:pt x="342" y="1"/>
                  </a:cubicBezTo>
                  <a:cubicBezTo>
                    <a:pt x="531" y="0"/>
                    <a:pt x="686" y="153"/>
                    <a:pt x="687" y="341"/>
                  </a:cubicBezTo>
                  <a:cubicBezTo>
                    <a:pt x="689" y="530"/>
                    <a:pt x="536" y="685"/>
                    <a:pt x="347" y="687"/>
                  </a:cubicBezTo>
                  <a:close/>
                  <a:moveTo>
                    <a:pt x="342" y="52"/>
                  </a:moveTo>
                  <a:cubicBezTo>
                    <a:pt x="181" y="53"/>
                    <a:pt x="51" y="185"/>
                    <a:pt x="53" y="346"/>
                  </a:cubicBezTo>
                  <a:cubicBezTo>
                    <a:pt x="54" y="507"/>
                    <a:pt x="186" y="637"/>
                    <a:pt x="347" y="636"/>
                  </a:cubicBezTo>
                  <a:cubicBezTo>
                    <a:pt x="508" y="635"/>
                    <a:pt x="638" y="503"/>
                    <a:pt x="637" y="342"/>
                  </a:cubicBezTo>
                  <a:cubicBezTo>
                    <a:pt x="636" y="181"/>
                    <a:pt x="503" y="51"/>
                    <a:pt x="342" y="52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3"/>
            <p:cNvSpPr>
              <a:spLocks noEditPoints="1"/>
            </p:cNvSpPr>
            <p:nvPr/>
          </p:nvSpPr>
          <p:spPr bwMode="auto">
            <a:xfrm>
              <a:off x="2351" y="2203"/>
              <a:ext cx="2470" cy="1608"/>
            </a:xfrm>
            <a:custGeom>
              <a:avLst/>
              <a:gdLst>
                <a:gd name="T0" fmla="*/ 1040 w 1044"/>
                <a:gd name="T1" fmla="*/ 110 h 680"/>
                <a:gd name="T2" fmla="*/ 1004 w 1044"/>
                <a:gd name="T3" fmla="*/ 19 h 680"/>
                <a:gd name="T4" fmla="*/ 973 w 1044"/>
                <a:gd name="T5" fmla="*/ 1 h 680"/>
                <a:gd name="T6" fmla="*/ 375 w 1044"/>
                <a:gd name="T7" fmla="*/ 69 h 680"/>
                <a:gd name="T8" fmla="*/ 358 w 1044"/>
                <a:gd name="T9" fmla="*/ 11 h 680"/>
                <a:gd name="T10" fmla="*/ 302 w 1044"/>
                <a:gd name="T11" fmla="*/ 27 h 680"/>
                <a:gd name="T12" fmla="*/ 324 w 1044"/>
                <a:gd name="T13" fmla="*/ 100 h 680"/>
                <a:gd name="T14" fmla="*/ 6 w 1044"/>
                <a:gd name="T15" fmla="*/ 564 h 680"/>
                <a:gd name="T16" fmla="*/ 4 w 1044"/>
                <a:gd name="T17" fmla="*/ 592 h 680"/>
                <a:gd name="T18" fmla="*/ 26 w 1044"/>
                <a:gd name="T19" fmla="*/ 609 h 680"/>
                <a:gd name="T20" fmla="*/ 515 w 1044"/>
                <a:gd name="T21" fmla="*/ 680 h 680"/>
                <a:gd name="T22" fmla="*/ 519 w 1044"/>
                <a:gd name="T23" fmla="*/ 680 h 680"/>
                <a:gd name="T24" fmla="*/ 540 w 1044"/>
                <a:gd name="T25" fmla="*/ 671 h 680"/>
                <a:gd name="T26" fmla="*/ 1034 w 1044"/>
                <a:gd name="T27" fmla="*/ 140 h 680"/>
                <a:gd name="T28" fmla="*/ 1040 w 1044"/>
                <a:gd name="T29" fmla="*/ 110 h 680"/>
                <a:gd name="T30" fmla="*/ 345 w 1044"/>
                <a:gd name="T31" fmla="*/ 172 h 680"/>
                <a:gd name="T32" fmla="*/ 478 w 1044"/>
                <a:gd name="T33" fmla="*/ 616 h 680"/>
                <a:gd name="T34" fmla="*/ 81 w 1044"/>
                <a:gd name="T35" fmla="*/ 559 h 680"/>
                <a:gd name="T36" fmla="*/ 345 w 1044"/>
                <a:gd name="T37" fmla="*/ 172 h 680"/>
                <a:gd name="T38" fmla="*/ 532 w 1044"/>
                <a:gd name="T39" fmla="*/ 594 h 680"/>
                <a:gd name="T40" fmla="*/ 392 w 1044"/>
                <a:gd name="T41" fmla="*/ 125 h 680"/>
                <a:gd name="T42" fmla="*/ 958 w 1044"/>
                <a:gd name="T43" fmla="*/ 62 h 680"/>
                <a:gd name="T44" fmla="*/ 979 w 1044"/>
                <a:gd name="T45" fmla="*/ 114 h 680"/>
                <a:gd name="T46" fmla="*/ 532 w 1044"/>
                <a:gd name="T47" fmla="*/ 594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44" h="680">
                  <a:moveTo>
                    <a:pt x="1040" y="110"/>
                  </a:moveTo>
                  <a:cubicBezTo>
                    <a:pt x="1004" y="19"/>
                    <a:pt x="1004" y="19"/>
                    <a:pt x="1004" y="19"/>
                  </a:cubicBezTo>
                  <a:cubicBezTo>
                    <a:pt x="999" y="7"/>
                    <a:pt x="986" y="0"/>
                    <a:pt x="973" y="1"/>
                  </a:cubicBezTo>
                  <a:cubicBezTo>
                    <a:pt x="375" y="69"/>
                    <a:pt x="375" y="69"/>
                    <a:pt x="375" y="69"/>
                  </a:cubicBezTo>
                  <a:cubicBezTo>
                    <a:pt x="358" y="11"/>
                    <a:pt x="358" y="11"/>
                    <a:pt x="358" y="11"/>
                  </a:cubicBezTo>
                  <a:cubicBezTo>
                    <a:pt x="302" y="27"/>
                    <a:pt x="302" y="27"/>
                    <a:pt x="302" y="27"/>
                  </a:cubicBezTo>
                  <a:cubicBezTo>
                    <a:pt x="324" y="100"/>
                    <a:pt x="324" y="100"/>
                    <a:pt x="324" y="100"/>
                  </a:cubicBezTo>
                  <a:cubicBezTo>
                    <a:pt x="6" y="564"/>
                    <a:pt x="6" y="564"/>
                    <a:pt x="6" y="564"/>
                  </a:cubicBezTo>
                  <a:cubicBezTo>
                    <a:pt x="1" y="572"/>
                    <a:pt x="0" y="583"/>
                    <a:pt x="4" y="592"/>
                  </a:cubicBezTo>
                  <a:cubicBezTo>
                    <a:pt x="8" y="602"/>
                    <a:pt x="16" y="608"/>
                    <a:pt x="26" y="609"/>
                  </a:cubicBezTo>
                  <a:cubicBezTo>
                    <a:pt x="515" y="680"/>
                    <a:pt x="515" y="680"/>
                    <a:pt x="515" y="680"/>
                  </a:cubicBezTo>
                  <a:cubicBezTo>
                    <a:pt x="516" y="680"/>
                    <a:pt x="518" y="680"/>
                    <a:pt x="519" y="680"/>
                  </a:cubicBezTo>
                  <a:cubicBezTo>
                    <a:pt x="527" y="680"/>
                    <a:pt x="535" y="677"/>
                    <a:pt x="540" y="671"/>
                  </a:cubicBezTo>
                  <a:cubicBezTo>
                    <a:pt x="1034" y="140"/>
                    <a:pt x="1034" y="140"/>
                    <a:pt x="1034" y="140"/>
                  </a:cubicBezTo>
                  <a:cubicBezTo>
                    <a:pt x="1042" y="132"/>
                    <a:pt x="1044" y="120"/>
                    <a:pt x="1040" y="110"/>
                  </a:cubicBezTo>
                  <a:close/>
                  <a:moveTo>
                    <a:pt x="345" y="172"/>
                  </a:moveTo>
                  <a:cubicBezTo>
                    <a:pt x="478" y="616"/>
                    <a:pt x="478" y="616"/>
                    <a:pt x="478" y="616"/>
                  </a:cubicBezTo>
                  <a:cubicBezTo>
                    <a:pt x="81" y="559"/>
                    <a:pt x="81" y="559"/>
                    <a:pt x="81" y="559"/>
                  </a:cubicBezTo>
                  <a:lnTo>
                    <a:pt x="345" y="172"/>
                  </a:lnTo>
                  <a:close/>
                  <a:moveTo>
                    <a:pt x="532" y="594"/>
                  </a:moveTo>
                  <a:cubicBezTo>
                    <a:pt x="392" y="125"/>
                    <a:pt x="392" y="125"/>
                    <a:pt x="392" y="125"/>
                  </a:cubicBezTo>
                  <a:cubicBezTo>
                    <a:pt x="958" y="62"/>
                    <a:pt x="958" y="62"/>
                    <a:pt x="958" y="62"/>
                  </a:cubicBezTo>
                  <a:cubicBezTo>
                    <a:pt x="979" y="114"/>
                    <a:pt x="979" y="114"/>
                    <a:pt x="979" y="114"/>
                  </a:cubicBezTo>
                  <a:lnTo>
                    <a:pt x="532" y="594"/>
                  </a:lnTo>
                  <a:close/>
                </a:path>
              </a:pathLst>
            </a:custGeom>
            <a:solidFill>
              <a:srgbClr val="48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4"/>
            <p:cNvSpPr>
              <a:spLocks/>
            </p:cNvSpPr>
            <p:nvPr/>
          </p:nvSpPr>
          <p:spPr bwMode="auto">
            <a:xfrm>
              <a:off x="4546" y="2072"/>
              <a:ext cx="362" cy="609"/>
            </a:xfrm>
            <a:custGeom>
              <a:avLst/>
              <a:gdLst>
                <a:gd name="T0" fmla="*/ 234 w 362"/>
                <a:gd name="T1" fmla="*/ 609 h 609"/>
                <a:gd name="T2" fmla="*/ 0 w 362"/>
                <a:gd name="T3" fmla="*/ 53 h 609"/>
                <a:gd name="T4" fmla="*/ 128 w 362"/>
                <a:gd name="T5" fmla="*/ 0 h 609"/>
                <a:gd name="T6" fmla="*/ 362 w 362"/>
                <a:gd name="T7" fmla="*/ 556 h 609"/>
                <a:gd name="T8" fmla="*/ 234 w 362"/>
                <a:gd name="T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2" h="609">
                  <a:moveTo>
                    <a:pt x="234" y="609"/>
                  </a:moveTo>
                  <a:lnTo>
                    <a:pt x="0" y="53"/>
                  </a:lnTo>
                  <a:lnTo>
                    <a:pt x="128" y="0"/>
                  </a:lnTo>
                  <a:lnTo>
                    <a:pt x="362" y="556"/>
                  </a:lnTo>
                  <a:lnTo>
                    <a:pt x="234" y="609"/>
                  </a:lnTo>
                  <a:close/>
                </a:path>
              </a:pathLst>
            </a:custGeom>
            <a:solidFill>
              <a:srgbClr val="48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5"/>
            <p:cNvSpPr>
              <a:spLocks/>
            </p:cNvSpPr>
            <p:nvPr/>
          </p:nvSpPr>
          <p:spPr bwMode="auto">
            <a:xfrm>
              <a:off x="4572" y="2181"/>
              <a:ext cx="807" cy="1460"/>
            </a:xfrm>
            <a:custGeom>
              <a:avLst/>
              <a:gdLst>
                <a:gd name="T0" fmla="*/ 336 w 341"/>
                <a:gd name="T1" fmla="*/ 585 h 617"/>
                <a:gd name="T2" fmla="*/ 214 w 341"/>
                <a:gd name="T3" fmla="*/ 362 h 617"/>
                <a:gd name="T4" fmla="*/ 60 w 341"/>
                <a:gd name="T5" fmla="*/ 0 h 617"/>
                <a:gd name="T6" fmla="*/ 0 w 341"/>
                <a:gd name="T7" fmla="*/ 7 h 617"/>
                <a:gd name="T8" fmla="*/ 162 w 341"/>
                <a:gd name="T9" fmla="*/ 375 h 617"/>
                <a:gd name="T10" fmla="*/ 303 w 341"/>
                <a:gd name="T11" fmla="*/ 607 h 617"/>
                <a:gd name="T12" fmla="*/ 320 w 341"/>
                <a:gd name="T13" fmla="*/ 617 h 617"/>
                <a:gd name="T14" fmla="*/ 329 w 341"/>
                <a:gd name="T15" fmla="*/ 614 h 617"/>
                <a:gd name="T16" fmla="*/ 336 w 341"/>
                <a:gd name="T17" fmla="*/ 585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617">
                  <a:moveTo>
                    <a:pt x="336" y="585"/>
                  </a:moveTo>
                  <a:cubicBezTo>
                    <a:pt x="336" y="585"/>
                    <a:pt x="232" y="396"/>
                    <a:pt x="214" y="362"/>
                  </a:cubicBezTo>
                  <a:cubicBezTo>
                    <a:pt x="201" y="336"/>
                    <a:pt x="108" y="113"/>
                    <a:pt x="6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4" y="109"/>
                    <a:pt x="142" y="334"/>
                    <a:pt x="162" y="375"/>
                  </a:cubicBezTo>
                  <a:cubicBezTo>
                    <a:pt x="189" y="428"/>
                    <a:pt x="303" y="607"/>
                    <a:pt x="303" y="607"/>
                  </a:cubicBezTo>
                  <a:cubicBezTo>
                    <a:pt x="307" y="613"/>
                    <a:pt x="313" y="617"/>
                    <a:pt x="320" y="617"/>
                  </a:cubicBezTo>
                  <a:cubicBezTo>
                    <a:pt x="323" y="617"/>
                    <a:pt x="326" y="616"/>
                    <a:pt x="329" y="614"/>
                  </a:cubicBezTo>
                  <a:cubicBezTo>
                    <a:pt x="338" y="608"/>
                    <a:pt x="341" y="595"/>
                    <a:pt x="336" y="585"/>
                  </a:cubicBezTo>
                  <a:close/>
                </a:path>
              </a:pathLst>
            </a:custGeom>
            <a:solidFill>
              <a:srgbClr val="48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Oval 16"/>
            <p:cNvSpPr>
              <a:spLocks noChangeArrowheads="1"/>
            </p:cNvSpPr>
            <p:nvPr/>
          </p:nvSpPr>
          <p:spPr bwMode="auto">
            <a:xfrm>
              <a:off x="3292" y="3454"/>
              <a:ext cx="502" cy="499"/>
            </a:xfrm>
            <a:prstGeom prst="ellipse">
              <a:avLst/>
            </a:prstGeom>
            <a:solidFill>
              <a:srgbClr val="48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7"/>
            <p:cNvSpPr>
              <a:spLocks/>
            </p:cNvSpPr>
            <p:nvPr/>
          </p:nvSpPr>
          <p:spPr bwMode="auto">
            <a:xfrm>
              <a:off x="3188" y="3878"/>
              <a:ext cx="469" cy="276"/>
            </a:xfrm>
            <a:custGeom>
              <a:avLst/>
              <a:gdLst>
                <a:gd name="T0" fmla="*/ 3 w 198"/>
                <a:gd name="T1" fmla="*/ 39 h 117"/>
                <a:gd name="T2" fmla="*/ 14 w 198"/>
                <a:gd name="T3" fmla="*/ 62 h 117"/>
                <a:gd name="T4" fmla="*/ 164 w 198"/>
                <a:gd name="T5" fmla="*/ 114 h 117"/>
                <a:gd name="T6" fmla="*/ 186 w 198"/>
                <a:gd name="T7" fmla="*/ 103 h 117"/>
                <a:gd name="T8" fmla="*/ 195 w 198"/>
                <a:gd name="T9" fmla="*/ 78 h 117"/>
                <a:gd name="T10" fmla="*/ 184 w 198"/>
                <a:gd name="T11" fmla="*/ 55 h 117"/>
                <a:gd name="T12" fmla="*/ 35 w 198"/>
                <a:gd name="T13" fmla="*/ 3 h 117"/>
                <a:gd name="T14" fmla="*/ 12 w 198"/>
                <a:gd name="T15" fmla="*/ 14 h 117"/>
                <a:gd name="T16" fmla="*/ 3 w 198"/>
                <a:gd name="T17" fmla="*/ 3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117">
                  <a:moveTo>
                    <a:pt x="3" y="39"/>
                  </a:moveTo>
                  <a:cubicBezTo>
                    <a:pt x="0" y="49"/>
                    <a:pt x="5" y="59"/>
                    <a:pt x="14" y="62"/>
                  </a:cubicBezTo>
                  <a:cubicBezTo>
                    <a:pt x="164" y="114"/>
                    <a:pt x="164" y="114"/>
                    <a:pt x="164" y="114"/>
                  </a:cubicBezTo>
                  <a:cubicBezTo>
                    <a:pt x="173" y="117"/>
                    <a:pt x="183" y="112"/>
                    <a:pt x="186" y="103"/>
                  </a:cubicBezTo>
                  <a:cubicBezTo>
                    <a:pt x="195" y="78"/>
                    <a:pt x="195" y="78"/>
                    <a:pt x="195" y="78"/>
                  </a:cubicBezTo>
                  <a:cubicBezTo>
                    <a:pt x="198" y="68"/>
                    <a:pt x="193" y="58"/>
                    <a:pt x="184" y="55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25" y="0"/>
                    <a:pt x="15" y="5"/>
                    <a:pt x="12" y="14"/>
                  </a:cubicBezTo>
                  <a:lnTo>
                    <a:pt x="3" y="39"/>
                  </a:lnTo>
                  <a:close/>
                </a:path>
              </a:pathLst>
            </a:custGeom>
            <a:solidFill>
              <a:srgbClr val="48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8"/>
            <p:cNvSpPr>
              <a:spLocks/>
            </p:cNvSpPr>
            <p:nvPr/>
          </p:nvSpPr>
          <p:spPr bwMode="auto">
            <a:xfrm>
              <a:off x="3380" y="3968"/>
              <a:ext cx="102" cy="101"/>
            </a:xfrm>
            <a:custGeom>
              <a:avLst/>
              <a:gdLst>
                <a:gd name="T0" fmla="*/ 0 w 43"/>
                <a:gd name="T1" fmla="*/ 22 h 43"/>
                <a:gd name="T2" fmla="*/ 22 w 43"/>
                <a:gd name="T3" fmla="*/ 42 h 43"/>
                <a:gd name="T4" fmla="*/ 42 w 43"/>
                <a:gd name="T5" fmla="*/ 20 h 43"/>
                <a:gd name="T6" fmla="*/ 20 w 43"/>
                <a:gd name="T7" fmla="*/ 0 h 43"/>
                <a:gd name="T8" fmla="*/ 0 w 43"/>
                <a:gd name="T9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cubicBezTo>
                    <a:pt x="1" y="34"/>
                    <a:pt x="11" y="43"/>
                    <a:pt x="22" y="42"/>
                  </a:cubicBezTo>
                  <a:cubicBezTo>
                    <a:pt x="34" y="42"/>
                    <a:pt x="43" y="32"/>
                    <a:pt x="42" y="20"/>
                  </a:cubicBezTo>
                  <a:cubicBezTo>
                    <a:pt x="42" y="9"/>
                    <a:pt x="32" y="0"/>
                    <a:pt x="20" y="0"/>
                  </a:cubicBezTo>
                  <a:cubicBezTo>
                    <a:pt x="9" y="1"/>
                    <a:pt x="0" y="10"/>
                    <a:pt x="0" y="22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9"/>
            <p:cNvSpPr>
              <a:spLocks/>
            </p:cNvSpPr>
            <p:nvPr/>
          </p:nvSpPr>
          <p:spPr bwMode="auto">
            <a:xfrm>
              <a:off x="4023" y="875"/>
              <a:ext cx="421" cy="421"/>
            </a:xfrm>
            <a:custGeom>
              <a:avLst/>
              <a:gdLst>
                <a:gd name="T0" fmla="*/ 7 w 178"/>
                <a:gd name="T1" fmla="*/ 78 h 178"/>
                <a:gd name="T2" fmla="*/ 4 w 178"/>
                <a:gd name="T3" fmla="*/ 97 h 178"/>
                <a:gd name="T4" fmla="*/ 54 w 178"/>
                <a:gd name="T5" fmla="*/ 170 h 178"/>
                <a:gd name="T6" fmla="*/ 72 w 178"/>
                <a:gd name="T7" fmla="*/ 174 h 178"/>
                <a:gd name="T8" fmla="*/ 171 w 178"/>
                <a:gd name="T9" fmla="*/ 100 h 178"/>
                <a:gd name="T10" fmla="*/ 174 w 178"/>
                <a:gd name="T11" fmla="*/ 81 h 178"/>
                <a:gd name="T12" fmla="*/ 124 w 178"/>
                <a:gd name="T13" fmla="*/ 8 h 178"/>
                <a:gd name="T14" fmla="*/ 105 w 178"/>
                <a:gd name="T15" fmla="*/ 4 h 178"/>
                <a:gd name="T16" fmla="*/ 7 w 178"/>
                <a:gd name="T17" fmla="*/ 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178">
                  <a:moveTo>
                    <a:pt x="7" y="78"/>
                  </a:moveTo>
                  <a:cubicBezTo>
                    <a:pt x="1" y="83"/>
                    <a:pt x="0" y="91"/>
                    <a:pt x="4" y="97"/>
                  </a:cubicBezTo>
                  <a:cubicBezTo>
                    <a:pt x="54" y="170"/>
                    <a:pt x="54" y="170"/>
                    <a:pt x="54" y="170"/>
                  </a:cubicBezTo>
                  <a:cubicBezTo>
                    <a:pt x="58" y="177"/>
                    <a:pt x="67" y="178"/>
                    <a:pt x="72" y="174"/>
                  </a:cubicBezTo>
                  <a:cubicBezTo>
                    <a:pt x="171" y="100"/>
                    <a:pt x="171" y="100"/>
                    <a:pt x="171" y="100"/>
                  </a:cubicBezTo>
                  <a:cubicBezTo>
                    <a:pt x="176" y="95"/>
                    <a:pt x="178" y="87"/>
                    <a:pt x="174" y="81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19" y="1"/>
                    <a:pt x="111" y="0"/>
                    <a:pt x="105" y="4"/>
                  </a:cubicBezTo>
                  <a:lnTo>
                    <a:pt x="7" y="78"/>
                  </a:lnTo>
                  <a:close/>
                </a:path>
              </a:pathLst>
            </a:cu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0"/>
            <p:cNvSpPr>
              <a:spLocks/>
            </p:cNvSpPr>
            <p:nvPr/>
          </p:nvSpPr>
          <p:spPr bwMode="auto">
            <a:xfrm>
              <a:off x="4033" y="9"/>
              <a:ext cx="880" cy="921"/>
            </a:xfrm>
            <a:custGeom>
              <a:avLst/>
              <a:gdLst>
                <a:gd name="T0" fmla="*/ 3 w 372"/>
                <a:gd name="T1" fmla="*/ 190 h 389"/>
                <a:gd name="T2" fmla="*/ 182 w 372"/>
                <a:gd name="T3" fmla="*/ 387 h 389"/>
                <a:gd name="T4" fmla="*/ 370 w 372"/>
                <a:gd name="T5" fmla="*/ 199 h 389"/>
                <a:gd name="T6" fmla="*/ 191 w 372"/>
                <a:gd name="T7" fmla="*/ 3 h 389"/>
                <a:gd name="T8" fmla="*/ 3 w 372"/>
                <a:gd name="T9" fmla="*/ 19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389">
                  <a:moveTo>
                    <a:pt x="3" y="190"/>
                  </a:moveTo>
                  <a:cubicBezTo>
                    <a:pt x="0" y="296"/>
                    <a:pt x="80" y="384"/>
                    <a:pt x="182" y="387"/>
                  </a:cubicBezTo>
                  <a:cubicBezTo>
                    <a:pt x="283" y="389"/>
                    <a:pt x="367" y="305"/>
                    <a:pt x="370" y="199"/>
                  </a:cubicBezTo>
                  <a:cubicBezTo>
                    <a:pt x="372" y="93"/>
                    <a:pt x="292" y="5"/>
                    <a:pt x="191" y="3"/>
                  </a:cubicBezTo>
                  <a:cubicBezTo>
                    <a:pt x="90" y="0"/>
                    <a:pt x="6" y="84"/>
                    <a:pt x="3" y="190"/>
                  </a:cubicBezTo>
                  <a:close/>
                </a:path>
              </a:pathLst>
            </a:cu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1"/>
            <p:cNvSpPr>
              <a:spLocks/>
            </p:cNvSpPr>
            <p:nvPr/>
          </p:nvSpPr>
          <p:spPr bwMode="auto">
            <a:xfrm>
              <a:off x="4265" y="158"/>
              <a:ext cx="648" cy="989"/>
            </a:xfrm>
            <a:custGeom>
              <a:avLst/>
              <a:gdLst>
                <a:gd name="T0" fmla="*/ 2 w 274"/>
                <a:gd name="T1" fmla="*/ 254 h 418"/>
                <a:gd name="T2" fmla="*/ 111 w 274"/>
                <a:gd name="T3" fmla="*/ 415 h 418"/>
                <a:gd name="T4" fmla="*/ 146 w 274"/>
                <a:gd name="T5" fmla="*/ 416 h 418"/>
                <a:gd name="T6" fmla="*/ 267 w 274"/>
                <a:gd name="T7" fmla="*/ 264 h 418"/>
                <a:gd name="T8" fmla="*/ 272 w 274"/>
                <a:gd name="T9" fmla="*/ 128 h 418"/>
                <a:gd name="T10" fmla="*/ 162 w 274"/>
                <a:gd name="T11" fmla="*/ 4 h 418"/>
                <a:gd name="T12" fmla="*/ 126 w 274"/>
                <a:gd name="T13" fmla="*/ 3 h 418"/>
                <a:gd name="T14" fmla="*/ 7 w 274"/>
                <a:gd name="T15" fmla="*/ 118 h 418"/>
                <a:gd name="T16" fmla="*/ 2 w 274"/>
                <a:gd name="T17" fmla="*/ 254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418">
                  <a:moveTo>
                    <a:pt x="2" y="254"/>
                  </a:moveTo>
                  <a:cubicBezTo>
                    <a:pt x="0" y="320"/>
                    <a:pt x="47" y="412"/>
                    <a:pt x="111" y="415"/>
                  </a:cubicBezTo>
                  <a:cubicBezTo>
                    <a:pt x="146" y="416"/>
                    <a:pt x="146" y="416"/>
                    <a:pt x="146" y="416"/>
                  </a:cubicBezTo>
                  <a:cubicBezTo>
                    <a:pt x="210" y="418"/>
                    <a:pt x="264" y="330"/>
                    <a:pt x="267" y="264"/>
                  </a:cubicBezTo>
                  <a:cubicBezTo>
                    <a:pt x="272" y="128"/>
                    <a:pt x="272" y="128"/>
                    <a:pt x="272" y="128"/>
                  </a:cubicBezTo>
                  <a:cubicBezTo>
                    <a:pt x="274" y="62"/>
                    <a:pt x="225" y="6"/>
                    <a:pt x="162" y="4"/>
                  </a:cubicBezTo>
                  <a:cubicBezTo>
                    <a:pt x="126" y="3"/>
                    <a:pt x="126" y="3"/>
                    <a:pt x="126" y="3"/>
                  </a:cubicBezTo>
                  <a:cubicBezTo>
                    <a:pt x="63" y="0"/>
                    <a:pt x="10" y="52"/>
                    <a:pt x="7" y="118"/>
                  </a:cubicBezTo>
                  <a:lnTo>
                    <a:pt x="2" y="254"/>
                  </a:lnTo>
                  <a:close/>
                </a:path>
              </a:pathLst>
            </a:cu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2"/>
            <p:cNvSpPr>
              <a:spLocks/>
            </p:cNvSpPr>
            <p:nvPr/>
          </p:nvSpPr>
          <p:spPr bwMode="auto">
            <a:xfrm>
              <a:off x="4023" y="648"/>
              <a:ext cx="748" cy="511"/>
            </a:xfrm>
            <a:custGeom>
              <a:avLst/>
              <a:gdLst>
                <a:gd name="T0" fmla="*/ 0 w 316"/>
                <a:gd name="T1" fmla="*/ 25 h 216"/>
                <a:gd name="T2" fmla="*/ 217 w 316"/>
                <a:gd name="T3" fmla="*/ 206 h 216"/>
                <a:gd name="T4" fmla="*/ 177 w 316"/>
                <a:gd name="T5" fmla="*/ 0 h 216"/>
                <a:gd name="T6" fmla="*/ 0 w 316"/>
                <a:gd name="T7" fmla="*/ 2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6" h="216">
                  <a:moveTo>
                    <a:pt x="0" y="25"/>
                  </a:moveTo>
                  <a:cubicBezTo>
                    <a:pt x="0" y="25"/>
                    <a:pt x="118" y="216"/>
                    <a:pt x="217" y="206"/>
                  </a:cubicBezTo>
                  <a:cubicBezTo>
                    <a:pt x="316" y="196"/>
                    <a:pt x="177" y="0"/>
                    <a:pt x="177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3"/>
            <p:cNvSpPr>
              <a:spLocks/>
            </p:cNvSpPr>
            <p:nvPr/>
          </p:nvSpPr>
          <p:spPr bwMode="auto">
            <a:xfrm>
              <a:off x="3846" y="-54"/>
              <a:ext cx="1098" cy="984"/>
            </a:xfrm>
            <a:custGeom>
              <a:avLst/>
              <a:gdLst>
                <a:gd name="T0" fmla="*/ 94 w 464"/>
                <a:gd name="T1" fmla="*/ 61 h 416"/>
                <a:gd name="T2" fmla="*/ 283 w 464"/>
                <a:gd name="T3" fmla="*/ 6 h 416"/>
                <a:gd name="T4" fmla="*/ 464 w 464"/>
                <a:gd name="T5" fmla="*/ 151 h 416"/>
                <a:gd name="T6" fmla="*/ 186 w 464"/>
                <a:gd name="T7" fmla="*/ 104 h 416"/>
                <a:gd name="T8" fmla="*/ 147 w 464"/>
                <a:gd name="T9" fmla="*/ 416 h 416"/>
                <a:gd name="T10" fmla="*/ 94 w 464"/>
                <a:gd name="T11" fmla="*/ 6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4" h="416">
                  <a:moveTo>
                    <a:pt x="94" y="61"/>
                  </a:moveTo>
                  <a:cubicBezTo>
                    <a:pt x="156" y="2"/>
                    <a:pt x="223" y="0"/>
                    <a:pt x="283" y="6"/>
                  </a:cubicBezTo>
                  <a:cubicBezTo>
                    <a:pt x="412" y="20"/>
                    <a:pt x="464" y="151"/>
                    <a:pt x="464" y="151"/>
                  </a:cubicBezTo>
                  <a:cubicBezTo>
                    <a:pt x="357" y="197"/>
                    <a:pt x="186" y="104"/>
                    <a:pt x="186" y="104"/>
                  </a:cubicBezTo>
                  <a:cubicBezTo>
                    <a:pt x="186" y="104"/>
                    <a:pt x="256" y="247"/>
                    <a:pt x="147" y="416"/>
                  </a:cubicBezTo>
                  <a:cubicBezTo>
                    <a:pt x="26" y="321"/>
                    <a:pt x="0" y="153"/>
                    <a:pt x="94" y="61"/>
                  </a:cubicBezTo>
                  <a:close/>
                </a:path>
              </a:pathLst>
            </a:custGeom>
            <a:solidFill>
              <a:srgbClr val="7A4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4"/>
            <p:cNvSpPr>
              <a:spLocks/>
            </p:cNvSpPr>
            <p:nvPr/>
          </p:nvSpPr>
          <p:spPr bwMode="auto">
            <a:xfrm>
              <a:off x="3500" y="326"/>
              <a:ext cx="1020" cy="864"/>
            </a:xfrm>
            <a:custGeom>
              <a:avLst/>
              <a:gdLst>
                <a:gd name="T0" fmla="*/ 186 w 431"/>
                <a:gd name="T1" fmla="*/ 1 h 365"/>
                <a:gd name="T2" fmla="*/ 132 w 431"/>
                <a:gd name="T3" fmla="*/ 175 h 365"/>
                <a:gd name="T4" fmla="*/ 0 w 431"/>
                <a:gd name="T5" fmla="*/ 212 h 365"/>
                <a:gd name="T6" fmla="*/ 304 w 431"/>
                <a:gd name="T7" fmla="*/ 249 h 365"/>
                <a:gd name="T8" fmla="*/ 186 w 431"/>
                <a:gd name="T9" fmla="*/ 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365">
                  <a:moveTo>
                    <a:pt x="186" y="1"/>
                  </a:moveTo>
                  <a:cubicBezTo>
                    <a:pt x="186" y="1"/>
                    <a:pt x="186" y="138"/>
                    <a:pt x="132" y="175"/>
                  </a:cubicBezTo>
                  <a:cubicBezTo>
                    <a:pt x="95" y="200"/>
                    <a:pt x="0" y="212"/>
                    <a:pt x="0" y="212"/>
                  </a:cubicBezTo>
                  <a:cubicBezTo>
                    <a:pt x="0" y="212"/>
                    <a:pt x="229" y="365"/>
                    <a:pt x="304" y="249"/>
                  </a:cubicBezTo>
                  <a:cubicBezTo>
                    <a:pt x="431" y="53"/>
                    <a:pt x="188" y="0"/>
                    <a:pt x="186" y="1"/>
                  </a:cubicBezTo>
                  <a:close/>
                </a:path>
              </a:pathLst>
            </a:custGeom>
            <a:solidFill>
              <a:srgbClr val="7A4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5"/>
            <p:cNvSpPr>
              <a:spLocks/>
            </p:cNvSpPr>
            <p:nvPr/>
          </p:nvSpPr>
          <p:spPr bwMode="auto">
            <a:xfrm>
              <a:off x="4175" y="518"/>
              <a:ext cx="194" cy="222"/>
            </a:xfrm>
            <a:custGeom>
              <a:avLst/>
              <a:gdLst>
                <a:gd name="T0" fmla="*/ 1 w 82"/>
                <a:gd name="T1" fmla="*/ 46 h 94"/>
                <a:gd name="T2" fmla="*/ 39 w 82"/>
                <a:gd name="T3" fmla="*/ 93 h 94"/>
                <a:gd name="T4" fmla="*/ 81 w 82"/>
                <a:gd name="T5" fmla="*/ 49 h 94"/>
                <a:gd name="T6" fmla="*/ 43 w 82"/>
                <a:gd name="T7" fmla="*/ 1 h 94"/>
                <a:gd name="T8" fmla="*/ 1 w 82"/>
                <a:gd name="T9" fmla="*/ 4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94">
                  <a:moveTo>
                    <a:pt x="1" y="46"/>
                  </a:moveTo>
                  <a:cubicBezTo>
                    <a:pt x="0" y="71"/>
                    <a:pt x="17" y="93"/>
                    <a:pt x="39" y="93"/>
                  </a:cubicBezTo>
                  <a:cubicBezTo>
                    <a:pt x="62" y="94"/>
                    <a:pt x="80" y="74"/>
                    <a:pt x="81" y="49"/>
                  </a:cubicBezTo>
                  <a:cubicBezTo>
                    <a:pt x="82" y="23"/>
                    <a:pt x="65" y="2"/>
                    <a:pt x="43" y="1"/>
                  </a:cubicBezTo>
                  <a:cubicBezTo>
                    <a:pt x="21" y="0"/>
                    <a:pt x="2" y="20"/>
                    <a:pt x="1" y="46"/>
                  </a:cubicBezTo>
                  <a:close/>
                </a:path>
              </a:pathLst>
            </a:cu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6"/>
            <p:cNvSpPr>
              <a:spLocks/>
            </p:cNvSpPr>
            <p:nvPr/>
          </p:nvSpPr>
          <p:spPr bwMode="auto">
            <a:xfrm>
              <a:off x="3235" y="2046"/>
              <a:ext cx="592" cy="635"/>
            </a:xfrm>
            <a:custGeom>
              <a:avLst/>
              <a:gdLst>
                <a:gd name="T0" fmla="*/ 225 w 250"/>
                <a:gd name="T1" fmla="*/ 149 h 268"/>
                <a:gd name="T2" fmla="*/ 211 w 250"/>
                <a:gd name="T3" fmla="*/ 248 h 268"/>
                <a:gd name="T4" fmla="*/ 118 w 250"/>
                <a:gd name="T5" fmla="*/ 232 h 268"/>
                <a:gd name="T6" fmla="*/ 0 w 250"/>
                <a:gd name="T7" fmla="*/ 88 h 268"/>
                <a:gd name="T8" fmla="*/ 0 w 250"/>
                <a:gd name="T9" fmla="*/ 87 h 268"/>
                <a:gd name="T10" fmla="*/ 103 w 250"/>
                <a:gd name="T11" fmla="*/ 0 h 268"/>
                <a:gd name="T12" fmla="*/ 104 w 250"/>
                <a:gd name="T13" fmla="*/ 0 h 268"/>
                <a:gd name="T14" fmla="*/ 225 w 250"/>
                <a:gd name="T15" fmla="*/ 14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0" h="268">
                  <a:moveTo>
                    <a:pt x="225" y="149"/>
                  </a:moveTo>
                  <a:cubicBezTo>
                    <a:pt x="250" y="180"/>
                    <a:pt x="244" y="225"/>
                    <a:pt x="211" y="248"/>
                  </a:cubicBezTo>
                  <a:cubicBezTo>
                    <a:pt x="181" y="268"/>
                    <a:pt x="141" y="260"/>
                    <a:pt x="118" y="232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7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0"/>
                    <a:pt x="103" y="0"/>
                    <a:pt x="104" y="0"/>
                  </a:cubicBezTo>
                  <a:lnTo>
                    <a:pt x="225" y="149"/>
                  </a:lnTo>
                  <a:close/>
                </a:path>
              </a:pathLst>
            </a:cu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7"/>
            <p:cNvSpPr>
              <a:spLocks/>
            </p:cNvSpPr>
            <p:nvPr/>
          </p:nvSpPr>
          <p:spPr bwMode="auto">
            <a:xfrm>
              <a:off x="2873" y="965"/>
              <a:ext cx="1418" cy="835"/>
            </a:xfrm>
            <a:custGeom>
              <a:avLst/>
              <a:gdLst>
                <a:gd name="T0" fmla="*/ 25 w 599"/>
                <a:gd name="T1" fmla="*/ 137 h 353"/>
                <a:gd name="T2" fmla="*/ 203 w 599"/>
                <a:gd name="T3" fmla="*/ 119 h 353"/>
                <a:gd name="T4" fmla="*/ 440 w 599"/>
                <a:gd name="T5" fmla="*/ 17 h 353"/>
                <a:gd name="T6" fmla="*/ 582 w 599"/>
                <a:gd name="T7" fmla="*/ 98 h 353"/>
                <a:gd name="T8" fmla="*/ 503 w 599"/>
                <a:gd name="T9" fmla="*/ 252 h 353"/>
                <a:gd name="T10" fmla="*/ 254 w 599"/>
                <a:gd name="T11" fmla="*/ 252 h 353"/>
                <a:gd name="T12" fmla="*/ 156 w 599"/>
                <a:gd name="T13" fmla="*/ 353 h 353"/>
                <a:gd name="T14" fmla="*/ 0 w 599"/>
                <a:gd name="T15" fmla="*/ 148 h 353"/>
                <a:gd name="T16" fmla="*/ 25 w 599"/>
                <a:gd name="T17" fmla="*/ 137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9" h="353">
                  <a:moveTo>
                    <a:pt x="25" y="137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440" y="17"/>
                    <a:pt x="440" y="17"/>
                    <a:pt x="440" y="17"/>
                  </a:cubicBezTo>
                  <a:cubicBezTo>
                    <a:pt x="501" y="0"/>
                    <a:pt x="565" y="36"/>
                    <a:pt x="582" y="98"/>
                  </a:cubicBezTo>
                  <a:cubicBezTo>
                    <a:pt x="599" y="159"/>
                    <a:pt x="578" y="235"/>
                    <a:pt x="503" y="252"/>
                  </a:cubicBezTo>
                  <a:cubicBezTo>
                    <a:pt x="254" y="252"/>
                    <a:pt x="254" y="252"/>
                    <a:pt x="254" y="252"/>
                  </a:cubicBezTo>
                  <a:cubicBezTo>
                    <a:pt x="156" y="353"/>
                    <a:pt x="156" y="353"/>
                    <a:pt x="156" y="35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8" y="143"/>
                    <a:pt x="16" y="139"/>
                    <a:pt x="25" y="137"/>
                  </a:cubicBezTo>
                  <a:close/>
                </a:path>
              </a:pathLst>
            </a:custGeom>
            <a:solidFill>
              <a:srgbClr val="E05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8"/>
            <p:cNvSpPr>
              <a:spLocks/>
            </p:cNvSpPr>
            <p:nvPr/>
          </p:nvSpPr>
          <p:spPr bwMode="auto">
            <a:xfrm>
              <a:off x="3981" y="1145"/>
              <a:ext cx="296" cy="1027"/>
            </a:xfrm>
            <a:custGeom>
              <a:avLst/>
              <a:gdLst>
                <a:gd name="T0" fmla="*/ 71 w 125"/>
                <a:gd name="T1" fmla="*/ 1 h 434"/>
                <a:gd name="T2" fmla="*/ 13 w 125"/>
                <a:gd name="T3" fmla="*/ 54 h 434"/>
                <a:gd name="T4" fmla="*/ 1 w 125"/>
                <a:gd name="T5" fmla="*/ 376 h 434"/>
                <a:gd name="T6" fmla="*/ 54 w 125"/>
                <a:gd name="T7" fmla="*/ 433 h 434"/>
                <a:gd name="T8" fmla="*/ 54 w 125"/>
                <a:gd name="T9" fmla="*/ 433 h 434"/>
                <a:gd name="T10" fmla="*/ 112 w 125"/>
                <a:gd name="T11" fmla="*/ 380 h 434"/>
                <a:gd name="T12" fmla="*/ 124 w 125"/>
                <a:gd name="T13" fmla="*/ 58 h 434"/>
                <a:gd name="T14" fmla="*/ 71 w 125"/>
                <a:gd name="T15" fmla="*/ 1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434">
                  <a:moveTo>
                    <a:pt x="71" y="1"/>
                  </a:moveTo>
                  <a:cubicBezTo>
                    <a:pt x="40" y="0"/>
                    <a:pt x="14" y="24"/>
                    <a:pt x="13" y="54"/>
                  </a:cubicBezTo>
                  <a:cubicBezTo>
                    <a:pt x="1" y="376"/>
                    <a:pt x="1" y="376"/>
                    <a:pt x="1" y="376"/>
                  </a:cubicBezTo>
                  <a:cubicBezTo>
                    <a:pt x="0" y="406"/>
                    <a:pt x="24" y="432"/>
                    <a:pt x="54" y="433"/>
                  </a:cubicBezTo>
                  <a:cubicBezTo>
                    <a:pt x="54" y="433"/>
                    <a:pt x="54" y="433"/>
                    <a:pt x="54" y="433"/>
                  </a:cubicBezTo>
                  <a:cubicBezTo>
                    <a:pt x="85" y="434"/>
                    <a:pt x="110" y="410"/>
                    <a:pt x="112" y="380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5" y="28"/>
                    <a:pt x="101" y="2"/>
                    <a:pt x="71" y="1"/>
                  </a:cubicBezTo>
                  <a:close/>
                </a:path>
              </a:pathLst>
            </a:cu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9"/>
            <p:cNvSpPr>
              <a:spLocks/>
            </p:cNvSpPr>
            <p:nvPr/>
          </p:nvSpPr>
          <p:spPr bwMode="auto">
            <a:xfrm>
              <a:off x="4700" y="2151"/>
              <a:ext cx="296" cy="309"/>
            </a:xfrm>
            <a:custGeom>
              <a:avLst/>
              <a:gdLst>
                <a:gd name="T0" fmla="*/ 81 w 125"/>
                <a:gd name="T1" fmla="*/ 16 h 131"/>
                <a:gd name="T2" fmla="*/ 115 w 125"/>
                <a:gd name="T3" fmla="*/ 87 h 131"/>
                <a:gd name="T4" fmla="*/ 45 w 125"/>
                <a:gd name="T5" fmla="*/ 121 h 131"/>
                <a:gd name="T6" fmla="*/ 0 w 125"/>
                <a:gd name="T7" fmla="*/ 106 h 131"/>
                <a:gd name="T8" fmla="*/ 33 w 125"/>
                <a:gd name="T9" fmla="*/ 0 h 131"/>
                <a:gd name="T10" fmla="*/ 81 w 125"/>
                <a:gd name="T11" fmla="*/ 1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131">
                  <a:moveTo>
                    <a:pt x="81" y="16"/>
                  </a:moveTo>
                  <a:cubicBezTo>
                    <a:pt x="110" y="26"/>
                    <a:pt x="125" y="58"/>
                    <a:pt x="115" y="87"/>
                  </a:cubicBezTo>
                  <a:cubicBezTo>
                    <a:pt x="106" y="115"/>
                    <a:pt x="74" y="131"/>
                    <a:pt x="45" y="121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81" y="16"/>
                  </a:lnTo>
                  <a:close/>
                </a:path>
              </a:pathLst>
            </a:cu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30"/>
            <p:cNvSpPr>
              <a:spLocks/>
            </p:cNvSpPr>
            <p:nvPr/>
          </p:nvSpPr>
          <p:spPr bwMode="auto">
            <a:xfrm>
              <a:off x="3981" y="1921"/>
              <a:ext cx="797" cy="480"/>
            </a:xfrm>
            <a:custGeom>
              <a:avLst/>
              <a:gdLst>
                <a:gd name="T0" fmla="*/ 10 w 337"/>
                <a:gd name="T1" fmla="*/ 44 h 203"/>
                <a:gd name="T2" fmla="*/ 80 w 337"/>
                <a:gd name="T3" fmla="*/ 10 h 203"/>
                <a:gd name="T4" fmla="*/ 337 w 337"/>
                <a:gd name="T5" fmla="*/ 97 h 203"/>
                <a:gd name="T6" fmla="*/ 304 w 337"/>
                <a:gd name="T7" fmla="*/ 203 h 203"/>
                <a:gd name="T8" fmla="*/ 45 w 337"/>
                <a:gd name="T9" fmla="*/ 115 h 203"/>
                <a:gd name="T10" fmla="*/ 10 w 337"/>
                <a:gd name="T11" fmla="*/ 4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7" h="203">
                  <a:moveTo>
                    <a:pt x="10" y="44"/>
                  </a:moveTo>
                  <a:cubicBezTo>
                    <a:pt x="20" y="16"/>
                    <a:pt x="52" y="0"/>
                    <a:pt x="80" y="10"/>
                  </a:cubicBezTo>
                  <a:cubicBezTo>
                    <a:pt x="337" y="97"/>
                    <a:pt x="337" y="97"/>
                    <a:pt x="337" y="97"/>
                  </a:cubicBezTo>
                  <a:cubicBezTo>
                    <a:pt x="304" y="203"/>
                    <a:pt x="304" y="203"/>
                    <a:pt x="304" y="203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16" y="105"/>
                    <a:pt x="0" y="73"/>
                    <a:pt x="10" y="44"/>
                  </a:cubicBezTo>
                  <a:close/>
                </a:path>
              </a:pathLst>
            </a:cu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31"/>
            <p:cNvSpPr>
              <a:spLocks/>
            </p:cNvSpPr>
            <p:nvPr/>
          </p:nvSpPr>
          <p:spPr bwMode="auto">
            <a:xfrm>
              <a:off x="3988" y="1128"/>
              <a:ext cx="305" cy="573"/>
            </a:xfrm>
            <a:custGeom>
              <a:avLst/>
              <a:gdLst>
                <a:gd name="T0" fmla="*/ 4 w 129"/>
                <a:gd name="T1" fmla="*/ 61 h 242"/>
                <a:gd name="T2" fmla="*/ 68 w 129"/>
                <a:gd name="T3" fmla="*/ 2 h 242"/>
                <a:gd name="T4" fmla="*/ 127 w 129"/>
                <a:gd name="T5" fmla="*/ 65 h 242"/>
                <a:gd name="T6" fmla="*/ 118 w 129"/>
                <a:gd name="T7" fmla="*/ 241 h 242"/>
                <a:gd name="T8" fmla="*/ 0 w 129"/>
                <a:gd name="T9" fmla="*/ 242 h 242"/>
                <a:gd name="T10" fmla="*/ 4 w 129"/>
                <a:gd name="T11" fmla="*/ 6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242">
                  <a:moveTo>
                    <a:pt x="4" y="61"/>
                  </a:moveTo>
                  <a:cubicBezTo>
                    <a:pt x="5" y="27"/>
                    <a:pt x="34" y="0"/>
                    <a:pt x="68" y="2"/>
                  </a:cubicBezTo>
                  <a:cubicBezTo>
                    <a:pt x="102" y="3"/>
                    <a:pt x="129" y="31"/>
                    <a:pt x="127" y="65"/>
                  </a:cubicBezTo>
                  <a:cubicBezTo>
                    <a:pt x="118" y="241"/>
                    <a:pt x="118" y="241"/>
                    <a:pt x="118" y="241"/>
                  </a:cubicBezTo>
                  <a:cubicBezTo>
                    <a:pt x="0" y="242"/>
                    <a:pt x="0" y="242"/>
                    <a:pt x="0" y="242"/>
                  </a:cubicBezTo>
                  <a:lnTo>
                    <a:pt x="4" y="61"/>
                  </a:lnTo>
                  <a:close/>
                </a:path>
              </a:pathLst>
            </a:custGeom>
            <a:solidFill>
              <a:srgbClr val="E05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32"/>
            <p:cNvSpPr>
              <a:spLocks/>
            </p:cNvSpPr>
            <p:nvPr/>
          </p:nvSpPr>
          <p:spPr bwMode="auto">
            <a:xfrm>
              <a:off x="3250" y="2333"/>
              <a:ext cx="579" cy="1474"/>
            </a:xfrm>
            <a:custGeom>
              <a:avLst/>
              <a:gdLst>
                <a:gd name="T0" fmla="*/ 6 w 245"/>
                <a:gd name="T1" fmla="*/ 559 h 623"/>
                <a:gd name="T2" fmla="*/ 40 w 245"/>
                <a:gd name="T3" fmla="*/ 616 h 623"/>
                <a:gd name="T4" fmla="*/ 40 w 245"/>
                <a:gd name="T5" fmla="*/ 616 h 623"/>
                <a:gd name="T6" fmla="*/ 96 w 245"/>
                <a:gd name="T7" fmla="*/ 581 h 623"/>
                <a:gd name="T8" fmla="*/ 236 w 245"/>
                <a:gd name="T9" fmla="*/ 90 h 623"/>
                <a:gd name="T10" fmla="*/ 186 w 245"/>
                <a:gd name="T11" fmla="*/ 8 h 623"/>
                <a:gd name="T12" fmla="*/ 186 w 245"/>
                <a:gd name="T13" fmla="*/ 8 h 623"/>
                <a:gd name="T14" fmla="*/ 104 w 245"/>
                <a:gd name="T15" fmla="*/ 58 h 623"/>
                <a:gd name="T16" fmla="*/ 6 w 245"/>
                <a:gd name="T17" fmla="*/ 559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623">
                  <a:moveTo>
                    <a:pt x="6" y="559"/>
                  </a:moveTo>
                  <a:cubicBezTo>
                    <a:pt x="0" y="584"/>
                    <a:pt x="15" y="610"/>
                    <a:pt x="40" y="616"/>
                  </a:cubicBezTo>
                  <a:cubicBezTo>
                    <a:pt x="40" y="616"/>
                    <a:pt x="40" y="616"/>
                    <a:pt x="40" y="616"/>
                  </a:cubicBezTo>
                  <a:cubicBezTo>
                    <a:pt x="65" y="623"/>
                    <a:pt x="90" y="607"/>
                    <a:pt x="96" y="581"/>
                  </a:cubicBezTo>
                  <a:cubicBezTo>
                    <a:pt x="236" y="90"/>
                    <a:pt x="236" y="90"/>
                    <a:pt x="236" y="90"/>
                  </a:cubicBezTo>
                  <a:cubicBezTo>
                    <a:pt x="245" y="54"/>
                    <a:pt x="222" y="17"/>
                    <a:pt x="186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50" y="0"/>
                    <a:pt x="113" y="22"/>
                    <a:pt x="104" y="58"/>
                  </a:cubicBezTo>
                  <a:lnTo>
                    <a:pt x="6" y="559"/>
                  </a:lnTo>
                  <a:close/>
                </a:path>
              </a:pathLst>
            </a:cu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33"/>
            <p:cNvSpPr>
              <a:spLocks/>
            </p:cNvSpPr>
            <p:nvPr/>
          </p:nvSpPr>
          <p:spPr bwMode="auto">
            <a:xfrm>
              <a:off x="3164" y="3546"/>
              <a:ext cx="663" cy="516"/>
            </a:xfrm>
            <a:custGeom>
              <a:avLst/>
              <a:gdLst>
                <a:gd name="T0" fmla="*/ 55 w 280"/>
                <a:gd name="T1" fmla="*/ 4 h 218"/>
                <a:gd name="T2" fmla="*/ 126 w 280"/>
                <a:gd name="T3" fmla="*/ 32 h 218"/>
                <a:gd name="T4" fmla="*/ 271 w 280"/>
                <a:gd name="T5" fmla="*/ 192 h 218"/>
                <a:gd name="T6" fmla="*/ 276 w 280"/>
                <a:gd name="T7" fmla="*/ 211 h 218"/>
                <a:gd name="T8" fmla="*/ 253 w 280"/>
                <a:gd name="T9" fmla="*/ 215 h 218"/>
                <a:gd name="T10" fmla="*/ 18 w 280"/>
                <a:gd name="T11" fmla="*/ 133 h 218"/>
                <a:gd name="T12" fmla="*/ 2 w 280"/>
                <a:gd name="T13" fmla="*/ 112 h 218"/>
                <a:gd name="T14" fmla="*/ 55 w 280"/>
                <a:gd name="T15" fmla="*/ 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" h="218">
                  <a:moveTo>
                    <a:pt x="55" y="4"/>
                  </a:moveTo>
                  <a:cubicBezTo>
                    <a:pt x="55" y="4"/>
                    <a:pt x="123" y="30"/>
                    <a:pt x="126" y="32"/>
                  </a:cubicBezTo>
                  <a:cubicBezTo>
                    <a:pt x="271" y="192"/>
                    <a:pt x="271" y="192"/>
                    <a:pt x="271" y="192"/>
                  </a:cubicBezTo>
                  <a:cubicBezTo>
                    <a:pt x="278" y="197"/>
                    <a:pt x="280" y="205"/>
                    <a:pt x="276" y="211"/>
                  </a:cubicBezTo>
                  <a:cubicBezTo>
                    <a:pt x="271" y="216"/>
                    <a:pt x="262" y="218"/>
                    <a:pt x="253" y="215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7" y="129"/>
                    <a:pt x="0" y="120"/>
                    <a:pt x="2" y="112"/>
                  </a:cubicBezTo>
                  <a:cubicBezTo>
                    <a:pt x="2" y="112"/>
                    <a:pt x="44" y="0"/>
                    <a:pt x="55" y="4"/>
                  </a:cubicBezTo>
                  <a:close/>
                </a:path>
              </a:pathLst>
            </a:custGeom>
            <a:solidFill>
              <a:srgbClr val="FF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34"/>
            <p:cNvSpPr>
              <a:spLocks/>
            </p:cNvSpPr>
            <p:nvPr/>
          </p:nvSpPr>
          <p:spPr bwMode="auto">
            <a:xfrm>
              <a:off x="3105" y="3575"/>
              <a:ext cx="757" cy="506"/>
            </a:xfrm>
            <a:custGeom>
              <a:avLst/>
              <a:gdLst>
                <a:gd name="T0" fmla="*/ 59 w 320"/>
                <a:gd name="T1" fmla="*/ 5 h 214"/>
                <a:gd name="T2" fmla="*/ 94 w 320"/>
                <a:gd name="T3" fmla="*/ 63 h 214"/>
                <a:gd name="T4" fmla="*/ 166 w 320"/>
                <a:gd name="T5" fmla="*/ 37 h 214"/>
                <a:gd name="T6" fmla="*/ 188 w 320"/>
                <a:gd name="T7" fmla="*/ 48 h 214"/>
                <a:gd name="T8" fmla="*/ 312 w 320"/>
                <a:gd name="T9" fmla="*/ 179 h 214"/>
                <a:gd name="T10" fmla="*/ 297 w 320"/>
                <a:gd name="T11" fmla="*/ 211 h 214"/>
                <a:gd name="T12" fmla="*/ 18 w 320"/>
                <a:gd name="T13" fmla="*/ 110 h 214"/>
                <a:gd name="T14" fmla="*/ 59 w 320"/>
                <a:gd name="T15" fmla="*/ 5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214">
                  <a:moveTo>
                    <a:pt x="59" y="5"/>
                  </a:moveTo>
                  <a:cubicBezTo>
                    <a:pt x="68" y="10"/>
                    <a:pt x="63" y="51"/>
                    <a:pt x="94" y="63"/>
                  </a:cubicBezTo>
                  <a:cubicBezTo>
                    <a:pt x="121" y="74"/>
                    <a:pt x="142" y="60"/>
                    <a:pt x="166" y="37"/>
                  </a:cubicBezTo>
                  <a:cubicBezTo>
                    <a:pt x="172" y="32"/>
                    <a:pt x="179" y="38"/>
                    <a:pt x="188" y="48"/>
                  </a:cubicBezTo>
                  <a:cubicBezTo>
                    <a:pt x="207" y="70"/>
                    <a:pt x="249" y="118"/>
                    <a:pt x="312" y="179"/>
                  </a:cubicBezTo>
                  <a:cubicBezTo>
                    <a:pt x="320" y="187"/>
                    <a:pt x="313" y="214"/>
                    <a:pt x="297" y="211"/>
                  </a:cubicBezTo>
                  <a:cubicBezTo>
                    <a:pt x="259" y="204"/>
                    <a:pt x="36" y="128"/>
                    <a:pt x="18" y="110"/>
                  </a:cubicBezTo>
                  <a:cubicBezTo>
                    <a:pt x="0" y="93"/>
                    <a:pt x="50" y="0"/>
                    <a:pt x="59" y="5"/>
                  </a:cubicBezTo>
                  <a:close/>
                </a:path>
              </a:pathLst>
            </a:custGeom>
            <a:solidFill>
              <a:srgbClr val="E05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35"/>
            <p:cNvSpPr>
              <a:spLocks/>
            </p:cNvSpPr>
            <p:nvPr/>
          </p:nvSpPr>
          <p:spPr bwMode="auto">
            <a:xfrm>
              <a:off x="2781" y="1483"/>
              <a:ext cx="717" cy="791"/>
            </a:xfrm>
            <a:custGeom>
              <a:avLst/>
              <a:gdLst>
                <a:gd name="T0" fmla="*/ 34 w 303"/>
                <a:gd name="T1" fmla="*/ 25 h 334"/>
                <a:gd name="T2" fmla="*/ 133 w 303"/>
                <a:gd name="T3" fmla="*/ 35 h 334"/>
                <a:gd name="T4" fmla="*/ 303 w 303"/>
                <a:gd name="T5" fmla="*/ 243 h 334"/>
                <a:gd name="T6" fmla="*/ 196 w 303"/>
                <a:gd name="T7" fmla="*/ 334 h 334"/>
                <a:gd name="T8" fmla="*/ 24 w 303"/>
                <a:gd name="T9" fmla="*/ 124 h 334"/>
                <a:gd name="T10" fmla="*/ 34 w 303"/>
                <a:gd name="T11" fmla="*/ 2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3" h="334">
                  <a:moveTo>
                    <a:pt x="34" y="25"/>
                  </a:moveTo>
                  <a:cubicBezTo>
                    <a:pt x="64" y="0"/>
                    <a:pt x="109" y="5"/>
                    <a:pt x="133" y="35"/>
                  </a:cubicBezTo>
                  <a:cubicBezTo>
                    <a:pt x="303" y="243"/>
                    <a:pt x="303" y="243"/>
                    <a:pt x="303" y="243"/>
                  </a:cubicBezTo>
                  <a:cubicBezTo>
                    <a:pt x="196" y="334"/>
                    <a:pt x="196" y="334"/>
                    <a:pt x="196" y="33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0" y="94"/>
                    <a:pt x="4" y="50"/>
                    <a:pt x="34" y="25"/>
                  </a:cubicBezTo>
                  <a:close/>
                </a:path>
              </a:pathLst>
            </a:custGeom>
            <a:solidFill>
              <a:srgbClr val="7A4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36"/>
            <p:cNvSpPr>
              <a:spLocks/>
            </p:cNvSpPr>
            <p:nvPr/>
          </p:nvSpPr>
          <p:spPr bwMode="auto">
            <a:xfrm>
              <a:off x="2708" y="1308"/>
              <a:ext cx="563" cy="561"/>
            </a:xfrm>
            <a:custGeom>
              <a:avLst/>
              <a:gdLst>
                <a:gd name="T0" fmla="*/ 72 w 238"/>
                <a:gd name="T1" fmla="*/ 0 h 237"/>
                <a:gd name="T2" fmla="*/ 238 w 238"/>
                <a:gd name="T3" fmla="*/ 197 h 237"/>
                <a:gd name="T4" fmla="*/ 163 w 238"/>
                <a:gd name="T5" fmla="*/ 219 h 237"/>
                <a:gd name="T6" fmla="*/ 15 w 238"/>
                <a:gd name="T7" fmla="*/ 136 h 237"/>
                <a:gd name="T8" fmla="*/ 72 w 238"/>
                <a:gd name="T9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237">
                  <a:moveTo>
                    <a:pt x="72" y="0"/>
                  </a:moveTo>
                  <a:cubicBezTo>
                    <a:pt x="238" y="197"/>
                    <a:pt x="238" y="197"/>
                    <a:pt x="238" y="197"/>
                  </a:cubicBezTo>
                  <a:cubicBezTo>
                    <a:pt x="163" y="219"/>
                    <a:pt x="163" y="219"/>
                    <a:pt x="163" y="219"/>
                  </a:cubicBezTo>
                  <a:cubicBezTo>
                    <a:pt x="99" y="237"/>
                    <a:pt x="33" y="200"/>
                    <a:pt x="15" y="136"/>
                  </a:cubicBezTo>
                  <a:cubicBezTo>
                    <a:pt x="0" y="81"/>
                    <a:pt x="25" y="26"/>
                    <a:pt x="72" y="0"/>
                  </a:cubicBezTo>
                  <a:close/>
                </a:path>
              </a:pathLst>
            </a:custGeom>
            <a:solidFill>
              <a:srgbClr val="7A4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37"/>
            <p:cNvSpPr>
              <a:spLocks/>
            </p:cNvSpPr>
            <p:nvPr/>
          </p:nvSpPr>
          <p:spPr bwMode="auto">
            <a:xfrm>
              <a:off x="4381" y="554"/>
              <a:ext cx="142" cy="146"/>
            </a:xfrm>
            <a:custGeom>
              <a:avLst/>
              <a:gdLst>
                <a:gd name="T0" fmla="*/ 1 w 60"/>
                <a:gd name="T1" fmla="*/ 33 h 62"/>
                <a:gd name="T2" fmla="*/ 32 w 60"/>
                <a:gd name="T3" fmla="*/ 60 h 62"/>
                <a:gd name="T4" fmla="*/ 58 w 60"/>
                <a:gd name="T5" fmla="*/ 28 h 62"/>
                <a:gd name="T6" fmla="*/ 27 w 60"/>
                <a:gd name="T7" fmla="*/ 1 h 62"/>
                <a:gd name="T8" fmla="*/ 1 w 60"/>
                <a:gd name="T9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2">
                  <a:moveTo>
                    <a:pt x="1" y="33"/>
                  </a:moveTo>
                  <a:cubicBezTo>
                    <a:pt x="3" y="50"/>
                    <a:pt x="17" y="62"/>
                    <a:pt x="32" y="60"/>
                  </a:cubicBezTo>
                  <a:cubicBezTo>
                    <a:pt x="48" y="59"/>
                    <a:pt x="60" y="45"/>
                    <a:pt x="58" y="28"/>
                  </a:cubicBezTo>
                  <a:cubicBezTo>
                    <a:pt x="56" y="12"/>
                    <a:pt x="43" y="0"/>
                    <a:pt x="27" y="1"/>
                  </a:cubicBezTo>
                  <a:cubicBezTo>
                    <a:pt x="11" y="3"/>
                    <a:pt x="0" y="17"/>
                    <a:pt x="1" y="33"/>
                  </a:cubicBezTo>
                  <a:close/>
                </a:path>
              </a:pathLst>
            </a:custGeom>
            <a:solidFill>
              <a:srgbClr val="7A4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38"/>
            <p:cNvSpPr>
              <a:spLocks/>
            </p:cNvSpPr>
            <p:nvPr/>
          </p:nvSpPr>
          <p:spPr bwMode="auto">
            <a:xfrm>
              <a:off x="4731" y="554"/>
              <a:ext cx="156" cy="151"/>
            </a:xfrm>
            <a:custGeom>
              <a:avLst/>
              <a:gdLst>
                <a:gd name="T0" fmla="*/ 42 w 66"/>
                <a:gd name="T1" fmla="*/ 5 h 64"/>
                <a:gd name="T2" fmla="*/ 5 w 66"/>
                <a:gd name="T3" fmla="*/ 22 h 64"/>
                <a:gd name="T4" fmla="*/ 24 w 66"/>
                <a:gd name="T5" fmla="*/ 59 h 64"/>
                <a:gd name="T6" fmla="*/ 61 w 66"/>
                <a:gd name="T7" fmla="*/ 41 h 64"/>
                <a:gd name="T8" fmla="*/ 42 w 66"/>
                <a:gd name="T9" fmla="*/ 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4">
                  <a:moveTo>
                    <a:pt x="42" y="5"/>
                  </a:moveTo>
                  <a:cubicBezTo>
                    <a:pt x="27" y="0"/>
                    <a:pt x="10" y="7"/>
                    <a:pt x="5" y="22"/>
                  </a:cubicBezTo>
                  <a:cubicBezTo>
                    <a:pt x="0" y="37"/>
                    <a:pt x="8" y="54"/>
                    <a:pt x="24" y="59"/>
                  </a:cubicBezTo>
                  <a:cubicBezTo>
                    <a:pt x="39" y="64"/>
                    <a:pt x="56" y="56"/>
                    <a:pt x="61" y="41"/>
                  </a:cubicBezTo>
                  <a:cubicBezTo>
                    <a:pt x="66" y="27"/>
                    <a:pt x="58" y="10"/>
                    <a:pt x="42" y="5"/>
                  </a:cubicBezTo>
                  <a:close/>
                </a:path>
              </a:pathLst>
            </a:custGeom>
            <a:solidFill>
              <a:srgbClr val="7A4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39"/>
            <p:cNvSpPr>
              <a:spLocks/>
            </p:cNvSpPr>
            <p:nvPr/>
          </p:nvSpPr>
          <p:spPr bwMode="auto">
            <a:xfrm>
              <a:off x="3888" y="329"/>
              <a:ext cx="284" cy="341"/>
            </a:xfrm>
            <a:custGeom>
              <a:avLst/>
              <a:gdLst>
                <a:gd name="T0" fmla="*/ 192 w 284"/>
                <a:gd name="T1" fmla="*/ 341 h 341"/>
                <a:gd name="T2" fmla="*/ 0 w 284"/>
                <a:gd name="T3" fmla="*/ 45 h 341"/>
                <a:gd name="T4" fmla="*/ 112 w 284"/>
                <a:gd name="T5" fmla="*/ 0 h 341"/>
                <a:gd name="T6" fmla="*/ 284 w 284"/>
                <a:gd name="T7" fmla="*/ 284 h 341"/>
                <a:gd name="T8" fmla="*/ 192 w 284"/>
                <a:gd name="T9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41">
                  <a:moveTo>
                    <a:pt x="192" y="341"/>
                  </a:moveTo>
                  <a:lnTo>
                    <a:pt x="0" y="45"/>
                  </a:lnTo>
                  <a:lnTo>
                    <a:pt x="112" y="0"/>
                  </a:lnTo>
                  <a:lnTo>
                    <a:pt x="284" y="284"/>
                  </a:lnTo>
                  <a:lnTo>
                    <a:pt x="192" y="34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0"/>
            <p:cNvSpPr>
              <a:spLocks/>
            </p:cNvSpPr>
            <p:nvPr/>
          </p:nvSpPr>
          <p:spPr bwMode="auto">
            <a:xfrm>
              <a:off x="4191" y="322"/>
              <a:ext cx="298" cy="329"/>
            </a:xfrm>
            <a:custGeom>
              <a:avLst/>
              <a:gdLst>
                <a:gd name="T0" fmla="*/ 81 w 298"/>
                <a:gd name="T1" fmla="*/ 329 h 329"/>
                <a:gd name="T2" fmla="*/ 0 w 298"/>
                <a:gd name="T3" fmla="*/ 260 h 329"/>
                <a:gd name="T4" fmla="*/ 209 w 298"/>
                <a:gd name="T5" fmla="*/ 0 h 329"/>
                <a:gd name="T6" fmla="*/ 298 w 298"/>
                <a:gd name="T7" fmla="*/ 64 h 329"/>
                <a:gd name="T8" fmla="*/ 81 w 298"/>
                <a:gd name="T9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329">
                  <a:moveTo>
                    <a:pt x="81" y="329"/>
                  </a:moveTo>
                  <a:lnTo>
                    <a:pt x="0" y="260"/>
                  </a:lnTo>
                  <a:lnTo>
                    <a:pt x="209" y="0"/>
                  </a:lnTo>
                  <a:lnTo>
                    <a:pt x="298" y="64"/>
                  </a:lnTo>
                  <a:lnTo>
                    <a:pt x="81" y="329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41"/>
            <p:cNvSpPr>
              <a:spLocks/>
            </p:cNvSpPr>
            <p:nvPr/>
          </p:nvSpPr>
          <p:spPr bwMode="auto">
            <a:xfrm>
              <a:off x="4153" y="696"/>
              <a:ext cx="523" cy="461"/>
            </a:xfrm>
            <a:custGeom>
              <a:avLst/>
              <a:gdLst>
                <a:gd name="T0" fmla="*/ 393 w 523"/>
                <a:gd name="T1" fmla="*/ 461 h 461"/>
                <a:gd name="T2" fmla="*/ 0 w 523"/>
                <a:gd name="T3" fmla="*/ 56 h 461"/>
                <a:gd name="T4" fmla="*/ 100 w 523"/>
                <a:gd name="T5" fmla="*/ 0 h 461"/>
                <a:gd name="T6" fmla="*/ 523 w 523"/>
                <a:gd name="T7" fmla="*/ 454 h 461"/>
                <a:gd name="T8" fmla="*/ 393 w 523"/>
                <a:gd name="T9" fmla="*/ 46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461">
                  <a:moveTo>
                    <a:pt x="393" y="461"/>
                  </a:moveTo>
                  <a:lnTo>
                    <a:pt x="0" y="56"/>
                  </a:lnTo>
                  <a:lnTo>
                    <a:pt x="100" y="0"/>
                  </a:lnTo>
                  <a:lnTo>
                    <a:pt x="523" y="454"/>
                  </a:lnTo>
                  <a:lnTo>
                    <a:pt x="393" y="46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42"/>
            <p:cNvSpPr>
              <a:spLocks/>
            </p:cNvSpPr>
            <p:nvPr/>
          </p:nvSpPr>
          <p:spPr bwMode="auto">
            <a:xfrm>
              <a:off x="4040" y="502"/>
              <a:ext cx="303" cy="283"/>
            </a:xfrm>
            <a:custGeom>
              <a:avLst/>
              <a:gdLst>
                <a:gd name="T0" fmla="*/ 89 w 128"/>
                <a:gd name="T1" fmla="*/ 118 h 120"/>
                <a:gd name="T2" fmla="*/ 50 w 128"/>
                <a:gd name="T3" fmla="*/ 120 h 120"/>
                <a:gd name="T4" fmla="*/ 23 w 128"/>
                <a:gd name="T5" fmla="*/ 100 h 120"/>
                <a:gd name="T6" fmla="*/ 5 w 128"/>
                <a:gd name="T7" fmla="*/ 40 h 120"/>
                <a:gd name="T8" fmla="*/ 29 w 128"/>
                <a:gd name="T9" fmla="*/ 5 h 120"/>
                <a:gd name="T10" fmla="*/ 96 w 128"/>
                <a:gd name="T11" fmla="*/ 1 h 120"/>
                <a:gd name="T12" fmla="*/ 125 w 128"/>
                <a:gd name="T13" fmla="*/ 33 h 120"/>
                <a:gd name="T14" fmla="*/ 115 w 128"/>
                <a:gd name="T15" fmla="*/ 95 h 120"/>
                <a:gd name="T16" fmla="*/ 89 w 128"/>
                <a:gd name="T17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20">
                  <a:moveTo>
                    <a:pt x="89" y="118"/>
                  </a:moveTo>
                  <a:cubicBezTo>
                    <a:pt x="50" y="120"/>
                    <a:pt x="50" y="120"/>
                    <a:pt x="50" y="120"/>
                  </a:cubicBezTo>
                  <a:cubicBezTo>
                    <a:pt x="38" y="120"/>
                    <a:pt x="27" y="112"/>
                    <a:pt x="23" y="10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0" y="23"/>
                    <a:pt x="12" y="6"/>
                    <a:pt x="29" y="5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114" y="0"/>
                    <a:pt x="128" y="15"/>
                    <a:pt x="125" y="33"/>
                  </a:cubicBezTo>
                  <a:cubicBezTo>
                    <a:pt x="115" y="95"/>
                    <a:pt x="115" y="95"/>
                    <a:pt x="115" y="95"/>
                  </a:cubicBezTo>
                  <a:cubicBezTo>
                    <a:pt x="113" y="108"/>
                    <a:pt x="102" y="118"/>
                    <a:pt x="89" y="118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43"/>
            <p:cNvSpPr>
              <a:spLocks/>
            </p:cNvSpPr>
            <p:nvPr/>
          </p:nvSpPr>
          <p:spPr bwMode="auto">
            <a:xfrm>
              <a:off x="3870" y="-168"/>
              <a:ext cx="1131" cy="622"/>
            </a:xfrm>
            <a:custGeom>
              <a:avLst/>
              <a:gdLst>
                <a:gd name="T0" fmla="*/ 476 w 478"/>
                <a:gd name="T1" fmla="*/ 259 h 263"/>
                <a:gd name="T2" fmla="*/ 279 w 478"/>
                <a:gd name="T3" fmla="*/ 3 h 263"/>
                <a:gd name="T4" fmla="*/ 12 w 478"/>
                <a:gd name="T5" fmla="*/ 263 h 263"/>
                <a:gd name="T6" fmla="*/ 476 w 478"/>
                <a:gd name="T7" fmla="*/ 25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" h="263">
                  <a:moveTo>
                    <a:pt x="476" y="259"/>
                  </a:moveTo>
                  <a:cubicBezTo>
                    <a:pt x="478" y="96"/>
                    <a:pt x="432" y="6"/>
                    <a:pt x="279" y="3"/>
                  </a:cubicBezTo>
                  <a:cubicBezTo>
                    <a:pt x="125" y="0"/>
                    <a:pt x="0" y="104"/>
                    <a:pt x="12" y="263"/>
                  </a:cubicBezTo>
                  <a:lnTo>
                    <a:pt x="476" y="259"/>
                  </a:lnTo>
                  <a:close/>
                </a:path>
              </a:pathLst>
            </a:custGeom>
            <a:solidFill>
              <a:srgbClr val="E05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10885185" y="4978770"/>
            <a:ext cx="536057" cy="683939"/>
            <a:chOff x="5582693" y="-407726"/>
            <a:chExt cx="5228485" cy="6670873"/>
          </a:xfrm>
        </p:grpSpPr>
        <p:grpSp>
          <p:nvGrpSpPr>
            <p:cNvPr id="129" name="组合 128"/>
            <p:cNvGrpSpPr/>
            <p:nvPr/>
          </p:nvGrpSpPr>
          <p:grpSpPr>
            <a:xfrm>
              <a:off x="5582693" y="-407726"/>
              <a:ext cx="5228485" cy="6670873"/>
              <a:chOff x="5666664" y="420267"/>
              <a:chExt cx="5228485" cy="6670873"/>
            </a:xfrm>
          </p:grpSpPr>
          <p:sp>
            <p:nvSpPr>
              <p:cNvPr id="122" name="Freeform 56"/>
              <p:cNvSpPr>
                <a:spLocks/>
              </p:cNvSpPr>
              <p:nvPr/>
            </p:nvSpPr>
            <p:spPr bwMode="auto">
              <a:xfrm>
                <a:off x="8198711" y="3945785"/>
                <a:ext cx="381291" cy="2639358"/>
              </a:xfrm>
              <a:custGeom>
                <a:avLst/>
                <a:gdLst>
                  <a:gd name="T0" fmla="*/ 21 w 36"/>
                  <a:gd name="T1" fmla="*/ 249 h 249"/>
                  <a:gd name="T2" fmla="*/ 5 w 36"/>
                  <a:gd name="T3" fmla="*/ 234 h 249"/>
                  <a:gd name="T4" fmla="*/ 0 w 36"/>
                  <a:gd name="T5" fmla="*/ 16 h 249"/>
                  <a:gd name="T6" fmla="*/ 16 w 36"/>
                  <a:gd name="T7" fmla="*/ 0 h 249"/>
                  <a:gd name="T8" fmla="*/ 32 w 36"/>
                  <a:gd name="T9" fmla="*/ 15 h 249"/>
                  <a:gd name="T10" fmla="*/ 36 w 36"/>
                  <a:gd name="T11" fmla="*/ 233 h 249"/>
                  <a:gd name="T12" fmla="*/ 21 w 36"/>
                  <a:gd name="T13" fmla="*/ 249 h 249"/>
                  <a:gd name="T14" fmla="*/ 21 w 36"/>
                  <a:gd name="T15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249">
                    <a:moveTo>
                      <a:pt x="21" y="249"/>
                    </a:moveTo>
                    <a:cubicBezTo>
                      <a:pt x="12" y="249"/>
                      <a:pt x="5" y="243"/>
                      <a:pt x="5" y="23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4" y="0"/>
                      <a:pt x="31" y="7"/>
                      <a:pt x="32" y="15"/>
                    </a:cubicBezTo>
                    <a:cubicBezTo>
                      <a:pt x="36" y="233"/>
                      <a:pt x="36" y="233"/>
                      <a:pt x="36" y="233"/>
                    </a:cubicBezTo>
                    <a:cubicBezTo>
                      <a:pt x="36" y="242"/>
                      <a:pt x="30" y="249"/>
                      <a:pt x="21" y="249"/>
                    </a:cubicBezTo>
                    <a:cubicBezTo>
                      <a:pt x="21" y="249"/>
                      <a:pt x="21" y="249"/>
                      <a:pt x="21" y="249"/>
                    </a:cubicBezTo>
                    <a:close/>
                  </a:path>
                </a:pathLst>
              </a:custGeom>
              <a:solidFill>
                <a:srgbClr val="FDD0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21" name="组合 120"/>
              <p:cNvGrpSpPr/>
              <p:nvPr/>
            </p:nvGrpSpPr>
            <p:grpSpPr>
              <a:xfrm>
                <a:off x="5666664" y="420267"/>
                <a:ext cx="5228485" cy="6637210"/>
                <a:chOff x="5286377" y="1781175"/>
                <a:chExt cx="3635376" cy="4614863"/>
              </a:xfrm>
            </p:grpSpPr>
            <p:grpSp>
              <p:nvGrpSpPr>
                <p:cNvPr id="81" name="Group 46"/>
                <p:cNvGrpSpPr>
                  <a:grpSpLocks noChangeAspect="1"/>
                </p:cNvGrpSpPr>
                <p:nvPr/>
              </p:nvGrpSpPr>
              <p:grpSpPr bwMode="auto">
                <a:xfrm>
                  <a:off x="5286377" y="1781175"/>
                  <a:ext cx="3635376" cy="4614863"/>
                  <a:chOff x="3330" y="1122"/>
                  <a:chExt cx="2290" cy="2907"/>
                </a:xfrm>
              </p:grpSpPr>
              <p:sp>
                <p:nvSpPr>
                  <p:cNvPr id="82" name="AutoShape 45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3330" y="1122"/>
                    <a:ext cx="1814" cy="28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8"/>
                  <p:cNvSpPr>
                    <a:spLocks/>
                  </p:cNvSpPr>
                  <p:nvPr/>
                </p:nvSpPr>
                <p:spPr bwMode="auto">
                  <a:xfrm>
                    <a:off x="4304" y="1236"/>
                    <a:ext cx="693" cy="858"/>
                  </a:xfrm>
                  <a:custGeom>
                    <a:avLst/>
                    <a:gdLst>
                      <a:gd name="T0" fmla="*/ 149 w 149"/>
                      <a:gd name="T1" fmla="*/ 100 h 185"/>
                      <a:gd name="T2" fmla="*/ 75 w 149"/>
                      <a:gd name="T3" fmla="*/ 14 h 185"/>
                      <a:gd name="T4" fmla="*/ 1 w 149"/>
                      <a:gd name="T5" fmla="*/ 55 h 185"/>
                      <a:gd name="T6" fmla="*/ 75 w 149"/>
                      <a:gd name="T7" fmla="*/ 185 h 185"/>
                      <a:gd name="T8" fmla="*/ 149 w 149"/>
                      <a:gd name="T9" fmla="*/ 100 h 1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9" h="185">
                        <a:moveTo>
                          <a:pt x="149" y="100"/>
                        </a:moveTo>
                        <a:cubicBezTo>
                          <a:pt x="149" y="53"/>
                          <a:pt x="115" y="14"/>
                          <a:pt x="75" y="14"/>
                        </a:cubicBezTo>
                        <a:cubicBezTo>
                          <a:pt x="34" y="14"/>
                          <a:pt x="0" y="0"/>
                          <a:pt x="1" y="55"/>
                        </a:cubicBezTo>
                        <a:cubicBezTo>
                          <a:pt x="1" y="102"/>
                          <a:pt x="34" y="185"/>
                          <a:pt x="75" y="185"/>
                        </a:cubicBezTo>
                        <a:cubicBezTo>
                          <a:pt x="115" y="185"/>
                          <a:pt x="149" y="147"/>
                          <a:pt x="149" y="100"/>
                        </a:cubicBezTo>
                        <a:close/>
                      </a:path>
                    </a:pathLst>
                  </a:custGeom>
                  <a:solidFill>
                    <a:srgbClr val="60391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9"/>
                  <p:cNvSpPr>
                    <a:spLocks/>
                  </p:cNvSpPr>
                  <p:nvPr/>
                </p:nvSpPr>
                <p:spPr bwMode="auto">
                  <a:xfrm>
                    <a:off x="4458" y="1625"/>
                    <a:ext cx="418" cy="469"/>
                  </a:xfrm>
                  <a:custGeom>
                    <a:avLst/>
                    <a:gdLst>
                      <a:gd name="T0" fmla="*/ 42 w 90"/>
                      <a:gd name="T1" fmla="*/ 101 h 101"/>
                      <a:gd name="T2" fmla="*/ 90 w 90"/>
                      <a:gd name="T3" fmla="*/ 80 h 101"/>
                      <a:gd name="T4" fmla="*/ 87 w 90"/>
                      <a:gd name="T5" fmla="*/ 76 h 101"/>
                      <a:gd name="T6" fmla="*/ 77 w 90"/>
                      <a:gd name="T7" fmla="*/ 45 h 101"/>
                      <a:gd name="T8" fmla="*/ 75 w 90"/>
                      <a:gd name="T9" fmla="*/ 17 h 101"/>
                      <a:gd name="T10" fmla="*/ 64 w 90"/>
                      <a:gd name="T11" fmla="*/ 8 h 101"/>
                      <a:gd name="T12" fmla="*/ 40 w 90"/>
                      <a:gd name="T13" fmla="*/ 0 h 101"/>
                      <a:gd name="T14" fmla="*/ 14 w 90"/>
                      <a:gd name="T15" fmla="*/ 4 h 101"/>
                      <a:gd name="T16" fmla="*/ 6 w 90"/>
                      <a:gd name="T17" fmla="*/ 10 h 101"/>
                      <a:gd name="T18" fmla="*/ 0 w 90"/>
                      <a:gd name="T19" fmla="*/ 10 h 101"/>
                      <a:gd name="T20" fmla="*/ 9 w 90"/>
                      <a:gd name="T21" fmla="*/ 66 h 101"/>
                      <a:gd name="T22" fmla="*/ 30 w 90"/>
                      <a:gd name="T23" fmla="*/ 99 h 101"/>
                      <a:gd name="T24" fmla="*/ 42 w 90"/>
                      <a:gd name="T25" fmla="*/ 101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0" h="101">
                        <a:moveTo>
                          <a:pt x="42" y="101"/>
                        </a:moveTo>
                        <a:cubicBezTo>
                          <a:pt x="60" y="101"/>
                          <a:pt x="77" y="93"/>
                          <a:pt x="90" y="80"/>
                        </a:cubicBezTo>
                        <a:cubicBezTo>
                          <a:pt x="89" y="79"/>
                          <a:pt x="88" y="77"/>
                          <a:pt x="87" y="76"/>
                        </a:cubicBezTo>
                        <a:cubicBezTo>
                          <a:pt x="82" y="66"/>
                          <a:pt x="79" y="56"/>
                          <a:pt x="77" y="45"/>
                        </a:cubicBezTo>
                        <a:cubicBezTo>
                          <a:pt x="76" y="36"/>
                          <a:pt x="79" y="25"/>
                          <a:pt x="75" y="17"/>
                        </a:cubicBezTo>
                        <a:cubicBezTo>
                          <a:pt x="73" y="13"/>
                          <a:pt x="67" y="10"/>
                          <a:pt x="64" y="8"/>
                        </a:cubicBezTo>
                        <a:cubicBezTo>
                          <a:pt x="57" y="3"/>
                          <a:pt x="49" y="0"/>
                          <a:pt x="40" y="0"/>
                        </a:cubicBezTo>
                        <a:cubicBezTo>
                          <a:pt x="31" y="0"/>
                          <a:pt x="22" y="0"/>
                          <a:pt x="14" y="4"/>
                        </a:cubicBezTo>
                        <a:cubicBezTo>
                          <a:pt x="11" y="5"/>
                          <a:pt x="8" y="8"/>
                          <a:pt x="6" y="10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0" y="29"/>
                          <a:pt x="1" y="48"/>
                          <a:pt x="9" y="66"/>
                        </a:cubicBezTo>
                        <a:cubicBezTo>
                          <a:pt x="15" y="78"/>
                          <a:pt x="22" y="89"/>
                          <a:pt x="30" y="99"/>
                        </a:cubicBezTo>
                        <a:cubicBezTo>
                          <a:pt x="34" y="101"/>
                          <a:pt x="38" y="101"/>
                          <a:pt x="42" y="101"/>
                        </a:cubicBezTo>
                        <a:close/>
                      </a:path>
                    </a:pathLst>
                  </a:custGeom>
                  <a:solidFill>
                    <a:srgbClr val="3D21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50"/>
                  <p:cNvSpPr>
                    <a:spLocks/>
                  </p:cNvSpPr>
                  <p:nvPr/>
                </p:nvSpPr>
                <p:spPr bwMode="auto">
                  <a:xfrm>
                    <a:off x="4611" y="1927"/>
                    <a:ext cx="117" cy="149"/>
                  </a:xfrm>
                  <a:custGeom>
                    <a:avLst/>
                    <a:gdLst>
                      <a:gd name="T0" fmla="*/ 13 w 25"/>
                      <a:gd name="T1" fmla="*/ 32 h 32"/>
                      <a:gd name="T2" fmla="*/ 13 w 25"/>
                      <a:gd name="T3" fmla="*/ 32 h 32"/>
                      <a:gd name="T4" fmla="*/ 0 w 25"/>
                      <a:gd name="T5" fmla="*/ 20 h 32"/>
                      <a:gd name="T6" fmla="*/ 0 w 25"/>
                      <a:gd name="T7" fmla="*/ 0 h 32"/>
                      <a:gd name="T8" fmla="*/ 25 w 25"/>
                      <a:gd name="T9" fmla="*/ 0 h 32"/>
                      <a:gd name="T10" fmla="*/ 25 w 25"/>
                      <a:gd name="T11" fmla="*/ 20 h 32"/>
                      <a:gd name="T12" fmla="*/ 13 w 25"/>
                      <a:gd name="T13" fmla="*/ 3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5" h="32">
                        <a:moveTo>
                          <a:pt x="13" y="32"/>
                        </a:moveTo>
                        <a:cubicBezTo>
                          <a:pt x="13" y="32"/>
                          <a:pt x="13" y="32"/>
                          <a:pt x="13" y="32"/>
                        </a:cubicBezTo>
                        <a:cubicBezTo>
                          <a:pt x="6" y="32"/>
                          <a:pt x="0" y="26"/>
                          <a:pt x="0" y="2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5" y="0"/>
                          <a:pt x="25" y="0"/>
                          <a:pt x="25" y="0"/>
                        </a:cubicBezTo>
                        <a:cubicBezTo>
                          <a:pt x="25" y="20"/>
                          <a:pt x="25" y="20"/>
                          <a:pt x="25" y="20"/>
                        </a:cubicBezTo>
                        <a:cubicBezTo>
                          <a:pt x="25" y="26"/>
                          <a:pt x="20" y="32"/>
                          <a:pt x="13" y="32"/>
                        </a:cubicBezTo>
                        <a:close/>
                      </a:path>
                    </a:pathLst>
                  </a:custGeom>
                  <a:solidFill>
                    <a:srgbClr val="FDD0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52"/>
                  <p:cNvSpPr>
                    <a:spLocks/>
                  </p:cNvSpPr>
                  <p:nvPr/>
                </p:nvSpPr>
                <p:spPr bwMode="auto">
                  <a:xfrm>
                    <a:off x="4848" y="1649"/>
                    <a:ext cx="56" cy="134"/>
                  </a:xfrm>
                  <a:custGeom>
                    <a:avLst/>
                    <a:gdLst>
                      <a:gd name="T0" fmla="*/ 0 w 12"/>
                      <a:gd name="T1" fmla="*/ 4 h 29"/>
                      <a:gd name="T2" fmla="*/ 0 w 12"/>
                      <a:gd name="T3" fmla="*/ 27 h 29"/>
                      <a:gd name="T4" fmla="*/ 9 w 12"/>
                      <a:gd name="T5" fmla="*/ 24 h 29"/>
                      <a:gd name="T6" fmla="*/ 12 w 12"/>
                      <a:gd name="T7" fmla="*/ 8 h 29"/>
                      <a:gd name="T8" fmla="*/ 4 w 12"/>
                      <a:gd name="T9" fmla="*/ 2 h 29"/>
                      <a:gd name="T10" fmla="*/ 0 w 12"/>
                      <a:gd name="T11" fmla="*/ 4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2" h="29">
                        <a:moveTo>
                          <a:pt x="0" y="4"/>
                        </a:moveTo>
                        <a:cubicBezTo>
                          <a:pt x="0" y="27"/>
                          <a:pt x="0" y="27"/>
                          <a:pt x="0" y="27"/>
                        </a:cubicBezTo>
                        <a:cubicBezTo>
                          <a:pt x="0" y="27"/>
                          <a:pt x="7" y="29"/>
                          <a:pt x="9" y="24"/>
                        </a:cubicBezTo>
                        <a:cubicBezTo>
                          <a:pt x="10" y="21"/>
                          <a:pt x="11" y="14"/>
                          <a:pt x="12" y="8"/>
                        </a:cubicBezTo>
                        <a:cubicBezTo>
                          <a:pt x="12" y="4"/>
                          <a:pt x="8" y="0"/>
                          <a:pt x="4" y="2"/>
                        </a:cubicBezTo>
                        <a:lnTo>
                          <a:pt x="0" y="4"/>
                        </a:lnTo>
                        <a:close/>
                      </a:path>
                    </a:pathLst>
                  </a:custGeom>
                  <a:solidFill>
                    <a:srgbClr val="FDD0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53"/>
                  <p:cNvSpPr>
                    <a:spLocks/>
                  </p:cNvSpPr>
                  <p:nvPr/>
                </p:nvSpPr>
                <p:spPr bwMode="auto">
                  <a:xfrm>
                    <a:off x="4914" y="1500"/>
                    <a:ext cx="544" cy="668"/>
                  </a:xfrm>
                  <a:custGeom>
                    <a:avLst/>
                    <a:gdLst>
                      <a:gd name="T0" fmla="*/ 4 w 544"/>
                      <a:gd name="T1" fmla="*/ 668 h 668"/>
                      <a:gd name="T2" fmla="*/ 0 w 544"/>
                      <a:gd name="T3" fmla="*/ 483 h 668"/>
                      <a:gd name="T4" fmla="*/ 460 w 544"/>
                      <a:gd name="T5" fmla="*/ 0 h 668"/>
                      <a:gd name="T6" fmla="*/ 544 w 544"/>
                      <a:gd name="T7" fmla="*/ 79 h 668"/>
                      <a:gd name="T8" fmla="*/ 4 w 544"/>
                      <a:gd name="T9" fmla="*/ 668 h 6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4" h="668">
                        <a:moveTo>
                          <a:pt x="4" y="668"/>
                        </a:moveTo>
                        <a:lnTo>
                          <a:pt x="0" y="483"/>
                        </a:lnTo>
                        <a:lnTo>
                          <a:pt x="460" y="0"/>
                        </a:lnTo>
                        <a:lnTo>
                          <a:pt x="544" y="79"/>
                        </a:lnTo>
                        <a:lnTo>
                          <a:pt x="4" y="668"/>
                        </a:lnTo>
                        <a:close/>
                      </a:path>
                    </a:pathLst>
                  </a:custGeom>
                  <a:solidFill>
                    <a:srgbClr val="FDD0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54"/>
                  <p:cNvSpPr>
                    <a:spLocks/>
                  </p:cNvSpPr>
                  <p:nvPr/>
                </p:nvSpPr>
                <p:spPr bwMode="auto">
                  <a:xfrm>
                    <a:off x="3904" y="1500"/>
                    <a:ext cx="544" cy="678"/>
                  </a:xfrm>
                  <a:custGeom>
                    <a:avLst/>
                    <a:gdLst>
                      <a:gd name="T0" fmla="*/ 544 w 544"/>
                      <a:gd name="T1" fmla="*/ 678 h 678"/>
                      <a:gd name="T2" fmla="*/ 544 w 544"/>
                      <a:gd name="T3" fmla="*/ 483 h 678"/>
                      <a:gd name="T4" fmla="*/ 79 w 544"/>
                      <a:gd name="T5" fmla="*/ 0 h 678"/>
                      <a:gd name="T6" fmla="*/ 0 w 544"/>
                      <a:gd name="T7" fmla="*/ 79 h 678"/>
                      <a:gd name="T8" fmla="*/ 544 w 544"/>
                      <a:gd name="T9" fmla="*/ 678 h 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4" h="678">
                        <a:moveTo>
                          <a:pt x="544" y="678"/>
                        </a:moveTo>
                        <a:lnTo>
                          <a:pt x="544" y="483"/>
                        </a:lnTo>
                        <a:lnTo>
                          <a:pt x="79" y="0"/>
                        </a:lnTo>
                        <a:lnTo>
                          <a:pt x="0" y="79"/>
                        </a:lnTo>
                        <a:lnTo>
                          <a:pt x="544" y="678"/>
                        </a:lnTo>
                        <a:close/>
                      </a:path>
                    </a:pathLst>
                  </a:custGeom>
                  <a:solidFill>
                    <a:srgbClr val="FDD0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56"/>
                  <p:cNvSpPr>
                    <a:spLocks/>
                  </p:cNvSpPr>
                  <p:nvPr/>
                </p:nvSpPr>
                <p:spPr bwMode="auto">
                  <a:xfrm>
                    <a:off x="4779" y="2632"/>
                    <a:ext cx="167" cy="1156"/>
                  </a:xfrm>
                  <a:custGeom>
                    <a:avLst/>
                    <a:gdLst>
                      <a:gd name="T0" fmla="*/ 21 w 36"/>
                      <a:gd name="T1" fmla="*/ 249 h 249"/>
                      <a:gd name="T2" fmla="*/ 5 w 36"/>
                      <a:gd name="T3" fmla="*/ 234 h 249"/>
                      <a:gd name="T4" fmla="*/ 0 w 36"/>
                      <a:gd name="T5" fmla="*/ 16 h 249"/>
                      <a:gd name="T6" fmla="*/ 16 w 36"/>
                      <a:gd name="T7" fmla="*/ 0 h 249"/>
                      <a:gd name="T8" fmla="*/ 32 w 36"/>
                      <a:gd name="T9" fmla="*/ 15 h 249"/>
                      <a:gd name="T10" fmla="*/ 36 w 36"/>
                      <a:gd name="T11" fmla="*/ 233 h 249"/>
                      <a:gd name="T12" fmla="*/ 21 w 36"/>
                      <a:gd name="T13" fmla="*/ 249 h 249"/>
                      <a:gd name="T14" fmla="*/ 21 w 36"/>
                      <a:gd name="T15" fmla="*/ 249 h 2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6" h="249">
                        <a:moveTo>
                          <a:pt x="21" y="249"/>
                        </a:moveTo>
                        <a:cubicBezTo>
                          <a:pt x="12" y="249"/>
                          <a:pt x="5" y="243"/>
                          <a:pt x="5" y="234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0" y="7"/>
                          <a:pt x="7" y="0"/>
                          <a:pt x="16" y="0"/>
                        </a:cubicBezTo>
                        <a:cubicBezTo>
                          <a:pt x="24" y="0"/>
                          <a:pt x="31" y="7"/>
                          <a:pt x="32" y="15"/>
                        </a:cubicBezTo>
                        <a:cubicBezTo>
                          <a:pt x="36" y="233"/>
                          <a:pt x="36" y="233"/>
                          <a:pt x="36" y="233"/>
                        </a:cubicBezTo>
                        <a:cubicBezTo>
                          <a:pt x="36" y="242"/>
                          <a:pt x="30" y="249"/>
                          <a:pt x="21" y="249"/>
                        </a:cubicBezTo>
                        <a:cubicBezTo>
                          <a:pt x="21" y="249"/>
                          <a:pt x="21" y="249"/>
                          <a:pt x="21" y="249"/>
                        </a:cubicBezTo>
                        <a:close/>
                      </a:path>
                    </a:pathLst>
                  </a:custGeom>
                  <a:solidFill>
                    <a:srgbClr val="FDD0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57"/>
                  <p:cNvSpPr>
                    <a:spLocks/>
                  </p:cNvSpPr>
                  <p:nvPr/>
                </p:nvSpPr>
                <p:spPr bwMode="auto">
                  <a:xfrm rot="20860296">
                    <a:off x="4402" y="2660"/>
                    <a:ext cx="219" cy="437"/>
                  </a:xfrm>
                  <a:custGeom>
                    <a:avLst/>
                    <a:gdLst>
                      <a:gd name="T0" fmla="*/ 33 w 47"/>
                      <a:gd name="T1" fmla="*/ 1 h 94"/>
                      <a:gd name="T2" fmla="*/ 14 w 47"/>
                      <a:gd name="T3" fmla="*/ 14 h 94"/>
                      <a:gd name="T4" fmla="*/ 0 w 47"/>
                      <a:gd name="T5" fmla="*/ 87 h 94"/>
                      <a:gd name="T6" fmla="*/ 31 w 47"/>
                      <a:gd name="T7" fmla="*/ 94 h 94"/>
                      <a:gd name="T8" fmla="*/ 45 w 47"/>
                      <a:gd name="T9" fmla="*/ 20 h 94"/>
                      <a:gd name="T10" fmla="*/ 33 w 47"/>
                      <a:gd name="T11" fmla="*/ 1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7" h="94">
                        <a:moveTo>
                          <a:pt x="33" y="1"/>
                        </a:moveTo>
                        <a:cubicBezTo>
                          <a:pt x="24" y="0"/>
                          <a:pt x="16" y="5"/>
                          <a:pt x="14" y="14"/>
                        </a:cubicBezTo>
                        <a:cubicBezTo>
                          <a:pt x="0" y="87"/>
                          <a:pt x="0" y="87"/>
                          <a:pt x="0" y="87"/>
                        </a:cubicBezTo>
                        <a:cubicBezTo>
                          <a:pt x="10" y="90"/>
                          <a:pt x="20" y="92"/>
                          <a:pt x="31" y="94"/>
                        </a:cubicBezTo>
                        <a:cubicBezTo>
                          <a:pt x="45" y="20"/>
                          <a:pt x="45" y="20"/>
                          <a:pt x="45" y="20"/>
                        </a:cubicBezTo>
                        <a:cubicBezTo>
                          <a:pt x="47" y="11"/>
                          <a:pt x="41" y="3"/>
                          <a:pt x="33" y="1"/>
                        </a:cubicBezTo>
                        <a:close/>
                      </a:path>
                    </a:pathLst>
                  </a:custGeom>
                  <a:solidFill>
                    <a:srgbClr val="FBBA8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58"/>
                  <p:cNvSpPr>
                    <a:spLocks/>
                  </p:cNvSpPr>
                  <p:nvPr/>
                </p:nvSpPr>
                <p:spPr bwMode="auto">
                  <a:xfrm>
                    <a:off x="4779" y="2632"/>
                    <a:ext cx="153" cy="469"/>
                  </a:xfrm>
                  <a:custGeom>
                    <a:avLst/>
                    <a:gdLst>
                      <a:gd name="T0" fmla="*/ 32 w 33"/>
                      <a:gd name="T1" fmla="*/ 15 h 101"/>
                      <a:gd name="T2" fmla="*/ 16 w 33"/>
                      <a:gd name="T3" fmla="*/ 0 h 101"/>
                      <a:gd name="T4" fmla="*/ 0 w 33"/>
                      <a:gd name="T5" fmla="*/ 16 h 101"/>
                      <a:gd name="T6" fmla="*/ 2 w 33"/>
                      <a:gd name="T7" fmla="*/ 101 h 101"/>
                      <a:gd name="T8" fmla="*/ 33 w 33"/>
                      <a:gd name="T9" fmla="*/ 94 h 101"/>
                      <a:gd name="T10" fmla="*/ 32 w 33"/>
                      <a:gd name="T11" fmla="*/ 15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3" h="101">
                        <a:moveTo>
                          <a:pt x="32" y="15"/>
                        </a:moveTo>
                        <a:cubicBezTo>
                          <a:pt x="31" y="7"/>
                          <a:pt x="24" y="0"/>
                          <a:pt x="16" y="0"/>
                        </a:cubicBezTo>
                        <a:cubicBezTo>
                          <a:pt x="7" y="0"/>
                          <a:pt x="0" y="7"/>
                          <a:pt x="0" y="16"/>
                        </a:cubicBezTo>
                        <a:cubicBezTo>
                          <a:pt x="2" y="101"/>
                          <a:pt x="2" y="101"/>
                          <a:pt x="2" y="101"/>
                        </a:cubicBezTo>
                        <a:cubicBezTo>
                          <a:pt x="13" y="100"/>
                          <a:pt x="23" y="97"/>
                          <a:pt x="33" y="94"/>
                        </a:cubicBezTo>
                        <a:lnTo>
                          <a:pt x="32" y="15"/>
                        </a:lnTo>
                        <a:close/>
                      </a:path>
                    </a:pathLst>
                  </a:custGeom>
                  <a:solidFill>
                    <a:srgbClr val="FBBA8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59"/>
                  <p:cNvSpPr>
                    <a:spLocks/>
                  </p:cNvSpPr>
                  <p:nvPr/>
                </p:nvSpPr>
                <p:spPr bwMode="auto">
                  <a:xfrm>
                    <a:off x="5374" y="1185"/>
                    <a:ext cx="246" cy="394"/>
                  </a:xfrm>
                  <a:custGeom>
                    <a:avLst/>
                    <a:gdLst>
                      <a:gd name="T0" fmla="*/ 0 w 53"/>
                      <a:gd name="T1" fmla="*/ 68 h 85"/>
                      <a:gd name="T2" fmla="*/ 10 w 53"/>
                      <a:gd name="T3" fmla="*/ 32 h 85"/>
                      <a:gd name="T4" fmla="*/ 18 w 53"/>
                      <a:gd name="T5" fmla="*/ 0 h 85"/>
                      <a:gd name="T6" fmla="*/ 21 w 53"/>
                      <a:gd name="T7" fmla="*/ 1 h 85"/>
                      <a:gd name="T8" fmla="*/ 25 w 53"/>
                      <a:gd name="T9" fmla="*/ 10 h 85"/>
                      <a:gd name="T10" fmla="*/ 22 w 53"/>
                      <a:gd name="T11" fmla="*/ 33 h 85"/>
                      <a:gd name="T12" fmla="*/ 30 w 53"/>
                      <a:gd name="T13" fmla="*/ 10 h 85"/>
                      <a:gd name="T14" fmla="*/ 33 w 53"/>
                      <a:gd name="T15" fmla="*/ 9 h 85"/>
                      <a:gd name="T16" fmla="*/ 34 w 53"/>
                      <a:gd name="T17" fmla="*/ 10 h 85"/>
                      <a:gd name="T18" fmla="*/ 37 w 53"/>
                      <a:gd name="T19" fmla="*/ 16 h 85"/>
                      <a:gd name="T20" fmla="*/ 31 w 53"/>
                      <a:gd name="T21" fmla="*/ 38 h 85"/>
                      <a:gd name="T22" fmla="*/ 44 w 53"/>
                      <a:gd name="T23" fmla="*/ 20 h 85"/>
                      <a:gd name="T24" fmla="*/ 47 w 53"/>
                      <a:gd name="T25" fmla="*/ 19 h 85"/>
                      <a:gd name="T26" fmla="*/ 51 w 53"/>
                      <a:gd name="T27" fmla="*/ 21 h 85"/>
                      <a:gd name="T28" fmla="*/ 49 w 53"/>
                      <a:gd name="T29" fmla="*/ 25 h 85"/>
                      <a:gd name="T30" fmla="*/ 51 w 53"/>
                      <a:gd name="T31" fmla="*/ 27 h 85"/>
                      <a:gd name="T32" fmla="*/ 52 w 53"/>
                      <a:gd name="T33" fmla="*/ 31 h 85"/>
                      <a:gd name="T34" fmla="*/ 32 w 53"/>
                      <a:gd name="T35" fmla="*/ 72 h 85"/>
                      <a:gd name="T36" fmla="*/ 18 w 53"/>
                      <a:gd name="T37" fmla="*/ 85 h 85"/>
                      <a:gd name="T38" fmla="*/ 0 w 53"/>
                      <a:gd name="T39" fmla="*/ 68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53" h="85">
                        <a:moveTo>
                          <a:pt x="0" y="68"/>
                        </a:moveTo>
                        <a:cubicBezTo>
                          <a:pt x="10" y="32"/>
                          <a:pt x="10" y="32"/>
                          <a:pt x="10" y="32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21" y="1"/>
                          <a:pt x="21" y="1"/>
                          <a:pt x="21" y="1"/>
                        </a:cubicBezTo>
                        <a:cubicBezTo>
                          <a:pt x="24" y="3"/>
                          <a:pt x="26" y="6"/>
                          <a:pt x="25" y="10"/>
                        </a:cubicBezTo>
                        <a:cubicBezTo>
                          <a:pt x="22" y="33"/>
                          <a:pt x="22" y="33"/>
                          <a:pt x="22" y="33"/>
                        </a:cubicBezTo>
                        <a:cubicBezTo>
                          <a:pt x="30" y="10"/>
                          <a:pt x="30" y="10"/>
                          <a:pt x="30" y="10"/>
                        </a:cubicBezTo>
                        <a:cubicBezTo>
                          <a:pt x="31" y="9"/>
                          <a:pt x="32" y="9"/>
                          <a:pt x="33" y="9"/>
                        </a:cubicBezTo>
                        <a:cubicBezTo>
                          <a:pt x="34" y="10"/>
                          <a:pt x="34" y="10"/>
                          <a:pt x="34" y="10"/>
                        </a:cubicBezTo>
                        <a:cubicBezTo>
                          <a:pt x="36" y="11"/>
                          <a:pt x="38" y="13"/>
                          <a:pt x="37" y="16"/>
                        </a:cubicBezTo>
                        <a:cubicBezTo>
                          <a:pt x="31" y="38"/>
                          <a:pt x="31" y="38"/>
                          <a:pt x="31" y="38"/>
                        </a:cubicBezTo>
                        <a:cubicBezTo>
                          <a:pt x="44" y="20"/>
                          <a:pt x="44" y="20"/>
                          <a:pt x="44" y="20"/>
                        </a:cubicBezTo>
                        <a:cubicBezTo>
                          <a:pt x="45" y="19"/>
                          <a:pt x="46" y="18"/>
                          <a:pt x="47" y="19"/>
                        </a:cubicBezTo>
                        <a:cubicBezTo>
                          <a:pt x="51" y="21"/>
                          <a:pt x="51" y="21"/>
                          <a:pt x="51" y="21"/>
                        </a:cubicBezTo>
                        <a:cubicBezTo>
                          <a:pt x="49" y="25"/>
                          <a:pt x="49" y="25"/>
                          <a:pt x="49" y="25"/>
                        </a:cubicBezTo>
                        <a:cubicBezTo>
                          <a:pt x="51" y="27"/>
                          <a:pt x="51" y="27"/>
                          <a:pt x="51" y="27"/>
                        </a:cubicBezTo>
                        <a:cubicBezTo>
                          <a:pt x="52" y="28"/>
                          <a:pt x="53" y="29"/>
                          <a:pt x="52" y="31"/>
                        </a:cubicBezTo>
                        <a:cubicBezTo>
                          <a:pt x="32" y="72"/>
                          <a:pt x="32" y="72"/>
                          <a:pt x="32" y="72"/>
                        </a:cubicBezTo>
                        <a:cubicBezTo>
                          <a:pt x="18" y="85"/>
                          <a:pt x="18" y="85"/>
                          <a:pt x="18" y="85"/>
                        </a:cubicBezTo>
                        <a:lnTo>
                          <a:pt x="0" y="68"/>
                        </a:lnTo>
                        <a:close/>
                      </a:path>
                    </a:pathLst>
                  </a:custGeom>
                  <a:solidFill>
                    <a:srgbClr val="FDD0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60"/>
                  <p:cNvSpPr>
                    <a:spLocks/>
                  </p:cNvSpPr>
                  <p:nvPr/>
                </p:nvSpPr>
                <p:spPr bwMode="auto">
                  <a:xfrm>
                    <a:off x="5309" y="1287"/>
                    <a:ext cx="125" cy="222"/>
                  </a:xfrm>
                  <a:custGeom>
                    <a:avLst/>
                    <a:gdLst>
                      <a:gd name="T0" fmla="*/ 14 w 27"/>
                      <a:gd name="T1" fmla="*/ 46 h 48"/>
                      <a:gd name="T2" fmla="*/ 8 w 27"/>
                      <a:gd name="T3" fmla="*/ 23 h 48"/>
                      <a:gd name="T4" fmla="*/ 0 w 27"/>
                      <a:gd name="T5" fmla="*/ 3 h 48"/>
                      <a:gd name="T6" fmla="*/ 1 w 27"/>
                      <a:gd name="T7" fmla="*/ 3 h 48"/>
                      <a:gd name="T8" fmla="*/ 12 w 27"/>
                      <a:gd name="T9" fmla="*/ 4 h 48"/>
                      <a:gd name="T10" fmla="*/ 24 w 27"/>
                      <a:gd name="T11" fmla="*/ 25 h 48"/>
                      <a:gd name="T12" fmla="*/ 25 w 27"/>
                      <a:gd name="T13" fmla="*/ 28 h 48"/>
                      <a:gd name="T14" fmla="*/ 27 w 27"/>
                      <a:gd name="T15" fmla="*/ 42 h 48"/>
                      <a:gd name="T16" fmla="*/ 14 w 27"/>
                      <a:gd name="T17" fmla="*/ 48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7" h="48">
                        <a:moveTo>
                          <a:pt x="14" y="46"/>
                        </a:moveTo>
                        <a:cubicBezTo>
                          <a:pt x="8" y="23"/>
                          <a:pt x="8" y="23"/>
                          <a:pt x="8" y="2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4" y="0"/>
                          <a:pt x="9" y="1"/>
                          <a:pt x="12" y="4"/>
                        </a:cubicBezTo>
                        <a:cubicBezTo>
                          <a:pt x="24" y="25"/>
                          <a:pt x="24" y="25"/>
                          <a:pt x="24" y="25"/>
                        </a:cubicBezTo>
                        <a:cubicBezTo>
                          <a:pt x="25" y="28"/>
                          <a:pt x="25" y="28"/>
                          <a:pt x="25" y="28"/>
                        </a:cubicBezTo>
                        <a:cubicBezTo>
                          <a:pt x="27" y="42"/>
                          <a:pt x="27" y="42"/>
                          <a:pt x="27" y="42"/>
                        </a:cubicBezTo>
                        <a:cubicBezTo>
                          <a:pt x="14" y="48"/>
                          <a:pt x="14" y="48"/>
                          <a:pt x="14" y="48"/>
                        </a:cubicBezTo>
                      </a:path>
                    </a:pathLst>
                  </a:custGeom>
                  <a:solidFill>
                    <a:srgbClr val="FDD0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61"/>
                  <p:cNvSpPr>
                    <a:spLocks/>
                  </p:cNvSpPr>
                  <p:nvPr/>
                </p:nvSpPr>
                <p:spPr bwMode="auto">
                  <a:xfrm>
                    <a:off x="5420" y="1352"/>
                    <a:ext cx="103" cy="120"/>
                  </a:xfrm>
                  <a:custGeom>
                    <a:avLst/>
                    <a:gdLst>
                      <a:gd name="T0" fmla="*/ 0 w 22"/>
                      <a:gd name="T1" fmla="*/ 9 h 26"/>
                      <a:gd name="T2" fmla="*/ 8 w 22"/>
                      <a:gd name="T3" fmla="*/ 23 h 26"/>
                      <a:gd name="T4" fmla="*/ 11 w 22"/>
                      <a:gd name="T5" fmla="*/ 26 h 26"/>
                      <a:gd name="T6" fmla="*/ 22 w 22"/>
                      <a:gd name="T7" fmla="*/ 12 h 26"/>
                      <a:gd name="T8" fmla="*/ 0 w 22"/>
                      <a:gd name="T9" fmla="*/ 9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26">
                        <a:moveTo>
                          <a:pt x="0" y="9"/>
                        </a:moveTo>
                        <a:cubicBezTo>
                          <a:pt x="0" y="9"/>
                          <a:pt x="8" y="14"/>
                          <a:pt x="8" y="23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11" y="26"/>
                          <a:pt x="19" y="13"/>
                          <a:pt x="22" y="12"/>
                        </a:cubicBezTo>
                        <a:cubicBezTo>
                          <a:pt x="22" y="12"/>
                          <a:pt x="8" y="0"/>
                          <a:pt x="0" y="9"/>
                        </a:cubicBezTo>
                        <a:close/>
                      </a:path>
                    </a:pathLst>
                  </a:custGeom>
                  <a:solidFill>
                    <a:srgbClr val="FBBC8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62"/>
                  <p:cNvSpPr>
                    <a:spLocks/>
                  </p:cNvSpPr>
                  <p:nvPr/>
                </p:nvSpPr>
                <p:spPr bwMode="auto">
                  <a:xfrm>
                    <a:off x="3797" y="1194"/>
                    <a:ext cx="205" cy="385"/>
                  </a:xfrm>
                  <a:custGeom>
                    <a:avLst/>
                    <a:gdLst>
                      <a:gd name="T0" fmla="*/ 44 w 44"/>
                      <a:gd name="T1" fmla="*/ 71 h 83"/>
                      <a:gd name="T2" fmla="*/ 41 w 44"/>
                      <a:gd name="T3" fmla="*/ 33 h 83"/>
                      <a:gd name="T4" fmla="*/ 38 w 44"/>
                      <a:gd name="T5" fmla="*/ 0 h 83"/>
                      <a:gd name="T6" fmla="*/ 36 w 44"/>
                      <a:gd name="T7" fmla="*/ 1 h 83"/>
                      <a:gd name="T8" fmla="*/ 30 w 44"/>
                      <a:gd name="T9" fmla="*/ 9 h 83"/>
                      <a:gd name="T10" fmla="*/ 29 w 44"/>
                      <a:gd name="T11" fmla="*/ 32 h 83"/>
                      <a:gd name="T12" fmla="*/ 25 w 44"/>
                      <a:gd name="T13" fmla="*/ 8 h 83"/>
                      <a:gd name="T14" fmla="*/ 23 w 44"/>
                      <a:gd name="T15" fmla="*/ 7 h 83"/>
                      <a:gd name="T16" fmla="*/ 21 w 44"/>
                      <a:gd name="T17" fmla="*/ 7 h 83"/>
                      <a:gd name="T18" fmla="*/ 17 w 44"/>
                      <a:gd name="T19" fmla="*/ 13 h 83"/>
                      <a:gd name="T20" fmla="*/ 19 w 44"/>
                      <a:gd name="T21" fmla="*/ 36 h 83"/>
                      <a:gd name="T22" fmla="*/ 10 w 44"/>
                      <a:gd name="T23" fmla="*/ 15 h 83"/>
                      <a:gd name="T24" fmla="*/ 7 w 44"/>
                      <a:gd name="T25" fmla="*/ 14 h 83"/>
                      <a:gd name="T26" fmla="*/ 3 w 44"/>
                      <a:gd name="T27" fmla="*/ 16 h 83"/>
                      <a:gd name="T28" fmla="*/ 4 w 44"/>
                      <a:gd name="T29" fmla="*/ 20 h 83"/>
                      <a:gd name="T30" fmla="*/ 1 w 44"/>
                      <a:gd name="T31" fmla="*/ 21 h 83"/>
                      <a:gd name="T32" fmla="*/ 0 w 44"/>
                      <a:gd name="T33" fmla="*/ 25 h 83"/>
                      <a:gd name="T34" fmla="*/ 13 w 44"/>
                      <a:gd name="T35" fmla="*/ 68 h 83"/>
                      <a:gd name="T36" fmla="*/ 23 w 44"/>
                      <a:gd name="T37" fmla="*/ 83 h 83"/>
                      <a:gd name="T38" fmla="*/ 44 w 44"/>
                      <a:gd name="T39" fmla="*/ 71 h 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44" h="83">
                        <a:moveTo>
                          <a:pt x="44" y="71"/>
                        </a:moveTo>
                        <a:cubicBezTo>
                          <a:pt x="41" y="33"/>
                          <a:pt x="41" y="33"/>
                          <a:pt x="41" y="33"/>
                        </a:cubicBezTo>
                        <a:cubicBezTo>
                          <a:pt x="38" y="0"/>
                          <a:pt x="38" y="0"/>
                          <a:pt x="38" y="0"/>
                        </a:cubicBezTo>
                        <a:cubicBezTo>
                          <a:pt x="36" y="1"/>
                          <a:pt x="36" y="1"/>
                          <a:pt x="36" y="1"/>
                        </a:cubicBezTo>
                        <a:cubicBezTo>
                          <a:pt x="32" y="2"/>
                          <a:pt x="30" y="5"/>
                          <a:pt x="30" y="9"/>
                        </a:cubicBezTo>
                        <a:cubicBezTo>
                          <a:pt x="29" y="32"/>
                          <a:pt x="29" y="32"/>
                          <a:pt x="29" y="32"/>
                        </a:cubicBezTo>
                        <a:cubicBezTo>
                          <a:pt x="25" y="8"/>
                          <a:pt x="25" y="8"/>
                          <a:pt x="25" y="8"/>
                        </a:cubicBezTo>
                        <a:cubicBezTo>
                          <a:pt x="25" y="7"/>
                          <a:pt x="24" y="7"/>
                          <a:pt x="23" y="7"/>
                        </a:cubicBezTo>
                        <a:cubicBezTo>
                          <a:pt x="21" y="7"/>
                          <a:pt x="21" y="7"/>
                          <a:pt x="21" y="7"/>
                        </a:cubicBezTo>
                        <a:cubicBezTo>
                          <a:pt x="19" y="8"/>
                          <a:pt x="17" y="10"/>
                          <a:pt x="17" y="13"/>
                        </a:cubicBezTo>
                        <a:cubicBezTo>
                          <a:pt x="19" y="36"/>
                          <a:pt x="19" y="36"/>
                          <a:pt x="19" y="36"/>
                        </a:cubicBezTo>
                        <a:cubicBezTo>
                          <a:pt x="10" y="15"/>
                          <a:pt x="10" y="15"/>
                          <a:pt x="10" y="15"/>
                        </a:cubicBezTo>
                        <a:cubicBezTo>
                          <a:pt x="9" y="14"/>
                          <a:pt x="8" y="13"/>
                          <a:pt x="7" y="14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20"/>
                          <a:pt x="4" y="20"/>
                          <a:pt x="4" y="20"/>
                        </a:cubicBezTo>
                        <a:cubicBezTo>
                          <a:pt x="1" y="21"/>
                          <a:pt x="1" y="21"/>
                          <a:pt x="1" y="21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13" y="68"/>
                          <a:pt x="13" y="68"/>
                          <a:pt x="13" y="68"/>
                        </a:cubicBezTo>
                        <a:cubicBezTo>
                          <a:pt x="23" y="83"/>
                          <a:pt x="23" y="83"/>
                          <a:pt x="23" y="83"/>
                        </a:cubicBezTo>
                        <a:lnTo>
                          <a:pt x="44" y="71"/>
                        </a:lnTo>
                        <a:close/>
                      </a:path>
                    </a:pathLst>
                  </a:custGeom>
                  <a:solidFill>
                    <a:srgbClr val="FDD0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63"/>
                  <p:cNvSpPr>
                    <a:spLocks/>
                  </p:cNvSpPr>
                  <p:nvPr/>
                </p:nvSpPr>
                <p:spPr bwMode="auto">
                  <a:xfrm>
                    <a:off x="3946" y="1319"/>
                    <a:ext cx="158" cy="214"/>
                  </a:xfrm>
                  <a:custGeom>
                    <a:avLst/>
                    <a:gdLst>
                      <a:gd name="T0" fmla="*/ 12 w 34"/>
                      <a:gd name="T1" fmla="*/ 44 h 46"/>
                      <a:gd name="T2" fmla="*/ 22 w 34"/>
                      <a:gd name="T3" fmla="*/ 22 h 46"/>
                      <a:gd name="T4" fmla="*/ 34 w 34"/>
                      <a:gd name="T5" fmla="*/ 4 h 46"/>
                      <a:gd name="T6" fmla="*/ 33 w 34"/>
                      <a:gd name="T7" fmla="*/ 3 h 46"/>
                      <a:gd name="T8" fmla="*/ 22 w 34"/>
                      <a:gd name="T9" fmla="*/ 3 h 46"/>
                      <a:gd name="T10" fmla="*/ 7 w 34"/>
                      <a:gd name="T11" fmla="*/ 21 h 46"/>
                      <a:gd name="T12" fmla="*/ 5 w 34"/>
                      <a:gd name="T13" fmla="*/ 24 h 46"/>
                      <a:gd name="T14" fmla="*/ 0 w 34"/>
                      <a:gd name="T15" fmla="*/ 38 h 46"/>
                      <a:gd name="T16" fmla="*/ 12 w 34"/>
                      <a:gd name="T17" fmla="*/ 46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4" h="46">
                        <a:moveTo>
                          <a:pt x="12" y="44"/>
                        </a:moveTo>
                        <a:cubicBezTo>
                          <a:pt x="22" y="22"/>
                          <a:pt x="22" y="22"/>
                          <a:pt x="22" y="22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3" y="3"/>
                          <a:pt x="33" y="3"/>
                          <a:pt x="33" y="3"/>
                        </a:cubicBezTo>
                        <a:cubicBezTo>
                          <a:pt x="30" y="0"/>
                          <a:pt x="25" y="0"/>
                          <a:pt x="22" y="3"/>
                        </a:cubicBezTo>
                        <a:cubicBezTo>
                          <a:pt x="7" y="21"/>
                          <a:pt x="7" y="21"/>
                          <a:pt x="7" y="21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12" y="46"/>
                          <a:pt x="12" y="46"/>
                          <a:pt x="12" y="46"/>
                        </a:cubicBezTo>
                      </a:path>
                    </a:pathLst>
                  </a:custGeom>
                  <a:solidFill>
                    <a:srgbClr val="FDD0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64"/>
                  <p:cNvSpPr>
                    <a:spLocks/>
                  </p:cNvSpPr>
                  <p:nvPr/>
                </p:nvSpPr>
                <p:spPr bwMode="auto">
                  <a:xfrm>
                    <a:off x="3876" y="1361"/>
                    <a:ext cx="103" cy="116"/>
                  </a:xfrm>
                  <a:custGeom>
                    <a:avLst/>
                    <a:gdLst>
                      <a:gd name="T0" fmla="*/ 22 w 22"/>
                      <a:gd name="T1" fmla="*/ 10 h 25"/>
                      <a:gd name="T2" fmla="*/ 12 w 22"/>
                      <a:gd name="T3" fmla="*/ 23 h 25"/>
                      <a:gd name="T4" fmla="*/ 8 w 22"/>
                      <a:gd name="T5" fmla="*/ 25 h 25"/>
                      <a:gd name="T6" fmla="*/ 0 w 22"/>
                      <a:gd name="T7" fmla="*/ 10 h 25"/>
                      <a:gd name="T8" fmla="*/ 22 w 22"/>
                      <a:gd name="T9" fmla="*/ 10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25">
                        <a:moveTo>
                          <a:pt x="22" y="10"/>
                        </a:moveTo>
                        <a:cubicBezTo>
                          <a:pt x="22" y="10"/>
                          <a:pt x="13" y="14"/>
                          <a:pt x="12" y="23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3" y="11"/>
                          <a:pt x="0" y="10"/>
                        </a:cubicBezTo>
                        <a:cubicBezTo>
                          <a:pt x="0" y="10"/>
                          <a:pt x="15" y="0"/>
                          <a:pt x="22" y="10"/>
                        </a:cubicBezTo>
                        <a:close/>
                      </a:path>
                    </a:pathLst>
                  </a:custGeom>
                  <a:solidFill>
                    <a:srgbClr val="FBBC8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65"/>
                  <p:cNvSpPr>
                    <a:spLocks/>
                  </p:cNvSpPr>
                  <p:nvPr/>
                </p:nvSpPr>
                <p:spPr bwMode="auto">
                  <a:xfrm>
                    <a:off x="4402" y="1983"/>
                    <a:ext cx="558" cy="1090"/>
                  </a:xfrm>
                  <a:custGeom>
                    <a:avLst/>
                    <a:gdLst>
                      <a:gd name="T0" fmla="*/ 110 w 120"/>
                      <a:gd name="T1" fmla="*/ 0 h 235"/>
                      <a:gd name="T2" fmla="*/ 70 w 120"/>
                      <a:gd name="T3" fmla="*/ 0 h 235"/>
                      <a:gd name="T4" fmla="*/ 70 w 120"/>
                      <a:gd name="T5" fmla="*/ 4 h 235"/>
                      <a:gd name="T6" fmla="*/ 65 w 120"/>
                      <a:gd name="T7" fmla="*/ 9 h 235"/>
                      <a:gd name="T8" fmla="*/ 50 w 120"/>
                      <a:gd name="T9" fmla="*/ 9 h 235"/>
                      <a:gd name="T10" fmla="*/ 45 w 120"/>
                      <a:gd name="T11" fmla="*/ 4 h 235"/>
                      <a:gd name="T12" fmla="*/ 45 w 120"/>
                      <a:gd name="T13" fmla="*/ 0 h 235"/>
                      <a:gd name="T14" fmla="*/ 10 w 120"/>
                      <a:gd name="T15" fmla="*/ 0 h 235"/>
                      <a:gd name="T16" fmla="*/ 9 w 120"/>
                      <a:gd name="T17" fmla="*/ 130 h 235"/>
                      <a:gd name="T18" fmla="*/ 0 w 120"/>
                      <a:gd name="T19" fmla="*/ 221 h 235"/>
                      <a:gd name="T20" fmla="*/ 120 w 120"/>
                      <a:gd name="T21" fmla="*/ 221 h 235"/>
                      <a:gd name="T22" fmla="*/ 110 w 120"/>
                      <a:gd name="T23" fmla="*/ 0 h 2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20" h="235">
                        <a:moveTo>
                          <a:pt x="110" y="0"/>
                        </a:moveTo>
                        <a:cubicBezTo>
                          <a:pt x="70" y="0"/>
                          <a:pt x="70" y="0"/>
                          <a:pt x="70" y="0"/>
                        </a:cubicBezTo>
                        <a:cubicBezTo>
                          <a:pt x="70" y="4"/>
                          <a:pt x="70" y="4"/>
                          <a:pt x="70" y="4"/>
                        </a:cubicBezTo>
                        <a:cubicBezTo>
                          <a:pt x="70" y="7"/>
                          <a:pt x="68" y="9"/>
                          <a:pt x="65" y="9"/>
                        </a:cubicBezTo>
                        <a:cubicBezTo>
                          <a:pt x="50" y="9"/>
                          <a:pt x="50" y="9"/>
                          <a:pt x="50" y="9"/>
                        </a:cubicBezTo>
                        <a:cubicBezTo>
                          <a:pt x="48" y="9"/>
                          <a:pt x="45" y="7"/>
                          <a:pt x="45" y="4"/>
                        </a:cubicBezTo>
                        <a:cubicBezTo>
                          <a:pt x="45" y="0"/>
                          <a:pt x="45" y="0"/>
                          <a:pt x="45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9" y="130"/>
                          <a:pt x="9" y="130"/>
                          <a:pt x="9" y="130"/>
                        </a:cubicBezTo>
                        <a:cubicBezTo>
                          <a:pt x="0" y="221"/>
                          <a:pt x="0" y="221"/>
                          <a:pt x="0" y="221"/>
                        </a:cubicBezTo>
                        <a:cubicBezTo>
                          <a:pt x="41" y="235"/>
                          <a:pt x="81" y="235"/>
                          <a:pt x="120" y="221"/>
                        </a:cubicBezTo>
                        <a:lnTo>
                          <a:pt x="110" y="0"/>
                        </a:lnTo>
                        <a:close/>
                      </a:path>
                    </a:pathLst>
                  </a:custGeom>
                  <a:solidFill>
                    <a:srgbClr val="F482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69"/>
                  <p:cNvSpPr>
                    <a:spLocks/>
                  </p:cNvSpPr>
                  <p:nvPr/>
                </p:nvSpPr>
                <p:spPr bwMode="auto">
                  <a:xfrm>
                    <a:off x="4737" y="3714"/>
                    <a:ext cx="218" cy="315"/>
                  </a:xfrm>
                  <a:custGeom>
                    <a:avLst/>
                    <a:gdLst>
                      <a:gd name="T0" fmla="*/ 14 w 47"/>
                      <a:gd name="T1" fmla="*/ 1 h 68"/>
                      <a:gd name="T2" fmla="*/ 4 w 47"/>
                      <a:gd name="T3" fmla="*/ 47 h 68"/>
                      <a:gd name="T4" fmla="*/ 36 w 47"/>
                      <a:gd name="T5" fmla="*/ 53 h 68"/>
                      <a:gd name="T6" fmla="*/ 46 w 47"/>
                      <a:gd name="T7" fmla="*/ 29 h 68"/>
                      <a:gd name="T8" fmla="*/ 45 w 47"/>
                      <a:gd name="T9" fmla="*/ 0 h 68"/>
                      <a:gd name="T10" fmla="*/ 14 w 47"/>
                      <a:gd name="T1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7" h="68">
                        <a:moveTo>
                          <a:pt x="14" y="1"/>
                        </a:moveTo>
                        <a:cubicBezTo>
                          <a:pt x="14" y="1"/>
                          <a:pt x="0" y="39"/>
                          <a:pt x="4" y="47"/>
                        </a:cubicBezTo>
                        <a:cubicBezTo>
                          <a:pt x="8" y="54"/>
                          <a:pt x="18" y="68"/>
                          <a:pt x="36" y="53"/>
                        </a:cubicBezTo>
                        <a:cubicBezTo>
                          <a:pt x="43" y="48"/>
                          <a:pt x="47" y="38"/>
                          <a:pt x="46" y="29"/>
                        </a:cubicBezTo>
                        <a:cubicBezTo>
                          <a:pt x="45" y="0"/>
                          <a:pt x="45" y="0"/>
                          <a:pt x="45" y="0"/>
                        </a:cubicBezTo>
                        <a:cubicBezTo>
                          <a:pt x="34" y="6"/>
                          <a:pt x="24" y="6"/>
                          <a:pt x="14" y="1"/>
                        </a:cubicBezTo>
                        <a:close/>
                      </a:path>
                    </a:pathLst>
                  </a:custGeom>
                  <a:solidFill>
                    <a:srgbClr val="F482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70"/>
                  <p:cNvSpPr>
                    <a:spLocks/>
                  </p:cNvSpPr>
                  <p:nvPr/>
                </p:nvSpPr>
                <p:spPr bwMode="auto">
                  <a:xfrm>
                    <a:off x="4811" y="3737"/>
                    <a:ext cx="107" cy="37"/>
                  </a:xfrm>
                  <a:custGeom>
                    <a:avLst/>
                    <a:gdLst>
                      <a:gd name="T0" fmla="*/ 21 w 23"/>
                      <a:gd name="T1" fmla="*/ 8 h 8"/>
                      <a:gd name="T2" fmla="*/ 21 w 23"/>
                      <a:gd name="T3" fmla="*/ 8 h 8"/>
                      <a:gd name="T4" fmla="*/ 1 w 23"/>
                      <a:gd name="T5" fmla="*/ 7 h 8"/>
                      <a:gd name="T6" fmla="*/ 0 w 23"/>
                      <a:gd name="T7" fmla="*/ 7 h 8"/>
                      <a:gd name="T8" fmla="*/ 0 w 23"/>
                      <a:gd name="T9" fmla="*/ 5 h 8"/>
                      <a:gd name="T10" fmla="*/ 22 w 23"/>
                      <a:gd name="T11" fmla="*/ 6 h 8"/>
                      <a:gd name="T12" fmla="*/ 22 w 23"/>
                      <a:gd name="T13" fmla="*/ 8 h 8"/>
                      <a:gd name="T14" fmla="*/ 21 w 23"/>
                      <a:gd name="T15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3" h="8">
                        <a:moveTo>
                          <a:pt x="21" y="8"/>
                        </a:moveTo>
                        <a:cubicBezTo>
                          <a:pt x="21" y="8"/>
                          <a:pt x="21" y="8"/>
                          <a:pt x="21" y="8"/>
                        </a:cubicBezTo>
                        <a:cubicBezTo>
                          <a:pt x="11" y="3"/>
                          <a:pt x="1" y="7"/>
                          <a:pt x="1" y="7"/>
                        </a:cubicBezTo>
                        <a:cubicBezTo>
                          <a:pt x="1" y="7"/>
                          <a:pt x="0" y="7"/>
                          <a:pt x="0" y="7"/>
                        </a:cubicBezTo>
                        <a:cubicBezTo>
                          <a:pt x="0" y="6"/>
                          <a:pt x="0" y="6"/>
                          <a:pt x="0" y="5"/>
                        </a:cubicBezTo>
                        <a:cubicBezTo>
                          <a:pt x="1" y="5"/>
                          <a:pt x="11" y="0"/>
                          <a:pt x="22" y="6"/>
                        </a:cubicBezTo>
                        <a:cubicBezTo>
                          <a:pt x="22" y="7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1" y="8"/>
                        </a:cubicBezTo>
                        <a:close/>
                      </a:path>
                    </a:pathLst>
                  </a:custGeom>
                  <a:solidFill>
                    <a:srgbClr val="C9615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71"/>
                  <p:cNvSpPr>
                    <a:spLocks/>
                  </p:cNvSpPr>
                  <p:nvPr/>
                </p:nvSpPr>
                <p:spPr bwMode="auto">
                  <a:xfrm>
                    <a:off x="4807" y="3765"/>
                    <a:ext cx="107" cy="37"/>
                  </a:xfrm>
                  <a:custGeom>
                    <a:avLst/>
                    <a:gdLst>
                      <a:gd name="T0" fmla="*/ 22 w 23"/>
                      <a:gd name="T1" fmla="*/ 8 h 8"/>
                      <a:gd name="T2" fmla="*/ 21 w 23"/>
                      <a:gd name="T3" fmla="*/ 8 h 8"/>
                      <a:gd name="T4" fmla="*/ 1 w 23"/>
                      <a:gd name="T5" fmla="*/ 7 h 8"/>
                      <a:gd name="T6" fmla="*/ 0 w 23"/>
                      <a:gd name="T7" fmla="*/ 7 h 8"/>
                      <a:gd name="T8" fmla="*/ 0 w 23"/>
                      <a:gd name="T9" fmla="*/ 5 h 8"/>
                      <a:gd name="T10" fmla="*/ 22 w 23"/>
                      <a:gd name="T11" fmla="*/ 6 h 8"/>
                      <a:gd name="T12" fmla="*/ 22 w 23"/>
                      <a:gd name="T13" fmla="*/ 8 h 8"/>
                      <a:gd name="T14" fmla="*/ 22 w 23"/>
                      <a:gd name="T15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3" h="8">
                        <a:moveTo>
                          <a:pt x="22" y="8"/>
                        </a:moveTo>
                        <a:cubicBezTo>
                          <a:pt x="21" y="8"/>
                          <a:pt x="21" y="8"/>
                          <a:pt x="21" y="8"/>
                        </a:cubicBezTo>
                        <a:cubicBezTo>
                          <a:pt x="11" y="3"/>
                          <a:pt x="1" y="7"/>
                          <a:pt x="1" y="7"/>
                        </a:cubicBezTo>
                        <a:cubicBezTo>
                          <a:pt x="1" y="7"/>
                          <a:pt x="0" y="7"/>
                          <a:pt x="0" y="7"/>
                        </a:cubicBezTo>
                        <a:cubicBezTo>
                          <a:pt x="0" y="6"/>
                          <a:pt x="0" y="6"/>
                          <a:pt x="0" y="5"/>
                        </a:cubicBezTo>
                        <a:cubicBezTo>
                          <a:pt x="1" y="5"/>
                          <a:pt x="11" y="0"/>
                          <a:pt x="22" y="6"/>
                        </a:cubicBezTo>
                        <a:cubicBezTo>
                          <a:pt x="23" y="7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lose/>
                      </a:path>
                    </a:pathLst>
                  </a:custGeom>
                  <a:solidFill>
                    <a:srgbClr val="C9615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72"/>
                  <p:cNvSpPr>
                    <a:spLocks/>
                  </p:cNvSpPr>
                  <p:nvPr/>
                </p:nvSpPr>
                <p:spPr bwMode="auto">
                  <a:xfrm>
                    <a:off x="4802" y="3793"/>
                    <a:ext cx="107" cy="37"/>
                  </a:xfrm>
                  <a:custGeom>
                    <a:avLst/>
                    <a:gdLst>
                      <a:gd name="T0" fmla="*/ 22 w 23"/>
                      <a:gd name="T1" fmla="*/ 8 h 8"/>
                      <a:gd name="T2" fmla="*/ 21 w 23"/>
                      <a:gd name="T3" fmla="*/ 8 h 8"/>
                      <a:gd name="T4" fmla="*/ 1 w 23"/>
                      <a:gd name="T5" fmla="*/ 7 h 8"/>
                      <a:gd name="T6" fmla="*/ 0 w 23"/>
                      <a:gd name="T7" fmla="*/ 7 h 8"/>
                      <a:gd name="T8" fmla="*/ 1 w 23"/>
                      <a:gd name="T9" fmla="*/ 5 h 8"/>
                      <a:gd name="T10" fmla="*/ 22 w 23"/>
                      <a:gd name="T11" fmla="*/ 6 h 8"/>
                      <a:gd name="T12" fmla="*/ 23 w 23"/>
                      <a:gd name="T13" fmla="*/ 8 h 8"/>
                      <a:gd name="T14" fmla="*/ 22 w 23"/>
                      <a:gd name="T15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3" h="8">
                        <a:moveTo>
                          <a:pt x="22" y="8"/>
                        </a:moveTo>
                        <a:cubicBezTo>
                          <a:pt x="21" y="8"/>
                          <a:pt x="21" y="8"/>
                          <a:pt x="21" y="8"/>
                        </a:cubicBezTo>
                        <a:cubicBezTo>
                          <a:pt x="11" y="3"/>
                          <a:pt x="2" y="7"/>
                          <a:pt x="1" y="7"/>
                        </a:cubicBezTo>
                        <a:cubicBezTo>
                          <a:pt x="1" y="7"/>
                          <a:pt x="0" y="7"/>
                          <a:pt x="0" y="7"/>
                        </a:cubicBezTo>
                        <a:cubicBezTo>
                          <a:pt x="0" y="6"/>
                          <a:pt x="0" y="6"/>
                          <a:pt x="1" y="5"/>
                        </a:cubicBezTo>
                        <a:cubicBezTo>
                          <a:pt x="1" y="5"/>
                          <a:pt x="11" y="0"/>
                          <a:pt x="22" y="6"/>
                        </a:cubicBezTo>
                        <a:cubicBezTo>
                          <a:pt x="23" y="7"/>
                          <a:pt x="23" y="7"/>
                          <a:pt x="23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lose/>
                      </a:path>
                    </a:pathLst>
                  </a:custGeom>
                  <a:solidFill>
                    <a:srgbClr val="C9615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73"/>
                  <p:cNvSpPr>
                    <a:spLocks/>
                  </p:cNvSpPr>
                  <p:nvPr/>
                </p:nvSpPr>
                <p:spPr bwMode="auto">
                  <a:xfrm>
                    <a:off x="4797" y="3820"/>
                    <a:ext cx="107" cy="38"/>
                  </a:xfrm>
                  <a:custGeom>
                    <a:avLst/>
                    <a:gdLst>
                      <a:gd name="T0" fmla="*/ 22 w 23"/>
                      <a:gd name="T1" fmla="*/ 8 h 8"/>
                      <a:gd name="T2" fmla="*/ 21 w 23"/>
                      <a:gd name="T3" fmla="*/ 8 h 8"/>
                      <a:gd name="T4" fmla="*/ 2 w 23"/>
                      <a:gd name="T5" fmla="*/ 7 h 8"/>
                      <a:gd name="T6" fmla="*/ 0 w 23"/>
                      <a:gd name="T7" fmla="*/ 7 h 8"/>
                      <a:gd name="T8" fmla="*/ 1 w 23"/>
                      <a:gd name="T9" fmla="*/ 5 h 8"/>
                      <a:gd name="T10" fmla="*/ 22 w 23"/>
                      <a:gd name="T11" fmla="*/ 6 h 8"/>
                      <a:gd name="T12" fmla="*/ 23 w 23"/>
                      <a:gd name="T13" fmla="*/ 8 h 8"/>
                      <a:gd name="T14" fmla="*/ 22 w 23"/>
                      <a:gd name="T15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3" h="8">
                        <a:moveTo>
                          <a:pt x="22" y="8"/>
                        </a:moveTo>
                        <a:cubicBezTo>
                          <a:pt x="22" y="8"/>
                          <a:pt x="21" y="8"/>
                          <a:pt x="21" y="8"/>
                        </a:cubicBezTo>
                        <a:cubicBezTo>
                          <a:pt x="11" y="3"/>
                          <a:pt x="2" y="7"/>
                          <a:pt x="2" y="7"/>
                        </a:cubicBezTo>
                        <a:cubicBezTo>
                          <a:pt x="1" y="7"/>
                          <a:pt x="0" y="7"/>
                          <a:pt x="0" y="7"/>
                        </a:cubicBezTo>
                        <a:cubicBezTo>
                          <a:pt x="0" y="6"/>
                          <a:pt x="0" y="6"/>
                          <a:pt x="1" y="5"/>
                        </a:cubicBezTo>
                        <a:cubicBezTo>
                          <a:pt x="1" y="5"/>
                          <a:pt x="11" y="0"/>
                          <a:pt x="22" y="6"/>
                        </a:cubicBezTo>
                        <a:cubicBezTo>
                          <a:pt x="23" y="7"/>
                          <a:pt x="23" y="7"/>
                          <a:pt x="23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lose/>
                      </a:path>
                    </a:pathLst>
                  </a:custGeom>
                  <a:solidFill>
                    <a:srgbClr val="C9615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74"/>
                  <p:cNvSpPr>
                    <a:spLocks/>
                  </p:cNvSpPr>
                  <p:nvPr/>
                </p:nvSpPr>
                <p:spPr bwMode="auto">
                  <a:xfrm>
                    <a:off x="4793" y="3848"/>
                    <a:ext cx="107" cy="37"/>
                  </a:xfrm>
                  <a:custGeom>
                    <a:avLst/>
                    <a:gdLst>
                      <a:gd name="T0" fmla="*/ 22 w 23"/>
                      <a:gd name="T1" fmla="*/ 8 h 8"/>
                      <a:gd name="T2" fmla="*/ 21 w 23"/>
                      <a:gd name="T3" fmla="*/ 8 h 8"/>
                      <a:gd name="T4" fmla="*/ 2 w 23"/>
                      <a:gd name="T5" fmla="*/ 7 h 8"/>
                      <a:gd name="T6" fmla="*/ 0 w 23"/>
                      <a:gd name="T7" fmla="*/ 7 h 8"/>
                      <a:gd name="T8" fmla="*/ 1 w 23"/>
                      <a:gd name="T9" fmla="*/ 5 h 8"/>
                      <a:gd name="T10" fmla="*/ 22 w 23"/>
                      <a:gd name="T11" fmla="*/ 6 h 8"/>
                      <a:gd name="T12" fmla="*/ 23 w 23"/>
                      <a:gd name="T13" fmla="*/ 8 h 8"/>
                      <a:gd name="T14" fmla="*/ 22 w 23"/>
                      <a:gd name="T15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3" h="8">
                        <a:moveTo>
                          <a:pt x="22" y="8"/>
                        </a:moveTo>
                        <a:cubicBezTo>
                          <a:pt x="22" y="8"/>
                          <a:pt x="21" y="8"/>
                          <a:pt x="21" y="8"/>
                        </a:cubicBezTo>
                        <a:cubicBezTo>
                          <a:pt x="11" y="3"/>
                          <a:pt x="2" y="7"/>
                          <a:pt x="2" y="7"/>
                        </a:cubicBezTo>
                        <a:cubicBezTo>
                          <a:pt x="1" y="7"/>
                          <a:pt x="0" y="7"/>
                          <a:pt x="0" y="7"/>
                        </a:cubicBezTo>
                        <a:cubicBezTo>
                          <a:pt x="0" y="6"/>
                          <a:pt x="0" y="6"/>
                          <a:pt x="1" y="5"/>
                        </a:cubicBezTo>
                        <a:cubicBezTo>
                          <a:pt x="1" y="5"/>
                          <a:pt x="11" y="0"/>
                          <a:pt x="22" y="6"/>
                        </a:cubicBezTo>
                        <a:cubicBezTo>
                          <a:pt x="23" y="7"/>
                          <a:pt x="23" y="7"/>
                          <a:pt x="23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lose/>
                      </a:path>
                    </a:pathLst>
                  </a:custGeom>
                  <a:solidFill>
                    <a:srgbClr val="C9615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75"/>
                  <p:cNvSpPr>
                    <a:spLocks/>
                  </p:cNvSpPr>
                  <p:nvPr/>
                </p:nvSpPr>
                <p:spPr bwMode="auto">
                  <a:xfrm>
                    <a:off x="4751" y="3885"/>
                    <a:ext cx="200" cy="144"/>
                  </a:xfrm>
                  <a:custGeom>
                    <a:avLst/>
                    <a:gdLst>
                      <a:gd name="T0" fmla="*/ 34 w 43"/>
                      <a:gd name="T1" fmla="*/ 11 h 31"/>
                      <a:gd name="T2" fmla="*/ 0 w 43"/>
                      <a:gd name="T3" fmla="*/ 7 h 31"/>
                      <a:gd name="T4" fmla="*/ 1 w 43"/>
                      <a:gd name="T5" fmla="*/ 10 h 31"/>
                      <a:gd name="T6" fmla="*/ 33 w 43"/>
                      <a:gd name="T7" fmla="*/ 16 h 31"/>
                      <a:gd name="T8" fmla="*/ 43 w 43"/>
                      <a:gd name="T9" fmla="*/ 0 h 31"/>
                      <a:gd name="T10" fmla="*/ 34 w 43"/>
                      <a:gd name="T11" fmla="*/ 1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3" h="31">
                        <a:moveTo>
                          <a:pt x="34" y="11"/>
                        </a:moveTo>
                        <a:cubicBezTo>
                          <a:pt x="16" y="26"/>
                          <a:pt x="5" y="15"/>
                          <a:pt x="0" y="7"/>
                        </a:cubicBezTo>
                        <a:cubicBezTo>
                          <a:pt x="0" y="8"/>
                          <a:pt x="1" y="9"/>
                          <a:pt x="1" y="10"/>
                        </a:cubicBezTo>
                        <a:cubicBezTo>
                          <a:pt x="5" y="17"/>
                          <a:pt x="15" y="31"/>
                          <a:pt x="33" y="16"/>
                        </a:cubicBezTo>
                        <a:cubicBezTo>
                          <a:pt x="38" y="12"/>
                          <a:pt x="41" y="6"/>
                          <a:pt x="43" y="0"/>
                        </a:cubicBezTo>
                        <a:cubicBezTo>
                          <a:pt x="41" y="4"/>
                          <a:pt x="38" y="8"/>
                          <a:pt x="34" y="11"/>
                        </a:cubicBezTo>
                        <a:close/>
                      </a:path>
                    </a:pathLst>
                  </a:custGeom>
                  <a:solidFill>
                    <a:srgbClr val="C9615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83"/>
                  <p:cNvSpPr>
                    <a:spLocks/>
                  </p:cNvSpPr>
                  <p:nvPr/>
                </p:nvSpPr>
                <p:spPr bwMode="auto">
                  <a:xfrm>
                    <a:off x="4448" y="1440"/>
                    <a:ext cx="377" cy="543"/>
                  </a:xfrm>
                  <a:custGeom>
                    <a:avLst/>
                    <a:gdLst>
                      <a:gd name="T0" fmla="*/ 0 w 81"/>
                      <a:gd name="T1" fmla="*/ 36 h 117"/>
                      <a:gd name="T2" fmla="*/ 0 w 81"/>
                      <a:gd name="T3" fmla="*/ 75 h 117"/>
                      <a:gd name="T4" fmla="*/ 38 w 81"/>
                      <a:gd name="T5" fmla="*/ 116 h 117"/>
                      <a:gd name="T6" fmla="*/ 81 w 81"/>
                      <a:gd name="T7" fmla="*/ 76 h 117"/>
                      <a:gd name="T8" fmla="*/ 81 w 81"/>
                      <a:gd name="T9" fmla="*/ 30 h 117"/>
                      <a:gd name="T10" fmla="*/ 5 w 81"/>
                      <a:gd name="T11" fmla="*/ 19 h 117"/>
                      <a:gd name="T12" fmla="*/ 0 w 81"/>
                      <a:gd name="T13" fmla="*/ 36 h 1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117">
                        <a:moveTo>
                          <a:pt x="0" y="36"/>
                        </a:moveTo>
                        <a:cubicBezTo>
                          <a:pt x="0" y="75"/>
                          <a:pt x="0" y="75"/>
                          <a:pt x="0" y="75"/>
                        </a:cubicBezTo>
                        <a:cubicBezTo>
                          <a:pt x="0" y="97"/>
                          <a:pt x="17" y="115"/>
                          <a:pt x="38" y="116"/>
                        </a:cubicBezTo>
                        <a:cubicBezTo>
                          <a:pt x="62" y="117"/>
                          <a:pt x="81" y="99"/>
                          <a:pt x="81" y="76"/>
                        </a:cubicBezTo>
                        <a:cubicBezTo>
                          <a:pt x="81" y="30"/>
                          <a:pt x="81" y="30"/>
                          <a:pt x="81" y="30"/>
                        </a:cubicBezTo>
                        <a:cubicBezTo>
                          <a:pt x="46" y="8"/>
                          <a:pt x="19" y="0"/>
                          <a:pt x="5" y="19"/>
                        </a:cubicBezTo>
                        <a:cubicBezTo>
                          <a:pt x="2" y="24"/>
                          <a:pt x="0" y="30"/>
                          <a:pt x="0" y="36"/>
                        </a:cubicBezTo>
                        <a:close/>
                      </a:path>
                    </a:pathLst>
                  </a:custGeom>
                  <a:solidFill>
                    <a:srgbClr val="FDD0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84"/>
                  <p:cNvSpPr>
                    <a:spLocks/>
                  </p:cNvSpPr>
                  <p:nvPr/>
                </p:nvSpPr>
                <p:spPr bwMode="auto">
                  <a:xfrm>
                    <a:off x="4514" y="1755"/>
                    <a:ext cx="227" cy="274"/>
                  </a:xfrm>
                  <a:custGeom>
                    <a:avLst/>
                    <a:gdLst>
                      <a:gd name="T0" fmla="*/ 0 w 49"/>
                      <a:gd name="T1" fmla="*/ 15 h 59"/>
                      <a:gd name="T2" fmla="*/ 49 w 49"/>
                      <a:gd name="T3" fmla="*/ 13 h 59"/>
                      <a:gd name="T4" fmla="*/ 0 w 49"/>
                      <a:gd name="T5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9" h="59">
                        <a:moveTo>
                          <a:pt x="0" y="15"/>
                        </a:moveTo>
                        <a:cubicBezTo>
                          <a:pt x="0" y="15"/>
                          <a:pt x="19" y="0"/>
                          <a:pt x="49" y="13"/>
                        </a:cubicBezTo>
                        <a:cubicBezTo>
                          <a:pt x="49" y="13"/>
                          <a:pt x="35" y="59"/>
                          <a:pt x="0" y="15"/>
                        </a:cubicBezTo>
                        <a:close/>
                      </a:path>
                    </a:pathLst>
                  </a:custGeom>
                  <a:solidFill>
                    <a:srgbClr val="C1776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0" name="Freeform 43"/>
                <p:cNvSpPr>
                  <a:spLocks/>
                </p:cNvSpPr>
                <p:nvPr/>
              </p:nvSpPr>
              <p:spPr bwMode="auto">
                <a:xfrm>
                  <a:off x="6778607" y="1874033"/>
                  <a:ext cx="1110622" cy="610795"/>
                </a:xfrm>
                <a:custGeom>
                  <a:avLst/>
                  <a:gdLst>
                    <a:gd name="T0" fmla="*/ 476 w 478"/>
                    <a:gd name="T1" fmla="*/ 259 h 263"/>
                    <a:gd name="T2" fmla="*/ 279 w 478"/>
                    <a:gd name="T3" fmla="*/ 3 h 263"/>
                    <a:gd name="T4" fmla="*/ 12 w 478"/>
                    <a:gd name="T5" fmla="*/ 263 h 263"/>
                    <a:gd name="T6" fmla="*/ 476 w 478"/>
                    <a:gd name="T7" fmla="*/ 259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8" h="263">
                      <a:moveTo>
                        <a:pt x="476" y="259"/>
                      </a:moveTo>
                      <a:cubicBezTo>
                        <a:pt x="478" y="96"/>
                        <a:pt x="432" y="6"/>
                        <a:pt x="279" y="3"/>
                      </a:cubicBezTo>
                      <a:cubicBezTo>
                        <a:pt x="125" y="0"/>
                        <a:pt x="0" y="104"/>
                        <a:pt x="12" y="263"/>
                      </a:cubicBezTo>
                      <a:lnTo>
                        <a:pt x="476" y="259"/>
                      </a:lnTo>
                      <a:close/>
                    </a:path>
                  </a:pathLst>
                </a:custGeom>
                <a:solidFill>
                  <a:srgbClr val="E05D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23" name="Freeform 69"/>
              <p:cNvSpPr>
                <a:spLocks/>
              </p:cNvSpPr>
              <p:nvPr/>
            </p:nvSpPr>
            <p:spPr bwMode="auto">
              <a:xfrm>
                <a:off x="8115534" y="6371938"/>
                <a:ext cx="497733" cy="719202"/>
              </a:xfrm>
              <a:custGeom>
                <a:avLst/>
                <a:gdLst>
                  <a:gd name="T0" fmla="*/ 14 w 47"/>
                  <a:gd name="T1" fmla="*/ 1 h 68"/>
                  <a:gd name="T2" fmla="*/ 4 w 47"/>
                  <a:gd name="T3" fmla="*/ 47 h 68"/>
                  <a:gd name="T4" fmla="*/ 36 w 47"/>
                  <a:gd name="T5" fmla="*/ 53 h 68"/>
                  <a:gd name="T6" fmla="*/ 46 w 47"/>
                  <a:gd name="T7" fmla="*/ 29 h 68"/>
                  <a:gd name="T8" fmla="*/ 45 w 47"/>
                  <a:gd name="T9" fmla="*/ 0 h 68"/>
                  <a:gd name="T10" fmla="*/ 14 w 47"/>
                  <a:gd name="T11" fmla="*/ 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68">
                    <a:moveTo>
                      <a:pt x="14" y="1"/>
                    </a:moveTo>
                    <a:cubicBezTo>
                      <a:pt x="14" y="1"/>
                      <a:pt x="0" y="39"/>
                      <a:pt x="4" y="47"/>
                    </a:cubicBezTo>
                    <a:cubicBezTo>
                      <a:pt x="8" y="54"/>
                      <a:pt x="18" y="68"/>
                      <a:pt x="36" y="53"/>
                    </a:cubicBezTo>
                    <a:cubicBezTo>
                      <a:pt x="43" y="48"/>
                      <a:pt x="47" y="38"/>
                      <a:pt x="46" y="29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34" y="6"/>
                      <a:pt x="24" y="6"/>
                      <a:pt x="14" y="1"/>
                    </a:cubicBezTo>
                    <a:close/>
                  </a:path>
                </a:pathLst>
              </a:custGeom>
              <a:solidFill>
                <a:srgbClr val="F482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0" name="Freeform 74"/>
            <p:cNvSpPr>
              <a:spLocks/>
            </p:cNvSpPr>
            <p:nvPr/>
          </p:nvSpPr>
          <p:spPr bwMode="auto">
            <a:xfrm>
              <a:off x="8221698" y="5645988"/>
              <a:ext cx="244300" cy="84478"/>
            </a:xfrm>
            <a:custGeom>
              <a:avLst/>
              <a:gdLst>
                <a:gd name="T0" fmla="*/ 22 w 23"/>
                <a:gd name="T1" fmla="*/ 8 h 8"/>
                <a:gd name="T2" fmla="*/ 21 w 23"/>
                <a:gd name="T3" fmla="*/ 8 h 8"/>
                <a:gd name="T4" fmla="*/ 2 w 23"/>
                <a:gd name="T5" fmla="*/ 7 h 8"/>
                <a:gd name="T6" fmla="*/ 0 w 23"/>
                <a:gd name="T7" fmla="*/ 7 h 8"/>
                <a:gd name="T8" fmla="*/ 1 w 23"/>
                <a:gd name="T9" fmla="*/ 5 h 8"/>
                <a:gd name="T10" fmla="*/ 22 w 23"/>
                <a:gd name="T11" fmla="*/ 6 h 8"/>
                <a:gd name="T12" fmla="*/ 23 w 23"/>
                <a:gd name="T13" fmla="*/ 8 h 8"/>
                <a:gd name="T14" fmla="*/ 22 w 23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8">
                  <a:moveTo>
                    <a:pt x="22" y="8"/>
                  </a:moveTo>
                  <a:cubicBezTo>
                    <a:pt x="22" y="8"/>
                    <a:pt x="21" y="8"/>
                    <a:pt x="21" y="8"/>
                  </a:cubicBezTo>
                  <a:cubicBezTo>
                    <a:pt x="11" y="3"/>
                    <a:pt x="2" y="7"/>
                    <a:pt x="2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6"/>
                    <a:pt x="0" y="6"/>
                    <a:pt x="1" y="5"/>
                  </a:cubicBezTo>
                  <a:cubicBezTo>
                    <a:pt x="1" y="5"/>
                    <a:pt x="11" y="0"/>
                    <a:pt x="22" y="6"/>
                  </a:cubicBezTo>
                  <a:cubicBezTo>
                    <a:pt x="23" y="7"/>
                    <a:pt x="23" y="7"/>
                    <a:pt x="23" y="8"/>
                  </a:cubicBezTo>
                  <a:cubicBezTo>
                    <a:pt x="22" y="8"/>
                    <a:pt x="22" y="8"/>
                    <a:pt x="22" y="8"/>
                  </a:cubicBezTo>
                  <a:close/>
                </a:path>
              </a:pathLst>
            </a:custGeom>
            <a:solidFill>
              <a:srgbClr val="C96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74"/>
            <p:cNvSpPr>
              <a:spLocks/>
            </p:cNvSpPr>
            <p:nvPr/>
          </p:nvSpPr>
          <p:spPr bwMode="auto">
            <a:xfrm>
              <a:off x="8208202" y="5718131"/>
              <a:ext cx="244300" cy="84478"/>
            </a:xfrm>
            <a:custGeom>
              <a:avLst/>
              <a:gdLst>
                <a:gd name="T0" fmla="*/ 22 w 23"/>
                <a:gd name="T1" fmla="*/ 8 h 8"/>
                <a:gd name="T2" fmla="*/ 21 w 23"/>
                <a:gd name="T3" fmla="*/ 8 h 8"/>
                <a:gd name="T4" fmla="*/ 2 w 23"/>
                <a:gd name="T5" fmla="*/ 7 h 8"/>
                <a:gd name="T6" fmla="*/ 0 w 23"/>
                <a:gd name="T7" fmla="*/ 7 h 8"/>
                <a:gd name="T8" fmla="*/ 1 w 23"/>
                <a:gd name="T9" fmla="*/ 5 h 8"/>
                <a:gd name="T10" fmla="*/ 22 w 23"/>
                <a:gd name="T11" fmla="*/ 6 h 8"/>
                <a:gd name="T12" fmla="*/ 23 w 23"/>
                <a:gd name="T13" fmla="*/ 8 h 8"/>
                <a:gd name="T14" fmla="*/ 22 w 23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8">
                  <a:moveTo>
                    <a:pt x="22" y="8"/>
                  </a:moveTo>
                  <a:cubicBezTo>
                    <a:pt x="22" y="8"/>
                    <a:pt x="21" y="8"/>
                    <a:pt x="21" y="8"/>
                  </a:cubicBezTo>
                  <a:cubicBezTo>
                    <a:pt x="11" y="3"/>
                    <a:pt x="2" y="7"/>
                    <a:pt x="2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6"/>
                    <a:pt x="0" y="6"/>
                    <a:pt x="1" y="5"/>
                  </a:cubicBezTo>
                  <a:cubicBezTo>
                    <a:pt x="1" y="5"/>
                    <a:pt x="11" y="0"/>
                    <a:pt x="22" y="6"/>
                  </a:cubicBezTo>
                  <a:cubicBezTo>
                    <a:pt x="23" y="7"/>
                    <a:pt x="23" y="7"/>
                    <a:pt x="23" y="8"/>
                  </a:cubicBezTo>
                  <a:cubicBezTo>
                    <a:pt x="22" y="8"/>
                    <a:pt x="22" y="8"/>
                    <a:pt x="22" y="8"/>
                  </a:cubicBezTo>
                  <a:close/>
                </a:path>
              </a:pathLst>
            </a:custGeom>
            <a:solidFill>
              <a:srgbClr val="C96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74"/>
            <p:cNvSpPr>
              <a:spLocks/>
            </p:cNvSpPr>
            <p:nvPr/>
          </p:nvSpPr>
          <p:spPr bwMode="auto">
            <a:xfrm>
              <a:off x="8193454" y="5777954"/>
              <a:ext cx="244300" cy="84478"/>
            </a:xfrm>
            <a:custGeom>
              <a:avLst/>
              <a:gdLst>
                <a:gd name="T0" fmla="*/ 22 w 23"/>
                <a:gd name="T1" fmla="*/ 8 h 8"/>
                <a:gd name="T2" fmla="*/ 21 w 23"/>
                <a:gd name="T3" fmla="*/ 8 h 8"/>
                <a:gd name="T4" fmla="*/ 2 w 23"/>
                <a:gd name="T5" fmla="*/ 7 h 8"/>
                <a:gd name="T6" fmla="*/ 0 w 23"/>
                <a:gd name="T7" fmla="*/ 7 h 8"/>
                <a:gd name="T8" fmla="*/ 1 w 23"/>
                <a:gd name="T9" fmla="*/ 5 h 8"/>
                <a:gd name="T10" fmla="*/ 22 w 23"/>
                <a:gd name="T11" fmla="*/ 6 h 8"/>
                <a:gd name="T12" fmla="*/ 23 w 23"/>
                <a:gd name="T13" fmla="*/ 8 h 8"/>
                <a:gd name="T14" fmla="*/ 22 w 23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8">
                  <a:moveTo>
                    <a:pt x="22" y="8"/>
                  </a:moveTo>
                  <a:cubicBezTo>
                    <a:pt x="22" y="8"/>
                    <a:pt x="21" y="8"/>
                    <a:pt x="21" y="8"/>
                  </a:cubicBezTo>
                  <a:cubicBezTo>
                    <a:pt x="11" y="3"/>
                    <a:pt x="2" y="7"/>
                    <a:pt x="2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6"/>
                    <a:pt x="0" y="6"/>
                    <a:pt x="1" y="5"/>
                  </a:cubicBezTo>
                  <a:cubicBezTo>
                    <a:pt x="1" y="5"/>
                    <a:pt x="11" y="0"/>
                    <a:pt x="22" y="6"/>
                  </a:cubicBezTo>
                  <a:cubicBezTo>
                    <a:pt x="23" y="7"/>
                    <a:pt x="23" y="7"/>
                    <a:pt x="23" y="8"/>
                  </a:cubicBezTo>
                  <a:cubicBezTo>
                    <a:pt x="22" y="8"/>
                    <a:pt x="22" y="8"/>
                    <a:pt x="22" y="8"/>
                  </a:cubicBezTo>
                  <a:close/>
                </a:path>
              </a:pathLst>
            </a:custGeom>
            <a:solidFill>
              <a:srgbClr val="C96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74"/>
            <p:cNvSpPr>
              <a:spLocks/>
            </p:cNvSpPr>
            <p:nvPr/>
          </p:nvSpPr>
          <p:spPr bwMode="auto">
            <a:xfrm>
              <a:off x="8177242" y="5839758"/>
              <a:ext cx="244300" cy="84478"/>
            </a:xfrm>
            <a:custGeom>
              <a:avLst/>
              <a:gdLst>
                <a:gd name="T0" fmla="*/ 22 w 23"/>
                <a:gd name="T1" fmla="*/ 8 h 8"/>
                <a:gd name="T2" fmla="*/ 21 w 23"/>
                <a:gd name="T3" fmla="*/ 8 h 8"/>
                <a:gd name="T4" fmla="*/ 2 w 23"/>
                <a:gd name="T5" fmla="*/ 7 h 8"/>
                <a:gd name="T6" fmla="*/ 0 w 23"/>
                <a:gd name="T7" fmla="*/ 7 h 8"/>
                <a:gd name="T8" fmla="*/ 1 w 23"/>
                <a:gd name="T9" fmla="*/ 5 h 8"/>
                <a:gd name="T10" fmla="*/ 22 w 23"/>
                <a:gd name="T11" fmla="*/ 6 h 8"/>
                <a:gd name="T12" fmla="*/ 23 w 23"/>
                <a:gd name="T13" fmla="*/ 8 h 8"/>
                <a:gd name="T14" fmla="*/ 22 w 23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8">
                  <a:moveTo>
                    <a:pt x="22" y="8"/>
                  </a:moveTo>
                  <a:cubicBezTo>
                    <a:pt x="22" y="8"/>
                    <a:pt x="21" y="8"/>
                    <a:pt x="21" y="8"/>
                  </a:cubicBezTo>
                  <a:cubicBezTo>
                    <a:pt x="11" y="3"/>
                    <a:pt x="2" y="7"/>
                    <a:pt x="2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6"/>
                    <a:pt x="0" y="6"/>
                    <a:pt x="1" y="5"/>
                  </a:cubicBezTo>
                  <a:cubicBezTo>
                    <a:pt x="1" y="5"/>
                    <a:pt x="11" y="0"/>
                    <a:pt x="22" y="6"/>
                  </a:cubicBezTo>
                  <a:cubicBezTo>
                    <a:pt x="23" y="7"/>
                    <a:pt x="23" y="7"/>
                    <a:pt x="23" y="8"/>
                  </a:cubicBezTo>
                  <a:cubicBezTo>
                    <a:pt x="22" y="8"/>
                    <a:pt x="22" y="8"/>
                    <a:pt x="22" y="8"/>
                  </a:cubicBezTo>
                  <a:close/>
                </a:path>
              </a:pathLst>
            </a:custGeom>
            <a:solidFill>
              <a:srgbClr val="C96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74"/>
            <p:cNvSpPr>
              <a:spLocks/>
            </p:cNvSpPr>
            <p:nvPr/>
          </p:nvSpPr>
          <p:spPr bwMode="auto">
            <a:xfrm>
              <a:off x="8163301" y="5914223"/>
              <a:ext cx="244300" cy="84478"/>
            </a:xfrm>
            <a:custGeom>
              <a:avLst/>
              <a:gdLst>
                <a:gd name="T0" fmla="*/ 22 w 23"/>
                <a:gd name="T1" fmla="*/ 8 h 8"/>
                <a:gd name="T2" fmla="*/ 21 w 23"/>
                <a:gd name="T3" fmla="*/ 8 h 8"/>
                <a:gd name="T4" fmla="*/ 2 w 23"/>
                <a:gd name="T5" fmla="*/ 7 h 8"/>
                <a:gd name="T6" fmla="*/ 0 w 23"/>
                <a:gd name="T7" fmla="*/ 7 h 8"/>
                <a:gd name="T8" fmla="*/ 1 w 23"/>
                <a:gd name="T9" fmla="*/ 5 h 8"/>
                <a:gd name="T10" fmla="*/ 22 w 23"/>
                <a:gd name="T11" fmla="*/ 6 h 8"/>
                <a:gd name="T12" fmla="*/ 23 w 23"/>
                <a:gd name="T13" fmla="*/ 8 h 8"/>
                <a:gd name="T14" fmla="*/ 22 w 23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8">
                  <a:moveTo>
                    <a:pt x="22" y="8"/>
                  </a:moveTo>
                  <a:cubicBezTo>
                    <a:pt x="22" y="8"/>
                    <a:pt x="21" y="8"/>
                    <a:pt x="21" y="8"/>
                  </a:cubicBezTo>
                  <a:cubicBezTo>
                    <a:pt x="11" y="3"/>
                    <a:pt x="2" y="7"/>
                    <a:pt x="2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6"/>
                    <a:pt x="0" y="6"/>
                    <a:pt x="1" y="5"/>
                  </a:cubicBezTo>
                  <a:cubicBezTo>
                    <a:pt x="1" y="5"/>
                    <a:pt x="11" y="0"/>
                    <a:pt x="22" y="6"/>
                  </a:cubicBezTo>
                  <a:cubicBezTo>
                    <a:pt x="23" y="7"/>
                    <a:pt x="23" y="7"/>
                    <a:pt x="23" y="8"/>
                  </a:cubicBezTo>
                  <a:cubicBezTo>
                    <a:pt x="22" y="8"/>
                    <a:pt x="22" y="8"/>
                    <a:pt x="22" y="8"/>
                  </a:cubicBezTo>
                  <a:close/>
                </a:path>
              </a:pathLst>
            </a:custGeom>
            <a:solidFill>
              <a:srgbClr val="C96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6" name="文本框 135"/>
          <p:cNvSpPr txBox="1"/>
          <p:nvPr/>
        </p:nvSpPr>
        <p:spPr>
          <a:xfrm>
            <a:off x="1574467" y="1985285"/>
            <a:ext cx="129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85766"/>
                </a:solidFill>
              </a:rPr>
              <a:t>Your text</a:t>
            </a:r>
            <a:endParaRPr lang="zh-CN" altLang="en-US" sz="2400" dirty="0">
              <a:solidFill>
                <a:srgbClr val="485766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1378798" y="236847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将图像替换</a:t>
            </a:r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</a:t>
            </a:r>
            <a:endParaRPr lang="en-US" altLang="zh-CN" sz="1200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适合</a:t>
            </a:r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你主题的图形即可</a:t>
            </a:r>
            <a:endParaRPr lang="zh-CN" altLang="en-US" sz="12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5274034" y="1985285"/>
            <a:ext cx="129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85766"/>
                </a:solidFill>
              </a:rPr>
              <a:t>Your text</a:t>
            </a:r>
            <a:endParaRPr lang="zh-CN" altLang="en-US" sz="2400" dirty="0">
              <a:solidFill>
                <a:srgbClr val="485766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5078365" y="236847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将图像替换</a:t>
            </a:r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</a:t>
            </a:r>
            <a:endParaRPr lang="en-US" altLang="zh-CN" sz="1200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适合</a:t>
            </a:r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你主题的图形即可</a:t>
            </a:r>
            <a:endParaRPr lang="zh-CN" altLang="en-US" sz="12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9203297" y="1988780"/>
            <a:ext cx="129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85766"/>
                </a:solidFill>
              </a:rPr>
              <a:t>Your text</a:t>
            </a:r>
            <a:endParaRPr lang="zh-CN" altLang="en-US" sz="2400" dirty="0">
              <a:solidFill>
                <a:srgbClr val="485766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9007628" y="237196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将图像替换</a:t>
            </a:r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</a:t>
            </a:r>
            <a:endParaRPr lang="en-US" altLang="zh-CN" sz="1200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适合</a:t>
            </a:r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你主题的图形即可</a:t>
            </a:r>
            <a:endParaRPr lang="zh-CN" altLang="en-US" sz="12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7462650" y="3942630"/>
            <a:ext cx="129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85766"/>
                </a:solidFill>
              </a:rPr>
              <a:t>Your text</a:t>
            </a:r>
            <a:endParaRPr lang="zh-CN" altLang="en-US" sz="2400" dirty="0">
              <a:solidFill>
                <a:srgbClr val="485766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7266981" y="43258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将图像替换</a:t>
            </a:r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</a:t>
            </a:r>
            <a:endParaRPr lang="en-US" altLang="zh-CN" sz="1200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适合</a:t>
            </a:r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你主题的图形即可</a:t>
            </a:r>
            <a:endParaRPr lang="zh-CN" altLang="en-US" sz="12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3327385" y="3946609"/>
            <a:ext cx="129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85766"/>
                </a:solidFill>
              </a:rPr>
              <a:t>Your text</a:t>
            </a:r>
            <a:endParaRPr lang="zh-CN" altLang="en-US" sz="2400" dirty="0">
              <a:solidFill>
                <a:srgbClr val="485766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3131716" y="432979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将图像替换</a:t>
            </a:r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</a:t>
            </a:r>
            <a:endParaRPr lang="en-US" altLang="zh-CN" sz="1200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适合</a:t>
            </a:r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你主题的图形即可</a:t>
            </a:r>
            <a:endParaRPr lang="zh-CN" altLang="en-US" sz="12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1454469" y="632029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将图像替换</a:t>
            </a:r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</a:t>
            </a:r>
            <a:endParaRPr lang="en-US" altLang="zh-CN" sz="1200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适合</a:t>
            </a:r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你主题的图形即可</a:t>
            </a:r>
            <a:endParaRPr lang="zh-CN" altLang="en-US" sz="12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5084666" y="632106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将图像替换</a:t>
            </a:r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</a:t>
            </a:r>
            <a:endParaRPr lang="en-US" altLang="zh-CN" sz="1200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适合</a:t>
            </a:r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你主题的图形即可</a:t>
            </a:r>
            <a:endParaRPr lang="zh-CN" altLang="en-US" sz="12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8981823" y="632106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将图像替换</a:t>
            </a:r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</a:t>
            </a:r>
            <a:endParaRPr lang="en-US" altLang="zh-CN" sz="1200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1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适合</a:t>
            </a:r>
            <a:r>
              <a:rPr lang="zh-CN" altLang="en-US" sz="12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你主题的图形即可</a:t>
            </a:r>
            <a:endParaRPr lang="zh-CN" altLang="en-US" sz="12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53" name="组合 152"/>
          <p:cNvGrpSpPr/>
          <p:nvPr/>
        </p:nvGrpSpPr>
        <p:grpSpPr>
          <a:xfrm>
            <a:off x="1994101" y="100277"/>
            <a:ext cx="645738" cy="687791"/>
            <a:chOff x="2240374" y="176317"/>
            <a:chExt cx="645738" cy="687791"/>
          </a:xfrm>
        </p:grpSpPr>
        <p:sp>
          <p:nvSpPr>
            <p:cNvPr id="152" name="泪滴形 151"/>
            <p:cNvSpPr/>
            <p:nvPr/>
          </p:nvSpPr>
          <p:spPr>
            <a:xfrm rot="8100000">
              <a:off x="2240374" y="176317"/>
              <a:ext cx="644286" cy="644286"/>
            </a:xfrm>
            <a:prstGeom prst="teardrop">
              <a:avLst>
                <a:gd name="adj" fmla="val 135948"/>
              </a:avLst>
            </a:prstGeom>
            <a:solidFill>
              <a:srgbClr val="8DD9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249399" y="217777"/>
              <a:ext cx="6367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143350"/>
                  </a:solidFill>
                  <a:latin typeface="Myriad Pro Light" panose="020B0403030403020204" pitchFamily="34" charset="0"/>
                </a:rPr>
                <a:t>01</a:t>
              </a:r>
              <a:endParaRPr lang="zh-CN" altLang="en-US" sz="3600" dirty="0">
                <a:solidFill>
                  <a:srgbClr val="143350"/>
                </a:solidFill>
                <a:latin typeface="Myriad Pro Light" panose="020B0403030403020204" pitchFamily="34" charset="0"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5647304" y="121006"/>
            <a:ext cx="645738" cy="687791"/>
            <a:chOff x="2240374" y="176317"/>
            <a:chExt cx="645738" cy="687791"/>
          </a:xfrm>
        </p:grpSpPr>
        <p:sp>
          <p:nvSpPr>
            <p:cNvPr id="155" name="泪滴形 154"/>
            <p:cNvSpPr/>
            <p:nvPr/>
          </p:nvSpPr>
          <p:spPr>
            <a:xfrm rot="8100000">
              <a:off x="2240374" y="176317"/>
              <a:ext cx="644286" cy="644286"/>
            </a:xfrm>
            <a:prstGeom prst="teardrop">
              <a:avLst>
                <a:gd name="adj" fmla="val 135948"/>
              </a:avLst>
            </a:prstGeom>
            <a:solidFill>
              <a:srgbClr val="8DD9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2249399" y="217777"/>
              <a:ext cx="6367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143350"/>
                  </a:solidFill>
                  <a:latin typeface="Myriad Pro Light" panose="020B0403030403020204" pitchFamily="34" charset="0"/>
                </a:rPr>
                <a:t>02</a:t>
              </a:r>
              <a:endParaRPr lang="zh-CN" altLang="en-US" sz="3600" dirty="0">
                <a:solidFill>
                  <a:srgbClr val="143350"/>
                </a:solidFill>
                <a:latin typeface="Myriad Pro Light" panose="020B0403030403020204" pitchFamily="34" charset="0"/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9529163" y="75266"/>
            <a:ext cx="645738" cy="687791"/>
            <a:chOff x="2240374" y="176317"/>
            <a:chExt cx="645738" cy="687791"/>
          </a:xfrm>
        </p:grpSpPr>
        <p:sp>
          <p:nvSpPr>
            <p:cNvPr id="158" name="泪滴形 157"/>
            <p:cNvSpPr/>
            <p:nvPr/>
          </p:nvSpPr>
          <p:spPr>
            <a:xfrm rot="8100000">
              <a:off x="2240374" y="176317"/>
              <a:ext cx="644286" cy="644286"/>
            </a:xfrm>
            <a:prstGeom prst="teardrop">
              <a:avLst>
                <a:gd name="adj" fmla="val 135948"/>
              </a:avLst>
            </a:prstGeom>
            <a:solidFill>
              <a:srgbClr val="8DD9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2249399" y="217777"/>
              <a:ext cx="6367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143350"/>
                  </a:solidFill>
                  <a:latin typeface="Myriad Pro Light" panose="020B0403030403020204" pitchFamily="34" charset="0"/>
                </a:rPr>
                <a:t>03</a:t>
              </a:r>
              <a:endParaRPr lang="zh-CN" altLang="en-US" sz="3600" dirty="0">
                <a:solidFill>
                  <a:srgbClr val="143350"/>
                </a:solidFill>
                <a:latin typeface="Myriad Pro Light" panose="020B0403030403020204" pitchFamily="34" charset="0"/>
              </a:endParaRP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7805177" y="2241856"/>
            <a:ext cx="645738" cy="687791"/>
            <a:chOff x="2240374" y="176317"/>
            <a:chExt cx="645738" cy="687791"/>
          </a:xfrm>
        </p:grpSpPr>
        <p:sp>
          <p:nvSpPr>
            <p:cNvPr id="161" name="泪滴形 160"/>
            <p:cNvSpPr/>
            <p:nvPr/>
          </p:nvSpPr>
          <p:spPr>
            <a:xfrm rot="8100000">
              <a:off x="2240374" y="176317"/>
              <a:ext cx="644286" cy="644286"/>
            </a:xfrm>
            <a:prstGeom prst="teardrop">
              <a:avLst>
                <a:gd name="adj" fmla="val 135948"/>
              </a:avLst>
            </a:prstGeom>
            <a:solidFill>
              <a:srgbClr val="8DD9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2249399" y="217777"/>
              <a:ext cx="6367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143350"/>
                  </a:solidFill>
                  <a:latin typeface="Myriad Pro Light" panose="020B0403030403020204" pitchFamily="34" charset="0"/>
                </a:rPr>
                <a:t>04</a:t>
              </a:r>
              <a:endParaRPr lang="zh-CN" altLang="en-US" sz="3600" dirty="0">
                <a:solidFill>
                  <a:srgbClr val="143350"/>
                </a:solidFill>
                <a:latin typeface="Myriad Pro Light" panose="020B0403030403020204" pitchFamily="34" charset="0"/>
              </a:endParaRPr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3695294" y="2273880"/>
            <a:ext cx="645738" cy="687791"/>
            <a:chOff x="2240374" y="176317"/>
            <a:chExt cx="645738" cy="687791"/>
          </a:xfrm>
        </p:grpSpPr>
        <p:sp>
          <p:nvSpPr>
            <p:cNvPr id="164" name="泪滴形 163"/>
            <p:cNvSpPr/>
            <p:nvPr/>
          </p:nvSpPr>
          <p:spPr>
            <a:xfrm rot="8100000">
              <a:off x="2240374" y="176317"/>
              <a:ext cx="644286" cy="644286"/>
            </a:xfrm>
            <a:prstGeom prst="teardrop">
              <a:avLst>
                <a:gd name="adj" fmla="val 135948"/>
              </a:avLst>
            </a:prstGeom>
            <a:solidFill>
              <a:srgbClr val="8DD9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2249399" y="217777"/>
              <a:ext cx="6367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143350"/>
                  </a:solidFill>
                  <a:latin typeface="Myriad Pro Light" panose="020B0403030403020204" pitchFamily="34" charset="0"/>
                </a:rPr>
                <a:t>05</a:t>
              </a:r>
              <a:endParaRPr lang="zh-CN" altLang="en-US" sz="3600" dirty="0">
                <a:solidFill>
                  <a:srgbClr val="143350"/>
                </a:solidFill>
                <a:latin typeface="Myriad Pro Light" panose="020B0403030403020204" pitchFamily="34" charset="0"/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2003126" y="4389559"/>
            <a:ext cx="645738" cy="687791"/>
            <a:chOff x="2240374" y="176317"/>
            <a:chExt cx="645738" cy="687791"/>
          </a:xfrm>
        </p:grpSpPr>
        <p:sp>
          <p:nvSpPr>
            <p:cNvPr id="167" name="泪滴形 166"/>
            <p:cNvSpPr/>
            <p:nvPr/>
          </p:nvSpPr>
          <p:spPr>
            <a:xfrm rot="8100000">
              <a:off x="2240374" y="176317"/>
              <a:ext cx="644286" cy="644286"/>
            </a:xfrm>
            <a:prstGeom prst="teardrop">
              <a:avLst>
                <a:gd name="adj" fmla="val 135948"/>
              </a:avLst>
            </a:prstGeom>
            <a:solidFill>
              <a:srgbClr val="8DD9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2249399" y="217777"/>
              <a:ext cx="6367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143350"/>
                  </a:solidFill>
                  <a:latin typeface="Myriad Pro Light" panose="020B0403030403020204" pitchFamily="34" charset="0"/>
                </a:rPr>
                <a:t>06</a:t>
              </a:r>
              <a:endParaRPr lang="zh-CN" altLang="en-US" sz="3600" dirty="0">
                <a:solidFill>
                  <a:srgbClr val="143350"/>
                </a:solidFill>
                <a:latin typeface="Myriad Pro Light" panose="020B0403030403020204" pitchFamily="34" charset="0"/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5635459" y="4408724"/>
            <a:ext cx="645738" cy="687791"/>
            <a:chOff x="2240374" y="176317"/>
            <a:chExt cx="645738" cy="687791"/>
          </a:xfrm>
        </p:grpSpPr>
        <p:sp>
          <p:nvSpPr>
            <p:cNvPr id="170" name="泪滴形 169"/>
            <p:cNvSpPr/>
            <p:nvPr/>
          </p:nvSpPr>
          <p:spPr>
            <a:xfrm rot="8100000">
              <a:off x="2240374" y="176317"/>
              <a:ext cx="644286" cy="644286"/>
            </a:xfrm>
            <a:prstGeom prst="teardrop">
              <a:avLst>
                <a:gd name="adj" fmla="val 135948"/>
              </a:avLst>
            </a:prstGeom>
            <a:solidFill>
              <a:srgbClr val="8DD9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2249399" y="217777"/>
              <a:ext cx="6367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143350"/>
                  </a:solidFill>
                  <a:latin typeface="Myriad Pro Light" panose="020B0403030403020204" pitchFamily="34" charset="0"/>
                </a:rPr>
                <a:t>07</a:t>
              </a:r>
              <a:endParaRPr lang="zh-CN" altLang="en-US" sz="3600" dirty="0">
                <a:solidFill>
                  <a:srgbClr val="143350"/>
                </a:solidFill>
                <a:latin typeface="Myriad Pro Light" panose="020B0403030403020204" pitchFamily="34" charset="0"/>
              </a:endParaRPr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9530688" y="4427844"/>
            <a:ext cx="645738" cy="687791"/>
            <a:chOff x="2240374" y="176317"/>
            <a:chExt cx="645738" cy="687791"/>
          </a:xfrm>
        </p:grpSpPr>
        <p:sp>
          <p:nvSpPr>
            <p:cNvPr id="173" name="泪滴形 172"/>
            <p:cNvSpPr/>
            <p:nvPr/>
          </p:nvSpPr>
          <p:spPr>
            <a:xfrm rot="8100000">
              <a:off x="2240374" y="176317"/>
              <a:ext cx="644286" cy="644286"/>
            </a:xfrm>
            <a:prstGeom prst="teardrop">
              <a:avLst>
                <a:gd name="adj" fmla="val 135948"/>
              </a:avLst>
            </a:prstGeom>
            <a:solidFill>
              <a:srgbClr val="8DD9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2249399" y="217777"/>
              <a:ext cx="6367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143350"/>
                  </a:solidFill>
                  <a:latin typeface="Myriad Pro Light" panose="020B0403030403020204" pitchFamily="34" charset="0"/>
                </a:rPr>
                <a:t>08</a:t>
              </a:r>
              <a:endParaRPr lang="zh-CN" altLang="en-US" sz="3600" dirty="0">
                <a:solidFill>
                  <a:srgbClr val="143350"/>
                </a:solidFill>
                <a:latin typeface="Myriad Pro Light" panose="020B0403030403020204" pitchFamily="34" charset="0"/>
              </a:endParaRPr>
            </a:p>
          </p:txBody>
        </p:sp>
      </p:grpSp>
      <p:sp>
        <p:nvSpPr>
          <p:cNvPr id="175" name="椭圆 174"/>
          <p:cNvSpPr/>
          <p:nvPr/>
        </p:nvSpPr>
        <p:spPr>
          <a:xfrm>
            <a:off x="1602448" y="1294256"/>
            <a:ext cx="296272" cy="296272"/>
          </a:xfrm>
          <a:prstGeom prst="ellipse">
            <a:avLst/>
          </a:prstGeom>
          <a:solidFill>
            <a:srgbClr val="8DD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10266061" y="5578133"/>
            <a:ext cx="296272" cy="296272"/>
          </a:xfrm>
          <a:prstGeom prst="ellipse">
            <a:avLst/>
          </a:prstGeom>
          <a:solidFill>
            <a:srgbClr val="8DD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3" name="图片 1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216" y="1008582"/>
            <a:ext cx="860917" cy="860917"/>
          </a:xfrm>
          <a:prstGeom prst="rect">
            <a:avLst/>
          </a:prstGeom>
        </p:spPr>
      </p:pic>
      <p:pic>
        <p:nvPicPr>
          <p:cNvPr id="184" name="图片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569" y="1008582"/>
            <a:ext cx="860400" cy="860400"/>
          </a:xfrm>
          <a:prstGeom prst="rect">
            <a:avLst/>
          </a:prstGeom>
        </p:spPr>
      </p:pic>
      <p:pic>
        <p:nvPicPr>
          <p:cNvPr id="185" name="图片 18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769" y="1050375"/>
            <a:ext cx="860400" cy="860400"/>
          </a:xfrm>
          <a:prstGeom prst="rect">
            <a:avLst/>
          </a:prstGeom>
        </p:spPr>
      </p:pic>
      <p:pic>
        <p:nvPicPr>
          <p:cNvPr id="186" name="图片 18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85" y="3151359"/>
            <a:ext cx="860400" cy="860400"/>
          </a:xfrm>
          <a:prstGeom prst="rect">
            <a:avLst/>
          </a:prstGeom>
        </p:spPr>
      </p:pic>
      <p:pic>
        <p:nvPicPr>
          <p:cNvPr id="187" name="图片 18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290" y="3156953"/>
            <a:ext cx="860400" cy="860400"/>
          </a:xfrm>
          <a:prstGeom prst="rect">
            <a:avLst/>
          </a:prstGeom>
        </p:spPr>
      </p:pic>
      <p:pic>
        <p:nvPicPr>
          <p:cNvPr id="188" name="图片 18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590" y="5289874"/>
            <a:ext cx="860400" cy="860400"/>
          </a:xfrm>
          <a:prstGeom prst="rect">
            <a:avLst/>
          </a:prstGeom>
        </p:spPr>
      </p:pic>
      <p:pic>
        <p:nvPicPr>
          <p:cNvPr id="189" name="图片 18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579" y="5289874"/>
            <a:ext cx="860400" cy="860400"/>
          </a:xfrm>
          <a:prstGeom prst="rect">
            <a:avLst/>
          </a:prstGeom>
        </p:spPr>
      </p:pic>
      <p:pic>
        <p:nvPicPr>
          <p:cNvPr id="190" name="图片 18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629" y="5289874"/>
            <a:ext cx="860400" cy="860400"/>
          </a:xfrm>
          <a:prstGeom prst="rect">
            <a:avLst/>
          </a:prstGeom>
        </p:spPr>
      </p:pic>
      <p:sp>
        <p:nvSpPr>
          <p:cNvPr id="146" name="文本框 145"/>
          <p:cNvSpPr txBox="1"/>
          <p:nvPr/>
        </p:nvSpPr>
        <p:spPr>
          <a:xfrm>
            <a:off x="1650138" y="5937110"/>
            <a:ext cx="129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85766"/>
                </a:solidFill>
              </a:rPr>
              <a:t>Your text</a:t>
            </a:r>
            <a:endParaRPr lang="zh-CN" altLang="en-US" sz="2400" dirty="0">
              <a:solidFill>
                <a:srgbClr val="485766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5280335" y="5937884"/>
            <a:ext cx="129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85766"/>
                </a:solidFill>
              </a:rPr>
              <a:t>Your text</a:t>
            </a:r>
            <a:endParaRPr lang="zh-CN" altLang="en-US" sz="2400" dirty="0">
              <a:solidFill>
                <a:srgbClr val="485766"/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9177492" y="5937884"/>
            <a:ext cx="129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85766"/>
                </a:solidFill>
              </a:rPr>
              <a:t>Your text</a:t>
            </a:r>
            <a:endParaRPr lang="zh-CN" altLang="en-US" sz="2400" dirty="0">
              <a:solidFill>
                <a:srgbClr val="4857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84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095" y="213925"/>
            <a:ext cx="901858" cy="949324"/>
          </a:xfrm>
          <a:prstGeom prst="rect">
            <a:avLst/>
          </a:prstGeom>
        </p:spPr>
      </p:pic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8809803" y="554965"/>
            <a:ext cx="3091225" cy="1036578"/>
            <a:chOff x="3592" y="1356"/>
            <a:chExt cx="2672" cy="896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06" y="1356"/>
              <a:ext cx="2645" cy="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592" y="1580"/>
              <a:ext cx="1044" cy="672"/>
            </a:xfrm>
            <a:custGeom>
              <a:avLst/>
              <a:gdLst>
                <a:gd name="T0" fmla="*/ 66 w 77"/>
                <a:gd name="T1" fmla="*/ 32 h 48"/>
                <a:gd name="T2" fmla="*/ 77 w 77"/>
                <a:gd name="T3" fmla="*/ 15 h 48"/>
                <a:gd name="T4" fmla="*/ 63 w 77"/>
                <a:gd name="T5" fmla="*/ 4 h 48"/>
                <a:gd name="T6" fmla="*/ 52 w 77"/>
                <a:gd name="T7" fmla="*/ 9 h 48"/>
                <a:gd name="T8" fmla="*/ 35 w 77"/>
                <a:gd name="T9" fmla="*/ 0 h 48"/>
                <a:gd name="T10" fmla="*/ 14 w 77"/>
                <a:gd name="T11" fmla="*/ 20 h 48"/>
                <a:gd name="T12" fmla="*/ 14 w 77"/>
                <a:gd name="T13" fmla="*/ 24 h 48"/>
                <a:gd name="T14" fmla="*/ 12 w 77"/>
                <a:gd name="T15" fmla="*/ 24 h 48"/>
                <a:gd name="T16" fmla="*/ 0 w 77"/>
                <a:gd name="T17" fmla="*/ 36 h 48"/>
                <a:gd name="T18" fmla="*/ 12 w 77"/>
                <a:gd name="T19" fmla="*/ 48 h 48"/>
                <a:gd name="T20" fmla="*/ 75 w 77"/>
                <a:gd name="T21" fmla="*/ 48 h 48"/>
                <a:gd name="T22" fmla="*/ 66 w 77"/>
                <a:gd name="T23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48">
                  <a:moveTo>
                    <a:pt x="66" y="32"/>
                  </a:moveTo>
                  <a:cubicBezTo>
                    <a:pt x="66" y="24"/>
                    <a:pt x="70" y="18"/>
                    <a:pt x="77" y="15"/>
                  </a:cubicBezTo>
                  <a:cubicBezTo>
                    <a:pt x="76" y="8"/>
                    <a:pt x="70" y="4"/>
                    <a:pt x="63" y="4"/>
                  </a:cubicBezTo>
                  <a:cubicBezTo>
                    <a:pt x="58" y="4"/>
                    <a:pt x="54" y="6"/>
                    <a:pt x="52" y="9"/>
                  </a:cubicBezTo>
                  <a:cubicBezTo>
                    <a:pt x="48" y="3"/>
                    <a:pt x="42" y="0"/>
                    <a:pt x="35" y="0"/>
                  </a:cubicBezTo>
                  <a:cubicBezTo>
                    <a:pt x="23" y="0"/>
                    <a:pt x="14" y="9"/>
                    <a:pt x="14" y="20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4" y="24"/>
                    <a:pt x="13" y="24"/>
                    <a:pt x="12" y="24"/>
                  </a:cubicBezTo>
                  <a:cubicBezTo>
                    <a:pt x="6" y="24"/>
                    <a:pt x="0" y="29"/>
                    <a:pt x="0" y="36"/>
                  </a:cubicBezTo>
                  <a:cubicBezTo>
                    <a:pt x="0" y="43"/>
                    <a:pt x="6" y="48"/>
                    <a:pt x="12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0" y="45"/>
                    <a:pt x="66" y="39"/>
                    <a:pt x="66" y="32"/>
                  </a:cubicBez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582" y="1370"/>
              <a:ext cx="1682" cy="882"/>
            </a:xfrm>
            <a:custGeom>
              <a:avLst/>
              <a:gdLst>
                <a:gd name="T0" fmla="*/ 103 w 124"/>
                <a:gd name="T1" fmla="*/ 21 h 63"/>
                <a:gd name="T2" fmla="*/ 101 w 124"/>
                <a:gd name="T3" fmla="*/ 21 h 63"/>
                <a:gd name="T4" fmla="*/ 82 w 124"/>
                <a:gd name="T5" fmla="*/ 5 h 63"/>
                <a:gd name="T6" fmla="*/ 68 w 124"/>
                <a:gd name="T7" fmla="*/ 12 h 63"/>
                <a:gd name="T8" fmla="*/ 45 w 124"/>
                <a:gd name="T9" fmla="*/ 0 h 63"/>
                <a:gd name="T10" fmla="*/ 18 w 124"/>
                <a:gd name="T11" fmla="*/ 27 h 63"/>
                <a:gd name="T12" fmla="*/ 19 w 124"/>
                <a:gd name="T13" fmla="*/ 31 h 63"/>
                <a:gd name="T14" fmla="*/ 16 w 124"/>
                <a:gd name="T15" fmla="*/ 31 h 63"/>
                <a:gd name="T16" fmla="*/ 0 w 124"/>
                <a:gd name="T17" fmla="*/ 47 h 63"/>
                <a:gd name="T18" fmla="*/ 16 w 124"/>
                <a:gd name="T19" fmla="*/ 63 h 63"/>
                <a:gd name="T20" fmla="*/ 103 w 124"/>
                <a:gd name="T21" fmla="*/ 63 h 63"/>
                <a:gd name="T22" fmla="*/ 124 w 124"/>
                <a:gd name="T23" fmla="*/ 42 h 63"/>
                <a:gd name="T24" fmla="*/ 103 w 124"/>
                <a:gd name="T25" fmla="*/ 2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63">
                  <a:moveTo>
                    <a:pt x="103" y="21"/>
                  </a:moveTo>
                  <a:cubicBezTo>
                    <a:pt x="102" y="21"/>
                    <a:pt x="102" y="21"/>
                    <a:pt x="101" y="21"/>
                  </a:cubicBezTo>
                  <a:cubicBezTo>
                    <a:pt x="100" y="12"/>
                    <a:pt x="92" y="5"/>
                    <a:pt x="82" y="5"/>
                  </a:cubicBezTo>
                  <a:cubicBezTo>
                    <a:pt x="76" y="5"/>
                    <a:pt x="71" y="7"/>
                    <a:pt x="68" y="12"/>
                  </a:cubicBezTo>
                  <a:cubicBezTo>
                    <a:pt x="63" y="4"/>
                    <a:pt x="54" y="0"/>
                    <a:pt x="45" y="0"/>
                  </a:cubicBezTo>
                  <a:cubicBezTo>
                    <a:pt x="30" y="0"/>
                    <a:pt x="18" y="12"/>
                    <a:pt x="18" y="27"/>
                  </a:cubicBezTo>
                  <a:cubicBezTo>
                    <a:pt x="18" y="28"/>
                    <a:pt x="18" y="30"/>
                    <a:pt x="19" y="31"/>
                  </a:cubicBezTo>
                  <a:cubicBezTo>
                    <a:pt x="18" y="31"/>
                    <a:pt x="17" y="31"/>
                    <a:pt x="16" y="31"/>
                  </a:cubicBezTo>
                  <a:cubicBezTo>
                    <a:pt x="7" y="31"/>
                    <a:pt x="0" y="38"/>
                    <a:pt x="0" y="47"/>
                  </a:cubicBezTo>
                  <a:cubicBezTo>
                    <a:pt x="0" y="56"/>
                    <a:pt x="7" y="63"/>
                    <a:pt x="16" y="63"/>
                  </a:cubicBezTo>
                  <a:cubicBezTo>
                    <a:pt x="103" y="63"/>
                    <a:pt x="103" y="63"/>
                    <a:pt x="103" y="63"/>
                  </a:cubicBezTo>
                  <a:cubicBezTo>
                    <a:pt x="114" y="63"/>
                    <a:pt x="124" y="54"/>
                    <a:pt x="124" y="42"/>
                  </a:cubicBezTo>
                  <a:cubicBezTo>
                    <a:pt x="124" y="31"/>
                    <a:pt x="114" y="21"/>
                    <a:pt x="103" y="21"/>
                  </a:cubicBez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192837" y="97453"/>
            <a:ext cx="4056622" cy="2368960"/>
            <a:chOff x="1178970" y="-23967"/>
            <a:chExt cx="4056622" cy="2368960"/>
          </a:xfrm>
          <a:solidFill>
            <a:srgbClr val="49C3B4"/>
          </a:solidFill>
        </p:grpSpPr>
        <p:sp>
          <p:nvSpPr>
            <p:cNvPr id="9" name="椭圆 8"/>
            <p:cNvSpPr/>
            <p:nvPr/>
          </p:nvSpPr>
          <p:spPr>
            <a:xfrm>
              <a:off x="1178970" y="1032387"/>
              <a:ext cx="1312606" cy="1312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77467" y="688587"/>
              <a:ext cx="1312606" cy="1312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55" y="-23967"/>
              <a:ext cx="2112707" cy="21127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922986" y="1027373"/>
              <a:ext cx="1312606" cy="1312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921855" y="1081352"/>
              <a:ext cx="2669802" cy="1263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97746" y="319300"/>
            <a:ext cx="1694632" cy="989620"/>
            <a:chOff x="1178970" y="-23967"/>
            <a:chExt cx="4056622" cy="2368960"/>
          </a:xfrm>
          <a:solidFill>
            <a:srgbClr val="CAEEEA"/>
          </a:solidFill>
        </p:grpSpPr>
        <p:sp>
          <p:nvSpPr>
            <p:cNvPr id="16" name="椭圆 15"/>
            <p:cNvSpPr/>
            <p:nvPr/>
          </p:nvSpPr>
          <p:spPr>
            <a:xfrm>
              <a:off x="1178970" y="1032387"/>
              <a:ext cx="1312606" cy="1312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477467" y="688587"/>
              <a:ext cx="1312606" cy="1312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921855" y="-23967"/>
              <a:ext cx="2112707" cy="21127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922986" y="1027373"/>
              <a:ext cx="1312606" cy="1312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921855" y="1081352"/>
              <a:ext cx="2669802" cy="1263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AutoShape 3"/>
          <p:cNvSpPr>
            <a:spLocks noChangeAspect="1" noChangeArrowheads="1" noTextEdit="1"/>
          </p:cNvSpPr>
          <p:nvPr/>
        </p:nvSpPr>
        <p:spPr bwMode="auto">
          <a:xfrm>
            <a:off x="4795838" y="3109913"/>
            <a:ext cx="1889125" cy="262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6" name="Group 8"/>
          <p:cNvGrpSpPr>
            <a:grpSpLocks noChangeAspect="1"/>
          </p:cNvGrpSpPr>
          <p:nvPr/>
        </p:nvGrpSpPr>
        <p:grpSpPr bwMode="auto">
          <a:xfrm>
            <a:off x="4920387" y="3104899"/>
            <a:ext cx="2282342" cy="3194766"/>
            <a:chOff x="3627" y="1862"/>
            <a:chExt cx="888" cy="1243"/>
          </a:xfrm>
        </p:grpSpPr>
        <p:sp>
          <p:nvSpPr>
            <p:cNvPr id="27" name="AutoShape 7"/>
            <p:cNvSpPr>
              <a:spLocks noChangeAspect="1" noChangeArrowheads="1" noTextEdit="1"/>
            </p:cNvSpPr>
            <p:nvPr/>
          </p:nvSpPr>
          <p:spPr bwMode="auto">
            <a:xfrm>
              <a:off x="3627" y="1862"/>
              <a:ext cx="888" cy="1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3557" y="1857"/>
              <a:ext cx="998" cy="1288"/>
            </a:xfrm>
            <a:custGeom>
              <a:avLst/>
              <a:gdLst>
                <a:gd name="T0" fmla="*/ 60 w 199"/>
                <a:gd name="T1" fmla="*/ 0 h 258"/>
                <a:gd name="T2" fmla="*/ 16 w 199"/>
                <a:gd name="T3" fmla="*/ 183 h 258"/>
                <a:gd name="T4" fmla="*/ 124 w 199"/>
                <a:gd name="T5" fmla="*/ 246 h 258"/>
                <a:gd name="T6" fmla="*/ 187 w 199"/>
                <a:gd name="T7" fmla="*/ 139 h 258"/>
                <a:gd name="T8" fmla="*/ 60 w 199"/>
                <a:gd name="T9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258">
                  <a:moveTo>
                    <a:pt x="60" y="0"/>
                  </a:moveTo>
                  <a:cubicBezTo>
                    <a:pt x="60" y="0"/>
                    <a:pt x="0" y="119"/>
                    <a:pt x="16" y="183"/>
                  </a:cubicBezTo>
                  <a:cubicBezTo>
                    <a:pt x="28" y="230"/>
                    <a:pt x="76" y="258"/>
                    <a:pt x="124" y="246"/>
                  </a:cubicBezTo>
                  <a:cubicBezTo>
                    <a:pt x="171" y="234"/>
                    <a:pt x="199" y="186"/>
                    <a:pt x="187" y="139"/>
                  </a:cubicBezTo>
                  <a:cubicBezTo>
                    <a:pt x="171" y="75"/>
                    <a:pt x="60" y="0"/>
                    <a:pt x="60" y="0"/>
                  </a:cubicBez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0" name="Freeform 9"/>
          <p:cNvSpPr>
            <a:spLocks/>
          </p:cNvSpPr>
          <p:nvPr/>
        </p:nvSpPr>
        <p:spPr bwMode="auto">
          <a:xfrm>
            <a:off x="9009896" y="1939182"/>
            <a:ext cx="1584325" cy="2044701"/>
          </a:xfrm>
          <a:custGeom>
            <a:avLst/>
            <a:gdLst>
              <a:gd name="T0" fmla="*/ 60 w 199"/>
              <a:gd name="T1" fmla="*/ 0 h 258"/>
              <a:gd name="T2" fmla="*/ 16 w 199"/>
              <a:gd name="T3" fmla="*/ 183 h 258"/>
              <a:gd name="T4" fmla="*/ 124 w 199"/>
              <a:gd name="T5" fmla="*/ 246 h 258"/>
              <a:gd name="T6" fmla="*/ 187 w 199"/>
              <a:gd name="T7" fmla="*/ 139 h 258"/>
              <a:gd name="T8" fmla="*/ 60 w 199"/>
              <a:gd name="T9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" h="258">
                <a:moveTo>
                  <a:pt x="60" y="0"/>
                </a:moveTo>
                <a:cubicBezTo>
                  <a:pt x="60" y="0"/>
                  <a:pt x="0" y="119"/>
                  <a:pt x="16" y="183"/>
                </a:cubicBezTo>
                <a:cubicBezTo>
                  <a:pt x="28" y="230"/>
                  <a:pt x="76" y="258"/>
                  <a:pt x="124" y="246"/>
                </a:cubicBezTo>
                <a:cubicBezTo>
                  <a:pt x="171" y="234"/>
                  <a:pt x="199" y="186"/>
                  <a:pt x="187" y="139"/>
                </a:cubicBezTo>
                <a:cubicBezTo>
                  <a:pt x="171" y="75"/>
                  <a:pt x="60" y="0"/>
                  <a:pt x="60" y="0"/>
                </a:cubicBezTo>
                <a:close/>
              </a:path>
            </a:pathLst>
          </a:custGeom>
          <a:solidFill>
            <a:srgbClr val="8DD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9"/>
          <p:cNvSpPr>
            <a:spLocks/>
          </p:cNvSpPr>
          <p:nvPr/>
        </p:nvSpPr>
        <p:spPr bwMode="auto">
          <a:xfrm>
            <a:off x="798996" y="2992380"/>
            <a:ext cx="1584325" cy="2044701"/>
          </a:xfrm>
          <a:custGeom>
            <a:avLst/>
            <a:gdLst>
              <a:gd name="T0" fmla="*/ 60 w 199"/>
              <a:gd name="T1" fmla="*/ 0 h 258"/>
              <a:gd name="T2" fmla="*/ 16 w 199"/>
              <a:gd name="T3" fmla="*/ 183 h 258"/>
              <a:gd name="T4" fmla="*/ 124 w 199"/>
              <a:gd name="T5" fmla="*/ 246 h 258"/>
              <a:gd name="T6" fmla="*/ 187 w 199"/>
              <a:gd name="T7" fmla="*/ 139 h 258"/>
              <a:gd name="T8" fmla="*/ 60 w 199"/>
              <a:gd name="T9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" h="258">
                <a:moveTo>
                  <a:pt x="60" y="0"/>
                </a:moveTo>
                <a:cubicBezTo>
                  <a:pt x="60" y="0"/>
                  <a:pt x="0" y="119"/>
                  <a:pt x="16" y="183"/>
                </a:cubicBezTo>
                <a:cubicBezTo>
                  <a:pt x="28" y="230"/>
                  <a:pt x="76" y="258"/>
                  <a:pt x="124" y="246"/>
                </a:cubicBezTo>
                <a:cubicBezTo>
                  <a:pt x="171" y="234"/>
                  <a:pt x="199" y="186"/>
                  <a:pt x="187" y="139"/>
                </a:cubicBezTo>
                <a:cubicBezTo>
                  <a:pt x="171" y="75"/>
                  <a:pt x="60" y="0"/>
                  <a:pt x="60" y="0"/>
                </a:cubicBezTo>
                <a:close/>
              </a:path>
            </a:pathLst>
          </a:custGeom>
          <a:solidFill>
            <a:srgbClr val="8DD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9"/>
          <p:cNvSpPr>
            <a:spLocks/>
          </p:cNvSpPr>
          <p:nvPr/>
        </p:nvSpPr>
        <p:spPr bwMode="auto">
          <a:xfrm>
            <a:off x="8383320" y="4702282"/>
            <a:ext cx="1584325" cy="2044701"/>
          </a:xfrm>
          <a:custGeom>
            <a:avLst/>
            <a:gdLst>
              <a:gd name="T0" fmla="*/ 60 w 199"/>
              <a:gd name="T1" fmla="*/ 0 h 258"/>
              <a:gd name="T2" fmla="*/ 16 w 199"/>
              <a:gd name="T3" fmla="*/ 183 h 258"/>
              <a:gd name="T4" fmla="*/ 124 w 199"/>
              <a:gd name="T5" fmla="*/ 246 h 258"/>
              <a:gd name="T6" fmla="*/ 187 w 199"/>
              <a:gd name="T7" fmla="*/ 139 h 258"/>
              <a:gd name="T8" fmla="*/ 60 w 199"/>
              <a:gd name="T9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" h="258">
                <a:moveTo>
                  <a:pt x="60" y="0"/>
                </a:moveTo>
                <a:cubicBezTo>
                  <a:pt x="60" y="0"/>
                  <a:pt x="0" y="119"/>
                  <a:pt x="16" y="183"/>
                </a:cubicBezTo>
                <a:cubicBezTo>
                  <a:pt x="28" y="230"/>
                  <a:pt x="76" y="258"/>
                  <a:pt x="124" y="246"/>
                </a:cubicBezTo>
                <a:cubicBezTo>
                  <a:pt x="171" y="234"/>
                  <a:pt x="199" y="186"/>
                  <a:pt x="187" y="139"/>
                </a:cubicBezTo>
                <a:cubicBezTo>
                  <a:pt x="171" y="75"/>
                  <a:pt x="60" y="0"/>
                  <a:pt x="60" y="0"/>
                </a:cubicBezTo>
                <a:close/>
              </a:path>
            </a:pathLst>
          </a:custGeom>
          <a:solidFill>
            <a:srgbClr val="8DD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9"/>
          <p:cNvSpPr>
            <a:spLocks/>
          </p:cNvSpPr>
          <p:nvPr/>
        </p:nvSpPr>
        <p:spPr bwMode="auto">
          <a:xfrm>
            <a:off x="1333422" y="1643777"/>
            <a:ext cx="173395" cy="223781"/>
          </a:xfrm>
          <a:custGeom>
            <a:avLst/>
            <a:gdLst>
              <a:gd name="T0" fmla="*/ 60 w 199"/>
              <a:gd name="T1" fmla="*/ 0 h 258"/>
              <a:gd name="T2" fmla="*/ 16 w 199"/>
              <a:gd name="T3" fmla="*/ 183 h 258"/>
              <a:gd name="T4" fmla="*/ 124 w 199"/>
              <a:gd name="T5" fmla="*/ 246 h 258"/>
              <a:gd name="T6" fmla="*/ 187 w 199"/>
              <a:gd name="T7" fmla="*/ 139 h 258"/>
              <a:gd name="T8" fmla="*/ 60 w 199"/>
              <a:gd name="T9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" h="258">
                <a:moveTo>
                  <a:pt x="60" y="0"/>
                </a:moveTo>
                <a:cubicBezTo>
                  <a:pt x="60" y="0"/>
                  <a:pt x="0" y="119"/>
                  <a:pt x="16" y="183"/>
                </a:cubicBezTo>
                <a:cubicBezTo>
                  <a:pt x="28" y="230"/>
                  <a:pt x="76" y="258"/>
                  <a:pt x="124" y="246"/>
                </a:cubicBezTo>
                <a:cubicBezTo>
                  <a:pt x="171" y="234"/>
                  <a:pt x="199" y="186"/>
                  <a:pt x="187" y="139"/>
                </a:cubicBezTo>
                <a:cubicBezTo>
                  <a:pt x="171" y="75"/>
                  <a:pt x="60" y="0"/>
                  <a:pt x="60" y="0"/>
                </a:cubicBezTo>
                <a:close/>
              </a:path>
            </a:pathLst>
          </a:custGeom>
          <a:solidFill>
            <a:srgbClr val="8DD9D0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9"/>
          <p:cNvSpPr>
            <a:spLocks/>
          </p:cNvSpPr>
          <p:nvPr/>
        </p:nvSpPr>
        <p:spPr bwMode="auto">
          <a:xfrm>
            <a:off x="3780281" y="3132888"/>
            <a:ext cx="361561" cy="466624"/>
          </a:xfrm>
          <a:custGeom>
            <a:avLst/>
            <a:gdLst>
              <a:gd name="T0" fmla="*/ 60 w 199"/>
              <a:gd name="T1" fmla="*/ 0 h 258"/>
              <a:gd name="T2" fmla="*/ 16 w 199"/>
              <a:gd name="T3" fmla="*/ 183 h 258"/>
              <a:gd name="T4" fmla="*/ 124 w 199"/>
              <a:gd name="T5" fmla="*/ 246 h 258"/>
              <a:gd name="T6" fmla="*/ 187 w 199"/>
              <a:gd name="T7" fmla="*/ 139 h 258"/>
              <a:gd name="T8" fmla="*/ 60 w 199"/>
              <a:gd name="T9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" h="258">
                <a:moveTo>
                  <a:pt x="60" y="0"/>
                </a:moveTo>
                <a:cubicBezTo>
                  <a:pt x="60" y="0"/>
                  <a:pt x="0" y="119"/>
                  <a:pt x="16" y="183"/>
                </a:cubicBezTo>
                <a:cubicBezTo>
                  <a:pt x="28" y="230"/>
                  <a:pt x="76" y="258"/>
                  <a:pt x="124" y="246"/>
                </a:cubicBezTo>
                <a:cubicBezTo>
                  <a:pt x="171" y="234"/>
                  <a:pt x="199" y="186"/>
                  <a:pt x="187" y="139"/>
                </a:cubicBezTo>
                <a:cubicBezTo>
                  <a:pt x="171" y="75"/>
                  <a:pt x="60" y="0"/>
                  <a:pt x="60" y="0"/>
                </a:cubicBezTo>
                <a:close/>
              </a:path>
            </a:pathLst>
          </a:custGeom>
          <a:solidFill>
            <a:srgbClr val="8DD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9"/>
          <p:cNvSpPr>
            <a:spLocks/>
          </p:cNvSpPr>
          <p:nvPr/>
        </p:nvSpPr>
        <p:spPr bwMode="auto">
          <a:xfrm>
            <a:off x="8021759" y="1912764"/>
            <a:ext cx="361561" cy="466624"/>
          </a:xfrm>
          <a:custGeom>
            <a:avLst/>
            <a:gdLst>
              <a:gd name="T0" fmla="*/ 60 w 199"/>
              <a:gd name="T1" fmla="*/ 0 h 258"/>
              <a:gd name="T2" fmla="*/ 16 w 199"/>
              <a:gd name="T3" fmla="*/ 183 h 258"/>
              <a:gd name="T4" fmla="*/ 124 w 199"/>
              <a:gd name="T5" fmla="*/ 246 h 258"/>
              <a:gd name="T6" fmla="*/ 187 w 199"/>
              <a:gd name="T7" fmla="*/ 139 h 258"/>
              <a:gd name="T8" fmla="*/ 60 w 199"/>
              <a:gd name="T9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" h="258">
                <a:moveTo>
                  <a:pt x="60" y="0"/>
                </a:moveTo>
                <a:cubicBezTo>
                  <a:pt x="60" y="0"/>
                  <a:pt x="0" y="119"/>
                  <a:pt x="16" y="183"/>
                </a:cubicBezTo>
                <a:cubicBezTo>
                  <a:pt x="28" y="230"/>
                  <a:pt x="76" y="258"/>
                  <a:pt x="124" y="246"/>
                </a:cubicBezTo>
                <a:cubicBezTo>
                  <a:pt x="171" y="234"/>
                  <a:pt x="199" y="186"/>
                  <a:pt x="187" y="139"/>
                </a:cubicBezTo>
                <a:cubicBezTo>
                  <a:pt x="171" y="75"/>
                  <a:pt x="60" y="0"/>
                  <a:pt x="60" y="0"/>
                </a:cubicBezTo>
                <a:close/>
              </a:path>
            </a:pathLst>
          </a:custGeom>
          <a:solidFill>
            <a:srgbClr val="8DD9D0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9"/>
          <p:cNvSpPr>
            <a:spLocks/>
          </p:cNvSpPr>
          <p:nvPr/>
        </p:nvSpPr>
        <p:spPr bwMode="auto">
          <a:xfrm>
            <a:off x="11365868" y="1881394"/>
            <a:ext cx="361561" cy="466624"/>
          </a:xfrm>
          <a:custGeom>
            <a:avLst/>
            <a:gdLst>
              <a:gd name="T0" fmla="*/ 60 w 199"/>
              <a:gd name="T1" fmla="*/ 0 h 258"/>
              <a:gd name="T2" fmla="*/ 16 w 199"/>
              <a:gd name="T3" fmla="*/ 183 h 258"/>
              <a:gd name="T4" fmla="*/ 124 w 199"/>
              <a:gd name="T5" fmla="*/ 246 h 258"/>
              <a:gd name="T6" fmla="*/ 187 w 199"/>
              <a:gd name="T7" fmla="*/ 139 h 258"/>
              <a:gd name="T8" fmla="*/ 60 w 199"/>
              <a:gd name="T9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" h="258">
                <a:moveTo>
                  <a:pt x="60" y="0"/>
                </a:moveTo>
                <a:cubicBezTo>
                  <a:pt x="60" y="0"/>
                  <a:pt x="0" y="119"/>
                  <a:pt x="16" y="183"/>
                </a:cubicBezTo>
                <a:cubicBezTo>
                  <a:pt x="28" y="230"/>
                  <a:pt x="76" y="258"/>
                  <a:pt x="124" y="246"/>
                </a:cubicBezTo>
                <a:cubicBezTo>
                  <a:pt x="171" y="234"/>
                  <a:pt x="199" y="186"/>
                  <a:pt x="187" y="139"/>
                </a:cubicBezTo>
                <a:cubicBezTo>
                  <a:pt x="171" y="75"/>
                  <a:pt x="60" y="0"/>
                  <a:pt x="60" y="0"/>
                </a:cubicBezTo>
                <a:close/>
              </a:path>
            </a:pathLst>
          </a:custGeom>
          <a:solidFill>
            <a:srgbClr val="8DD9D0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9"/>
          <p:cNvSpPr>
            <a:spLocks/>
          </p:cNvSpPr>
          <p:nvPr/>
        </p:nvSpPr>
        <p:spPr bwMode="auto">
          <a:xfrm>
            <a:off x="10815246" y="4031330"/>
            <a:ext cx="361561" cy="466624"/>
          </a:xfrm>
          <a:custGeom>
            <a:avLst/>
            <a:gdLst>
              <a:gd name="T0" fmla="*/ 60 w 199"/>
              <a:gd name="T1" fmla="*/ 0 h 258"/>
              <a:gd name="T2" fmla="*/ 16 w 199"/>
              <a:gd name="T3" fmla="*/ 183 h 258"/>
              <a:gd name="T4" fmla="*/ 124 w 199"/>
              <a:gd name="T5" fmla="*/ 246 h 258"/>
              <a:gd name="T6" fmla="*/ 187 w 199"/>
              <a:gd name="T7" fmla="*/ 139 h 258"/>
              <a:gd name="T8" fmla="*/ 60 w 199"/>
              <a:gd name="T9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" h="258">
                <a:moveTo>
                  <a:pt x="60" y="0"/>
                </a:moveTo>
                <a:cubicBezTo>
                  <a:pt x="60" y="0"/>
                  <a:pt x="0" y="119"/>
                  <a:pt x="16" y="183"/>
                </a:cubicBezTo>
                <a:cubicBezTo>
                  <a:pt x="28" y="230"/>
                  <a:pt x="76" y="258"/>
                  <a:pt x="124" y="246"/>
                </a:cubicBezTo>
                <a:cubicBezTo>
                  <a:pt x="171" y="234"/>
                  <a:pt x="199" y="186"/>
                  <a:pt x="187" y="139"/>
                </a:cubicBezTo>
                <a:cubicBezTo>
                  <a:pt x="171" y="75"/>
                  <a:pt x="60" y="0"/>
                  <a:pt x="60" y="0"/>
                </a:cubicBezTo>
                <a:close/>
              </a:path>
            </a:pathLst>
          </a:custGeom>
          <a:solidFill>
            <a:srgbClr val="8DD9D0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9"/>
          <p:cNvSpPr>
            <a:spLocks/>
          </p:cNvSpPr>
          <p:nvPr/>
        </p:nvSpPr>
        <p:spPr bwMode="auto">
          <a:xfrm>
            <a:off x="2841790" y="5833041"/>
            <a:ext cx="361561" cy="466624"/>
          </a:xfrm>
          <a:custGeom>
            <a:avLst/>
            <a:gdLst>
              <a:gd name="T0" fmla="*/ 60 w 199"/>
              <a:gd name="T1" fmla="*/ 0 h 258"/>
              <a:gd name="T2" fmla="*/ 16 w 199"/>
              <a:gd name="T3" fmla="*/ 183 h 258"/>
              <a:gd name="T4" fmla="*/ 124 w 199"/>
              <a:gd name="T5" fmla="*/ 246 h 258"/>
              <a:gd name="T6" fmla="*/ 187 w 199"/>
              <a:gd name="T7" fmla="*/ 139 h 258"/>
              <a:gd name="T8" fmla="*/ 60 w 199"/>
              <a:gd name="T9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" h="258">
                <a:moveTo>
                  <a:pt x="60" y="0"/>
                </a:moveTo>
                <a:cubicBezTo>
                  <a:pt x="60" y="0"/>
                  <a:pt x="0" y="119"/>
                  <a:pt x="16" y="183"/>
                </a:cubicBezTo>
                <a:cubicBezTo>
                  <a:pt x="28" y="230"/>
                  <a:pt x="76" y="258"/>
                  <a:pt x="124" y="246"/>
                </a:cubicBezTo>
                <a:cubicBezTo>
                  <a:pt x="171" y="234"/>
                  <a:pt x="199" y="186"/>
                  <a:pt x="187" y="139"/>
                </a:cubicBezTo>
                <a:cubicBezTo>
                  <a:pt x="171" y="75"/>
                  <a:pt x="60" y="0"/>
                  <a:pt x="60" y="0"/>
                </a:cubicBezTo>
                <a:close/>
              </a:path>
            </a:pathLst>
          </a:custGeom>
          <a:solidFill>
            <a:srgbClr val="8DD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9"/>
          <p:cNvSpPr>
            <a:spLocks/>
          </p:cNvSpPr>
          <p:nvPr/>
        </p:nvSpPr>
        <p:spPr bwMode="auto">
          <a:xfrm>
            <a:off x="560154" y="1537349"/>
            <a:ext cx="164931" cy="212857"/>
          </a:xfrm>
          <a:custGeom>
            <a:avLst/>
            <a:gdLst>
              <a:gd name="T0" fmla="*/ 60 w 199"/>
              <a:gd name="T1" fmla="*/ 0 h 258"/>
              <a:gd name="T2" fmla="*/ 16 w 199"/>
              <a:gd name="T3" fmla="*/ 183 h 258"/>
              <a:gd name="T4" fmla="*/ 124 w 199"/>
              <a:gd name="T5" fmla="*/ 246 h 258"/>
              <a:gd name="T6" fmla="*/ 187 w 199"/>
              <a:gd name="T7" fmla="*/ 139 h 258"/>
              <a:gd name="T8" fmla="*/ 60 w 199"/>
              <a:gd name="T9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" h="258">
                <a:moveTo>
                  <a:pt x="60" y="0"/>
                </a:moveTo>
                <a:cubicBezTo>
                  <a:pt x="60" y="0"/>
                  <a:pt x="0" y="119"/>
                  <a:pt x="16" y="183"/>
                </a:cubicBezTo>
                <a:cubicBezTo>
                  <a:pt x="28" y="230"/>
                  <a:pt x="76" y="258"/>
                  <a:pt x="124" y="246"/>
                </a:cubicBezTo>
                <a:cubicBezTo>
                  <a:pt x="171" y="234"/>
                  <a:pt x="199" y="186"/>
                  <a:pt x="187" y="139"/>
                </a:cubicBezTo>
                <a:cubicBezTo>
                  <a:pt x="171" y="75"/>
                  <a:pt x="60" y="0"/>
                  <a:pt x="60" y="0"/>
                </a:cubicBezTo>
                <a:close/>
              </a:path>
            </a:pathLst>
          </a:custGeom>
          <a:solidFill>
            <a:srgbClr val="8DD9D0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6290629" y="54322"/>
            <a:ext cx="2395772" cy="1399067"/>
            <a:chOff x="1178970" y="-23967"/>
            <a:chExt cx="4056622" cy="2368960"/>
          </a:xfrm>
          <a:solidFill>
            <a:srgbClr val="B1E5DF"/>
          </a:solidFill>
        </p:grpSpPr>
        <p:sp>
          <p:nvSpPr>
            <p:cNvPr id="41" name="椭圆 40"/>
            <p:cNvSpPr/>
            <p:nvPr/>
          </p:nvSpPr>
          <p:spPr>
            <a:xfrm>
              <a:off x="1178970" y="1032387"/>
              <a:ext cx="1312606" cy="1312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477467" y="688587"/>
              <a:ext cx="1312606" cy="1312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1921855" y="-23967"/>
              <a:ext cx="2112707" cy="21127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922986" y="1027373"/>
              <a:ext cx="1312606" cy="1312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921855" y="1081352"/>
              <a:ext cx="2669802" cy="1263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5309819" y="3616457"/>
            <a:ext cx="861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latin typeface="Myriad Pro Light" panose="020B0403030403020204" pitchFamily="34" charset="0"/>
              </a:rPr>
              <a:t>01</a:t>
            </a:r>
            <a:endParaRPr lang="zh-CN" altLang="en-US" sz="5400" dirty="0">
              <a:latin typeface="Myriad Pro Light" panose="020B0403030403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484716" y="4551304"/>
            <a:ext cx="10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Your text</a:t>
            </a:r>
            <a:endParaRPr lang="zh-CN" altLang="en-US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260337" y="4940980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在这里</a:t>
            </a:r>
            <a:endParaRPr lang="en-US" altLang="zh-CN" sz="1200" dirty="0" smtClean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输入你想要的文字</a:t>
            </a:r>
            <a:endParaRPr lang="en-US" altLang="zh-CN" sz="1200" dirty="0" smtClean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比如</a:t>
            </a:r>
            <a:endParaRPr lang="en-US" altLang="zh-CN" sz="1200" dirty="0" smtClean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464486" y="5480509"/>
            <a:ext cx="11512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dirty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80%</a:t>
            </a:r>
            <a:endParaRPr lang="zh-CN" altLang="en-US" sz="44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273678" y="2491215"/>
            <a:ext cx="10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Your text</a:t>
            </a:r>
            <a:endParaRPr lang="zh-CN" altLang="en-US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049299" y="2880891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在这里</a:t>
            </a:r>
            <a:endParaRPr lang="en-US" altLang="zh-CN" sz="1200" dirty="0" smtClean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输入你想要的文字</a:t>
            </a:r>
            <a:endParaRPr lang="en-US" altLang="zh-CN" sz="1200" dirty="0" smtClean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比如</a:t>
            </a:r>
            <a:endParaRPr lang="en-US" altLang="zh-CN" sz="1200" dirty="0" smtClean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429778" y="3420420"/>
            <a:ext cx="798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40</a:t>
            </a:r>
            <a:r>
              <a:rPr lang="en-US" altLang="zh-CN" sz="2800" dirty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%</a:t>
            </a:r>
            <a:endParaRPr lang="zh-CN" altLang="en-US" sz="28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369713" y="2072039"/>
            <a:ext cx="585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Myriad Pro Light" panose="020B0403030403020204" pitchFamily="34" charset="0"/>
              </a:rPr>
              <a:t>03</a:t>
            </a:r>
            <a:endParaRPr lang="zh-CN" altLang="en-US" sz="3200" dirty="0">
              <a:latin typeface="Myriad Pro Light" panose="020B0403030403020204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660890" y="5265454"/>
            <a:ext cx="10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Your text</a:t>
            </a:r>
            <a:endParaRPr lang="zh-CN" altLang="en-US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436511" y="5655130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在这里</a:t>
            </a:r>
            <a:endParaRPr lang="en-US" altLang="zh-CN" sz="1200" dirty="0" smtClean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输入你想要的文字</a:t>
            </a:r>
            <a:endParaRPr lang="en-US" altLang="zh-CN" sz="1200" dirty="0" smtClean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比如</a:t>
            </a:r>
            <a:endParaRPr lang="en-US" altLang="zh-CN" sz="1200" dirty="0" smtClean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816990" y="6194659"/>
            <a:ext cx="798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40</a:t>
            </a:r>
            <a:r>
              <a:rPr lang="en-US" altLang="zh-CN" sz="2800" dirty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%</a:t>
            </a:r>
            <a:endParaRPr lang="zh-CN" altLang="en-US" sz="28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756925" y="4846278"/>
            <a:ext cx="585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Myriad Pro Light" panose="020B0403030403020204" pitchFamily="34" charset="0"/>
              </a:rPr>
              <a:t>04</a:t>
            </a:r>
            <a:endParaRPr lang="zh-CN" altLang="en-US" sz="3200" dirty="0">
              <a:latin typeface="Myriad Pro Light" panose="020B0403030403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060827" y="3553964"/>
            <a:ext cx="10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Your text</a:t>
            </a:r>
            <a:endParaRPr lang="zh-CN" altLang="en-US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36448" y="3943640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在这里</a:t>
            </a:r>
            <a:endParaRPr lang="en-US" altLang="zh-CN" sz="1200" dirty="0" smtClean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输入你想要的文字</a:t>
            </a:r>
            <a:endParaRPr lang="en-US" altLang="zh-CN" sz="1200" dirty="0" smtClean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比如</a:t>
            </a:r>
            <a:endParaRPr lang="en-US" altLang="zh-CN" sz="1200" dirty="0" smtClean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216927" y="4483169"/>
            <a:ext cx="798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40</a:t>
            </a:r>
            <a:r>
              <a:rPr lang="en-US" altLang="zh-CN" sz="2800" dirty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%</a:t>
            </a:r>
            <a:endParaRPr lang="zh-CN" altLang="en-US" sz="28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156862" y="3134788"/>
            <a:ext cx="585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Myriad Pro Light" panose="020B0403030403020204" pitchFamily="34" charset="0"/>
              </a:rPr>
              <a:t>02</a:t>
            </a:r>
            <a:endParaRPr lang="zh-CN" altLang="en-US" sz="3200" dirty="0">
              <a:latin typeface="Myriad Pro Light" panose="020B0403030403020204" pitchFamily="34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2876098" y="1250825"/>
            <a:ext cx="2640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485766"/>
                </a:solidFill>
                <a:latin typeface="Myriad Pro Light" panose="020B0403030403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5400" dirty="0">
              <a:solidFill>
                <a:srgbClr val="485766"/>
              </a:solidFill>
              <a:latin typeface="Myriad Pro Light" panose="020B0403030403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244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1603</Words>
  <Application>Microsoft Office PowerPoint</Application>
  <PresentationFormat>宽屏</PresentationFormat>
  <Paragraphs>367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Source Sans Pro Light</vt:lpstr>
      <vt:lpstr>汉仪特细等线简</vt:lpstr>
      <vt:lpstr>华文细黑</vt:lpstr>
      <vt:lpstr>宋体</vt:lpstr>
      <vt:lpstr>微软雅黑</vt:lpstr>
      <vt:lpstr>Arial</vt:lpstr>
      <vt:lpstr>Calibri</vt:lpstr>
      <vt:lpstr>Calibri Light</vt:lpstr>
      <vt:lpstr>Century Gothic</vt:lpstr>
      <vt:lpstr>Myriad Pro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Abel</dc:creator>
  <cp:lastModifiedBy>Abel</cp:lastModifiedBy>
  <cp:revision>80</cp:revision>
  <dcterms:created xsi:type="dcterms:W3CDTF">2014-12-19T13:05:16Z</dcterms:created>
  <dcterms:modified xsi:type="dcterms:W3CDTF">2015-02-24T09:28:04Z</dcterms:modified>
</cp:coreProperties>
</file>