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3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70" r:id="rId4"/>
    <p:sldId id="260" r:id="rId5"/>
    <p:sldId id="261" r:id="rId6"/>
    <p:sldId id="269" r:id="rId7"/>
    <p:sldId id="272" r:id="rId8"/>
    <p:sldId id="271" r:id="rId9"/>
    <p:sldId id="262" r:id="rId10"/>
    <p:sldId id="263" r:id="rId11"/>
    <p:sldId id="264" r:id="rId12"/>
    <p:sldId id="267" r:id="rId13"/>
    <p:sldId id="268" r:id="rId14"/>
    <p:sldId id="27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11" autoAdjust="0"/>
  </p:normalViewPr>
  <p:slideViewPr>
    <p:cSldViewPr>
      <p:cViewPr>
        <p:scale>
          <a:sx n="66" d="100"/>
          <a:sy n="66" d="100"/>
        </p:scale>
        <p:origin x="-142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34BD-908D-4457-820E-149482365FDC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A7EFC-18DA-4BCE-9D12-C320CB949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40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B028-9940-4B3E-A1B1-16826B865651}" type="datetimeFigureOut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D4F7-6CB0-48CC-9173-72196B646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D4F7-6CB0-48CC-9173-72196B646B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D4F7-6CB0-48CC-9173-72196B646B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99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FD4F7-6CB0-48CC-9173-72196B646BF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8D4C3F7-2A07-4223-8BAD-8B1A493FB003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4C68-95AE-4347-BE48-79478BFE654D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3CD-04EA-4DFB-A303-647C1FDAA0B3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A7FE-ED21-451B-867C-4E6745EFE529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2670-DEFC-400E-9EA7-96F6BB7B0D09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0C5-A419-4C00-8B13-0AE100373AE1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E9FEE7-5DFE-4E62-B27A-499336D94B4C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D9D9EE1-78B1-4077-9F10-37AE8D28941D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8226-69AD-412B-B6F6-1E22226FA673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39AC5-74D0-4191-AA87-D525021BA6E2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D7CB-5E2E-4580-A006-8AB26D802912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2CD4AC8-2DEE-4C8C-B7B2-6C3D8A004F5B}" type="datetime1">
              <a:rPr lang="en-US" smtClean="0"/>
              <a:pPr/>
              <a:t>1/16/2011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5DCFED0-25EB-4905-9896-16F86F169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447800"/>
            <a:ext cx="8839200" cy="1600200"/>
          </a:xfrm>
        </p:spPr>
        <p:txBody>
          <a:bodyPr>
            <a:noAutofit/>
          </a:bodyPr>
          <a:lstStyle/>
          <a:p>
            <a:pPr algn="ctr"/>
            <a:r>
              <a:rPr lang="en-US" sz="4800" smtClean="0"/>
              <a:t>Xây dựng website tìm kiếm việc làm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4343400" cy="838200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sz="2900" dirty="0" smtClean="0">
                <a:solidFill>
                  <a:schemeClr val="tx1"/>
                </a:solidFill>
              </a:rPr>
              <a:t>GVHD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sz="3400" dirty="0" err="1" smtClean="0">
                <a:solidFill>
                  <a:schemeClr val="tx1"/>
                </a:solidFill>
              </a:rPr>
              <a:t>Phạm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</a:rPr>
              <a:t>Thị</a:t>
            </a:r>
            <a:r>
              <a:rPr lang="en-US" sz="3400" dirty="0" smtClean="0">
                <a:solidFill>
                  <a:schemeClr val="tx1"/>
                </a:solidFill>
              </a:rPr>
              <a:t> Kim </a:t>
            </a:r>
            <a:r>
              <a:rPr lang="en-US" sz="3400" dirty="0" err="1" smtClean="0">
                <a:solidFill>
                  <a:schemeClr val="tx1"/>
                </a:solidFill>
              </a:rPr>
              <a:t>Ngôn</a:t>
            </a:r>
            <a:endParaRPr lang="en-US" sz="3400" dirty="0" smtClean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86200" y="4343400"/>
            <a:ext cx="4953000" cy="2362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Nhóm</a:t>
            </a:r>
            <a:r>
              <a:rPr lang="en-US" dirty="0" smtClean="0">
                <a:solidFill>
                  <a:schemeClr val="tx1"/>
                </a:solidFill>
              </a:rPr>
              <a:t> 06: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Phùng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Nguyên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Thị</a:t>
            </a:r>
            <a:r>
              <a:rPr lang="en-US" dirty="0" smtClean="0">
                <a:solidFill>
                  <a:schemeClr val="tx1"/>
                </a:solidFill>
              </a:rPr>
              <a:t> Kim </a:t>
            </a:r>
            <a:r>
              <a:rPr lang="en-US" dirty="0" err="1" smtClean="0">
                <a:solidFill>
                  <a:schemeClr val="tx1"/>
                </a:solidFill>
              </a:rPr>
              <a:t>Huê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Đức</a:t>
            </a:r>
            <a:r>
              <a:rPr lang="en-US" dirty="0" smtClean="0">
                <a:solidFill>
                  <a:schemeClr val="tx1"/>
                </a:solidFill>
              </a:rPr>
              <a:t> Huy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Nguyễn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Nghĩa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x-none" sz="3200" smtClean="0"/>
              <a:t>Mô hình quản lý thông tin tuyển dụng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jo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7924799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người tìm việc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Đăng ký, đăng nhập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Tạo hồ sơ cá nhân</a:t>
            </a:r>
          </a:p>
          <a:p>
            <a:r>
              <a:rPr lang="en-US" smtClean="0"/>
              <a:t>Nộp hồ sơ ứng tuyển</a:t>
            </a:r>
          </a:p>
          <a:p>
            <a:r>
              <a:rPr lang="en-US" smtClean="0"/>
              <a:t>Tìm kiếm việc làm</a:t>
            </a:r>
          </a:p>
          <a:p>
            <a:r>
              <a:rPr lang="en-US" smtClean="0"/>
              <a:t>Quản lý việc làm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nhà tuyển dụng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Đăng ký, đăng nhập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Đăng tin tuyển dụng</a:t>
            </a:r>
          </a:p>
          <a:p>
            <a:r>
              <a:rPr lang="en-US" smtClean="0"/>
              <a:t>Tìm kiếm hồ sơ ứng viên</a:t>
            </a:r>
          </a:p>
          <a:p>
            <a:r>
              <a:rPr lang="en-US" smtClean="0"/>
              <a:t>Quản lý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Quản lý tin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Quản lý hồ sơ ứng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smtClean="0"/>
              <a:t>Các chức năng của Admin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706112"/>
          </a:xfrm>
        </p:spPr>
        <p:txBody>
          <a:bodyPr/>
          <a:lstStyle/>
          <a:p>
            <a:r>
              <a:rPr lang="en-US" smtClean="0"/>
              <a:t>Quản lý hồ sơ ứng viên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Xét duyệt hồ sơ</a:t>
            </a:r>
          </a:p>
          <a:p>
            <a:r>
              <a:rPr lang="en-US" smtClean="0"/>
              <a:t>Quản lý việc làm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Xét duyệt thông tin tuyển dụng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Đăng tin tuyển dụng</a:t>
            </a:r>
          </a:p>
          <a:p>
            <a:r>
              <a:rPr lang="en-US" smtClean="0"/>
              <a:t>Quản lý tài khoản</a:t>
            </a:r>
          </a:p>
          <a:p>
            <a:r>
              <a:rPr lang="en-US" smtClean="0"/>
              <a:t>Quản lý danh mục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29912"/>
          </a:xfrm>
        </p:spPr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MVC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Tầm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trọng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nguồn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mở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PHP, MySQL</a:t>
            </a:r>
          </a:p>
          <a:p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Kỹ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nghiên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cứu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phân</a:t>
            </a:r>
            <a:r>
              <a:rPr lang="en-US" dirty="0" smtClean="0">
                <a:solidFill>
                  <a:schemeClr val="tx1"/>
                </a:solidFill>
              </a:rPr>
              <a:t> chia </a:t>
            </a:r>
            <a:r>
              <a:rPr lang="en-US" dirty="0" err="1" smtClean="0">
                <a:solidFill>
                  <a:schemeClr val="tx1"/>
                </a:solidFill>
              </a:rPr>
              <a:t>thời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gian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Kỹ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việc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nhóm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DEMO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r>
              <a:rPr lang="en-US" smtClean="0"/>
              <a:t>Mục tiêu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7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25112"/>
          </a:xfrm>
        </p:spPr>
        <p:txBody>
          <a:bodyPr/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PHP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framework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err="1" smtClean="0"/>
              <a:t>thành</a:t>
            </a:r>
            <a:r>
              <a:rPr lang="en-US" smtClean="0"/>
              <a:t> các chức năng chính website tra cứu việc làm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Công nghệ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</a:p>
          <a:p>
            <a:r>
              <a:rPr lang="en-US" dirty="0" smtClean="0"/>
              <a:t>Framework </a:t>
            </a:r>
            <a:r>
              <a:rPr lang="en-US" dirty="0" err="1" smtClean="0"/>
              <a:t>CakePHP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MVC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m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715000" cy="418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Use case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239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" y="12402"/>
            <a:ext cx="9169644" cy="6845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5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smtClean="0"/>
              <a:t>Mô hình quản lý hồ sơ người tìm việc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FED0-25EB-4905-9896-16F86F169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resu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460</TotalTime>
  <Words>300</Words>
  <Application>Microsoft Office PowerPoint</Application>
  <PresentationFormat>On-screen Show (4:3)</PresentationFormat>
  <Paragraphs>78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Xây dựng website tìm kiếm việc làm</vt:lpstr>
      <vt:lpstr>Nội dung</vt:lpstr>
      <vt:lpstr>Mục tiêu</vt:lpstr>
      <vt:lpstr>Công nghệ sử dụng</vt:lpstr>
      <vt:lpstr>Mô hình MVC</vt:lpstr>
      <vt:lpstr>Mô hình Use case</vt:lpstr>
      <vt:lpstr>Database</vt:lpstr>
      <vt:lpstr>PowerPoint Presentation</vt:lpstr>
      <vt:lpstr>Mô hình quản lý hồ sơ người tìm việc</vt:lpstr>
      <vt:lpstr>Mô hình quản lý thông tin tuyển dụng</vt:lpstr>
      <vt:lpstr>Các chức năng của người tìm việc</vt:lpstr>
      <vt:lpstr>Các chức năng của nhà tuyển dụng</vt:lpstr>
      <vt:lpstr>Các chức năng của Admin</vt:lpstr>
      <vt:lpstr>Kết quả đạt được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AJAX Search API Local Search</dc:title>
  <dc:creator>Kyo</dc:creator>
  <cp:lastModifiedBy>Kyo</cp:lastModifiedBy>
  <cp:revision>150</cp:revision>
  <dcterms:created xsi:type="dcterms:W3CDTF">2010-11-15T17:27:32Z</dcterms:created>
  <dcterms:modified xsi:type="dcterms:W3CDTF">2011-01-16T01:20:16Z</dcterms:modified>
</cp:coreProperties>
</file>