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2" r:id="rId3"/>
    <p:sldId id="263" r:id="rId4"/>
    <p:sldId id="264" r:id="rId5"/>
    <p:sldId id="265" r:id="rId6"/>
    <p:sldId id="269" r:id="rId7"/>
    <p:sldId id="270" r:id="rId8"/>
    <p:sldId id="271" r:id="rId9"/>
    <p:sldId id="274" r:id="rId10"/>
    <p:sldId id="275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Scrapping 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120680" cy="4248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Trigger et vues</a:t>
            </a: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8352928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9600" b="1" dirty="0" smtClean="0">
                <a:solidFill>
                  <a:schemeClr val="tx2"/>
                </a:solidFill>
              </a:rPr>
              <a:t>Conclusion</a:t>
            </a:r>
            <a:endParaRPr kumimoji="0" lang="fr-FR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</a:t>
            </a:r>
            <a:r>
              <a:rPr lang="fr-FR" sz="2400" dirty="0" smtClean="0"/>
              <a:t>du contenu de pages </a:t>
            </a:r>
            <a:r>
              <a:rPr lang="fr-FR" sz="2400" dirty="0" smtClean="0"/>
              <a:t>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</a:t>
            </a:r>
            <a:r>
              <a:rPr lang="fr-FR" sz="2400" dirty="0" smtClean="0"/>
              <a:t>XML dans une base de </a:t>
            </a:r>
            <a:r>
              <a:rPr lang="fr-FR" sz="2400" dirty="0" smtClean="0"/>
              <a:t>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</a:t>
            </a:r>
            <a:r>
              <a:rPr lang="fr-FR" sz="2400" dirty="0" smtClean="0"/>
              <a:t>dans une </a:t>
            </a:r>
            <a:r>
              <a:rPr lang="fr-FR" sz="2400" dirty="0" smtClean="0"/>
              <a:t>interface </a:t>
            </a:r>
            <a:r>
              <a:rPr lang="fr-FR" sz="2400" dirty="0" smtClean="0"/>
              <a:t>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Présentation</a:t>
            </a:r>
          </a:p>
          <a:p>
            <a:r>
              <a:rPr lang="fr-FR" sz="2400" u="sng" dirty="0" smtClean="0"/>
              <a:t>Choix du thème :</a:t>
            </a:r>
            <a:r>
              <a:rPr lang="fr-FR" sz="2400" dirty="0" smtClean="0"/>
              <a:t> le cinéma.</a:t>
            </a:r>
          </a:p>
          <a:p>
            <a:r>
              <a:rPr lang="fr-FR" sz="2400" u="sng" dirty="0" smtClean="0"/>
              <a:t>Sites sélectionnés :</a:t>
            </a:r>
            <a:r>
              <a:rPr lang="fr-FR" sz="2400" dirty="0" smtClean="0"/>
              <a:t> </a:t>
            </a:r>
            <a:r>
              <a:rPr lang="fr-FR" sz="2400" dirty="0" err="1" smtClean="0"/>
              <a:t>Allociné</a:t>
            </a:r>
            <a:r>
              <a:rPr lang="fr-FR" sz="2400" dirty="0" smtClean="0"/>
              <a:t>, IMDB. </a:t>
            </a:r>
          </a:p>
          <a:p>
            <a:r>
              <a:rPr lang="fr-FR" sz="2400" u="sng" dirty="0" smtClean="0"/>
              <a:t>Données extraites </a:t>
            </a:r>
            <a:r>
              <a:rPr lang="fr-FR" sz="2400" dirty="0" smtClean="0"/>
              <a:t>: Commentaires, notes et caractéristiques du film.</a:t>
            </a:r>
          </a:p>
          <a:p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r>
              <a:rPr lang="fr-FR" dirty="0" smtClean="0"/>
              <a:t>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Applications et langages utilisés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fr-FR" sz="2400" dirty="0" smtClean="0"/>
              <a:t>Base de données imposée (Oracle).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Applications : Eclipse, Notepad++, </a:t>
            </a:r>
            <a:r>
              <a:rPr lang="fr-FR" sz="2400" dirty="0" err="1" smtClean="0"/>
              <a:t>Tidy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pPr>
              <a:spcAft>
                <a:spcPts val="1200"/>
              </a:spcAft>
            </a:pPr>
            <a:r>
              <a:rPr lang="fr-FR" sz="2400" dirty="0" smtClean="0"/>
              <a:t>Langages : JAVA, PHP, XML, SQL, HTML, CSS.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Modèle Conceptuel De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5040560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8640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Schéma XSD</a:t>
            </a:r>
          </a:p>
          <a:p>
            <a:pPr algn="ctr">
              <a:buNone/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(XML Schéma Définition)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5904656" cy="19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248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XML DB</a:t>
            </a:r>
          </a:p>
          <a:p>
            <a:pPr lvl="1"/>
            <a:r>
              <a:rPr lang="fr-FR" dirty="0" smtClean="0"/>
              <a:t>Un type de données XML </a:t>
            </a:r>
            <a:r>
              <a:rPr lang="fr-FR" dirty="0" smtClean="0"/>
              <a:t>utilisé </a:t>
            </a:r>
            <a:r>
              <a:rPr lang="fr-FR" dirty="0" smtClean="0"/>
              <a:t>pour stocker et gérer du contenu XML.</a:t>
            </a:r>
          </a:p>
          <a:p>
            <a:pPr lvl="1"/>
            <a:r>
              <a:rPr lang="fr-FR" dirty="0" smtClean="0"/>
              <a:t>Une collection de méthodes et </a:t>
            </a:r>
            <a:r>
              <a:rPr lang="fr-FR" dirty="0" smtClean="0"/>
              <a:t>opérateurs </a:t>
            </a:r>
            <a:r>
              <a:rPr lang="fr-FR" dirty="0" smtClean="0"/>
              <a:t>SQL permettant d'agir sur du XML.</a:t>
            </a:r>
          </a:p>
          <a:p>
            <a:pPr lvl="1"/>
            <a:r>
              <a:rPr lang="fr-FR" dirty="0" smtClean="0"/>
              <a:t>Enregistrer </a:t>
            </a:r>
            <a:r>
              <a:rPr lang="fr-FR" dirty="0" smtClean="0"/>
              <a:t>un schéma conforme au W3C dans la base de données Oracle.</a:t>
            </a:r>
          </a:p>
          <a:p>
            <a:pPr lvl="1"/>
            <a:endParaRPr lang="fr-FR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248472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fr-FR" sz="59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59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5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i="1" dirty="0" smtClean="0"/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INSERT 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INTO film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VALUES ( 6, 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gran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torino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', 138, 2010, 9 ,9.5 ,'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clint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a la retraite...',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('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&lt;film&gt; 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&lt;pseudo&gt;ford_48&lt;/pseudo&gt;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trés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bon film avec M.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Eastwood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&lt;note&gt;10&lt;/note&gt;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&lt;pseudo&gt;jojodu12&lt;/pseudo&gt;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&gt;Clint encore une fois énorme !!&lt;/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&lt;note&gt;8&lt;/note&gt;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&lt;/film&gt;'),'' 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42088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  <a:scene3d>
          <a:camera prst="orthographicFront">
            <a:rot lat="0" lon="0" rev="5400000"/>
          </a:camera>
          <a:lightRig rig="threePt" dir="t"/>
        </a:scene3d>
      </a:spPr>
      <a:bodyPr wrap="square" rtlCol="0">
        <a:spAutoFit/>
        <a:scene3d>
          <a:camera prst="orthographicFront">
            <a:rot lat="0" lon="0" rev="0"/>
          </a:camera>
          <a:lightRig rig="threePt" dir="t"/>
        </a:scene3d>
        <a:flatTx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470</Words>
  <Application>Microsoft Office PowerPoint</Application>
  <PresentationFormat>Affichage à l'écran (4:3)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Promenade</vt:lpstr>
      <vt:lpstr>Acquisition d’information sur internet</vt:lpstr>
      <vt:lpstr>Introduction</vt:lpstr>
      <vt:lpstr>Introduction (suite)</vt:lpstr>
      <vt:lpstr>Introduction (suite)</vt:lpstr>
      <vt:lpstr>Extraction</vt:lpstr>
      <vt:lpstr>STOCKAGES</vt:lpstr>
      <vt:lpstr>STOCKAGES(suite)</vt:lpstr>
      <vt:lpstr>STOCKAGES(suite)</vt:lpstr>
      <vt:lpstr>STOCKAGES(suite)</vt:lpstr>
      <vt:lpstr>STOCKAGES(suite)</vt:lpstr>
      <vt:lpstr>Restitution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leonhard.hermle</cp:lastModifiedBy>
  <cp:revision>37</cp:revision>
  <dcterms:created xsi:type="dcterms:W3CDTF">2011-03-09T07:56:02Z</dcterms:created>
  <dcterms:modified xsi:type="dcterms:W3CDTF">2011-03-09T10:35:52Z</dcterms:modified>
</cp:coreProperties>
</file>