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8" r:id="rId2"/>
    <p:sldId id="259" r:id="rId3"/>
    <p:sldId id="260" r:id="rId4"/>
    <p:sldId id="262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r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6" name="Espace réservé de la date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7" name="Espace réservé du conten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8" name="Espace réservé du conten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29" name="Espace réservé du pied de page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itr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itre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Acquisition d’information sur internet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Scrapping java - base de données Oracle - XML - PUI PHP</a:t>
            </a:r>
            <a:endParaRPr lang="fr-FR" sz="1600" dirty="0"/>
          </a:p>
        </p:txBody>
      </p:sp>
      <p:pic>
        <p:nvPicPr>
          <p:cNvPr id="1027" name="Picture 3" descr="Z:\Projet tut\projettuteurexml\vr_tn_IUT_Rodez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544" y="548680"/>
            <a:ext cx="2552264" cy="1596206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536504"/>
          </a:xfrm>
        </p:spPr>
        <p:txBody>
          <a:bodyPr/>
          <a:lstStyle/>
          <a:p>
            <a:r>
              <a:rPr lang="fr-FR" dirty="0" err="1" smtClean="0"/>
              <a:t>qsdqsd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536504"/>
          </a:xfrm>
        </p:spPr>
        <p:txBody>
          <a:bodyPr/>
          <a:lstStyle/>
          <a:p>
            <a:r>
              <a:rPr lang="fr-FR" dirty="0" err="1" smtClean="0"/>
              <a:t>qsdqsd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536504"/>
          </a:xfrm>
        </p:spPr>
        <p:txBody>
          <a:bodyPr/>
          <a:lstStyle/>
          <a:p>
            <a:r>
              <a:rPr lang="fr-FR" dirty="0" err="1" smtClean="0"/>
              <a:t>qsdqsd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536504"/>
          </a:xfrm>
        </p:spPr>
        <p:txBody>
          <a:bodyPr/>
          <a:lstStyle/>
          <a:p>
            <a:r>
              <a:rPr lang="fr-FR" dirty="0" err="1" smtClean="0"/>
              <a:t>qsdqsd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menade">
  <a:themeElements>
    <a:clrScheme name="Promenad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romenad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romenad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txDef>
      <a:spPr>
        <a:noFill/>
        <a:scene3d>
          <a:camera prst="orthographicFront">
            <a:rot lat="0" lon="0" rev="5400000"/>
          </a:camera>
          <a:lightRig rig="threePt" dir="t"/>
        </a:scene3d>
      </a:spPr>
      <a:bodyPr wrap="square" rtlCol="0">
        <a:spAutoFit/>
        <a:scene3d>
          <a:camera prst="orthographicFront">
            <a:rot lat="0" lon="0" rev="0"/>
          </a:camera>
          <a:lightRig rig="threePt" dir="t"/>
        </a:scene3d>
        <a:flatTx/>
      </a:bodyPr>
      <a:lstStyle>
        <a:defPPr>
          <a:defRPr sz="12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104</Words>
  <Application>Microsoft Office PowerPoint</Application>
  <PresentationFormat>Affichage à l'écran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Promenade</vt:lpstr>
      <vt:lpstr>Acquisition d’information sur internet</vt:lpstr>
      <vt:lpstr>Introduction</vt:lpstr>
      <vt:lpstr>Introduction</vt:lpstr>
      <vt:lpstr>Introduction</vt:lpstr>
      <vt:lpstr>Introduction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leonhard.hermle</dc:creator>
  <cp:lastModifiedBy>leonhard.hermle</cp:lastModifiedBy>
  <cp:revision>8</cp:revision>
  <dcterms:created xsi:type="dcterms:W3CDTF">2011-03-09T07:56:02Z</dcterms:created>
  <dcterms:modified xsi:type="dcterms:W3CDTF">2011-03-09T09:30:05Z</dcterms:modified>
</cp:coreProperties>
</file>