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t>09/03/2011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t>09/03/2011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t>09/03/2011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t>09/03/2011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t>09/03/2011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t>09/03/2011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t>09/03/2011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t>09/03/2011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t>09/03/2011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t>09/03/2011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t>09/03/2011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776F3-D1A9-4326-92FB-E3DA03CAF959}" type="datetimeFigureOut">
              <a:rPr lang="fr-FR" smtClean="0"/>
              <a:t>09/03/2011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C3B2D-BBBB-479B-AFDA-7FCED602AFA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76672"/>
            <a:ext cx="2325270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1619672" y="2852937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 smtClean="0">
                <a:latin typeface="Century Gothic" pitchFamily="34" charset="0"/>
              </a:rPr>
              <a:t>EXTRACTION DE DONNEES</a:t>
            </a:r>
            <a:endParaRPr lang="fr-FR" sz="3200" u="sng" dirty="0">
              <a:latin typeface="Century Gothic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55776" y="3356992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Par Leonhard </a:t>
            </a:r>
            <a:r>
              <a:rPr lang="fr-FR" sz="1200" dirty="0" err="1" smtClean="0"/>
              <a:t>Hermle</a:t>
            </a:r>
            <a:endParaRPr lang="fr-FR" sz="1200" dirty="0" smtClean="0"/>
          </a:p>
          <a:p>
            <a:pPr algn="r"/>
            <a:r>
              <a:rPr lang="fr-FR" sz="1200" dirty="0"/>
              <a:t> </a:t>
            </a:r>
            <a:r>
              <a:rPr lang="fr-FR" sz="1200" dirty="0" smtClean="0"/>
              <a:t>      Xavier </a:t>
            </a:r>
            <a:r>
              <a:rPr lang="fr-FR" sz="1200" dirty="0" err="1" smtClean="0"/>
              <a:t>Mourgues</a:t>
            </a:r>
            <a:endParaRPr lang="fr-FR" sz="1200" dirty="0" smtClean="0"/>
          </a:p>
          <a:p>
            <a:pPr algn="r"/>
            <a:r>
              <a:rPr lang="fr-FR" sz="1200" dirty="0"/>
              <a:t> </a:t>
            </a:r>
            <a:r>
              <a:rPr lang="fr-FR" sz="1200" dirty="0" smtClean="0"/>
              <a:t>      Julien Cellier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</Words>
  <Application>Microsoft Office PowerPoint</Application>
  <PresentationFormat>Affichage à l'écran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leonhard.hermle</dc:creator>
  <cp:lastModifiedBy>leonhard.hermle</cp:lastModifiedBy>
  <cp:revision>2</cp:revision>
  <dcterms:created xsi:type="dcterms:W3CDTF">2011-03-09T07:56:02Z</dcterms:created>
  <dcterms:modified xsi:type="dcterms:W3CDTF">2011-03-09T08:12:59Z</dcterms:modified>
</cp:coreProperties>
</file>