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61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0" autoAdjust="0"/>
    <p:restoredTop sz="89446" autoAdjust="0"/>
  </p:normalViewPr>
  <p:slideViewPr>
    <p:cSldViewPr>
      <p:cViewPr varScale="1">
        <p:scale>
          <a:sx n="71" d="100"/>
          <a:sy n="71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5B904-3C16-42C3-AA68-022B6E41D318}" type="datetimeFigureOut">
              <a:rPr lang="es-AR" smtClean="0"/>
              <a:t>17/10/2011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C24B8-0140-4F4D-AE02-28E7B7E94BB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277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C24B8-0140-4F4D-AE02-28E7B7E94BB8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537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C24B8-0140-4F4D-AE02-28E7B7E94BB8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9083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C24B8-0140-4F4D-AE02-28E7B7E94BB8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8880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C24B8-0140-4F4D-AE02-28E7B7E94BB8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4326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C24B8-0140-4F4D-AE02-28E7B7E94BB8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442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27ECF44-52F0-47F4-B6A8-DBC4CF92CDB6}" type="datetimeFigureOut">
              <a:rPr lang="es-AR" smtClean="0"/>
              <a:pPr/>
              <a:t>17/10/2011</a:t>
            </a:fld>
            <a:endParaRPr lang="es-A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17/10/2011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17/10/2011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17/10/2011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17/10/2011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17/10/2011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17/10/2011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17/10/2011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17/10/2011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17/10/2011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27ECF44-52F0-47F4-B6A8-DBC4CF92CDB6}" type="datetimeFigureOut">
              <a:rPr lang="es-AR" smtClean="0"/>
              <a:pPr/>
              <a:t>17/10/2011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27ECF44-52F0-47F4-B6A8-DBC4CF92CDB6}" type="datetimeFigureOut">
              <a:rPr lang="es-AR" smtClean="0"/>
              <a:pPr/>
              <a:t>17/10/2011</a:t>
            </a:fld>
            <a:endParaRPr lang="es-A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Qnet</a:t>
            </a:r>
            <a:r>
              <a:rPr lang="es-AR" dirty="0" smtClean="0"/>
              <a:t> Project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err="1" smtClean="0"/>
              <a:t>Executive</a:t>
            </a:r>
            <a:r>
              <a:rPr lang="es-AR" dirty="0" smtClean="0"/>
              <a:t> </a:t>
            </a:r>
            <a:r>
              <a:rPr lang="es-AR" dirty="0" err="1" smtClean="0"/>
              <a:t>Managment</a:t>
            </a:r>
            <a:r>
              <a:rPr lang="es-AR" dirty="0" smtClean="0"/>
              <a:t> </a:t>
            </a:r>
            <a:r>
              <a:rPr lang="es-AR" dirty="0" err="1" smtClean="0"/>
              <a:t>Summary</a:t>
            </a:r>
            <a:endParaRPr lang="es-AR" dirty="0" smtClean="0"/>
          </a:p>
          <a:p>
            <a:r>
              <a:rPr lang="es-AR" smtClean="0"/>
              <a:t>17/10</a:t>
            </a:r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s-AR" dirty="0" smtClean="0"/>
              <a:t>Objetivo de la clase pasada y avances</a:t>
            </a:r>
          </a:p>
          <a:p>
            <a:pPr marL="624078" indent="-514350">
              <a:buFont typeface="+mj-lt"/>
              <a:buAutoNum type="arabicPeriod"/>
            </a:pPr>
            <a:r>
              <a:rPr lang="es-AR" dirty="0" smtClean="0"/>
              <a:t>Modificación de documentos</a:t>
            </a:r>
          </a:p>
          <a:p>
            <a:pPr marL="624078" indent="-514350">
              <a:buFont typeface="+mj-lt"/>
              <a:buAutoNum type="arabicPeriod"/>
            </a:pPr>
            <a:r>
              <a:rPr lang="es-AR" dirty="0" smtClean="0"/>
              <a:t>Objetivos para el 17/10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Plan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2106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Objetivo pasado</a:t>
            </a:r>
            <a:endParaRPr lang="es-AR" dirty="0"/>
          </a:p>
          <a:p>
            <a:pPr lvl="1"/>
            <a:r>
              <a:rPr lang="es-AR" dirty="0"/>
              <a:t>Llegar al %100 Done de los 2 </a:t>
            </a:r>
            <a:r>
              <a:rPr lang="es-AR" dirty="0" err="1"/>
              <a:t>Sprints</a:t>
            </a:r>
            <a:endParaRPr lang="es-AR" dirty="0"/>
          </a:p>
          <a:p>
            <a:r>
              <a:rPr lang="es-AR" dirty="0" smtClean="0"/>
              <a:t>Avances</a:t>
            </a:r>
          </a:p>
          <a:p>
            <a:pPr lvl="1"/>
            <a:r>
              <a:rPr lang="es-AR" dirty="0" smtClean="0"/>
              <a:t>Documento de </a:t>
            </a:r>
            <a:r>
              <a:rPr lang="es-AR" dirty="0" err="1" smtClean="0"/>
              <a:t>User</a:t>
            </a:r>
            <a:r>
              <a:rPr lang="es-AR" dirty="0" smtClean="0"/>
              <a:t> </a:t>
            </a:r>
            <a:r>
              <a:rPr lang="es-AR" dirty="0" err="1" smtClean="0"/>
              <a:t>Stories</a:t>
            </a:r>
            <a:r>
              <a:rPr lang="es-AR" dirty="0" smtClean="0"/>
              <a:t> y el porcentaje Done.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Objetivos de la clase pasada y avances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9396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s-AR" dirty="0" err="1" smtClean="0"/>
              <a:t>Planned</a:t>
            </a:r>
            <a:r>
              <a:rPr lang="es-AR" dirty="0" smtClean="0"/>
              <a:t> </a:t>
            </a:r>
            <a:r>
              <a:rPr lang="es-AR" dirty="0" err="1" smtClean="0"/>
              <a:t>Value</a:t>
            </a:r>
            <a:r>
              <a:rPr lang="es-AR" dirty="0" smtClean="0"/>
              <a:t> vs. Actual </a:t>
            </a:r>
            <a:r>
              <a:rPr lang="es-AR" dirty="0" err="1" smtClean="0"/>
              <a:t>Costs</a:t>
            </a:r>
            <a:r>
              <a:rPr lang="es-AR" dirty="0" smtClean="0"/>
              <a:t> vs. </a:t>
            </a:r>
            <a:r>
              <a:rPr lang="es-AR" dirty="0" err="1" smtClean="0"/>
              <a:t>Earned</a:t>
            </a:r>
            <a:r>
              <a:rPr lang="es-AR" dirty="0" smtClean="0"/>
              <a:t> </a:t>
            </a:r>
            <a:r>
              <a:rPr lang="es-AR" dirty="0" err="1" smtClean="0"/>
              <a:t>Value</a:t>
            </a:r>
            <a:endParaRPr lang="es-AR" dirty="0" smtClean="0"/>
          </a:p>
          <a:p>
            <a:pPr marL="624078" indent="-514350">
              <a:buFont typeface="+mj-lt"/>
              <a:buAutoNum type="arabicPeriod"/>
            </a:pPr>
            <a:r>
              <a:rPr lang="es-AR" dirty="0" smtClean="0"/>
              <a:t>Tiempos de los desarrolladores</a:t>
            </a:r>
          </a:p>
          <a:p>
            <a:pPr marL="624078" indent="-514350">
              <a:buFont typeface="+mj-lt"/>
              <a:buAutoNum type="arabicPeriod"/>
            </a:pPr>
            <a:r>
              <a:rPr lang="es-AR" dirty="0" smtClean="0"/>
              <a:t>Bug </a:t>
            </a:r>
            <a:r>
              <a:rPr lang="es-AR" dirty="0" err="1" smtClean="0"/>
              <a:t>tracker</a:t>
            </a:r>
            <a:endParaRPr lang="es-AR" dirty="0" smtClean="0"/>
          </a:p>
          <a:p>
            <a:pPr marL="624078" indent="-514350">
              <a:buFont typeface="+mj-lt"/>
              <a:buAutoNum type="arabicPeriod"/>
            </a:pPr>
            <a:r>
              <a:rPr lang="es-AR" dirty="0" smtClean="0"/>
              <a:t>Project</a:t>
            </a:r>
          </a:p>
          <a:p>
            <a:pPr marL="624078" indent="-514350">
              <a:buFont typeface="+mj-lt"/>
              <a:buAutoNum type="arabicPeriod"/>
            </a:pPr>
            <a:r>
              <a:rPr lang="es-AR" dirty="0" smtClean="0"/>
              <a:t>Status de </a:t>
            </a:r>
            <a:r>
              <a:rPr lang="es-AR" dirty="0" err="1" smtClean="0"/>
              <a:t>features</a:t>
            </a:r>
            <a:r>
              <a:rPr lang="es-AR" dirty="0" smtClean="0"/>
              <a:t> (%Done)</a:t>
            </a:r>
          </a:p>
          <a:p>
            <a:pPr marL="624078" indent="-514350">
              <a:buFont typeface="+mj-lt"/>
              <a:buAutoNum type="arabicPeriod"/>
            </a:pPr>
            <a:r>
              <a:rPr lang="es-AR" dirty="0" smtClean="0"/>
              <a:t>Sprint 3 </a:t>
            </a:r>
            <a:r>
              <a:rPr lang="es-AR" dirty="0" err="1" smtClean="0"/>
              <a:t>planning</a:t>
            </a:r>
            <a:r>
              <a:rPr lang="es-AR" dirty="0" smtClean="0"/>
              <a:t> </a:t>
            </a:r>
            <a:r>
              <a:rPr lang="es-AR" dirty="0" err="1" smtClean="0"/>
              <a:t>meeting</a:t>
            </a:r>
            <a:endParaRPr lang="es-AR" dirty="0" smtClean="0"/>
          </a:p>
          <a:p>
            <a:pPr marL="624078" indent="-514350">
              <a:buFont typeface="+mj-lt"/>
              <a:buAutoNum type="arabicPeriod"/>
            </a:pPr>
            <a:endParaRPr lang="es-AR" dirty="0"/>
          </a:p>
          <a:p>
            <a:pPr marL="109728" indent="0">
              <a:buNone/>
            </a:pPr>
            <a:r>
              <a:rPr lang="es-AR" dirty="0" smtClean="0"/>
              <a:t>Todos los documentos subidos al </a:t>
            </a:r>
            <a:r>
              <a:rPr lang="es-AR" dirty="0" err="1" smtClean="0"/>
              <a:t>respositorio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Actualización de documentos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0564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b="1" dirty="0" err="1" smtClean="0"/>
              <a:t>Objectivo</a:t>
            </a:r>
            <a:r>
              <a:rPr lang="es-AR" b="1" dirty="0" smtClean="0"/>
              <a:t> primordial</a:t>
            </a:r>
            <a:r>
              <a:rPr lang="es-AR" dirty="0" smtClean="0"/>
              <a:t> </a:t>
            </a:r>
          </a:p>
          <a:p>
            <a:pPr lvl="1"/>
            <a:r>
              <a:rPr lang="es-AR" dirty="0" smtClean="0"/>
              <a:t>Llegar al %100 Done de los </a:t>
            </a:r>
            <a:r>
              <a:rPr lang="es-AR" dirty="0" err="1" smtClean="0"/>
              <a:t>features</a:t>
            </a:r>
            <a:r>
              <a:rPr lang="es-AR" dirty="0" smtClean="0"/>
              <a:t> que no quedaron completos y realizar los </a:t>
            </a:r>
            <a:r>
              <a:rPr lang="es-AR" dirty="0" err="1" smtClean="0"/>
              <a:t>features</a:t>
            </a:r>
            <a:r>
              <a:rPr lang="es-AR" dirty="0" smtClean="0"/>
              <a:t> del Sprint 3.</a:t>
            </a:r>
          </a:p>
          <a:p>
            <a:r>
              <a:rPr lang="es-AR" dirty="0" err="1" smtClean="0"/>
              <a:t>Developers</a:t>
            </a:r>
            <a:endParaRPr lang="es-AR" dirty="0" smtClean="0"/>
          </a:p>
          <a:p>
            <a:pPr lvl="1"/>
            <a:r>
              <a:rPr lang="es-AR" dirty="0" smtClean="0"/>
              <a:t>Resolver bugs críticos</a:t>
            </a:r>
            <a:endParaRPr lang="es-AR" dirty="0"/>
          </a:p>
          <a:p>
            <a:pPr lvl="1"/>
            <a:r>
              <a:rPr lang="es-AR" dirty="0" err="1" smtClean="0"/>
              <a:t>Features</a:t>
            </a:r>
            <a:r>
              <a:rPr lang="es-AR" dirty="0" smtClean="0"/>
              <a:t> Sprint 3</a:t>
            </a:r>
          </a:p>
          <a:p>
            <a:r>
              <a:rPr lang="es-AR" dirty="0" smtClean="0"/>
              <a:t>Managers</a:t>
            </a:r>
          </a:p>
          <a:p>
            <a:pPr lvl="1"/>
            <a:r>
              <a:rPr lang="es-AR" dirty="0" smtClean="0"/>
              <a:t>Ayudar a los </a:t>
            </a:r>
            <a:r>
              <a:rPr lang="es-AR" dirty="0" err="1" smtClean="0"/>
              <a:t>developers</a:t>
            </a:r>
            <a:r>
              <a:rPr lang="es-AR" dirty="0" smtClean="0"/>
              <a:t> a completar el % </a:t>
            </a:r>
            <a:r>
              <a:rPr lang="es-AR" smtClean="0"/>
              <a:t>de </a:t>
            </a:r>
            <a:r>
              <a:rPr lang="es-AR" smtClean="0"/>
              <a:t>Done faltante </a:t>
            </a:r>
            <a:r>
              <a:rPr lang="es-AR" dirty="0" smtClean="0"/>
              <a:t>y resolver bugs de nivel Medio.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Objetivo para hoy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15016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972</TotalTime>
  <Words>142</Words>
  <Application>Microsoft Office PowerPoint</Application>
  <PresentationFormat>Presentación en pantalla (4:3)</PresentationFormat>
  <Paragraphs>34</Paragraphs>
  <Slides>5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Concourse</vt:lpstr>
      <vt:lpstr>Qnet Project</vt:lpstr>
      <vt:lpstr>Plan</vt:lpstr>
      <vt:lpstr>Objetivos de la clase pasada y avances</vt:lpstr>
      <vt:lpstr>Actualización de documentos</vt:lpstr>
      <vt:lpstr>Objetivo para hoy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QNet</dc:title>
  <dc:creator>Daniel</dc:creator>
  <cp:lastModifiedBy>Tomi</cp:lastModifiedBy>
  <cp:revision>156</cp:revision>
  <dcterms:created xsi:type="dcterms:W3CDTF">2011-08-28T20:07:26Z</dcterms:created>
  <dcterms:modified xsi:type="dcterms:W3CDTF">2011-10-17T20:20:03Z</dcterms:modified>
</cp:coreProperties>
</file>