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0" autoAdjust="0"/>
    <p:restoredTop sz="89446" autoAdjust="0"/>
  </p:normalViewPr>
  <p:slideViewPr>
    <p:cSldViewPr>
      <p:cViewPr varScale="1">
        <p:scale>
          <a:sx n="65" d="100"/>
          <a:sy n="65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5B904-3C16-42C3-AA68-022B6E41D318}" type="datetimeFigureOut">
              <a:rPr lang="es-AR" smtClean="0"/>
              <a:t>02/10/2011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C24B8-0140-4F4D-AE02-28E7B7E94B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27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537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879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4326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442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7ECF44-52F0-47F4-B6A8-DBC4CF92CDB6}" type="datetimeFigureOut">
              <a:rPr lang="es-AR" smtClean="0"/>
              <a:pPr/>
              <a:t>02/10/2011</a:t>
            </a:fld>
            <a:endParaRPr lang="es-A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02/10/2011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02/10/2011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02/10/2011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02/10/2011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02/10/2011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02/10/2011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02/10/2011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02/10/2011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02/10/2011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7ECF44-52F0-47F4-B6A8-DBC4CF92CDB6}" type="datetimeFigureOut">
              <a:rPr lang="es-AR" smtClean="0"/>
              <a:pPr/>
              <a:t>02/10/2011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27ECF44-52F0-47F4-B6A8-DBC4CF92CDB6}" type="datetimeFigureOut">
              <a:rPr lang="es-AR" smtClean="0"/>
              <a:pPr/>
              <a:t>02/10/2011</a:t>
            </a:fld>
            <a:endParaRPr lang="es-A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Qnet</a:t>
            </a:r>
            <a:r>
              <a:rPr lang="es-AR" dirty="0" smtClean="0"/>
              <a:t> Project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 smtClean="0"/>
              <a:t>Executive</a:t>
            </a:r>
            <a:r>
              <a:rPr lang="es-AR" dirty="0" smtClean="0"/>
              <a:t> </a:t>
            </a:r>
            <a:r>
              <a:rPr lang="es-AR" dirty="0" err="1" smtClean="0"/>
              <a:t>Managment</a:t>
            </a:r>
            <a:r>
              <a:rPr lang="es-AR" dirty="0" smtClean="0"/>
              <a:t> </a:t>
            </a:r>
            <a:r>
              <a:rPr lang="es-AR" dirty="0" err="1" smtClean="0"/>
              <a:t>Summary</a:t>
            </a:r>
            <a:endParaRPr lang="es-AR" dirty="0" smtClean="0"/>
          </a:p>
          <a:p>
            <a:r>
              <a:rPr lang="es-AR" dirty="0" smtClean="0"/>
              <a:t>3/10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s-AR" dirty="0" smtClean="0"/>
              <a:t>Pablo y Martín consiguieron hacer su </a:t>
            </a:r>
            <a:r>
              <a:rPr lang="es-AR" dirty="0" err="1" smtClean="0"/>
              <a:t>feature</a:t>
            </a:r>
            <a:r>
              <a:rPr lang="es-AR" dirty="0" smtClean="0"/>
              <a:t> a la mitad de tiempo (no atraso en horas pero todavía su Done está al 25%).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err="1" smtClean="0"/>
              <a:t>Damian</a:t>
            </a:r>
            <a:r>
              <a:rPr lang="es-AR" dirty="0" smtClean="0"/>
              <a:t> completó su </a:t>
            </a:r>
            <a:r>
              <a:rPr lang="es-AR" dirty="0" err="1" smtClean="0"/>
              <a:t>feature</a:t>
            </a:r>
            <a:r>
              <a:rPr lang="es-AR" dirty="0" smtClean="0"/>
              <a:t> a tiempo.</a:t>
            </a:r>
          </a:p>
          <a:p>
            <a:pPr marL="624078" indent="-514350">
              <a:buFont typeface="+mj-lt"/>
              <a:buAutoNum type="arabicPeriod"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Avances del producto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7139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s-AR" dirty="0" err="1" smtClean="0"/>
              <a:t>Planned</a:t>
            </a:r>
            <a:r>
              <a:rPr lang="es-AR" dirty="0" smtClean="0"/>
              <a:t> </a:t>
            </a:r>
            <a:r>
              <a:rPr lang="es-AR" dirty="0" err="1" smtClean="0"/>
              <a:t>Value</a:t>
            </a:r>
            <a:r>
              <a:rPr lang="es-AR" dirty="0" smtClean="0"/>
              <a:t> vs. Actual </a:t>
            </a:r>
            <a:r>
              <a:rPr lang="es-AR" dirty="0" err="1" smtClean="0"/>
              <a:t>Costs</a:t>
            </a:r>
            <a:r>
              <a:rPr lang="es-AR" dirty="0" smtClean="0"/>
              <a:t> vs. </a:t>
            </a:r>
            <a:r>
              <a:rPr lang="es-AR" dirty="0" err="1" smtClean="0"/>
              <a:t>Earned</a:t>
            </a:r>
            <a:r>
              <a:rPr lang="es-AR" dirty="0" smtClean="0"/>
              <a:t> </a:t>
            </a:r>
            <a:r>
              <a:rPr lang="es-AR" dirty="0" err="1" smtClean="0"/>
              <a:t>Value</a:t>
            </a:r>
            <a:endParaRPr lang="es-AR" dirty="0" smtClean="0"/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Tiempos de los desarrolladores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Riesgos y contingencias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Bug </a:t>
            </a:r>
            <a:r>
              <a:rPr lang="es-AR" dirty="0" err="1" smtClean="0"/>
              <a:t>tracker</a:t>
            </a:r>
            <a:endParaRPr lang="es-AR" dirty="0" smtClean="0"/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Project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Status de </a:t>
            </a:r>
            <a:r>
              <a:rPr lang="es-AR" dirty="0" err="1" smtClean="0"/>
              <a:t>features</a:t>
            </a:r>
            <a:r>
              <a:rPr lang="es-AR" dirty="0" smtClean="0"/>
              <a:t> (%Done)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err="1" smtClean="0"/>
              <a:t>Scrum</a:t>
            </a:r>
            <a:r>
              <a:rPr lang="es-AR" dirty="0" smtClean="0"/>
              <a:t> y </a:t>
            </a:r>
            <a:r>
              <a:rPr lang="es-AR" dirty="0" err="1" smtClean="0"/>
              <a:t>retrospective</a:t>
            </a:r>
            <a:r>
              <a:rPr lang="es-AR" dirty="0" smtClean="0"/>
              <a:t> </a:t>
            </a:r>
            <a:r>
              <a:rPr lang="es-AR" dirty="0" err="1" smtClean="0"/>
              <a:t>meeting</a:t>
            </a:r>
            <a:endParaRPr lang="es-AR" dirty="0" smtClean="0"/>
          </a:p>
          <a:p>
            <a:pPr marL="624078" indent="-514350">
              <a:buFont typeface="+mj-lt"/>
              <a:buAutoNum type="arabicPeriod"/>
            </a:pPr>
            <a:endParaRPr lang="es-AR" dirty="0"/>
          </a:p>
          <a:p>
            <a:pPr marL="109728" indent="0">
              <a:buNone/>
            </a:pPr>
            <a:r>
              <a:rPr lang="es-AR" dirty="0" smtClean="0"/>
              <a:t>Todos los documentos subidos al </a:t>
            </a:r>
            <a:r>
              <a:rPr lang="es-AR" dirty="0" err="1" smtClean="0"/>
              <a:t>respositorio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Actualización de documentos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0564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 err="1" smtClean="0"/>
              <a:t>Objectivo</a:t>
            </a:r>
            <a:r>
              <a:rPr lang="es-AR" b="1" dirty="0" smtClean="0"/>
              <a:t> primordial</a:t>
            </a:r>
            <a:r>
              <a:rPr lang="es-AR" dirty="0" smtClean="0"/>
              <a:t> </a:t>
            </a:r>
          </a:p>
          <a:p>
            <a:pPr lvl="1"/>
            <a:r>
              <a:rPr lang="es-AR" dirty="0" smtClean="0"/>
              <a:t>Llegar al %100 Done de los 2 </a:t>
            </a:r>
            <a:r>
              <a:rPr lang="es-AR" dirty="0" err="1" smtClean="0"/>
              <a:t>Sprints</a:t>
            </a:r>
            <a:endParaRPr lang="es-AR" dirty="0" smtClean="0"/>
          </a:p>
          <a:p>
            <a:endParaRPr lang="es-AR" dirty="0" smtClean="0"/>
          </a:p>
          <a:p>
            <a:pPr>
              <a:buFont typeface="Wingdings" pitchFamily="2" charset="2"/>
              <a:buChar char="§"/>
            </a:pPr>
            <a:r>
              <a:rPr lang="es-AR" dirty="0" smtClean="0"/>
              <a:t>Mariano</a:t>
            </a:r>
          </a:p>
          <a:p>
            <a:pPr lvl="1"/>
            <a:r>
              <a:rPr lang="es-AR" dirty="0" smtClean="0"/>
              <a:t>Realizar los casos de pruebas del Sprint 2</a:t>
            </a:r>
          </a:p>
          <a:p>
            <a:pPr>
              <a:buFont typeface="Wingdings" pitchFamily="2" charset="2"/>
              <a:buChar char="§"/>
            </a:pPr>
            <a:r>
              <a:rPr lang="es-AR" dirty="0" smtClean="0"/>
              <a:t>Agustín</a:t>
            </a:r>
          </a:p>
          <a:p>
            <a:pPr lvl="1"/>
            <a:r>
              <a:rPr lang="es-AR" dirty="0" smtClean="0"/>
              <a:t>Resolver los bugs del sprint 1 y 2</a:t>
            </a:r>
          </a:p>
          <a:p>
            <a:pPr>
              <a:buFont typeface="Wingdings" pitchFamily="2" charset="2"/>
              <a:buChar char="§"/>
            </a:pPr>
            <a:r>
              <a:rPr lang="es-AR" dirty="0" smtClean="0"/>
              <a:t>Daniel</a:t>
            </a:r>
          </a:p>
          <a:p>
            <a:pPr lvl="1"/>
            <a:r>
              <a:rPr lang="es-AR" dirty="0" smtClean="0"/>
              <a:t>Validar el </a:t>
            </a:r>
            <a:r>
              <a:rPr lang="es-AR" dirty="0" err="1" smtClean="0"/>
              <a:t>Feature</a:t>
            </a:r>
            <a:r>
              <a:rPr lang="es-AR" dirty="0" smtClean="0"/>
              <a:t> “</a:t>
            </a:r>
            <a:r>
              <a:rPr lang="es-AR" dirty="0" err="1" smtClean="0"/>
              <a:t>Instant</a:t>
            </a:r>
            <a:r>
              <a:rPr lang="es-AR" dirty="0" smtClean="0"/>
              <a:t> </a:t>
            </a:r>
            <a:r>
              <a:rPr lang="es-AR" dirty="0" err="1" smtClean="0"/>
              <a:t>Messages</a:t>
            </a:r>
            <a:r>
              <a:rPr lang="es-AR" dirty="0" smtClean="0"/>
              <a:t>”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Tareas y </a:t>
            </a:r>
            <a:r>
              <a:rPr lang="es-AR" dirty="0" err="1" smtClean="0"/>
              <a:t>objectivos</a:t>
            </a:r>
            <a:r>
              <a:rPr lang="es-AR" dirty="0" smtClean="0"/>
              <a:t> para hoy 2/10 (Managers)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15016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957</TotalTime>
  <Words>131</Words>
  <Application>Microsoft Office PowerPoint</Application>
  <PresentationFormat>Presentación en pantalla (4:3)</PresentationFormat>
  <Paragraphs>30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Concourse</vt:lpstr>
      <vt:lpstr>Qnet Project</vt:lpstr>
      <vt:lpstr>Avances del producto</vt:lpstr>
      <vt:lpstr>Actualización de documentos</vt:lpstr>
      <vt:lpstr>Tareas y objectivos para hoy 2/10 (Managers)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QNet</dc:title>
  <dc:creator>Daniel</dc:creator>
  <cp:lastModifiedBy>Tomi</cp:lastModifiedBy>
  <cp:revision>152</cp:revision>
  <dcterms:created xsi:type="dcterms:W3CDTF">2011-08-28T20:07:26Z</dcterms:created>
  <dcterms:modified xsi:type="dcterms:W3CDTF">2011-10-02T19:09:01Z</dcterms:modified>
</cp:coreProperties>
</file>