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61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20" autoAdjust="0"/>
    <p:restoredTop sz="89446" autoAdjust="0"/>
  </p:normalViewPr>
  <p:slideViewPr>
    <p:cSldViewPr>
      <p:cViewPr varScale="1">
        <p:scale>
          <a:sx n="69" d="100"/>
          <a:sy n="69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5B904-3C16-42C3-AA68-022B6E41D318}" type="datetimeFigureOut">
              <a:rPr lang="es-AR" smtClean="0"/>
              <a:pPr/>
              <a:t>31/10/2011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C24B8-0140-4F4D-AE02-28E7B7E94B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742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09537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13908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21888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894326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44442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31/10/2011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31/10/2011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31/10/2011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31/10/2011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31/10/2011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31/10/2011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31/10/2011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31/10/2011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31/10/2011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31/10/2011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31/10/2011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31/10/2011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Qnet</a:t>
            </a:r>
            <a:r>
              <a:rPr lang="es-AR" dirty="0" smtClean="0"/>
              <a:t> Project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 smtClean="0"/>
              <a:t>Executive</a:t>
            </a:r>
            <a:r>
              <a:rPr lang="es-AR" dirty="0" smtClean="0"/>
              <a:t> </a:t>
            </a:r>
            <a:r>
              <a:rPr lang="es-AR" dirty="0" err="1" smtClean="0"/>
              <a:t>Managment</a:t>
            </a:r>
            <a:r>
              <a:rPr lang="es-AR" dirty="0" smtClean="0"/>
              <a:t> </a:t>
            </a:r>
            <a:r>
              <a:rPr lang="es-AR" dirty="0" err="1" smtClean="0"/>
              <a:t>Summary</a:t>
            </a:r>
            <a:endParaRPr lang="es-AR" dirty="0" smtClean="0"/>
          </a:p>
          <a:p>
            <a:r>
              <a:rPr lang="es-AR" dirty="0" smtClean="0"/>
              <a:t>31/10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s-AR" dirty="0" smtClean="0"/>
              <a:t>Objetivo de la clase pasada y avances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Modificación de documentos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Objetivos para el 31/10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Plan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422106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 pasado</a:t>
            </a:r>
            <a:endParaRPr lang="es-AR" dirty="0"/>
          </a:p>
          <a:p>
            <a:pPr lvl="1"/>
            <a:r>
              <a:rPr lang="es-AR" dirty="0" smtClean="0"/>
              <a:t>Finalizar el Sprint 3.</a:t>
            </a:r>
            <a:endParaRPr lang="es-AR" dirty="0"/>
          </a:p>
          <a:p>
            <a:r>
              <a:rPr lang="es-AR" dirty="0" smtClean="0"/>
              <a:t>Avances</a:t>
            </a:r>
          </a:p>
          <a:p>
            <a:pPr lvl="1"/>
            <a:r>
              <a:rPr lang="es-AR" dirty="0" smtClean="0"/>
              <a:t>Quedó pendiente la </a:t>
            </a:r>
            <a:r>
              <a:rPr lang="es-AR" dirty="0" err="1" smtClean="0"/>
              <a:t>retrospective</a:t>
            </a:r>
            <a:r>
              <a:rPr lang="es-AR" dirty="0" smtClean="0"/>
              <a:t>. Ya se concluyo hoy.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Objetivos de la clase pasada y avances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289396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s-AR" dirty="0" err="1" smtClean="0"/>
              <a:t>Planned</a:t>
            </a:r>
            <a:r>
              <a:rPr lang="es-AR" dirty="0" smtClean="0"/>
              <a:t> </a:t>
            </a:r>
            <a:r>
              <a:rPr lang="es-AR" dirty="0" err="1" smtClean="0"/>
              <a:t>Value</a:t>
            </a:r>
            <a:r>
              <a:rPr lang="es-AR" dirty="0" smtClean="0"/>
              <a:t> vs. Actual </a:t>
            </a:r>
            <a:r>
              <a:rPr lang="es-AR" dirty="0" err="1" smtClean="0"/>
              <a:t>Costs</a:t>
            </a:r>
            <a:r>
              <a:rPr lang="es-AR" dirty="0" smtClean="0"/>
              <a:t> vs. </a:t>
            </a:r>
            <a:r>
              <a:rPr lang="es-AR" dirty="0" err="1" smtClean="0"/>
              <a:t>Earned</a:t>
            </a:r>
            <a:r>
              <a:rPr lang="es-AR" dirty="0" smtClean="0"/>
              <a:t> </a:t>
            </a:r>
            <a:r>
              <a:rPr lang="es-AR" dirty="0" err="1" smtClean="0"/>
              <a:t>Value</a:t>
            </a:r>
            <a:endParaRPr lang="es-AR" dirty="0" smtClean="0"/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Tiempos de los desarrolladores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Project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Status de </a:t>
            </a:r>
            <a:r>
              <a:rPr lang="es-AR" dirty="0" err="1" smtClean="0"/>
              <a:t>features</a:t>
            </a:r>
            <a:r>
              <a:rPr lang="es-AR" dirty="0" smtClean="0"/>
              <a:t> 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Casos </a:t>
            </a:r>
            <a:r>
              <a:rPr lang="es-AR" dirty="0" smtClean="0"/>
              <a:t>de pruebas</a:t>
            </a:r>
          </a:p>
          <a:p>
            <a:pPr marL="624078" indent="-514350">
              <a:buFont typeface="+mj-lt"/>
              <a:buAutoNum type="arabicPeriod"/>
            </a:pPr>
            <a:endParaRPr lang="es-AR" dirty="0"/>
          </a:p>
          <a:p>
            <a:pPr marL="109728" indent="0">
              <a:buNone/>
            </a:pPr>
            <a:r>
              <a:rPr lang="es-AR" dirty="0" smtClean="0"/>
              <a:t>Todos los documentos subidos al </a:t>
            </a:r>
            <a:r>
              <a:rPr lang="es-AR" dirty="0" err="1" smtClean="0"/>
              <a:t>respositorio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Actualización de documentos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310564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 err="1" smtClean="0"/>
              <a:t>Objectivo</a:t>
            </a:r>
            <a:r>
              <a:rPr lang="es-AR" b="1" dirty="0" smtClean="0"/>
              <a:t> primordial</a:t>
            </a:r>
            <a:r>
              <a:rPr lang="es-AR" dirty="0" smtClean="0"/>
              <a:t> </a:t>
            </a:r>
          </a:p>
          <a:p>
            <a:pPr lvl="1"/>
            <a:r>
              <a:rPr lang="es-AR" dirty="0" smtClean="0"/>
              <a:t>Llegar al %100 Done de los </a:t>
            </a:r>
            <a:r>
              <a:rPr lang="es-AR" dirty="0" err="1" smtClean="0"/>
              <a:t>features</a:t>
            </a:r>
            <a:r>
              <a:rPr lang="es-AR" dirty="0" smtClean="0"/>
              <a:t> del Sprint 4.</a:t>
            </a:r>
          </a:p>
          <a:p>
            <a:r>
              <a:rPr lang="es-AR" dirty="0" err="1" smtClean="0"/>
              <a:t>Developers</a:t>
            </a:r>
            <a:endParaRPr lang="es-AR" dirty="0" smtClean="0"/>
          </a:p>
          <a:p>
            <a:pPr lvl="1"/>
            <a:r>
              <a:rPr lang="es-AR" dirty="0" smtClean="0"/>
              <a:t>Finalizar </a:t>
            </a:r>
            <a:r>
              <a:rPr lang="es-AR" dirty="0" err="1" smtClean="0"/>
              <a:t>stories</a:t>
            </a:r>
            <a:r>
              <a:rPr lang="es-AR" dirty="0" smtClean="0"/>
              <a:t> del Sprint 4</a:t>
            </a:r>
          </a:p>
          <a:p>
            <a:pPr lvl="1"/>
            <a:r>
              <a:rPr lang="es-AR" dirty="0" smtClean="0"/>
              <a:t>Correcciones / </a:t>
            </a:r>
            <a:r>
              <a:rPr lang="es-AR" dirty="0" smtClean="0"/>
              <a:t>Testeo</a:t>
            </a:r>
            <a:endParaRPr lang="es-AR" dirty="0" smtClean="0"/>
          </a:p>
          <a:p>
            <a:r>
              <a:rPr lang="es-AR" dirty="0" smtClean="0"/>
              <a:t>Managers</a:t>
            </a:r>
          </a:p>
          <a:p>
            <a:pPr lvl="1"/>
            <a:r>
              <a:rPr lang="es-AR" dirty="0" smtClean="0"/>
              <a:t>Definición de casos de prueba 4</a:t>
            </a:r>
          </a:p>
          <a:p>
            <a:pPr lvl="1"/>
            <a:r>
              <a:rPr lang="es-AR" dirty="0" smtClean="0"/>
              <a:t>Testeo 4</a:t>
            </a:r>
          </a:p>
          <a:p>
            <a:pPr lvl="1"/>
            <a:r>
              <a:rPr lang="es-AR" dirty="0" smtClean="0"/>
              <a:t>Corrección de </a:t>
            </a:r>
            <a:r>
              <a:rPr lang="es-AR" dirty="0" err="1" smtClean="0"/>
              <a:t>bugs</a:t>
            </a:r>
            <a:endParaRPr lang="es-AR" dirty="0" smtClean="0"/>
          </a:p>
          <a:p>
            <a:pPr lvl="1"/>
            <a:endParaRPr lang="es-AR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 para hoy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3815016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988</TotalTime>
  <Words>120</Words>
  <Application>Microsoft Office PowerPoint</Application>
  <PresentationFormat>Presentación en pantalla (4:3)</PresentationFormat>
  <Paragraphs>35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Concourse</vt:lpstr>
      <vt:lpstr>Qnet Project</vt:lpstr>
      <vt:lpstr>Plan</vt:lpstr>
      <vt:lpstr>Objetivos de la clase pasada y avances</vt:lpstr>
      <vt:lpstr>Actualización de documentos</vt:lpstr>
      <vt:lpstr>Objetivo para hoy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QNet</dc:title>
  <dc:creator>Daniel</dc:creator>
  <cp:lastModifiedBy>Mariano</cp:lastModifiedBy>
  <cp:revision>165</cp:revision>
  <dcterms:created xsi:type="dcterms:W3CDTF">2011-08-28T20:07:26Z</dcterms:created>
  <dcterms:modified xsi:type="dcterms:W3CDTF">2011-10-31T07:20:57Z</dcterms:modified>
</cp:coreProperties>
</file>