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2" r:id="rId11"/>
    <p:sldId id="266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0" autoAdjust="0"/>
    <p:restoredTop sz="94660"/>
  </p:normalViewPr>
  <p:slideViewPr>
    <p:cSldViewPr>
      <p:cViewPr varScale="1">
        <p:scale>
          <a:sx n="72" d="100"/>
          <a:sy n="72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C7270-4461-4589-80D3-5B0D204FAD2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1F0B25D-F76D-48F2-A259-079EF93E701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Feriado</a:t>
          </a:r>
          <a:endParaRPr lang="es-AR" dirty="0"/>
        </a:p>
      </dgm:t>
    </dgm:pt>
    <dgm:pt modelId="{DCFEA75F-A1E0-4F97-AB74-807822F48751}" type="parTrans" cxnId="{93C0A076-35C1-41CE-B898-52E79749B7AF}">
      <dgm:prSet/>
      <dgm:spPr/>
      <dgm:t>
        <a:bodyPr/>
        <a:lstStyle/>
        <a:p>
          <a:endParaRPr lang="es-AR"/>
        </a:p>
      </dgm:t>
    </dgm:pt>
    <dgm:pt modelId="{737F8067-F055-4390-87FA-B72C7F3DF7A4}" type="sibTrans" cxnId="{93C0A076-35C1-41CE-B898-52E79749B7AF}">
      <dgm:prSet/>
      <dgm:spPr/>
      <dgm:t>
        <a:bodyPr/>
        <a:lstStyle/>
        <a:p>
          <a:endParaRPr lang="es-AR"/>
        </a:p>
      </dgm:t>
    </dgm:pt>
    <dgm:pt modelId="{D78EAC04-4552-484F-AD5C-6D9AA8A367A5}">
      <dgm:prSet phldrT="[Text]"/>
      <dgm:spPr/>
      <dgm:t>
        <a:bodyPr/>
        <a:lstStyle/>
        <a:p>
          <a:r>
            <a:rPr lang="es-AR" dirty="0" smtClean="0">
              <a:solidFill>
                <a:schemeClr val="accent2"/>
              </a:solidFill>
            </a:rPr>
            <a:t>18hs (6hs/u)</a:t>
          </a:r>
          <a:endParaRPr lang="es-AR" dirty="0">
            <a:solidFill>
              <a:schemeClr val="accent2"/>
            </a:solidFill>
          </a:endParaRPr>
        </a:p>
      </dgm:t>
    </dgm:pt>
    <dgm:pt modelId="{888C559B-2646-4A93-9495-787798AF545B}" type="parTrans" cxnId="{719C3E9C-2258-4F38-9A29-80F6A192B91C}">
      <dgm:prSet/>
      <dgm:spPr/>
      <dgm:t>
        <a:bodyPr/>
        <a:lstStyle/>
        <a:p>
          <a:endParaRPr lang="es-AR"/>
        </a:p>
      </dgm:t>
    </dgm:pt>
    <dgm:pt modelId="{AA76DCFB-33CC-4BDD-86DD-7F33144D4458}" type="sibTrans" cxnId="{719C3E9C-2258-4F38-9A29-80F6A192B91C}">
      <dgm:prSet/>
      <dgm:spPr/>
      <dgm:t>
        <a:bodyPr/>
        <a:lstStyle/>
        <a:p>
          <a:endParaRPr lang="es-AR"/>
        </a:p>
      </dgm:t>
    </dgm:pt>
    <dgm:pt modelId="{4D088680-2AD2-41D4-A7AC-45CD82341923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Remoción: UI </a:t>
          </a:r>
          <a:r>
            <a:rPr lang="es-AR" dirty="0" err="1" smtClean="0"/>
            <a:t>Improvements</a:t>
          </a:r>
          <a:endParaRPr lang="es-AR" dirty="0"/>
        </a:p>
      </dgm:t>
    </dgm:pt>
    <dgm:pt modelId="{40C428BF-BAF6-418F-BE64-90F00C9792EF}" type="parTrans" cxnId="{D40CE22C-E5F7-4533-ACD2-C0207BEC533E}">
      <dgm:prSet/>
      <dgm:spPr/>
      <dgm:t>
        <a:bodyPr/>
        <a:lstStyle/>
        <a:p>
          <a:endParaRPr lang="es-AR"/>
        </a:p>
      </dgm:t>
    </dgm:pt>
    <dgm:pt modelId="{BE07067E-337C-4616-9356-0F4B9048EAE5}" type="sibTrans" cxnId="{D40CE22C-E5F7-4533-ACD2-C0207BEC533E}">
      <dgm:prSet/>
      <dgm:spPr/>
      <dgm:t>
        <a:bodyPr/>
        <a:lstStyle/>
        <a:p>
          <a:endParaRPr lang="es-AR"/>
        </a:p>
      </dgm:t>
    </dgm:pt>
    <dgm:pt modelId="{A39894B6-7E8C-4E07-85AB-22E39A4777C0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/>
            <a:t>Remoción: </a:t>
          </a:r>
          <a:r>
            <a:rPr lang="es-AR" dirty="0" err="1" smtClean="0"/>
            <a:t>Terms</a:t>
          </a:r>
          <a:r>
            <a:rPr lang="es-AR" dirty="0" smtClean="0"/>
            <a:t> And </a:t>
          </a:r>
          <a:r>
            <a:rPr lang="es-AR" dirty="0" err="1" smtClean="0"/>
            <a:t>Conditions</a:t>
          </a:r>
          <a:endParaRPr lang="es-AR" dirty="0"/>
        </a:p>
      </dgm:t>
    </dgm:pt>
    <dgm:pt modelId="{4A2164A0-9DD4-485E-9FE0-446F0CBF0DB3}" type="parTrans" cxnId="{A492AB89-7023-4CA2-BFD2-3C8DDD76E038}">
      <dgm:prSet/>
      <dgm:spPr/>
      <dgm:t>
        <a:bodyPr/>
        <a:lstStyle/>
        <a:p>
          <a:endParaRPr lang="es-AR"/>
        </a:p>
      </dgm:t>
    </dgm:pt>
    <dgm:pt modelId="{2E216BC3-B33B-417F-A1FD-AB568C2E8CDB}" type="sibTrans" cxnId="{A492AB89-7023-4CA2-BFD2-3C8DDD76E038}">
      <dgm:prSet/>
      <dgm:spPr/>
      <dgm:t>
        <a:bodyPr/>
        <a:lstStyle/>
        <a:p>
          <a:endParaRPr lang="es-AR"/>
        </a:p>
      </dgm:t>
    </dgm:pt>
    <dgm:pt modelId="{978CBD3B-A9E6-4298-B359-9BC2A45D5FE3}">
      <dgm:prSet phldrT="[Text]"/>
      <dgm:spPr/>
      <dgm:t>
        <a:bodyPr/>
        <a:lstStyle/>
        <a:p>
          <a:r>
            <a:rPr lang="es-AR" dirty="0" smtClean="0"/>
            <a:t>48hs</a:t>
          </a:r>
          <a:endParaRPr lang="es-AR" dirty="0"/>
        </a:p>
      </dgm:t>
    </dgm:pt>
    <dgm:pt modelId="{ED21C1D7-18C5-4702-9BB8-AE6066F186A7}" type="parTrans" cxnId="{D62EE14F-1BDB-488E-8864-EF331F78A5CE}">
      <dgm:prSet/>
      <dgm:spPr/>
      <dgm:t>
        <a:bodyPr/>
        <a:lstStyle/>
        <a:p>
          <a:endParaRPr lang="es-AR"/>
        </a:p>
      </dgm:t>
    </dgm:pt>
    <dgm:pt modelId="{69B2238F-D04F-4B25-82D1-C72ADFC5C2B4}" type="sibTrans" cxnId="{D62EE14F-1BDB-488E-8864-EF331F78A5CE}">
      <dgm:prSet/>
      <dgm:spPr/>
      <dgm:t>
        <a:bodyPr/>
        <a:lstStyle/>
        <a:p>
          <a:endParaRPr lang="es-AR"/>
        </a:p>
      </dgm:t>
    </dgm:pt>
    <dgm:pt modelId="{4CE5B4F9-06EF-4B81-B1B6-943B05A29A9C}">
      <dgm:prSet phldrT="[Text]"/>
      <dgm:spPr/>
      <dgm:t>
        <a:bodyPr/>
        <a:lstStyle/>
        <a:p>
          <a:r>
            <a:rPr lang="es-AR" dirty="0" smtClean="0"/>
            <a:t>6hs</a:t>
          </a:r>
          <a:endParaRPr lang="es-AR" dirty="0"/>
        </a:p>
      </dgm:t>
    </dgm:pt>
    <dgm:pt modelId="{707C9A1A-E236-4ACD-8F9B-7A374AF95688}" type="parTrans" cxnId="{CB6150A0-9219-4D66-8955-AF2F669188D4}">
      <dgm:prSet/>
      <dgm:spPr/>
      <dgm:t>
        <a:bodyPr/>
        <a:lstStyle/>
        <a:p>
          <a:endParaRPr lang="es-AR"/>
        </a:p>
      </dgm:t>
    </dgm:pt>
    <dgm:pt modelId="{BF78DB41-263F-4B32-9D6C-5976DB54468C}" type="sibTrans" cxnId="{CB6150A0-9219-4D66-8955-AF2F669188D4}">
      <dgm:prSet/>
      <dgm:spPr/>
      <dgm:t>
        <a:bodyPr/>
        <a:lstStyle/>
        <a:p>
          <a:endParaRPr lang="es-AR"/>
        </a:p>
      </dgm:t>
    </dgm:pt>
    <dgm:pt modelId="{573D116B-B1A8-4B31-8AF6-A21EB7501B1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Un recurso menos</a:t>
          </a:r>
          <a:endParaRPr lang="es-AR" dirty="0">
            <a:solidFill>
              <a:schemeClr val="bg1"/>
            </a:solidFill>
          </a:endParaRPr>
        </a:p>
      </dgm:t>
    </dgm:pt>
    <dgm:pt modelId="{F029FB16-1E26-4C1B-9B9B-FB6CD4D61433}" type="parTrans" cxnId="{444ABA9B-66AD-4C7F-B880-7B94F529FDC9}">
      <dgm:prSet/>
      <dgm:spPr/>
      <dgm:t>
        <a:bodyPr/>
        <a:lstStyle/>
        <a:p>
          <a:endParaRPr lang="es-AR"/>
        </a:p>
      </dgm:t>
    </dgm:pt>
    <dgm:pt modelId="{84326AEB-17B9-46CB-9DB5-AD5B3C10C041}" type="sibTrans" cxnId="{444ABA9B-66AD-4C7F-B880-7B94F529FDC9}">
      <dgm:prSet/>
      <dgm:spPr/>
      <dgm:t>
        <a:bodyPr/>
        <a:lstStyle/>
        <a:p>
          <a:endParaRPr lang="es-AR"/>
        </a:p>
      </dgm:t>
    </dgm:pt>
    <dgm:pt modelId="{C10545D1-5327-4BC2-8744-25184D37CFAF}">
      <dgm:prSet phldrT="[Text]"/>
      <dgm:spPr/>
      <dgm:t>
        <a:bodyPr/>
        <a:lstStyle/>
        <a:p>
          <a:r>
            <a:rPr lang="es-AR" dirty="0" smtClean="0">
              <a:solidFill>
                <a:schemeClr val="accent2"/>
              </a:solidFill>
            </a:rPr>
            <a:t>54hs</a:t>
          </a:r>
          <a:endParaRPr lang="es-AR" dirty="0">
            <a:solidFill>
              <a:schemeClr val="accent2"/>
            </a:solidFill>
          </a:endParaRPr>
        </a:p>
      </dgm:t>
    </dgm:pt>
    <dgm:pt modelId="{76BB43F1-5F5F-4F9A-8D7B-48689C8CE871}" type="parTrans" cxnId="{4E6BD2DF-472F-4759-AA14-FFF642FC1BDE}">
      <dgm:prSet/>
      <dgm:spPr/>
      <dgm:t>
        <a:bodyPr/>
        <a:lstStyle/>
        <a:p>
          <a:endParaRPr lang="es-AR"/>
        </a:p>
      </dgm:t>
    </dgm:pt>
    <dgm:pt modelId="{956E8EAE-B52B-40A8-BC70-28307BFA4C8C}" type="sibTrans" cxnId="{4E6BD2DF-472F-4759-AA14-FFF642FC1BDE}">
      <dgm:prSet/>
      <dgm:spPr/>
      <dgm:t>
        <a:bodyPr/>
        <a:lstStyle/>
        <a:p>
          <a:endParaRPr lang="es-AR"/>
        </a:p>
      </dgm:t>
    </dgm:pt>
    <dgm:pt modelId="{3271B945-A7D7-4D1D-8C3E-7B820D91ECD1}">
      <dgm:prSet phldrT="[Text]"/>
      <dgm:spPr/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Avance: Asignación de recursos</a:t>
          </a:r>
          <a:endParaRPr lang="es-AR" dirty="0">
            <a:solidFill>
              <a:schemeClr val="bg1"/>
            </a:solidFill>
          </a:endParaRPr>
        </a:p>
      </dgm:t>
    </dgm:pt>
    <dgm:pt modelId="{CB99C507-EF06-4762-A9A3-C69AF919A3CF}" type="parTrans" cxnId="{BE7A5C68-6445-4625-993C-1775ED5858F8}">
      <dgm:prSet/>
      <dgm:spPr/>
      <dgm:t>
        <a:bodyPr/>
        <a:lstStyle/>
        <a:p>
          <a:endParaRPr lang="es-AR"/>
        </a:p>
      </dgm:t>
    </dgm:pt>
    <dgm:pt modelId="{24024193-F7A0-432D-86BE-33E0DA9F7B6A}" type="sibTrans" cxnId="{BE7A5C68-6445-4625-993C-1775ED5858F8}">
      <dgm:prSet/>
      <dgm:spPr/>
      <dgm:t>
        <a:bodyPr/>
        <a:lstStyle/>
        <a:p>
          <a:endParaRPr lang="es-AR"/>
        </a:p>
      </dgm:t>
    </dgm:pt>
    <dgm:pt modelId="{2F2BB17C-BFEF-4DA5-AC5D-45FF4A29F51B}">
      <dgm:prSet phldrT="[Text]"/>
      <dgm:spPr/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12hs (4hs/u)</a:t>
          </a:r>
          <a:endParaRPr lang="es-AR" dirty="0">
            <a:solidFill>
              <a:schemeClr val="tx1"/>
            </a:solidFill>
          </a:endParaRPr>
        </a:p>
      </dgm:t>
    </dgm:pt>
    <dgm:pt modelId="{42080830-8058-4B6C-B653-E1F12DF8B86D}" type="parTrans" cxnId="{31676E03-178F-4D9B-9B53-FE1233146574}">
      <dgm:prSet/>
      <dgm:spPr/>
      <dgm:t>
        <a:bodyPr/>
        <a:lstStyle/>
        <a:p>
          <a:endParaRPr lang="es-AR"/>
        </a:p>
      </dgm:t>
    </dgm:pt>
    <dgm:pt modelId="{7C2204D3-DD22-432F-91BF-A0551FBE4A41}" type="sibTrans" cxnId="{31676E03-178F-4D9B-9B53-FE1233146574}">
      <dgm:prSet/>
      <dgm:spPr/>
      <dgm:t>
        <a:bodyPr/>
        <a:lstStyle/>
        <a:p>
          <a:endParaRPr lang="es-AR"/>
        </a:p>
      </dgm:t>
    </dgm:pt>
    <dgm:pt modelId="{502E270B-61A1-4DA1-8EA2-F4D7BEA7D1CC}">
      <dgm:prSet phldrT="[Text]"/>
      <dgm:spPr/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Avance: Capacitación</a:t>
          </a:r>
          <a:endParaRPr lang="es-AR" dirty="0">
            <a:solidFill>
              <a:schemeClr val="bg1"/>
            </a:solidFill>
          </a:endParaRPr>
        </a:p>
      </dgm:t>
    </dgm:pt>
    <dgm:pt modelId="{AAB82121-CB28-4377-AAE2-061D98072DDD}" type="parTrans" cxnId="{1F0AADB0-F3B4-414C-AB12-62F4B6C8A8C7}">
      <dgm:prSet/>
      <dgm:spPr/>
      <dgm:t>
        <a:bodyPr/>
        <a:lstStyle/>
        <a:p>
          <a:endParaRPr lang="es-AR"/>
        </a:p>
      </dgm:t>
    </dgm:pt>
    <dgm:pt modelId="{A32B649B-C166-4924-BE43-906BDDCA2093}" type="sibTrans" cxnId="{1F0AADB0-F3B4-414C-AB12-62F4B6C8A8C7}">
      <dgm:prSet/>
      <dgm:spPr/>
      <dgm:t>
        <a:bodyPr/>
        <a:lstStyle/>
        <a:p>
          <a:endParaRPr lang="es-AR"/>
        </a:p>
      </dgm:t>
    </dgm:pt>
    <dgm:pt modelId="{F556BDF1-26BC-4FC7-98D1-573BBFC65DD1}">
      <dgm:prSet phldrT="[Text]"/>
      <dgm:spPr/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6hs (2hs/u)</a:t>
          </a:r>
          <a:endParaRPr lang="es-AR" dirty="0">
            <a:solidFill>
              <a:schemeClr val="tx1"/>
            </a:solidFill>
          </a:endParaRPr>
        </a:p>
      </dgm:t>
    </dgm:pt>
    <dgm:pt modelId="{5E487DA1-01F7-4FD0-84FE-9745ABEBDB96}" type="parTrans" cxnId="{F8D422CF-AE11-48EA-9EFA-8C10A96AC410}">
      <dgm:prSet/>
      <dgm:spPr/>
      <dgm:t>
        <a:bodyPr/>
        <a:lstStyle/>
        <a:p>
          <a:endParaRPr lang="es-AR"/>
        </a:p>
      </dgm:t>
    </dgm:pt>
    <dgm:pt modelId="{CE8B7771-9790-4C41-B42A-114B454EA220}" type="sibTrans" cxnId="{F8D422CF-AE11-48EA-9EFA-8C10A96AC410}">
      <dgm:prSet/>
      <dgm:spPr/>
      <dgm:t>
        <a:bodyPr/>
        <a:lstStyle/>
        <a:p>
          <a:endParaRPr lang="es-AR"/>
        </a:p>
      </dgm:t>
    </dgm:pt>
    <dgm:pt modelId="{86523DB2-1F5A-4ED5-98D8-5AA2FAC98284}" type="pres">
      <dgm:prSet presAssocID="{AC3C7270-4461-4589-80D3-5B0D204FAD2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81654F19-0346-42EC-8E77-73B20A846436}" type="pres">
      <dgm:prSet presAssocID="{C1F0B25D-F76D-48F2-A259-079EF93E701E}" presName="linNode" presStyleCnt="0"/>
      <dgm:spPr/>
    </dgm:pt>
    <dgm:pt modelId="{18CEF3B0-1479-488E-893A-9F293F89E855}" type="pres">
      <dgm:prSet presAssocID="{C1F0B25D-F76D-48F2-A259-079EF93E701E}" presName="parentShp" presStyleLbl="node1" presStyleIdx="0" presStyleCnt="6" custLinFactNeighborY="-66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D0820C-0B51-4C76-AFCE-E701E22D5C97}" type="pres">
      <dgm:prSet presAssocID="{C1F0B25D-F76D-48F2-A259-079EF93E701E}" presName="childShp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6E99D69-09D7-4426-BBE0-4DE3C2214B8D}" type="pres">
      <dgm:prSet presAssocID="{737F8067-F055-4390-87FA-B72C7F3DF7A4}" presName="spacing" presStyleCnt="0"/>
      <dgm:spPr/>
    </dgm:pt>
    <dgm:pt modelId="{CE0A599F-6189-44BF-BA5F-48908986230E}" type="pres">
      <dgm:prSet presAssocID="{573D116B-B1A8-4B31-8AF6-A21EB7501B1E}" presName="linNode" presStyleCnt="0"/>
      <dgm:spPr/>
    </dgm:pt>
    <dgm:pt modelId="{45618550-98CB-40B1-8CB8-2AFA3A236509}" type="pres">
      <dgm:prSet presAssocID="{573D116B-B1A8-4B31-8AF6-A21EB7501B1E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8E464C-56FA-4B03-8297-0E62EFDE4FF0}" type="pres">
      <dgm:prSet presAssocID="{573D116B-B1A8-4B31-8AF6-A21EB7501B1E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B427D1F-446A-4273-9424-713A207C8D48}" type="pres">
      <dgm:prSet presAssocID="{84326AEB-17B9-46CB-9DB5-AD5B3C10C041}" presName="spacing" presStyleCnt="0"/>
      <dgm:spPr/>
    </dgm:pt>
    <dgm:pt modelId="{A241D7E8-91D1-41AE-9734-53F873639359}" type="pres">
      <dgm:prSet presAssocID="{3271B945-A7D7-4D1D-8C3E-7B820D91ECD1}" presName="linNode" presStyleCnt="0"/>
      <dgm:spPr/>
    </dgm:pt>
    <dgm:pt modelId="{F6339A4B-1635-484B-9F18-E5667D8F7119}" type="pres">
      <dgm:prSet presAssocID="{3271B945-A7D7-4D1D-8C3E-7B820D91ECD1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2EEE36B-C2B3-40E7-9593-02452A95AF48}" type="pres">
      <dgm:prSet presAssocID="{3271B945-A7D7-4D1D-8C3E-7B820D91ECD1}" presName="childShp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A29D1B-3443-4A85-8F39-2E36D9F94C39}" type="pres">
      <dgm:prSet presAssocID="{24024193-F7A0-432D-86BE-33E0DA9F7B6A}" presName="spacing" presStyleCnt="0"/>
      <dgm:spPr/>
    </dgm:pt>
    <dgm:pt modelId="{503246EF-FFEF-4E1B-BC4C-F5CA1FA9DEED}" type="pres">
      <dgm:prSet presAssocID="{502E270B-61A1-4DA1-8EA2-F4D7BEA7D1CC}" presName="linNode" presStyleCnt="0"/>
      <dgm:spPr/>
    </dgm:pt>
    <dgm:pt modelId="{3805BAAC-6116-481C-8704-9D27C2C5DA30}" type="pres">
      <dgm:prSet presAssocID="{502E270B-61A1-4DA1-8EA2-F4D7BEA7D1CC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FA5DC52-35E9-4422-8EC8-BE809A15C7FE}" type="pres">
      <dgm:prSet presAssocID="{502E270B-61A1-4DA1-8EA2-F4D7BEA7D1CC}" presName="childShp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21CCBCA-8496-4B0F-A5A5-75BDEB0C1757}" type="pres">
      <dgm:prSet presAssocID="{A32B649B-C166-4924-BE43-906BDDCA2093}" presName="spacing" presStyleCnt="0"/>
      <dgm:spPr/>
    </dgm:pt>
    <dgm:pt modelId="{5E087CA5-65D2-4B66-A739-01EC662608E7}" type="pres">
      <dgm:prSet presAssocID="{4D088680-2AD2-41D4-A7AC-45CD82341923}" presName="linNode" presStyleCnt="0"/>
      <dgm:spPr/>
    </dgm:pt>
    <dgm:pt modelId="{4ED84313-6B7B-47C0-B357-222CA800FE0F}" type="pres">
      <dgm:prSet presAssocID="{4D088680-2AD2-41D4-A7AC-45CD82341923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B54070E-A9C9-4B7F-8500-330C7B430E80}" type="pres">
      <dgm:prSet presAssocID="{4D088680-2AD2-41D4-A7AC-45CD82341923}" presName="childShp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F14D7E-7C07-4052-B8D9-A39C6FDF19FD}" type="pres">
      <dgm:prSet presAssocID="{BE07067E-337C-4616-9356-0F4B9048EAE5}" presName="spacing" presStyleCnt="0"/>
      <dgm:spPr/>
    </dgm:pt>
    <dgm:pt modelId="{7892EE11-E3C4-4CA6-9B29-C0A9D6F37E3A}" type="pres">
      <dgm:prSet presAssocID="{A39894B6-7E8C-4E07-85AB-22E39A4777C0}" presName="linNode" presStyleCnt="0"/>
      <dgm:spPr/>
    </dgm:pt>
    <dgm:pt modelId="{902E080D-9D44-4041-A4C3-55CCB5172E9A}" type="pres">
      <dgm:prSet presAssocID="{A39894B6-7E8C-4E07-85AB-22E39A4777C0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8AFEEC-9107-4651-8998-BB04FEC2709A}" type="pres">
      <dgm:prSet presAssocID="{A39894B6-7E8C-4E07-85AB-22E39A4777C0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5B584C2-32D0-48EC-916A-D24482C99500}" type="presOf" srcId="{4D088680-2AD2-41D4-A7AC-45CD82341923}" destId="{4ED84313-6B7B-47C0-B357-222CA800FE0F}" srcOrd="0" destOrd="0" presId="urn:microsoft.com/office/officeart/2005/8/layout/vList6"/>
    <dgm:cxn modelId="{BEE07B3F-173F-489C-A7D5-E4C869D984F1}" type="presOf" srcId="{AC3C7270-4461-4589-80D3-5B0D204FAD27}" destId="{86523DB2-1F5A-4ED5-98D8-5AA2FAC98284}" srcOrd="0" destOrd="0" presId="urn:microsoft.com/office/officeart/2005/8/layout/vList6"/>
    <dgm:cxn modelId="{93C0A076-35C1-41CE-B898-52E79749B7AF}" srcId="{AC3C7270-4461-4589-80D3-5B0D204FAD27}" destId="{C1F0B25D-F76D-48F2-A259-079EF93E701E}" srcOrd="0" destOrd="0" parTransId="{DCFEA75F-A1E0-4F97-AB74-807822F48751}" sibTransId="{737F8067-F055-4390-87FA-B72C7F3DF7A4}"/>
    <dgm:cxn modelId="{72982B57-6AE2-407E-A1CE-71AB60B0A03A}" type="presOf" srcId="{4CE5B4F9-06EF-4B81-B1B6-943B05A29A9C}" destId="{228AFEEC-9107-4651-8998-BB04FEC2709A}" srcOrd="0" destOrd="0" presId="urn:microsoft.com/office/officeart/2005/8/layout/vList6"/>
    <dgm:cxn modelId="{719C3E9C-2258-4F38-9A29-80F6A192B91C}" srcId="{C1F0B25D-F76D-48F2-A259-079EF93E701E}" destId="{D78EAC04-4552-484F-AD5C-6D9AA8A367A5}" srcOrd="0" destOrd="0" parTransId="{888C559B-2646-4A93-9495-787798AF545B}" sibTransId="{AA76DCFB-33CC-4BDD-86DD-7F33144D4458}"/>
    <dgm:cxn modelId="{C3E677B4-28A2-4502-A3A4-00254E5D5FB2}" type="presOf" srcId="{D78EAC04-4552-484F-AD5C-6D9AA8A367A5}" destId="{C6D0820C-0B51-4C76-AFCE-E701E22D5C97}" srcOrd="0" destOrd="0" presId="urn:microsoft.com/office/officeart/2005/8/layout/vList6"/>
    <dgm:cxn modelId="{A492AB89-7023-4CA2-BFD2-3C8DDD76E038}" srcId="{AC3C7270-4461-4589-80D3-5B0D204FAD27}" destId="{A39894B6-7E8C-4E07-85AB-22E39A4777C0}" srcOrd="5" destOrd="0" parTransId="{4A2164A0-9DD4-485E-9FE0-446F0CBF0DB3}" sibTransId="{2E216BC3-B33B-417F-A1FD-AB568C2E8CDB}"/>
    <dgm:cxn modelId="{DB5640A2-1C2D-41A3-98EB-0A3C247B55B9}" type="presOf" srcId="{573D116B-B1A8-4B31-8AF6-A21EB7501B1E}" destId="{45618550-98CB-40B1-8CB8-2AFA3A236509}" srcOrd="0" destOrd="0" presId="urn:microsoft.com/office/officeart/2005/8/layout/vList6"/>
    <dgm:cxn modelId="{D62EE14F-1BDB-488E-8864-EF331F78A5CE}" srcId="{4D088680-2AD2-41D4-A7AC-45CD82341923}" destId="{978CBD3B-A9E6-4298-B359-9BC2A45D5FE3}" srcOrd="0" destOrd="0" parTransId="{ED21C1D7-18C5-4702-9BB8-AE6066F186A7}" sibTransId="{69B2238F-D04F-4B25-82D1-C72ADFC5C2B4}"/>
    <dgm:cxn modelId="{F8D422CF-AE11-48EA-9EFA-8C10A96AC410}" srcId="{502E270B-61A1-4DA1-8EA2-F4D7BEA7D1CC}" destId="{F556BDF1-26BC-4FC7-98D1-573BBFC65DD1}" srcOrd="0" destOrd="0" parTransId="{5E487DA1-01F7-4FD0-84FE-9745ABEBDB96}" sibTransId="{CE8B7771-9790-4C41-B42A-114B454EA220}"/>
    <dgm:cxn modelId="{D40CE22C-E5F7-4533-ACD2-C0207BEC533E}" srcId="{AC3C7270-4461-4589-80D3-5B0D204FAD27}" destId="{4D088680-2AD2-41D4-A7AC-45CD82341923}" srcOrd="4" destOrd="0" parTransId="{40C428BF-BAF6-418F-BE64-90F00C9792EF}" sibTransId="{BE07067E-337C-4616-9356-0F4B9048EAE5}"/>
    <dgm:cxn modelId="{4E6BD2DF-472F-4759-AA14-FFF642FC1BDE}" srcId="{573D116B-B1A8-4B31-8AF6-A21EB7501B1E}" destId="{C10545D1-5327-4BC2-8744-25184D37CFAF}" srcOrd="0" destOrd="0" parTransId="{76BB43F1-5F5F-4F9A-8D7B-48689C8CE871}" sibTransId="{956E8EAE-B52B-40A8-BC70-28307BFA4C8C}"/>
    <dgm:cxn modelId="{EB27AA83-CBB6-4E22-ADD9-E7192A09F977}" type="presOf" srcId="{A39894B6-7E8C-4E07-85AB-22E39A4777C0}" destId="{902E080D-9D44-4041-A4C3-55CCB5172E9A}" srcOrd="0" destOrd="0" presId="urn:microsoft.com/office/officeart/2005/8/layout/vList6"/>
    <dgm:cxn modelId="{A298B4B5-EB70-41A9-98B1-29053722508B}" type="presOf" srcId="{2F2BB17C-BFEF-4DA5-AC5D-45FF4A29F51B}" destId="{82EEE36B-C2B3-40E7-9593-02452A95AF48}" srcOrd="0" destOrd="0" presId="urn:microsoft.com/office/officeart/2005/8/layout/vList6"/>
    <dgm:cxn modelId="{B8D52BAB-51CB-4443-8D92-8060198AA931}" type="presOf" srcId="{3271B945-A7D7-4D1D-8C3E-7B820D91ECD1}" destId="{F6339A4B-1635-484B-9F18-E5667D8F7119}" srcOrd="0" destOrd="0" presId="urn:microsoft.com/office/officeart/2005/8/layout/vList6"/>
    <dgm:cxn modelId="{444ABA9B-66AD-4C7F-B880-7B94F529FDC9}" srcId="{AC3C7270-4461-4589-80D3-5B0D204FAD27}" destId="{573D116B-B1A8-4B31-8AF6-A21EB7501B1E}" srcOrd="1" destOrd="0" parTransId="{F029FB16-1E26-4C1B-9B9B-FB6CD4D61433}" sibTransId="{84326AEB-17B9-46CB-9DB5-AD5B3C10C041}"/>
    <dgm:cxn modelId="{31676E03-178F-4D9B-9B53-FE1233146574}" srcId="{3271B945-A7D7-4D1D-8C3E-7B820D91ECD1}" destId="{2F2BB17C-BFEF-4DA5-AC5D-45FF4A29F51B}" srcOrd="0" destOrd="0" parTransId="{42080830-8058-4B6C-B653-E1F12DF8B86D}" sibTransId="{7C2204D3-DD22-432F-91BF-A0551FBE4A41}"/>
    <dgm:cxn modelId="{5F5EF6DA-71A9-493D-8C77-242AD752243A}" type="presOf" srcId="{502E270B-61A1-4DA1-8EA2-F4D7BEA7D1CC}" destId="{3805BAAC-6116-481C-8704-9D27C2C5DA30}" srcOrd="0" destOrd="0" presId="urn:microsoft.com/office/officeart/2005/8/layout/vList6"/>
    <dgm:cxn modelId="{BE7A5C68-6445-4625-993C-1775ED5858F8}" srcId="{AC3C7270-4461-4589-80D3-5B0D204FAD27}" destId="{3271B945-A7D7-4D1D-8C3E-7B820D91ECD1}" srcOrd="2" destOrd="0" parTransId="{CB99C507-EF06-4762-A9A3-C69AF919A3CF}" sibTransId="{24024193-F7A0-432D-86BE-33E0DA9F7B6A}"/>
    <dgm:cxn modelId="{68AD0645-8494-46A0-885C-5B71CF7AC6EA}" type="presOf" srcId="{C10545D1-5327-4BC2-8744-25184D37CFAF}" destId="{2C8E464C-56FA-4B03-8297-0E62EFDE4FF0}" srcOrd="0" destOrd="0" presId="urn:microsoft.com/office/officeart/2005/8/layout/vList6"/>
    <dgm:cxn modelId="{1F0AADB0-F3B4-414C-AB12-62F4B6C8A8C7}" srcId="{AC3C7270-4461-4589-80D3-5B0D204FAD27}" destId="{502E270B-61A1-4DA1-8EA2-F4D7BEA7D1CC}" srcOrd="3" destOrd="0" parTransId="{AAB82121-CB28-4377-AAE2-061D98072DDD}" sibTransId="{A32B649B-C166-4924-BE43-906BDDCA2093}"/>
    <dgm:cxn modelId="{F1BD5566-D337-43E5-A37E-9EA89CC370AF}" type="presOf" srcId="{F556BDF1-26BC-4FC7-98D1-573BBFC65DD1}" destId="{3FA5DC52-35E9-4422-8EC8-BE809A15C7FE}" srcOrd="0" destOrd="0" presId="urn:microsoft.com/office/officeart/2005/8/layout/vList6"/>
    <dgm:cxn modelId="{1D67DD1B-50E3-4FDD-848C-62AB7EED5EB3}" type="presOf" srcId="{C1F0B25D-F76D-48F2-A259-079EF93E701E}" destId="{18CEF3B0-1479-488E-893A-9F293F89E855}" srcOrd="0" destOrd="0" presId="urn:microsoft.com/office/officeart/2005/8/layout/vList6"/>
    <dgm:cxn modelId="{CB6150A0-9219-4D66-8955-AF2F669188D4}" srcId="{A39894B6-7E8C-4E07-85AB-22E39A4777C0}" destId="{4CE5B4F9-06EF-4B81-B1B6-943B05A29A9C}" srcOrd="0" destOrd="0" parTransId="{707C9A1A-E236-4ACD-8F9B-7A374AF95688}" sibTransId="{BF78DB41-263F-4B32-9D6C-5976DB54468C}"/>
    <dgm:cxn modelId="{ECB663CF-E644-4E53-8491-9E5D4EB8FC3C}" type="presOf" srcId="{978CBD3B-A9E6-4298-B359-9BC2A45D5FE3}" destId="{1B54070E-A9C9-4B7F-8500-330C7B430E80}" srcOrd="0" destOrd="0" presId="urn:microsoft.com/office/officeart/2005/8/layout/vList6"/>
    <dgm:cxn modelId="{18F4593F-B58E-4067-8E23-3F626DD475C3}" type="presParOf" srcId="{86523DB2-1F5A-4ED5-98D8-5AA2FAC98284}" destId="{81654F19-0346-42EC-8E77-73B20A846436}" srcOrd="0" destOrd="0" presId="urn:microsoft.com/office/officeart/2005/8/layout/vList6"/>
    <dgm:cxn modelId="{C57CCA9A-4399-434D-811D-F911E91A43F0}" type="presParOf" srcId="{81654F19-0346-42EC-8E77-73B20A846436}" destId="{18CEF3B0-1479-488E-893A-9F293F89E855}" srcOrd="0" destOrd="0" presId="urn:microsoft.com/office/officeart/2005/8/layout/vList6"/>
    <dgm:cxn modelId="{DC549E50-1AF7-4AAE-A4F0-12EC3D200B3C}" type="presParOf" srcId="{81654F19-0346-42EC-8E77-73B20A846436}" destId="{C6D0820C-0B51-4C76-AFCE-E701E22D5C97}" srcOrd="1" destOrd="0" presId="urn:microsoft.com/office/officeart/2005/8/layout/vList6"/>
    <dgm:cxn modelId="{A037D3E5-FC36-466C-8D28-9A62B0B76E4D}" type="presParOf" srcId="{86523DB2-1F5A-4ED5-98D8-5AA2FAC98284}" destId="{E6E99D69-09D7-4426-BBE0-4DE3C2214B8D}" srcOrd="1" destOrd="0" presId="urn:microsoft.com/office/officeart/2005/8/layout/vList6"/>
    <dgm:cxn modelId="{5394A58A-687E-439E-B79F-40158C759F84}" type="presParOf" srcId="{86523DB2-1F5A-4ED5-98D8-5AA2FAC98284}" destId="{CE0A599F-6189-44BF-BA5F-48908986230E}" srcOrd="2" destOrd="0" presId="urn:microsoft.com/office/officeart/2005/8/layout/vList6"/>
    <dgm:cxn modelId="{4469FF01-6076-4D02-BC38-265E94F58C5E}" type="presParOf" srcId="{CE0A599F-6189-44BF-BA5F-48908986230E}" destId="{45618550-98CB-40B1-8CB8-2AFA3A236509}" srcOrd="0" destOrd="0" presId="urn:microsoft.com/office/officeart/2005/8/layout/vList6"/>
    <dgm:cxn modelId="{CD52A0BA-50D7-491F-A02A-5D1CDAF5D1BD}" type="presParOf" srcId="{CE0A599F-6189-44BF-BA5F-48908986230E}" destId="{2C8E464C-56FA-4B03-8297-0E62EFDE4FF0}" srcOrd="1" destOrd="0" presId="urn:microsoft.com/office/officeart/2005/8/layout/vList6"/>
    <dgm:cxn modelId="{9382BFE9-65A3-4DC9-A016-6A0E1BB213DC}" type="presParOf" srcId="{86523DB2-1F5A-4ED5-98D8-5AA2FAC98284}" destId="{1B427D1F-446A-4273-9424-713A207C8D48}" srcOrd="3" destOrd="0" presId="urn:microsoft.com/office/officeart/2005/8/layout/vList6"/>
    <dgm:cxn modelId="{14C8DC3A-FB5A-42C7-9B58-72EDC0D05B3E}" type="presParOf" srcId="{86523DB2-1F5A-4ED5-98D8-5AA2FAC98284}" destId="{A241D7E8-91D1-41AE-9734-53F873639359}" srcOrd="4" destOrd="0" presId="urn:microsoft.com/office/officeart/2005/8/layout/vList6"/>
    <dgm:cxn modelId="{6401C48B-C419-4BE5-BA03-770653DF9DAF}" type="presParOf" srcId="{A241D7E8-91D1-41AE-9734-53F873639359}" destId="{F6339A4B-1635-484B-9F18-E5667D8F7119}" srcOrd="0" destOrd="0" presId="urn:microsoft.com/office/officeart/2005/8/layout/vList6"/>
    <dgm:cxn modelId="{4B6F9AD7-FD78-484B-9347-2249126F4C18}" type="presParOf" srcId="{A241D7E8-91D1-41AE-9734-53F873639359}" destId="{82EEE36B-C2B3-40E7-9593-02452A95AF48}" srcOrd="1" destOrd="0" presId="urn:microsoft.com/office/officeart/2005/8/layout/vList6"/>
    <dgm:cxn modelId="{53BC99F4-2E76-4C3F-AB85-A8B78F1A034F}" type="presParOf" srcId="{86523DB2-1F5A-4ED5-98D8-5AA2FAC98284}" destId="{EEA29D1B-3443-4A85-8F39-2E36D9F94C39}" srcOrd="5" destOrd="0" presId="urn:microsoft.com/office/officeart/2005/8/layout/vList6"/>
    <dgm:cxn modelId="{A5763157-670B-45B6-90CE-CA353817E868}" type="presParOf" srcId="{86523DB2-1F5A-4ED5-98D8-5AA2FAC98284}" destId="{503246EF-FFEF-4E1B-BC4C-F5CA1FA9DEED}" srcOrd="6" destOrd="0" presId="urn:microsoft.com/office/officeart/2005/8/layout/vList6"/>
    <dgm:cxn modelId="{292C8D2D-F1AE-4F61-A403-77190DDC9C0A}" type="presParOf" srcId="{503246EF-FFEF-4E1B-BC4C-F5CA1FA9DEED}" destId="{3805BAAC-6116-481C-8704-9D27C2C5DA30}" srcOrd="0" destOrd="0" presId="urn:microsoft.com/office/officeart/2005/8/layout/vList6"/>
    <dgm:cxn modelId="{081501F6-5E7B-4C72-8EF0-48E6FBFB7E2A}" type="presParOf" srcId="{503246EF-FFEF-4E1B-BC4C-F5CA1FA9DEED}" destId="{3FA5DC52-35E9-4422-8EC8-BE809A15C7FE}" srcOrd="1" destOrd="0" presId="urn:microsoft.com/office/officeart/2005/8/layout/vList6"/>
    <dgm:cxn modelId="{C9B97F41-0E2D-4E39-8B35-F5279286381F}" type="presParOf" srcId="{86523DB2-1F5A-4ED5-98D8-5AA2FAC98284}" destId="{921CCBCA-8496-4B0F-A5A5-75BDEB0C1757}" srcOrd="7" destOrd="0" presId="urn:microsoft.com/office/officeart/2005/8/layout/vList6"/>
    <dgm:cxn modelId="{508A45E8-5471-4930-BCD3-16BBB6D094BB}" type="presParOf" srcId="{86523DB2-1F5A-4ED5-98D8-5AA2FAC98284}" destId="{5E087CA5-65D2-4B66-A739-01EC662608E7}" srcOrd="8" destOrd="0" presId="urn:microsoft.com/office/officeart/2005/8/layout/vList6"/>
    <dgm:cxn modelId="{A44F5F24-69AE-45C4-8723-DBC5808FCCE6}" type="presParOf" srcId="{5E087CA5-65D2-4B66-A739-01EC662608E7}" destId="{4ED84313-6B7B-47C0-B357-222CA800FE0F}" srcOrd="0" destOrd="0" presId="urn:microsoft.com/office/officeart/2005/8/layout/vList6"/>
    <dgm:cxn modelId="{1E783896-E069-4912-A5A4-738E51A0AFAE}" type="presParOf" srcId="{5E087CA5-65D2-4B66-A739-01EC662608E7}" destId="{1B54070E-A9C9-4B7F-8500-330C7B430E80}" srcOrd="1" destOrd="0" presId="urn:microsoft.com/office/officeart/2005/8/layout/vList6"/>
    <dgm:cxn modelId="{33CD4A87-F9D5-417C-8137-6D6EFC8D0C94}" type="presParOf" srcId="{86523DB2-1F5A-4ED5-98D8-5AA2FAC98284}" destId="{25F14D7E-7C07-4052-B8D9-A39C6FDF19FD}" srcOrd="9" destOrd="0" presId="urn:microsoft.com/office/officeart/2005/8/layout/vList6"/>
    <dgm:cxn modelId="{B73970D4-30A7-4121-A523-73DD331FBB88}" type="presParOf" srcId="{86523DB2-1F5A-4ED5-98D8-5AA2FAC98284}" destId="{7892EE11-E3C4-4CA6-9B29-C0A9D6F37E3A}" srcOrd="10" destOrd="0" presId="urn:microsoft.com/office/officeart/2005/8/layout/vList6"/>
    <dgm:cxn modelId="{27BF6AE2-9396-4F18-94DB-E520794E16F9}" type="presParOf" srcId="{7892EE11-E3C4-4CA6-9B29-C0A9D6F37E3A}" destId="{902E080D-9D44-4041-A4C3-55CCB5172E9A}" srcOrd="0" destOrd="0" presId="urn:microsoft.com/office/officeart/2005/8/layout/vList6"/>
    <dgm:cxn modelId="{D7C5BC15-399F-4A6F-9405-1F36B6F5AEEB}" type="presParOf" srcId="{7892EE11-E3C4-4CA6-9B29-C0A9D6F37E3A}" destId="{228AFEEC-9107-4651-8998-BB04FEC2709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89163-4A2A-434E-A6CE-8EB72108F7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3FCEB9B-DDB5-4FFC-87D8-3CFF8E3297FB}">
      <dgm:prSet phldrT="[Text]"/>
      <dgm:spPr/>
      <dgm:t>
        <a:bodyPr/>
        <a:lstStyle/>
        <a:p>
          <a:r>
            <a:rPr lang="es-AR" dirty="0" smtClean="0"/>
            <a:t>Nombres Genéricos</a:t>
          </a:r>
          <a:endParaRPr lang="es-AR" dirty="0"/>
        </a:p>
      </dgm:t>
    </dgm:pt>
    <dgm:pt modelId="{E0CEFBF0-A7E5-4DD6-958D-4ED669BE0026}" type="parTrans" cxnId="{95DF75D0-BE9B-4C91-A474-5329DD76CE5F}">
      <dgm:prSet/>
      <dgm:spPr/>
      <dgm:t>
        <a:bodyPr/>
        <a:lstStyle/>
        <a:p>
          <a:endParaRPr lang="es-AR"/>
        </a:p>
      </dgm:t>
    </dgm:pt>
    <dgm:pt modelId="{840D23A4-94EC-49C3-AF21-87085F492F64}" type="sibTrans" cxnId="{95DF75D0-BE9B-4C91-A474-5329DD76CE5F}">
      <dgm:prSet/>
      <dgm:spPr/>
      <dgm:t>
        <a:bodyPr/>
        <a:lstStyle/>
        <a:p>
          <a:endParaRPr lang="es-AR"/>
        </a:p>
      </dgm:t>
    </dgm:pt>
    <dgm:pt modelId="{E96FB1CE-A06A-4B43-B41D-AB78AD77821E}">
      <dgm:prSet phldrT="[Text]"/>
      <dgm:spPr/>
      <dgm:t>
        <a:bodyPr/>
        <a:lstStyle/>
        <a:p>
          <a:r>
            <a:rPr lang="es-AR" dirty="0" smtClean="0"/>
            <a:t>Se reemplazarán de acuerdo a la asignación de tareas a realizarse durante la </a:t>
          </a:r>
          <a:r>
            <a:rPr lang="es-AR" dirty="0" err="1" smtClean="0"/>
            <a:t>Planning</a:t>
          </a:r>
          <a:r>
            <a:rPr lang="es-AR" dirty="0" smtClean="0"/>
            <a:t> Meeting del 5/9.</a:t>
          </a:r>
          <a:endParaRPr lang="es-AR" dirty="0"/>
        </a:p>
      </dgm:t>
    </dgm:pt>
    <dgm:pt modelId="{0D7F2432-FFDA-4B3E-A65F-325D5ABCF05C}" type="parTrans" cxnId="{6F5E306D-3A0B-4736-B6F9-1E1F75157FC4}">
      <dgm:prSet/>
      <dgm:spPr/>
      <dgm:t>
        <a:bodyPr/>
        <a:lstStyle/>
        <a:p>
          <a:endParaRPr lang="es-AR"/>
        </a:p>
      </dgm:t>
    </dgm:pt>
    <dgm:pt modelId="{2F454540-CB3E-4C67-BCC5-C61E96B8AAD0}" type="sibTrans" cxnId="{6F5E306D-3A0B-4736-B6F9-1E1F75157FC4}">
      <dgm:prSet/>
      <dgm:spPr/>
      <dgm:t>
        <a:bodyPr/>
        <a:lstStyle/>
        <a:p>
          <a:endParaRPr lang="es-AR"/>
        </a:p>
      </dgm:t>
    </dgm:pt>
    <dgm:pt modelId="{5D014F03-6476-47E6-B12D-7694A118A2B8}">
      <dgm:prSet phldrT="[Text]"/>
      <dgm:spPr/>
      <dgm:t>
        <a:bodyPr/>
        <a:lstStyle/>
        <a:p>
          <a:r>
            <a:rPr lang="es-AR" dirty="0" smtClean="0"/>
            <a:t>Casos de Prueba</a:t>
          </a:r>
          <a:endParaRPr lang="es-AR" dirty="0"/>
        </a:p>
      </dgm:t>
    </dgm:pt>
    <dgm:pt modelId="{E9A7F262-2DE6-4C32-8E47-EB0BD1824E06}" type="parTrans" cxnId="{B794C298-59FC-44FF-8DEE-98589F1575C5}">
      <dgm:prSet/>
      <dgm:spPr/>
      <dgm:t>
        <a:bodyPr/>
        <a:lstStyle/>
        <a:p>
          <a:endParaRPr lang="es-AR"/>
        </a:p>
      </dgm:t>
    </dgm:pt>
    <dgm:pt modelId="{FCC9DBB1-E9C0-4515-97B8-C8D093F60308}" type="sibTrans" cxnId="{B794C298-59FC-44FF-8DEE-98589F1575C5}">
      <dgm:prSet/>
      <dgm:spPr/>
      <dgm:t>
        <a:bodyPr/>
        <a:lstStyle/>
        <a:p>
          <a:endParaRPr lang="es-AR"/>
        </a:p>
      </dgm:t>
    </dgm:pt>
    <dgm:pt modelId="{218891EF-F5B8-49B4-8F12-D3A04D798800}">
      <dgm:prSet phldrT="[Text]"/>
      <dgm:spPr/>
      <dgm:t>
        <a:bodyPr/>
        <a:lstStyle/>
        <a:p>
          <a:r>
            <a:rPr lang="es-AR" dirty="0" smtClean="0"/>
            <a:t>Contemplados en la tarea ‘</a:t>
          </a:r>
          <a:r>
            <a:rPr lang="es-AR" dirty="0" err="1" smtClean="0"/>
            <a:t>Testing</a:t>
          </a:r>
          <a:r>
            <a:rPr lang="es-AR" dirty="0" smtClean="0"/>
            <a:t>’, a cargo del equipo de </a:t>
          </a:r>
          <a:r>
            <a:rPr lang="es-AR" dirty="0" err="1" smtClean="0"/>
            <a:t>managment</a:t>
          </a:r>
          <a:r>
            <a:rPr lang="es-AR" dirty="0" smtClean="0"/>
            <a:t>.</a:t>
          </a:r>
          <a:endParaRPr lang="es-AR" dirty="0"/>
        </a:p>
      </dgm:t>
    </dgm:pt>
    <dgm:pt modelId="{DCE780F7-BDDA-4A44-966D-D7B6BA90261D}" type="parTrans" cxnId="{C09DCFD1-6594-49AC-8E62-FAA690AE82BB}">
      <dgm:prSet/>
      <dgm:spPr/>
      <dgm:t>
        <a:bodyPr/>
        <a:lstStyle/>
        <a:p>
          <a:endParaRPr lang="es-AR"/>
        </a:p>
      </dgm:t>
    </dgm:pt>
    <dgm:pt modelId="{E832D1C0-E788-4FB4-9C41-FD1F70DA98EC}" type="sibTrans" cxnId="{C09DCFD1-6594-49AC-8E62-FAA690AE82BB}">
      <dgm:prSet/>
      <dgm:spPr/>
      <dgm:t>
        <a:bodyPr/>
        <a:lstStyle/>
        <a:p>
          <a:endParaRPr lang="es-AR"/>
        </a:p>
      </dgm:t>
    </dgm:pt>
    <dgm:pt modelId="{11A52B83-E970-4748-9062-DBB244DD34B5}">
      <dgm:prSet phldrT="[Text]"/>
      <dgm:spPr/>
      <dgm:t>
        <a:bodyPr/>
        <a:lstStyle/>
        <a:p>
          <a:r>
            <a:rPr lang="es-AR" dirty="0" smtClean="0"/>
            <a:t>Nuevos requerimientos</a:t>
          </a:r>
        </a:p>
      </dgm:t>
    </dgm:pt>
    <dgm:pt modelId="{3F938134-4BF1-4B55-925C-EBB065D999FE}" type="parTrans" cxnId="{9D27C1DB-6745-4361-9D13-FD0D9AF1416F}">
      <dgm:prSet/>
      <dgm:spPr/>
    </dgm:pt>
    <dgm:pt modelId="{0681638A-F33B-4E7F-8C70-CC65800581E1}" type="sibTrans" cxnId="{9D27C1DB-6745-4361-9D13-FD0D9AF1416F}">
      <dgm:prSet/>
      <dgm:spPr/>
    </dgm:pt>
    <dgm:pt modelId="{E00B0586-0887-4E98-AE13-62A877DE9124}">
      <dgm:prSet phldrT="[Text]"/>
      <dgm:spPr/>
      <dgm:t>
        <a:bodyPr/>
        <a:lstStyle/>
        <a:p>
          <a:r>
            <a:rPr lang="es-AR" dirty="0" smtClean="0"/>
            <a:t>No se cuenta con los recursos necesarios para agregar nuevos requerimientos.</a:t>
          </a:r>
        </a:p>
      </dgm:t>
    </dgm:pt>
    <dgm:pt modelId="{7DA671B1-504E-4A95-B9F2-B34EFE68E0B7}" type="parTrans" cxnId="{A80CF959-ABA1-475E-BDED-F370CFE4EB10}">
      <dgm:prSet/>
      <dgm:spPr/>
    </dgm:pt>
    <dgm:pt modelId="{50E50F75-24FC-439B-9C1D-DBCC3ADB7BE3}" type="sibTrans" cxnId="{A80CF959-ABA1-475E-BDED-F370CFE4EB10}">
      <dgm:prSet/>
      <dgm:spPr/>
    </dgm:pt>
    <dgm:pt modelId="{303B70EE-04A6-4C8A-92A1-3774FB3486C2}" type="pres">
      <dgm:prSet presAssocID="{B5489163-4A2A-434E-A6CE-8EB72108F7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3F0542D-B37E-4B29-B13A-18B82F3E6511}" type="pres">
      <dgm:prSet presAssocID="{63FCEB9B-DDB5-4FFC-87D8-3CFF8E3297F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2D7C0F-CE7F-4534-9102-1D40E4EEE30E}" type="pres">
      <dgm:prSet presAssocID="{63FCEB9B-DDB5-4FFC-87D8-3CFF8E3297F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C29AA5B-D170-4A26-BE5B-0A4574566FE2}" type="pres">
      <dgm:prSet presAssocID="{5D014F03-6476-47E6-B12D-7694A118A2B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6630E1-F4D6-4BE6-A627-B7A493D7F8B5}" type="pres">
      <dgm:prSet presAssocID="{5D014F03-6476-47E6-B12D-7694A118A2B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1B2C55E-2D89-486B-B70F-924A86A4911A}" type="pres">
      <dgm:prSet presAssocID="{11A52B83-E970-4748-9062-DBB244DD34B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588B16-A3E2-4BD4-9330-E3B6C5F38850}" type="pres">
      <dgm:prSet presAssocID="{11A52B83-E970-4748-9062-DBB244DD34B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F5E306D-3A0B-4736-B6F9-1E1F75157FC4}" srcId="{63FCEB9B-DDB5-4FFC-87D8-3CFF8E3297FB}" destId="{E96FB1CE-A06A-4B43-B41D-AB78AD77821E}" srcOrd="0" destOrd="0" parTransId="{0D7F2432-FFDA-4B3E-A65F-325D5ABCF05C}" sibTransId="{2F454540-CB3E-4C67-BCC5-C61E96B8AAD0}"/>
    <dgm:cxn modelId="{9D27C1DB-6745-4361-9D13-FD0D9AF1416F}" srcId="{B5489163-4A2A-434E-A6CE-8EB72108F749}" destId="{11A52B83-E970-4748-9062-DBB244DD34B5}" srcOrd="2" destOrd="0" parTransId="{3F938134-4BF1-4B55-925C-EBB065D999FE}" sibTransId="{0681638A-F33B-4E7F-8C70-CC65800581E1}"/>
    <dgm:cxn modelId="{A80CF959-ABA1-475E-BDED-F370CFE4EB10}" srcId="{11A52B83-E970-4748-9062-DBB244DD34B5}" destId="{E00B0586-0887-4E98-AE13-62A877DE9124}" srcOrd="0" destOrd="0" parTransId="{7DA671B1-504E-4A95-B9F2-B34EFE68E0B7}" sibTransId="{50E50F75-24FC-439B-9C1D-DBCC3ADB7BE3}"/>
    <dgm:cxn modelId="{2228BEFC-2696-42A2-977C-95CD3087668A}" type="presOf" srcId="{218891EF-F5B8-49B4-8F12-D3A04D798800}" destId="{326630E1-F4D6-4BE6-A627-B7A493D7F8B5}" srcOrd="0" destOrd="0" presId="urn:microsoft.com/office/officeart/2005/8/layout/vList2"/>
    <dgm:cxn modelId="{8419EA30-99F6-4B32-A1AF-78230D886993}" type="presOf" srcId="{63FCEB9B-DDB5-4FFC-87D8-3CFF8E3297FB}" destId="{53F0542D-B37E-4B29-B13A-18B82F3E6511}" srcOrd="0" destOrd="0" presId="urn:microsoft.com/office/officeart/2005/8/layout/vList2"/>
    <dgm:cxn modelId="{AC5C8759-59D2-4AFF-B99C-4CDF13C4A8D8}" type="presOf" srcId="{5D014F03-6476-47E6-B12D-7694A118A2B8}" destId="{4C29AA5B-D170-4A26-BE5B-0A4574566FE2}" srcOrd="0" destOrd="0" presId="urn:microsoft.com/office/officeart/2005/8/layout/vList2"/>
    <dgm:cxn modelId="{AB368A3C-929D-48C7-8986-02343D0B8428}" type="presOf" srcId="{E96FB1CE-A06A-4B43-B41D-AB78AD77821E}" destId="{F32D7C0F-CE7F-4534-9102-1D40E4EEE30E}" srcOrd="0" destOrd="0" presId="urn:microsoft.com/office/officeart/2005/8/layout/vList2"/>
    <dgm:cxn modelId="{95DF75D0-BE9B-4C91-A474-5329DD76CE5F}" srcId="{B5489163-4A2A-434E-A6CE-8EB72108F749}" destId="{63FCEB9B-DDB5-4FFC-87D8-3CFF8E3297FB}" srcOrd="0" destOrd="0" parTransId="{E0CEFBF0-A7E5-4DD6-958D-4ED669BE0026}" sibTransId="{840D23A4-94EC-49C3-AF21-87085F492F64}"/>
    <dgm:cxn modelId="{B794C298-59FC-44FF-8DEE-98589F1575C5}" srcId="{B5489163-4A2A-434E-A6CE-8EB72108F749}" destId="{5D014F03-6476-47E6-B12D-7694A118A2B8}" srcOrd="1" destOrd="0" parTransId="{E9A7F262-2DE6-4C32-8E47-EB0BD1824E06}" sibTransId="{FCC9DBB1-E9C0-4515-97B8-C8D093F60308}"/>
    <dgm:cxn modelId="{86309C61-39CB-47D1-957B-231BF76DCD01}" type="presOf" srcId="{B5489163-4A2A-434E-A6CE-8EB72108F749}" destId="{303B70EE-04A6-4C8A-92A1-3774FB3486C2}" srcOrd="0" destOrd="0" presId="urn:microsoft.com/office/officeart/2005/8/layout/vList2"/>
    <dgm:cxn modelId="{0B9841FC-C51F-4389-A5DB-3194AC53E065}" type="presOf" srcId="{E00B0586-0887-4E98-AE13-62A877DE9124}" destId="{A6588B16-A3E2-4BD4-9330-E3B6C5F38850}" srcOrd="0" destOrd="0" presId="urn:microsoft.com/office/officeart/2005/8/layout/vList2"/>
    <dgm:cxn modelId="{90F5964D-D56C-4495-BB43-0D4FE3E5AD29}" type="presOf" srcId="{11A52B83-E970-4748-9062-DBB244DD34B5}" destId="{E1B2C55E-2D89-486B-B70F-924A86A4911A}" srcOrd="0" destOrd="0" presId="urn:microsoft.com/office/officeart/2005/8/layout/vList2"/>
    <dgm:cxn modelId="{C09DCFD1-6594-49AC-8E62-FAA690AE82BB}" srcId="{5D014F03-6476-47E6-B12D-7694A118A2B8}" destId="{218891EF-F5B8-49B4-8F12-D3A04D798800}" srcOrd="0" destOrd="0" parTransId="{DCE780F7-BDDA-4A44-966D-D7B6BA90261D}" sibTransId="{E832D1C0-E788-4FB4-9C41-FD1F70DA98EC}"/>
    <dgm:cxn modelId="{126DD6BF-80FC-4C61-84E5-B42A05B742F1}" type="presParOf" srcId="{303B70EE-04A6-4C8A-92A1-3774FB3486C2}" destId="{53F0542D-B37E-4B29-B13A-18B82F3E6511}" srcOrd="0" destOrd="0" presId="urn:microsoft.com/office/officeart/2005/8/layout/vList2"/>
    <dgm:cxn modelId="{C6726103-A6DB-471E-87D0-D7D86C2ABBC6}" type="presParOf" srcId="{303B70EE-04A6-4C8A-92A1-3774FB3486C2}" destId="{F32D7C0F-CE7F-4534-9102-1D40E4EEE30E}" srcOrd="1" destOrd="0" presId="urn:microsoft.com/office/officeart/2005/8/layout/vList2"/>
    <dgm:cxn modelId="{815EB9B4-07DE-495F-AA01-3F3751D0D4E0}" type="presParOf" srcId="{303B70EE-04A6-4C8A-92A1-3774FB3486C2}" destId="{4C29AA5B-D170-4A26-BE5B-0A4574566FE2}" srcOrd="2" destOrd="0" presId="urn:microsoft.com/office/officeart/2005/8/layout/vList2"/>
    <dgm:cxn modelId="{E811F5D7-826A-4858-BE8E-A07FB0B5DE4A}" type="presParOf" srcId="{303B70EE-04A6-4C8A-92A1-3774FB3486C2}" destId="{326630E1-F4D6-4BE6-A627-B7A493D7F8B5}" srcOrd="3" destOrd="0" presId="urn:microsoft.com/office/officeart/2005/8/layout/vList2"/>
    <dgm:cxn modelId="{F91C9E1B-D72F-4D33-9886-015468F59532}" type="presParOf" srcId="{303B70EE-04A6-4C8A-92A1-3774FB3486C2}" destId="{E1B2C55E-2D89-486B-B70F-924A86A4911A}" srcOrd="4" destOrd="0" presId="urn:microsoft.com/office/officeart/2005/8/layout/vList2"/>
    <dgm:cxn modelId="{F3028873-A547-4EBA-B19F-7EEE2D3DA2B3}" type="presParOf" srcId="{303B70EE-04A6-4C8A-92A1-3774FB3486C2}" destId="{A6588B16-A3E2-4BD4-9330-E3B6C5F3885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2E3F5-43A4-419A-8210-BCB4F632D25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455D680-944E-49EC-96D2-B662D0D70A90}">
      <dgm:prSet phldrT="[Text]"/>
      <dgm:spPr/>
      <dgm:t>
        <a:bodyPr/>
        <a:lstStyle/>
        <a:p>
          <a:r>
            <a:rPr lang="es-AR" dirty="0" smtClean="0"/>
            <a:t>Los programadores cambian de desktop a laptop</a:t>
          </a:r>
          <a:endParaRPr lang="es-AR" dirty="0"/>
        </a:p>
      </dgm:t>
    </dgm:pt>
    <dgm:pt modelId="{1B250F25-252A-4388-AA12-10DE45DF4C5F}" type="parTrans" cxnId="{5FAB6BB7-73F6-43AE-99F6-C119650810A7}">
      <dgm:prSet/>
      <dgm:spPr/>
      <dgm:t>
        <a:bodyPr/>
        <a:lstStyle/>
        <a:p>
          <a:endParaRPr lang="es-AR"/>
        </a:p>
      </dgm:t>
    </dgm:pt>
    <dgm:pt modelId="{696AF493-9114-494B-8F9A-64A769CC43F9}" type="sibTrans" cxnId="{5FAB6BB7-73F6-43AE-99F6-C119650810A7}">
      <dgm:prSet/>
      <dgm:spPr/>
      <dgm:t>
        <a:bodyPr/>
        <a:lstStyle/>
        <a:p>
          <a:endParaRPr lang="es-AR"/>
        </a:p>
      </dgm:t>
    </dgm:pt>
    <dgm:pt modelId="{2C990FD6-8402-40CA-9C5C-7AE04DEF34FD}">
      <dgm:prSet phldrT="[Text]"/>
      <dgm:spPr/>
      <dgm:t>
        <a:bodyPr/>
        <a:lstStyle/>
        <a:p>
          <a:r>
            <a:rPr lang="es-AR" dirty="0" smtClean="0"/>
            <a:t>Los programadores tienen dificultades para hacer </a:t>
          </a:r>
          <a:r>
            <a:rPr lang="es-AR" dirty="0" err="1" smtClean="0"/>
            <a:t>commit</a:t>
          </a:r>
          <a:endParaRPr lang="es-AR" dirty="0" smtClean="0"/>
        </a:p>
      </dgm:t>
    </dgm:pt>
    <dgm:pt modelId="{F4122720-311C-4F95-975B-094CAB0CD519}" type="parTrans" cxnId="{FE05EBCE-1A4D-41E0-A82F-EA72E9F09EBA}">
      <dgm:prSet/>
      <dgm:spPr/>
      <dgm:t>
        <a:bodyPr/>
        <a:lstStyle/>
        <a:p>
          <a:endParaRPr lang="es-AR"/>
        </a:p>
      </dgm:t>
    </dgm:pt>
    <dgm:pt modelId="{AAE1D7D3-CD5C-4B0E-B4FF-5B1AA3B7043D}" type="sibTrans" cxnId="{FE05EBCE-1A4D-41E0-A82F-EA72E9F09EBA}">
      <dgm:prSet/>
      <dgm:spPr/>
      <dgm:t>
        <a:bodyPr/>
        <a:lstStyle/>
        <a:p>
          <a:endParaRPr lang="es-AR"/>
        </a:p>
      </dgm:t>
    </dgm:pt>
    <dgm:pt modelId="{706E970F-BB92-4862-B00A-073D48FE311C}">
      <dgm:prSet phldrT="[Text]"/>
      <dgm:spPr/>
      <dgm:t>
        <a:bodyPr/>
        <a:lstStyle/>
        <a:p>
          <a:r>
            <a:rPr lang="es-AR" dirty="0" smtClean="0"/>
            <a:t>Los programadores se retiran antes de terminar su horario</a:t>
          </a:r>
          <a:endParaRPr lang="es-AR" dirty="0"/>
        </a:p>
      </dgm:t>
    </dgm:pt>
    <dgm:pt modelId="{55E9A2F7-BC8E-4EB8-8C11-4B6564A94BC6}" type="parTrans" cxnId="{6612CFF4-552D-4A0F-A046-2F6CCA47D7BD}">
      <dgm:prSet/>
      <dgm:spPr/>
      <dgm:t>
        <a:bodyPr/>
        <a:lstStyle/>
        <a:p>
          <a:endParaRPr lang="es-AR"/>
        </a:p>
      </dgm:t>
    </dgm:pt>
    <dgm:pt modelId="{2A155DE1-4CA0-4A31-A6A8-7AEA12C2D61A}" type="sibTrans" cxnId="{6612CFF4-552D-4A0F-A046-2F6CCA47D7BD}">
      <dgm:prSet/>
      <dgm:spPr/>
      <dgm:t>
        <a:bodyPr/>
        <a:lstStyle/>
        <a:p>
          <a:endParaRPr lang="es-AR"/>
        </a:p>
      </dgm:t>
    </dgm:pt>
    <dgm:pt modelId="{8E544ECD-A507-4BC7-803E-CC4920A382B1}">
      <dgm:prSet phldrT="[Text]"/>
      <dgm:spPr/>
      <dgm:t>
        <a:bodyPr/>
        <a:lstStyle/>
        <a:p>
          <a:r>
            <a:rPr lang="es-AR" dirty="0" smtClean="0"/>
            <a:t>Mitigación: Advertir a los programadores que la configuración del nuevo ambiente deberá ser realizada en horario extracurricular.</a:t>
          </a:r>
          <a:endParaRPr lang="es-AR" dirty="0"/>
        </a:p>
      </dgm:t>
    </dgm:pt>
    <dgm:pt modelId="{127D0E62-0580-4EDA-947F-C05F10ACBA1B}" type="parTrans" cxnId="{C00A6D05-7895-4E33-BF64-560172904630}">
      <dgm:prSet/>
      <dgm:spPr/>
      <dgm:t>
        <a:bodyPr/>
        <a:lstStyle/>
        <a:p>
          <a:endParaRPr lang="es-AR"/>
        </a:p>
      </dgm:t>
    </dgm:pt>
    <dgm:pt modelId="{C95542F6-9B20-4101-8B53-C1875B5DFA32}" type="sibTrans" cxnId="{C00A6D05-7895-4E33-BF64-560172904630}">
      <dgm:prSet/>
      <dgm:spPr/>
      <dgm:t>
        <a:bodyPr/>
        <a:lstStyle/>
        <a:p>
          <a:endParaRPr lang="es-AR"/>
        </a:p>
      </dgm:t>
    </dgm:pt>
    <dgm:pt modelId="{149557EA-1C3A-4945-A9E9-0572515F1725}">
      <dgm:prSet phldrT="[Text]"/>
      <dgm:spPr/>
      <dgm:t>
        <a:bodyPr/>
        <a:lstStyle/>
        <a:p>
          <a:r>
            <a:rPr lang="es-AR" dirty="0" smtClean="0"/>
            <a:t>Contingencia: Un miembro del equipo de </a:t>
          </a:r>
          <a:r>
            <a:rPr lang="es-AR" dirty="0" err="1" smtClean="0"/>
            <a:t>managment</a:t>
          </a:r>
          <a:r>
            <a:rPr lang="es-AR" dirty="0" smtClean="0"/>
            <a:t> deberá ayudar en el </a:t>
          </a:r>
          <a:r>
            <a:rPr lang="es-AR" dirty="0" err="1" smtClean="0"/>
            <a:t>setup</a:t>
          </a:r>
          <a:r>
            <a:rPr lang="es-AR" dirty="0" smtClean="0"/>
            <a:t>.</a:t>
          </a:r>
          <a:endParaRPr lang="es-AR" dirty="0"/>
        </a:p>
      </dgm:t>
    </dgm:pt>
    <dgm:pt modelId="{2280504C-1B1C-4E8F-9AAB-95531884D9F4}" type="parTrans" cxnId="{90D3F201-0893-4ADD-9DD0-A94BA3B4613E}">
      <dgm:prSet/>
      <dgm:spPr/>
      <dgm:t>
        <a:bodyPr/>
        <a:lstStyle/>
        <a:p>
          <a:endParaRPr lang="es-AR"/>
        </a:p>
      </dgm:t>
    </dgm:pt>
    <dgm:pt modelId="{971166CA-D67D-4F18-85E2-C37F0E02D3AF}" type="sibTrans" cxnId="{90D3F201-0893-4ADD-9DD0-A94BA3B4613E}">
      <dgm:prSet/>
      <dgm:spPr/>
      <dgm:t>
        <a:bodyPr/>
        <a:lstStyle/>
        <a:p>
          <a:endParaRPr lang="es-AR"/>
        </a:p>
      </dgm:t>
    </dgm:pt>
    <dgm:pt modelId="{D9D17B34-50B1-4D78-9D73-79EBE2DC0E0D}">
      <dgm:prSet phldrT="[Text]"/>
      <dgm:spPr/>
      <dgm:t>
        <a:bodyPr/>
        <a:lstStyle/>
        <a:p>
          <a:r>
            <a:rPr lang="es-AR" dirty="0" smtClean="0"/>
            <a:t>Mitigación: Se hará un </a:t>
          </a:r>
          <a:r>
            <a:rPr lang="es-AR" dirty="0" err="1" smtClean="0"/>
            <a:t>commit</a:t>
          </a:r>
          <a:r>
            <a:rPr lang="es-AR" dirty="0" smtClean="0"/>
            <a:t> junto a ellos durante la capacitación</a:t>
          </a:r>
        </a:p>
      </dgm:t>
    </dgm:pt>
    <dgm:pt modelId="{765F8ACD-A900-45F5-AE93-99B1C6BAA7D8}" type="parTrans" cxnId="{1EC4BBD3-9884-472F-AB9F-9EEA8F0C58B8}">
      <dgm:prSet/>
      <dgm:spPr/>
      <dgm:t>
        <a:bodyPr/>
        <a:lstStyle/>
        <a:p>
          <a:endParaRPr lang="es-AR"/>
        </a:p>
      </dgm:t>
    </dgm:pt>
    <dgm:pt modelId="{D2ECEFC7-2F25-46DF-A067-749DAF64F824}" type="sibTrans" cxnId="{1EC4BBD3-9884-472F-AB9F-9EEA8F0C58B8}">
      <dgm:prSet/>
      <dgm:spPr/>
      <dgm:t>
        <a:bodyPr/>
        <a:lstStyle/>
        <a:p>
          <a:endParaRPr lang="es-AR"/>
        </a:p>
      </dgm:t>
    </dgm:pt>
    <dgm:pt modelId="{DE0E35F8-72B9-4174-BD0A-EED71EF42E16}">
      <dgm:prSet phldrT="[Text]"/>
      <dgm:spPr/>
      <dgm:t>
        <a:bodyPr/>
        <a:lstStyle/>
        <a:p>
          <a:r>
            <a:rPr lang="es-AR" dirty="0" smtClean="0"/>
            <a:t>Contingencia: Los miembros del equipo de </a:t>
          </a:r>
          <a:r>
            <a:rPr lang="es-AR" dirty="0" err="1" smtClean="0"/>
            <a:t>managment</a:t>
          </a:r>
          <a:r>
            <a:rPr lang="es-AR" dirty="0" smtClean="0"/>
            <a:t> ayudarán a solucionar las dificultades.</a:t>
          </a:r>
        </a:p>
      </dgm:t>
    </dgm:pt>
    <dgm:pt modelId="{FBFFE867-95BF-4034-8E33-3ACEF47EAB6E}" type="parTrans" cxnId="{09A59578-DB15-4F29-8F4C-7147590850C2}">
      <dgm:prSet/>
      <dgm:spPr/>
      <dgm:t>
        <a:bodyPr/>
        <a:lstStyle/>
        <a:p>
          <a:endParaRPr lang="es-AR"/>
        </a:p>
      </dgm:t>
    </dgm:pt>
    <dgm:pt modelId="{4425B041-ACBA-41E8-9576-7CFF3854CD06}" type="sibTrans" cxnId="{09A59578-DB15-4F29-8F4C-7147590850C2}">
      <dgm:prSet/>
      <dgm:spPr/>
      <dgm:t>
        <a:bodyPr/>
        <a:lstStyle/>
        <a:p>
          <a:endParaRPr lang="es-AR"/>
        </a:p>
      </dgm:t>
    </dgm:pt>
    <dgm:pt modelId="{3016CDFE-942D-4B38-9152-CBF55BE75313}">
      <dgm:prSet phldrT="[Text]"/>
      <dgm:spPr/>
      <dgm:t>
        <a:bodyPr/>
        <a:lstStyle/>
        <a:p>
          <a:r>
            <a:rPr lang="es-AR" dirty="0" smtClean="0"/>
            <a:t>Mitigación: Los miembros del equipo de </a:t>
          </a:r>
          <a:r>
            <a:rPr lang="es-AR" dirty="0" err="1" smtClean="0"/>
            <a:t>managment</a:t>
          </a:r>
          <a:r>
            <a:rPr lang="es-AR" dirty="0" smtClean="0"/>
            <a:t> alternaran sus horarios entre 16 a 20 y 18 a 22.</a:t>
          </a:r>
          <a:endParaRPr lang="es-AR" dirty="0"/>
        </a:p>
      </dgm:t>
    </dgm:pt>
    <dgm:pt modelId="{83486FCC-19A0-4F8D-B8E5-C37F0BEFD3EE}" type="parTrans" cxnId="{43585F47-A1E3-4CB0-BE45-85885B858FB5}">
      <dgm:prSet/>
      <dgm:spPr/>
      <dgm:t>
        <a:bodyPr/>
        <a:lstStyle/>
        <a:p>
          <a:endParaRPr lang="es-AR"/>
        </a:p>
      </dgm:t>
    </dgm:pt>
    <dgm:pt modelId="{27306238-A503-4492-ACAA-755A3221BC69}" type="sibTrans" cxnId="{43585F47-A1E3-4CB0-BE45-85885B858FB5}">
      <dgm:prSet/>
      <dgm:spPr/>
      <dgm:t>
        <a:bodyPr/>
        <a:lstStyle/>
        <a:p>
          <a:endParaRPr lang="es-AR"/>
        </a:p>
      </dgm:t>
    </dgm:pt>
    <dgm:pt modelId="{B3479D88-1A26-48B0-98AD-4D46806D7E14}">
      <dgm:prSet phldrT="[Text]"/>
      <dgm:spPr/>
      <dgm:t>
        <a:bodyPr/>
        <a:lstStyle/>
        <a:p>
          <a:r>
            <a:rPr lang="es-AR" dirty="0" smtClean="0"/>
            <a:t>Contingencia: Los programadores deberán completar sus tareas en horario extracurricular.</a:t>
          </a:r>
          <a:endParaRPr lang="es-AR" dirty="0"/>
        </a:p>
      </dgm:t>
    </dgm:pt>
    <dgm:pt modelId="{EA19BB8F-5B7F-41F1-8168-4FA1418D3D83}" type="parTrans" cxnId="{5A6DE7C6-F27F-4B5A-9942-D825B44F6C26}">
      <dgm:prSet/>
      <dgm:spPr/>
      <dgm:t>
        <a:bodyPr/>
        <a:lstStyle/>
        <a:p>
          <a:endParaRPr lang="es-AR"/>
        </a:p>
      </dgm:t>
    </dgm:pt>
    <dgm:pt modelId="{B40BCA3A-612D-4FC4-80DC-97D01631D8E0}" type="sibTrans" cxnId="{5A6DE7C6-F27F-4B5A-9942-D825B44F6C26}">
      <dgm:prSet/>
      <dgm:spPr/>
      <dgm:t>
        <a:bodyPr/>
        <a:lstStyle/>
        <a:p>
          <a:endParaRPr lang="es-AR"/>
        </a:p>
      </dgm:t>
    </dgm:pt>
    <dgm:pt modelId="{5F150ED3-F09B-4CD5-802A-61D2575672C0}" type="pres">
      <dgm:prSet presAssocID="{0C82E3F5-43A4-419A-8210-BCB4F632D25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035F3F6-191B-4C35-AB56-B032D4EC19C5}" type="pres">
      <dgm:prSet presAssocID="{F455D680-944E-49EC-96D2-B662D0D70A90}" presName="parentLin" presStyleCnt="0"/>
      <dgm:spPr/>
    </dgm:pt>
    <dgm:pt modelId="{1CD507EB-B292-40DC-890B-5B68AA489F03}" type="pres">
      <dgm:prSet presAssocID="{F455D680-944E-49EC-96D2-B662D0D70A90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5FF854A6-12FC-4B2B-B37C-10C0B2F252B0}" type="pres">
      <dgm:prSet presAssocID="{F455D680-944E-49EC-96D2-B662D0D70A9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34E3B2-556D-406A-8A0E-8D83BDB1A372}" type="pres">
      <dgm:prSet presAssocID="{F455D680-944E-49EC-96D2-B662D0D70A90}" presName="negativeSpace" presStyleCnt="0"/>
      <dgm:spPr/>
    </dgm:pt>
    <dgm:pt modelId="{A01DCD8D-0BA5-4054-951A-C6DA7AF8AB12}" type="pres">
      <dgm:prSet presAssocID="{F455D680-944E-49EC-96D2-B662D0D70A9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646821-C8E6-490C-82A1-2F6E5B67EC02}" type="pres">
      <dgm:prSet presAssocID="{696AF493-9114-494B-8F9A-64A769CC43F9}" presName="spaceBetweenRectangles" presStyleCnt="0"/>
      <dgm:spPr/>
    </dgm:pt>
    <dgm:pt modelId="{17380B63-9749-4F58-8525-CDA4755E73BF}" type="pres">
      <dgm:prSet presAssocID="{2C990FD6-8402-40CA-9C5C-7AE04DEF34FD}" presName="parentLin" presStyleCnt="0"/>
      <dgm:spPr/>
    </dgm:pt>
    <dgm:pt modelId="{A8301308-DAED-4FCB-AAA9-F746F2207FA4}" type="pres">
      <dgm:prSet presAssocID="{2C990FD6-8402-40CA-9C5C-7AE04DEF34FD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B0333742-0BBF-4118-88E3-6346FF2D7CCE}" type="pres">
      <dgm:prSet presAssocID="{2C990FD6-8402-40CA-9C5C-7AE04DEF34F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730016-DCDB-4980-A139-B6055164754F}" type="pres">
      <dgm:prSet presAssocID="{2C990FD6-8402-40CA-9C5C-7AE04DEF34FD}" presName="negativeSpace" presStyleCnt="0"/>
      <dgm:spPr/>
    </dgm:pt>
    <dgm:pt modelId="{09EA5CDB-EC92-4AE8-AC29-E67A8C1D038A}" type="pres">
      <dgm:prSet presAssocID="{2C990FD6-8402-40CA-9C5C-7AE04DEF34F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3AB412-74A6-46A4-8E5E-8C5AADB6376D}" type="pres">
      <dgm:prSet presAssocID="{AAE1D7D3-CD5C-4B0E-B4FF-5B1AA3B7043D}" presName="spaceBetweenRectangles" presStyleCnt="0"/>
      <dgm:spPr/>
    </dgm:pt>
    <dgm:pt modelId="{E03B0285-8851-4F68-9098-DE7CDED149C8}" type="pres">
      <dgm:prSet presAssocID="{706E970F-BB92-4862-B00A-073D48FE311C}" presName="parentLin" presStyleCnt="0"/>
      <dgm:spPr/>
    </dgm:pt>
    <dgm:pt modelId="{BBFE90DB-C21F-4A82-AE1E-1A4BDEEE90A3}" type="pres">
      <dgm:prSet presAssocID="{706E970F-BB92-4862-B00A-073D48FE311C}" presName="parentLeftMargin" presStyleLbl="node1" presStyleIdx="1" presStyleCnt="3"/>
      <dgm:spPr/>
      <dgm:t>
        <a:bodyPr/>
        <a:lstStyle/>
        <a:p>
          <a:endParaRPr lang="es-AR"/>
        </a:p>
      </dgm:t>
    </dgm:pt>
    <dgm:pt modelId="{8CFF7A2D-E11D-4D13-B815-42E604F7ABDB}" type="pres">
      <dgm:prSet presAssocID="{706E970F-BB92-4862-B00A-073D48FE311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4DD0F78-4BC1-4671-92E6-C74617AE541C}" type="pres">
      <dgm:prSet presAssocID="{706E970F-BB92-4862-B00A-073D48FE311C}" presName="negativeSpace" presStyleCnt="0"/>
      <dgm:spPr/>
    </dgm:pt>
    <dgm:pt modelId="{19B0CFA9-6463-4D2C-8B31-3263E5BF5A71}" type="pres">
      <dgm:prSet presAssocID="{706E970F-BB92-4862-B00A-073D48FE311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00A6D05-7895-4E33-BF64-560172904630}" srcId="{F455D680-944E-49EC-96D2-B662D0D70A90}" destId="{8E544ECD-A507-4BC7-803E-CC4920A382B1}" srcOrd="0" destOrd="0" parTransId="{127D0E62-0580-4EDA-947F-C05F10ACBA1B}" sibTransId="{C95542F6-9B20-4101-8B53-C1875B5DFA32}"/>
    <dgm:cxn modelId="{CCC7C8B2-E5DD-45E9-964B-2E1B1307F4FE}" type="presOf" srcId="{0C82E3F5-43A4-419A-8210-BCB4F632D252}" destId="{5F150ED3-F09B-4CD5-802A-61D2575672C0}" srcOrd="0" destOrd="0" presId="urn:microsoft.com/office/officeart/2005/8/layout/list1"/>
    <dgm:cxn modelId="{5A6DE7C6-F27F-4B5A-9942-D825B44F6C26}" srcId="{706E970F-BB92-4862-B00A-073D48FE311C}" destId="{B3479D88-1A26-48B0-98AD-4D46806D7E14}" srcOrd="1" destOrd="0" parTransId="{EA19BB8F-5B7F-41F1-8168-4FA1418D3D83}" sibTransId="{B40BCA3A-612D-4FC4-80DC-97D01631D8E0}"/>
    <dgm:cxn modelId="{6612CFF4-552D-4A0F-A046-2F6CCA47D7BD}" srcId="{0C82E3F5-43A4-419A-8210-BCB4F632D252}" destId="{706E970F-BB92-4862-B00A-073D48FE311C}" srcOrd="2" destOrd="0" parTransId="{55E9A2F7-BC8E-4EB8-8C11-4B6564A94BC6}" sibTransId="{2A155DE1-4CA0-4A31-A6A8-7AEA12C2D61A}"/>
    <dgm:cxn modelId="{87FAD975-22C3-48F7-A5C8-1FD3C4CD86E6}" type="presOf" srcId="{3016CDFE-942D-4B38-9152-CBF55BE75313}" destId="{19B0CFA9-6463-4D2C-8B31-3263E5BF5A71}" srcOrd="0" destOrd="0" presId="urn:microsoft.com/office/officeart/2005/8/layout/list1"/>
    <dgm:cxn modelId="{09A59578-DB15-4F29-8F4C-7147590850C2}" srcId="{2C990FD6-8402-40CA-9C5C-7AE04DEF34FD}" destId="{DE0E35F8-72B9-4174-BD0A-EED71EF42E16}" srcOrd="1" destOrd="0" parTransId="{FBFFE867-95BF-4034-8E33-3ACEF47EAB6E}" sibTransId="{4425B041-ACBA-41E8-9576-7CFF3854CD06}"/>
    <dgm:cxn modelId="{374418F9-42DD-48F1-80CC-4276225CA011}" type="presOf" srcId="{706E970F-BB92-4862-B00A-073D48FE311C}" destId="{BBFE90DB-C21F-4A82-AE1E-1A4BDEEE90A3}" srcOrd="0" destOrd="0" presId="urn:microsoft.com/office/officeart/2005/8/layout/list1"/>
    <dgm:cxn modelId="{D10A262E-53E9-4D8B-9A36-FF0A823FA180}" type="presOf" srcId="{B3479D88-1A26-48B0-98AD-4D46806D7E14}" destId="{19B0CFA9-6463-4D2C-8B31-3263E5BF5A71}" srcOrd="0" destOrd="1" presId="urn:microsoft.com/office/officeart/2005/8/layout/list1"/>
    <dgm:cxn modelId="{659BC87F-4EFB-4911-B1C2-7BC4159F106C}" type="presOf" srcId="{F455D680-944E-49EC-96D2-B662D0D70A90}" destId="{5FF854A6-12FC-4B2B-B37C-10C0B2F252B0}" srcOrd="1" destOrd="0" presId="urn:microsoft.com/office/officeart/2005/8/layout/list1"/>
    <dgm:cxn modelId="{23F03B26-31E5-4A25-A9D9-0E48DADEB2F3}" type="presOf" srcId="{8E544ECD-A507-4BC7-803E-CC4920A382B1}" destId="{A01DCD8D-0BA5-4054-951A-C6DA7AF8AB12}" srcOrd="0" destOrd="0" presId="urn:microsoft.com/office/officeart/2005/8/layout/list1"/>
    <dgm:cxn modelId="{F20419D3-A32A-4420-A8CC-9AACA55B0561}" type="presOf" srcId="{D9D17B34-50B1-4D78-9D73-79EBE2DC0E0D}" destId="{09EA5CDB-EC92-4AE8-AC29-E67A8C1D038A}" srcOrd="0" destOrd="0" presId="urn:microsoft.com/office/officeart/2005/8/layout/list1"/>
    <dgm:cxn modelId="{CA2F52CD-B9B5-47BC-8C50-63A736DED6BB}" type="presOf" srcId="{2C990FD6-8402-40CA-9C5C-7AE04DEF34FD}" destId="{B0333742-0BBF-4118-88E3-6346FF2D7CCE}" srcOrd="1" destOrd="0" presId="urn:microsoft.com/office/officeart/2005/8/layout/list1"/>
    <dgm:cxn modelId="{1EC4BBD3-9884-472F-AB9F-9EEA8F0C58B8}" srcId="{2C990FD6-8402-40CA-9C5C-7AE04DEF34FD}" destId="{D9D17B34-50B1-4D78-9D73-79EBE2DC0E0D}" srcOrd="0" destOrd="0" parTransId="{765F8ACD-A900-45F5-AE93-99B1C6BAA7D8}" sibTransId="{D2ECEFC7-2F25-46DF-A067-749DAF64F824}"/>
    <dgm:cxn modelId="{847C56C0-EDEB-442B-A273-D5B7C9D7D1EC}" type="presOf" srcId="{149557EA-1C3A-4945-A9E9-0572515F1725}" destId="{A01DCD8D-0BA5-4054-951A-C6DA7AF8AB12}" srcOrd="0" destOrd="1" presId="urn:microsoft.com/office/officeart/2005/8/layout/list1"/>
    <dgm:cxn modelId="{6A21D7DA-1BBB-4BE8-B457-D4257E02A461}" type="presOf" srcId="{DE0E35F8-72B9-4174-BD0A-EED71EF42E16}" destId="{09EA5CDB-EC92-4AE8-AC29-E67A8C1D038A}" srcOrd="0" destOrd="1" presId="urn:microsoft.com/office/officeart/2005/8/layout/list1"/>
    <dgm:cxn modelId="{FE05EBCE-1A4D-41E0-A82F-EA72E9F09EBA}" srcId="{0C82E3F5-43A4-419A-8210-BCB4F632D252}" destId="{2C990FD6-8402-40CA-9C5C-7AE04DEF34FD}" srcOrd="1" destOrd="0" parTransId="{F4122720-311C-4F95-975B-094CAB0CD519}" sibTransId="{AAE1D7D3-CD5C-4B0E-B4FF-5B1AA3B7043D}"/>
    <dgm:cxn modelId="{43585F47-A1E3-4CB0-BE45-85885B858FB5}" srcId="{706E970F-BB92-4862-B00A-073D48FE311C}" destId="{3016CDFE-942D-4B38-9152-CBF55BE75313}" srcOrd="0" destOrd="0" parTransId="{83486FCC-19A0-4F8D-B8E5-C37F0BEFD3EE}" sibTransId="{27306238-A503-4492-ACAA-755A3221BC69}"/>
    <dgm:cxn modelId="{5FAB6BB7-73F6-43AE-99F6-C119650810A7}" srcId="{0C82E3F5-43A4-419A-8210-BCB4F632D252}" destId="{F455D680-944E-49EC-96D2-B662D0D70A90}" srcOrd="0" destOrd="0" parTransId="{1B250F25-252A-4388-AA12-10DE45DF4C5F}" sibTransId="{696AF493-9114-494B-8F9A-64A769CC43F9}"/>
    <dgm:cxn modelId="{D0E9243F-A09D-4862-827A-E3B0A8E55D10}" type="presOf" srcId="{2C990FD6-8402-40CA-9C5C-7AE04DEF34FD}" destId="{A8301308-DAED-4FCB-AAA9-F746F2207FA4}" srcOrd="0" destOrd="0" presId="urn:microsoft.com/office/officeart/2005/8/layout/list1"/>
    <dgm:cxn modelId="{90D3F201-0893-4ADD-9DD0-A94BA3B4613E}" srcId="{F455D680-944E-49EC-96D2-B662D0D70A90}" destId="{149557EA-1C3A-4945-A9E9-0572515F1725}" srcOrd="1" destOrd="0" parTransId="{2280504C-1B1C-4E8F-9AAB-95531884D9F4}" sibTransId="{971166CA-D67D-4F18-85E2-C37F0E02D3AF}"/>
    <dgm:cxn modelId="{03FA1CFC-6E00-4906-858E-55D4382775E9}" type="presOf" srcId="{706E970F-BB92-4862-B00A-073D48FE311C}" destId="{8CFF7A2D-E11D-4D13-B815-42E604F7ABDB}" srcOrd="1" destOrd="0" presId="urn:microsoft.com/office/officeart/2005/8/layout/list1"/>
    <dgm:cxn modelId="{0944EF86-6B66-41A8-A082-3C63209F4FF0}" type="presOf" srcId="{F455D680-944E-49EC-96D2-B662D0D70A90}" destId="{1CD507EB-B292-40DC-890B-5B68AA489F03}" srcOrd="0" destOrd="0" presId="urn:microsoft.com/office/officeart/2005/8/layout/list1"/>
    <dgm:cxn modelId="{09156C38-E5B9-462A-974E-5A8C9BED2BAD}" type="presParOf" srcId="{5F150ED3-F09B-4CD5-802A-61D2575672C0}" destId="{C035F3F6-191B-4C35-AB56-B032D4EC19C5}" srcOrd="0" destOrd="0" presId="urn:microsoft.com/office/officeart/2005/8/layout/list1"/>
    <dgm:cxn modelId="{F00502CF-3EA2-43CF-943B-400E2EB6A4C7}" type="presParOf" srcId="{C035F3F6-191B-4C35-AB56-B032D4EC19C5}" destId="{1CD507EB-B292-40DC-890B-5B68AA489F03}" srcOrd="0" destOrd="0" presId="urn:microsoft.com/office/officeart/2005/8/layout/list1"/>
    <dgm:cxn modelId="{3E27B02A-59F5-42B8-87FC-22A131BBE489}" type="presParOf" srcId="{C035F3F6-191B-4C35-AB56-B032D4EC19C5}" destId="{5FF854A6-12FC-4B2B-B37C-10C0B2F252B0}" srcOrd="1" destOrd="0" presId="urn:microsoft.com/office/officeart/2005/8/layout/list1"/>
    <dgm:cxn modelId="{A223CF50-6423-4D87-BBC1-B6A52A8705EC}" type="presParOf" srcId="{5F150ED3-F09B-4CD5-802A-61D2575672C0}" destId="{7C34E3B2-556D-406A-8A0E-8D83BDB1A372}" srcOrd="1" destOrd="0" presId="urn:microsoft.com/office/officeart/2005/8/layout/list1"/>
    <dgm:cxn modelId="{F9484464-6025-4217-A3AC-C993E8D196B7}" type="presParOf" srcId="{5F150ED3-F09B-4CD5-802A-61D2575672C0}" destId="{A01DCD8D-0BA5-4054-951A-C6DA7AF8AB12}" srcOrd="2" destOrd="0" presId="urn:microsoft.com/office/officeart/2005/8/layout/list1"/>
    <dgm:cxn modelId="{D84009A7-6FDD-439B-B2C4-F168B9F543E4}" type="presParOf" srcId="{5F150ED3-F09B-4CD5-802A-61D2575672C0}" destId="{2F646821-C8E6-490C-82A1-2F6E5B67EC02}" srcOrd="3" destOrd="0" presId="urn:microsoft.com/office/officeart/2005/8/layout/list1"/>
    <dgm:cxn modelId="{E28CC4AB-62A6-490C-9922-46501523B7D1}" type="presParOf" srcId="{5F150ED3-F09B-4CD5-802A-61D2575672C0}" destId="{17380B63-9749-4F58-8525-CDA4755E73BF}" srcOrd="4" destOrd="0" presId="urn:microsoft.com/office/officeart/2005/8/layout/list1"/>
    <dgm:cxn modelId="{CCBAA750-D126-4704-963A-94AD29EBA533}" type="presParOf" srcId="{17380B63-9749-4F58-8525-CDA4755E73BF}" destId="{A8301308-DAED-4FCB-AAA9-F746F2207FA4}" srcOrd="0" destOrd="0" presId="urn:microsoft.com/office/officeart/2005/8/layout/list1"/>
    <dgm:cxn modelId="{34CA2202-ED97-4677-AA67-1816E0C267D9}" type="presParOf" srcId="{17380B63-9749-4F58-8525-CDA4755E73BF}" destId="{B0333742-0BBF-4118-88E3-6346FF2D7CCE}" srcOrd="1" destOrd="0" presId="urn:microsoft.com/office/officeart/2005/8/layout/list1"/>
    <dgm:cxn modelId="{76C07919-E4C2-4147-8801-8F33E32B7EE0}" type="presParOf" srcId="{5F150ED3-F09B-4CD5-802A-61D2575672C0}" destId="{01730016-DCDB-4980-A139-B6055164754F}" srcOrd="5" destOrd="0" presId="urn:microsoft.com/office/officeart/2005/8/layout/list1"/>
    <dgm:cxn modelId="{2F9309BC-50F5-4A4E-9FFF-F73481C33CD2}" type="presParOf" srcId="{5F150ED3-F09B-4CD5-802A-61D2575672C0}" destId="{09EA5CDB-EC92-4AE8-AC29-E67A8C1D038A}" srcOrd="6" destOrd="0" presId="urn:microsoft.com/office/officeart/2005/8/layout/list1"/>
    <dgm:cxn modelId="{D8149D1E-2E39-4573-92D4-E4494CAC1C9F}" type="presParOf" srcId="{5F150ED3-F09B-4CD5-802A-61D2575672C0}" destId="{003AB412-74A6-46A4-8E5E-8C5AADB6376D}" srcOrd="7" destOrd="0" presId="urn:microsoft.com/office/officeart/2005/8/layout/list1"/>
    <dgm:cxn modelId="{301DD13A-4B34-456B-B19C-4E03764C259E}" type="presParOf" srcId="{5F150ED3-F09B-4CD5-802A-61D2575672C0}" destId="{E03B0285-8851-4F68-9098-DE7CDED149C8}" srcOrd="8" destOrd="0" presId="urn:microsoft.com/office/officeart/2005/8/layout/list1"/>
    <dgm:cxn modelId="{D14464EE-65B8-42A7-A239-BE0A4E013A3E}" type="presParOf" srcId="{E03B0285-8851-4F68-9098-DE7CDED149C8}" destId="{BBFE90DB-C21F-4A82-AE1E-1A4BDEEE90A3}" srcOrd="0" destOrd="0" presId="urn:microsoft.com/office/officeart/2005/8/layout/list1"/>
    <dgm:cxn modelId="{51176F6A-674A-4824-BFCD-4F2ED17363B9}" type="presParOf" srcId="{E03B0285-8851-4F68-9098-DE7CDED149C8}" destId="{8CFF7A2D-E11D-4D13-B815-42E604F7ABDB}" srcOrd="1" destOrd="0" presId="urn:microsoft.com/office/officeart/2005/8/layout/list1"/>
    <dgm:cxn modelId="{AB58B225-E7CC-47A8-BA45-EC9746BBC34D}" type="presParOf" srcId="{5F150ED3-F09B-4CD5-802A-61D2575672C0}" destId="{F4DD0F78-4BC1-4671-92E6-C74617AE541C}" srcOrd="9" destOrd="0" presId="urn:microsoft.com/office/officeart/2005/8/layout/list1"/>
    <dgm:cxn modelId="{C15DEACA-62FA-4A71-85C0-FBA4E24CC98D}" type="presParOf" srcId="{5F150ED3-F09B-4CD5-802A-61D2575672C0}" destId="{19B0CFA9-6463-4D2C-8B31-3263E5BF5A7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D0820C-0B51-4C76-AFCE-E701E22D5C97}">
      <dsp:nvSpPr>
        <dsp:cNvPr id="0" name=""/>
        <dsp:cNvSpPr/>
      </dsp:nvSpPr>
      <dsp:spPr>
        <a:xfrm>
          <a:off x="3341171" y="501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>
              <a:solidFill>
                <a:schemeClr val="accent2"/>
              </a:solidFill>
            </a:rPr>
            <a:t>18hs (6hs/u)</a:t>
          </a:r>
          <a:endParaRPr lang="es-AR" sz="2400" kern="1200" dirty="0">
            <a:solidFill>
              <a:schemeClr val="accent2"/>
            </a:solidFill>
          </a:endParaRPr>
        </a:p>
      </dsp:txBody>
      <dsp:txXfrm>
        <a:off x="3341171" y="501"/>
        <a:ext cx="5011756" cy="631300"/>
      </dsp:txXfrm>
    </dsp:sp>
    <dsp:sp modelId="{18CEF3B0-1479-488E-893A-9F293F89E855}">
      <dsp:nvSpPr>
        <dsp:cNvPr id="0" name=""/>
        <dsp:cNvSpPr/>
      </dsp:nvSpPr>
      <dsp:spPr>
        <a:xfrm>
          <a:off x="0" y="0"/>
          <a:ext cx="3341171" cy="631300"/>
        </a:xfrm>
        <a:prstGeom prst="roundRect">
          <a:avLst/>
        </a:prstGeom>
        <a:solidFill>
          <a:schemeClr val="accent2"/>
        </a:solidFill>
        <a:ln w="55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Feriado</a:t>
          </a:r>
          <a:endParaRPr lang="es-AR" sz="1500" kern="1200" dirty="0"/>
        </a:p>
      </dsp:txBody>
      <dsp:txXfrm>
        <a:off x="0" y="0"/>
        <a:ext cx="3341171" cy="631300"/>
      </dsp:txXfrm>
    </dsp:sp>
    <dsp:sp modelId="{2C8E464C-56FA-4B03-8297-0E62EFDE4FF0}">
      <dsp:nvSpPr>
        <dsp:cNvPr id="0" name=""/>
        <dsp:cNvSpPr/>
      </dsp:nvSpPr>
      <dsp:spPr>
        <a:xfrm>
          <a:off x="3341171" y="694931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>
              <a:solidFill>
                <a:schemeClr val="accent2"/>
              </a:solidFill>
            </a:rPr>
            <a:t>54hs</a:t>
          </a:r>
          <a:endParaRPr lang="es-AR" sz="2400" kern="1200" dirty="0">
            <a:solidFill>
              <a:schemeClr val="accent2"/>
            </a:solidFill>
          </a:endParaRPr>
        </a:p>
      </dsp:txBody>
      <dsp:txXfrm>
        <a:off x="3341171" y="694931"/>
        <a:ext cx="5011756" cy="631300"/>
      </dsp:txXfrm>
    </dsp:sp>
    <dsp:sp modelId="{45618550-98CB-40B1-8CB8-2AFA3A236509}">
      <dsp:nvSpPr>
        <dsp:cNvPr id="0" name=""/>
        <dsp:cNvSpPr/>
      </dsp:nvSpPr>
      <dsp:spPr>
        <a:xfrm>
          <a:off x="0" y="694931"/>
          <a:ext cx="3341171" cy="631300"/>
        </a:xfrm>
        <a:prstGeom prst="roundRect">
          <a:avLst/>
        </a:prstGeom>
        <a:solidFill>
          <a:schemeClr val="accent2"/>
        </a:solidFill>
        <a:ln w="55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>
              <a:solidFill>
                <a:schemeClr val="bg1"/>
              </a:solidFill>
            </a:rPr>
            <a:t>Un recurso menos</a:t>
          </a:r>
          <a:endParaRPr lang="es-AR" sz="1500" kern="1200" dirty="0">
            <a:solidFill>
              <a:schemeClr val="bg1"/>
            </a:solidFill>
          </a:endParaRPr>
        </a:p>
      </dsp:txBody>
      <dsp:txXfrm>
        <a:off x="0" y="694931"/>
        <a:ext cx="3341171" cy="631300"/>
      </dsp:txXfrm>
    </dsp:sp>
    <dsp:sp modelId="{82EEE36B-C2B3-40E7-9593-02452A95AF48}">
      <dsp:nvSpPr>
        <dsp:cNvPr id="0" name=""/>
        <dsp:cNvSpPr/>
      </dsp:nvSpPr>
      <dsp:spPr>
        <a:xfrm>
          <a:off x="3341171" y="1389362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>
              <a:solidFill>
                <a:schemeClr val="tx1"/>
              </a:solidFill>
            </a:rPr>
            <a:t>12hs (4hs/u)</a:t>
          </a:r>
          <a:endParaRPr lang="es-AR" sz="2400" kern="1200" dirty="0">
            <a:solidFill>
              <a:schemeClr val="tx1"/>
            </a:solidFill>
          </a:endParaRPr>
        </a:p>
      </dsp:txBody>
      <dsp:txXfrm>
        <a:off x="3341171" y="1389362"/>
        <a:ext cx="5011756" cy="631300"/>
      </dsp:txXfrm>
    </dsp:sp>
    <dsp:sp modelId="{F6339A4B-1635-484B-9F18-E5667D8F7119}">
      <dsp:nvSpPr>
        <dsp:cNvPr id="0" name=""/>
        <dsp:cNvSpPr/>
      </dsp:nvSpPr>
      <dsp:spPr>
        <a:xfrm>
          <a:off x="0" y="1389362"/>
          <a:ext cx="3341171" cy="63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>
              <a:solidFill>
                <a:schemeClr val="bg1"/>
              </a:solidFill>
            </a:rPr>
            <a:t>Avance: Asignación de recursos</a:t>
          </a:r>
          <a:endParaRPr lang="es-AR" sz="1500" kern="1200" dirty="0">
            <a:solidFill>
              <a:schemeClr val="bg1"/>
            </a:solidFill>
          </a:endParaRPr>
        </a:p>
      </dsp:txBody>
      <dsp:txXfrm>
        <a:off x="0" y="1389362"/>
        <a:ext cx="3341171" cy="631300"/>
      </dsp:txXfrm>
    </dsp:sp>
    <dsp:sp modelId="{3FA5DC52-35E9-4422-8EC8-BE809A15C7FE}">
      <dsp:nvSpPr>
        <dsp:cNvPr id="0" name=""/>
        <dsp:cNvSpPr/>
      </dsp:nvSpPr>
      <dsp:spPr>
        <a:xfrm>
          <a:off x="3341171" y="2083793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>
              <a:solidFill>
                <a:schemeClr val="tx1"/>
              </a:solidFill>
            </a:rPr>
            <a:t>6hs (2hs/u)</a:t>
          </a:r>
          <a:endParaRPr lang="es-AR" sz="2400" kern="1200" dirty="0">
            <a:solidFill>
              <a:schemeClr val="tx1"/>
            </a:solidFill>
          </a:endParaRPr>
        </a:p>
      </dsp:txBody>
      <dsp:txXfrm>
        <a:off x="3341171" y="2083793"/>
        <a:ext cx="5011756" cy="631300"/>
      </dsp:txXfrm>
    </dsp:sp>
    <dsp:sp modelId="{3805BAAC-6116-481C-8704-9D27C2C5DA30}">
      <dsp:nvSpPr>
        <dsp:cNvPr id="0" name=""/>
        <dsp:cNvSpPr/>
      </dsp:nvSpPr>
      <dsp:spPr>
        <a:xfrm>
          <a:off x="0" y="2083793"/>
          <a:ext cx="3341171" cy="63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>
              <a:solidFill>
                <a:schemeClr val="bg1"/>
              </a:solidFill>
            </a:rPr>
            <a:t>Avance: Capacitación</a:t>
          </a:r>
          <a:endParaRPr lang="es-AR" sz="1500" kern="1200" dirty="0">
            <a:solidFill>
              <a:schemeClr val="bg1"/>
            </a:solidFill>
          </a:endParaRPr>
        </a:p>
      </dsp:txBody>
      <dsp:txXfrm>
        <a:off x="0" y="2083793"/>
        <a:ext cx="3341171" cy="631300"/>
      </dsp:txXfrm>
    </dsp:sp>
    <dsp:sp modelId="{1B54070E-A9C9-4B7F-8500-330C7B430E80}">
      <dsp:nvSpPr>
        <dsp:cNvPr id="0" name=""/>
        <dsp:cNvSpPr/>
      </dsp:nvSpPr>
      <dsp:spPr>
        <a:xfrm>
          <a:off x="3341171" y="2778223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/>
            <a:t>48hs</a:t>
          </a:r>
          <a:endParaRPr lang="es-AR" sz="2400" kern="1200" dirty="0"/>
        </a:p>
      </dsp:txBody>
      <dsp:txXfrm>
        <a:off x="3341171" y="2778223"/>
        <a:ext cx="5011756" cy="631300"/>
      </dsp:txXfrm>
    </dsp:sp>
    <dsp:sp modelId="{4ED84313-6B7B-47C0-B357-222CA800FE0F}">
      <dsp:nvSpPr>
        <dsp:cNvPr id="0" name=""/>
        <dsp:cNvSpPr/>
      </dsp:nvSpPr>
      <dsp:spPr>
        <a:xfrm>
          <a:off x="0" y="2778223"/>
          <a:ext cx="3341171" cy="631300"/>
        </a:xfrm>
        <a:prstGeom prst="roundRect">
          <a:avLst/>
        </a:prstGeom>
        <a:solidFill>
          <a:schemeClr val="accent3"/>
        </a:solidFill>
        <a:ln w="55000" cap="flat" cmpd="thickThin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Remoción: UI </a:t>
          </a:r>
          <a:r>
            <a:rPr lang="es-AR" sz="1500" kern="1200" dirty="0" err="1" smtClean="0"/>
            <a:t>Improvements</a:t>
          </a:r>
          <a:endParaRPr lang="es-AR" sz="1500" kern="1200" dirty="0"/>
        </a:p>
      </dsp:txBody>
      <dsp:txXfrm>
        <a:off x="0" y="2778223"/>
        <a:ext cx="3341171" cy="631300"/>
      </dsp:txXfrm>
    </dsp:sp>
    <dsp:sp modelId="{228AFEEC-9107-4651-8998-BB04FEC2709A}">
      <dsp:nvSpPr>
        <dsp:cNvPr id="0" name=""/>
        <dsp:cNvSpPr/>
      </dsp:nvSpPr>
      <dsp:spPr>
        <a:xfrm>
          <a:off x="3341171" y="3472654"/>
          <a:ext cx="5011756" cy="6313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/>
            <a:t>6hs</a:t>
          </a:r>
          <a:endParaRPr lang="es-AR" sz="2400" kern="1200" dirty="0"/>
        </a:p>
      </dsp:txBody>
      <dsp:txXfrm>
        <a:off x="3341171" y="3472654"/>
        <a:ext cx="5011756" cy="631300"/>
      </dsp:txXfrm>
    </dsp:sp>
    <dsp:sp modelId="{902E080D-9D44-4041-A4C3-55CCB5172E9A}">
      <dsp:nvSpPr>
        <dsp:cNvPr id="0" name=""/>
        <dsp:cNvSpPr/>
      </dsp:nvSpPr>
      <dsp:spPr>
        <a:xfrm>
          <a:off x="0" y="3472654"/>
          <a:ext cx="3341171" cy="631300"/>
        </a:xfrm>
        <a:prstGeom prst="roundRect">
          <a:avLst/>
        </a:prstGeom>
        <a:solidFill>
          <a:schemeClr val="accent3"/>
        </a:solidFill>
        <a:ln w="55000" cap="flat" cmpd="thickThin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Remoción: </a:t>
          </a:r>
          <a:r>
            <a:rPr lang="es-AR" sz="1500" kern="1200" dirty="0" err="1" smtClean="0"/>
            <a:t>Terms</a:t>
          </a:r>
          <a:r>
            <a:rPr lang="es-AR" sz="1500" kern="1200" dirty="0" smtClean="0"/>
            <a:t> And </a:t>
          </a:r>
          <a:r>
            <a:rPr lang="es-AR" sz="1500" kern="1200" dirty="0" err="1" smtClean="0"/>
            <a:t>Conditions</a:t>
          </a:r>
          <a:endParaRPr lang="es-AR" sz="1500" kern="1200" dirty="0"/>
        </a:p>
      </dsp:txBody>
      <dsp:txXfrm>
        <a:off x="0" y="3472654"/>
        <a:ext cx="3341171" cy="6313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F0542D-B37E-4B29-B13A-18B82F3E6511}">
      <dsp:nvSpPr>
        <dsp:cNvPr id="0" name=""/>
        <dsp:cNvSpPr/>
      </dsp:nvSpPr>
      <dsp:spPr>
        <a:xfrm>
          <a:off x="0" y="12699"/>
          <a:ext cx="8229600" cy="723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Nombres Genéricos</a:t>
          </a:r>
          <a:endParaRPr lang="es-AR" sz="2500" kern="1200" dirty="0"/>
        </a:p>
      </dsp:txBody>
      <dsp:txXfrm>
        <a:off x="0" y="12699"/>
        <a:ext cx="8229600" cy="723937"/>
      </dsp:txXfrm>
    </dsp:sp>
    <dsp:sp modelId="{F32D7C0F-CE7F-4534-9102-1D40E4EEE30E}">
      <dsp:nvSpPr>
        <dsp:cNvPr id="0" name=""/>
        <dsp:cNvSpPr/>
      </dsp:nvSpPr>
      <dsp:spPr>
        <a:xfrm>
          <a:off x="0" y="736637"/>
          <a:ext cx="8229600" cy="7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Se reemplazarán de acuerdo a la asignación de tareas a realizarse durante la </a:t>
          </a:r>
          <a:r>
            <a:rPr lang="es-AR" sz="2000" kern="1200" dirty="0" err="1" smtClean="0"/>
            <a:t>Planning</a:t>
          </a:r>
          <a:r>
            <a:rPr lang="es-AR" sz="2000" kern="1200" dirty="0" smtClean="0"/>
            <a:t> Meeting del 5/9.</a:t>
          </a:r>
          <a:endParaRPr lang="es-AR" sz="2000" kern="1200" dirty="0"/>
        </a:p>
      </dsp:txBody>
      <dsp:txXfrm>
        <a:off x="0" y="736637"/>
        <a:ext cx="8229600" cy="776250"/>
      </dsp:txXfrm>
    </dsp:sp>
    <dsp:sp modelId="{4C29AA5B-D170-4A26-BE5B-0A4574566FE2}">
      <dsp:nvSpPr>
        <dsp:cNvPr id="0" name=""/>
        <dsp:cNvSpPr/>
      </dsp:nvSpPr>
      <dsp:spPr>
        <a:xfrm>
          <a:off x="0" y="1512887"/>
          <a:ext cx="8229600" cy="723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Casos de Prueba</a:t>
          </a:r>
          <a:endParaRPr lang="es-AR" sz="2500" kern="1200" dirty="0"/>
        </a:p>
      </dsp:txBody>
      <dsp:txXfrm>
        <a:off x="0" y="1512887"/>
        <a:ext cx="8229600" cy="723937"/>
      </dsp:txXfrm>
    </dsp:sp>
    <dsp:sp modelId="{326630E1-F4D6-4BE6-A627-B7A493D7F8B5}">
      <dsp:nvSpPr>
        <dsp:cNvPr id="0" name=""/>
        <dsp:cNvSpPr/>
      </dsp:nvSpPr>
      <dsp:spPr>
        <a:xfrm>
          <a:off x="0" y="2236824"/>
          <a:ext cx="8229600" cy="7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Contemplados en la tarea ‘</a:t>
          </a:r>
          <a:r>
            <a:rPr lang="es-AR" sz="2000" kern="1200" dirty="0" err="1" smtClean="0"/>
            <a:t>Testing</a:t>
          </a:r>
          <a:r>
            <a:rPr lang="es-AR" sz="2000" kern="1200" dirty="0" smtClean="0"/>
            <a:t>’, a cargo del equipo de </a:t>
          </a:r>
          <a:r>
            <a:rPr lang="es-AR" sz="2000" kern="1200" dirty="0" err="1" smtClean="0"/>
            <a:t>managment</a:t>
          </a:r>
          <a:r>
            <a:rPr lang="es-AR" sz="2000" kern="1200" dirty="0" smtClean="0"/>
            <a:t>.</a:t>
          </a:r>
          <a:endParaRPr lang="es-AR" sz="2000" kern="1200" dirty="0"/>
        </a:p>
      </dsp:txBody>
      <dsp:txXfrm>
        <a:off x="0" y="2236824"/>
        <a:ext cx="8229600" cy="776250"/>
      </dsp:txXfrm>
    </dsp:sp>
    <dsp:sp modelId="{E1B2C55E-2D89-486B-B70F-924A86A4911A}">
      <dsp:nvSpPr>
        <dsp:cNvPr id="0" name=""/>
        <dsp:cNvSpPr/>
      </dsp:nvSpPr>
      <dsp:spPr>
        <a:xfrm>
          <a:off x="0" y="3013074"/>
          <a:ext cx="8229600" cy="723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Nuevos requerimientos</a:t>
          </a:r>
        </a:p>
      </dsp:txBody>
      <dsp:txXfrm>
        <a:off x="0" y="3013074"/>
        <a:ext cx="8229600" cy="723937"/>
      </dsp:txXfrm>
    </dsp:sp>
    <dsp:sp modelId="{A6588B16-A3E2-4BD4-9330-E3B6C5F38850}">
      <dsp:nvSpPr>
        <dsp:cNvPr id="0" name=""/>
        <dsp:cNvSpPr/>
      </dsp:nvSpPr>
      <dsp:spPr>
        <a:xfrm>
          <a:off x="0" y="3737012"/>
          <a:ext cx="8229600" cy="77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No se cuenta con los recursos necesarios para agregar nuevos requerimientos.</a:t>
          </a:r>
        </a:p>
      </dsp:txBody>
      <dsp:txXfrm>
        <a:off x="0" y="3737012"/>
        <a:ext cx="8229600" cy="7762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1DCD8D-0BA5-4054-951A-C6DA7AF8AB12}">
      <dsp:nvSpPr>
        <dsp:cNvPr id="0" name=""/>
        <dsp:cNvSpPr/>
      </dsp:nvSpPr>
      <dsp:spPr>
        <a:xfrm>
          <a:off x="0" y="1046793"/>
          <a:ext cx="822960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Mitigación: Advertir a los programadores que la configuración del nuevo ambiente deberá ser realizada en horario extracurricular.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Contingencia: Un miembro del equipo de </a:t>
          </a:r>
          <a:r>
            <a:rPr lang="es-AR" sz="1400" kern="1200" dirty="0" err="1" smtClean="0"/>
            <a:t>managment</a:t>
          </a:r>
          <a:r>
            <a:rPr lang="es-AR" sz="1400" kern="1200" dirty="0" smtClean="0"/>
            <a:t> deberá ayudar en el </a:t>
          </a:r>
          <a:r>
            <a:rPr lang="es-AR" sz="1400" kern="1200" dirty="0" err="1" smtClean="0"/>
            <a:t>setup</a:t>
          </a:r>
          <a:r>
            <a:rPr lang="es-AR" sz="1400" kern="1200" dirty="0" smtClean="0"/>
            <a:t>.</a:t>
          </a:r>
          <a:endParaRPr lang="es-AR" sz="1400" kern="1200" dirty="0"/>
        </a:p>
      </dsp:txBody>
      <dsp:txXfrm>
        <a:off x="0" y="1046793"/>
        <a:ext cx="8229600" cy="1455299"/>
      </dsp:txXfrm>
    </dsp:sp>
    <dsp:sp modelId="{5FF854A6-12FC-4B2B-B37C-10C0B2F252B0}">
      <dsp:nvSpPr>
        <dsp:cNvPr id="0" name=""/>
        <dsp:cNvSpPr/>
      </dsp:nvSpPr>
      <dsp:spPr>
        <a:xfrm>
          <a:off x="411480" y="840153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Los programadores cambian de desktop a laptop</a:t>
          </a:r>
          <a:endParaRPr lang="es-AR" sz="1400" kern="1200" dirty="0"/>
        </a:p>
      </dsp:txBody>
      <dsp:txXfrm>
        <a:off x="411480" y="840153"/>
        <a:ext cx="5760720" cy="413280"/>
      </dsp:txXfrm>
    </dsp:sp>
    <dsp:sp modelId="{09EA5CDB-EC92-4AE8-AC29-E67A8C1D038A}">
      <dsp:nvSpPr>
        <dsp:cNvPr id="0" name=""/>
        <dsp:cNvSpPr/>
      </dsp:nvSpPr>
      <dsp:spPr>
        <a:xfrm>
          <a:off x="0" y="2784333"/>
          <a:ext cx="82296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Mitigación: Se hará un </a:t>
          </a:r>
          <a:r>
            <a:rPr lang="es-AR" sz="1400" kern="1200" dirty="0" err="1" smtClean="0"/>
            <a:t>commit</a:t>
          </a:r>
          <a:r>
            <a:rPr lang="es-AR" sz="1400" kern="1200" dirty="0" smtClean="0"/>
            <a:t> junto a ellos durante la capacitación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Contingencia: Los miembros del equipo de </a:t>
          </a:r>
          <a:r>
            <a:rPr lang="es-AR" sz="1400" kern="1200" dirty="0" err="1" smtClean="0"/>
            <a:t>managment</a:t>
          </a:r>
          <a:r>
            <a:rPr lang="es-AR" sz="1400" kern="1200" dirty="0" smtClean="0"/>
            <a:t> ayudarán a solucionar las dificultades.</a:t>
          </a:r>
        </a:p>
      </dsp:txBody>
      <dsp:txXfrm>
        <a:off x="0" y="2784333"/>
        <a:ext cx="8229600" cy="1190700"/>
      </dsp:txXfrm>
    </dsp:sp>
    <dsp:sp modelId="{B0333742-0BBF-4118-88E3-6346FF2D7CCE}">
      <dsp:nvSpPr>
        <dsp:cNvPr id="0" name=""/>
        <dsp:cNvSpPr/>
      </dsp:nvSpPr>
      <dsp:spPr>
        <a:xfrm>
          <a:off x="411480" y="2577693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Los programadores tienen dificultades para hacer </a:t>
          </a:r>
          <a:r>
            <a:rPr lang="es-AR" sz="1400" kern="1200" dirty="0" err="1" smtClean="0"/>
            <a:t>commit</a:t>
          </a:r>
          <a:endParaRPr lang="es-AR" sz="1400" kern="1200" dirty="0" smtClean="0"/>
        </a:p>
      </dsp:txBody>
      <dsp:txXfrm>
        <a:off x="411480" y="2577693"/>
        <a:ext cx="5760720" cy="413280"/>
      </dsp:txXfrm>
    </dsp:sp>
    <dsp:sp modelId="{19B0CFA9-6463-4D2C-8B31-3263E5BF5A71}">
      <dsp:nvSpPr>
        <dsp:cNvPr id="0" name=""/>
        <dsp:cNvSpPr/>
      </dsp:nvSpPr>
      <dsp:spPr>
        <a:xfrm>
          <a:off x="0" y="4257274"/>
          <a:ext cx="822960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Mitigación: Los miembros del equipo de </a:t>
          </a:r>
          <a:r>
            <a:rPr lang="es-AR" sz="1400" kern="1200" dirty="0" err="1" smtClean="0"/>
            <a:t>managment</a:t>
          </a:r>
          <a:r>
            <a:rPr lang="es-AR" sz="1400" kern="1200" dirty="0" smtClean="0"/>
            <a:t> alternaran sus horarios entre 16 a 20 y 18 a 22.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Contingencia: Los programadores deberán completar sus tareas en horario extracurricular.</a:t>
          </a:r>
          <a:endParaRPr lang="es-AR" sz="1400" kern="1200" dirty="0"/>
        </a:p>
      </dsp:txBody>
      <dsp:txXfrm>
        <a:off x="0" y="4257274"/>
        <a:ext cx="8229600" cy="1455299"/>
      </dsp:txXfrm>
    </dsp:sp>
    <dsp:sp modelId="{8CFF7A2D-E11D-4D13-B815-42E604F7ABDB}">
      <dsp:nvSpPr>
        <dsp:cNvPr id="0" name=""/>
        <dsp:cNvSpPr/>
      </dsp:nvSpPr>
      <dsp:spPr>
        <a:xfrm>
          <a:off x="411480" y="4050634"/>
          <a:ext cx="57607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Los programadores se retiran antes de terminar su horario</a:t>
          </a:r>
          <a:endParaRPr lang="es-AR" sz="1400" kern="1200" dirty="0"/>
        </a:p>
      </dsp:txBody>
      <dsp:txXfrm>
        <a:off x="411480" y="4050634"/>
        <a:ext cx="5760720" cy="41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05/09/2011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qnet-ua2011/issues/li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rumy.com/Qn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Qnet</a:t>
            </a:r>
            <a:r>
              <a:rPr lang="es-AR" dirty="0" smtClean="0"/>
              <a:t> Project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Executive</a:t>
            </a:r>
            <a:r>
              <a:rPr lang="es-AR" dirty="0" smtClean="0"/>
              <a:t> </a:t>
            </a:r>
            <a:r>
              <a:rPr lang="es-AR" dirty="0" err="1" smtClean="0"/>
              <a:t>Managment</a:t>
            </a:r>
            <a:r>
              <a:rPr lang="es-AR" dirty="0" smtClean="0"/>
              <a:t> </a:t>
            </a:r>
            <a:r>
              <a:rPr lang="es-AR" dirty="0" err="1" smtClean="0"/>
              <a:t>Summary</a:t>
            </a:r>
            <a:endParaRPr lang="es-AR" dirty="0" smtClean="0"/>
          </a:p>
          <a:p>
            <a:r>
              <a:rPr lang="es-AR" dirty="0" smtClean="0"/>
              <a:t>29/8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Google </a:t>
            </a:r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Issues</a:t>
            </a:r>
            <a:endParaRPr lang="es-AR" dirty="0" smtClean="0"/>
          </a:p>
          <a:p>
            <a:endParaRPr lang="es-AR" dirty="0" smtClean="0">
              <a:hlinkClick r:id="rId2"/>
            </a:endParaRPr>
          </a:p>
          <a:p>
            <a:r>
              <a:rPr lang="es-AR" dirty="0" smtClean="0">
                <a:hlinkClick r:id="rId2"/>
              </a:rPr>
              <a:t>http://code.google.com/p/qnet-ua2011/issues/list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Herramienta de Gestión de Fallas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Más Información…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564904"/>
            <a:ext cx="2095959" cy="154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4400" dirty="0" smtClean="0"/>
              <a:t>Actualización del Project</a:t>
            </a:r>
          </a:p>
          <a:p>
            <a:endParaRPr lang="es-AR" sz="3600" dirty="0" smtClean="0"/>
          </a:p>
          <a:p>
            <a:r>
              <a:rPr lang="es-AR" sz="3600" dirty="0" smtClean="0"/>
              <a:t>Avance de las Tareas</a:t>
            </a:r>
          </a:p>
          <a:p>
            <a:r>
              <a:rPr lang="es-AR" sz="3600" dirty="0" smtClean="0"/>
              <a:t>Detección de Riesgos</a:t>
            </a:r>
          </a:p>
          <a:p>
            <a:endParaRPr lang="es-AR" dirty="0" smtClean="0"/>
          </a:p>
          <a:p>
            <a:r>
              <a:rPr lang="es-AR" dirty="0" smtClean="0"/>
              <a:t>Sprint </a:t>
            </a:r>
            <a:r>
              <a:rPr lang="es-AR" dirty="0" err="1" smtClean="0"/>
              <a:t>Backlog</a:t>
            </a:r>
            <a:endParaRPr lang="es-AR" dirty="0" smtClean="0"/>
          </a:p>
          <a:p>
            <a:r>
              <a:rPr lang="es-AR" dirty="0" smtClean="0"/>
              <a:t>Definición de ‘Done’</a:t>
            </a:r>
          </a:p>
          <a:p>
            <a:r>
              <a:rPr lang="es-AR" dirty="0" smtClean="0"/>
              <a:t>Herramienta de Gestión de Fallas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Índice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Análisis de Impacto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Actualización del Project</a:t>
            </a:r>
            <a:endParaRPr lang="es-AR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67544" y="2060848"/>
          <a:ext cx="835292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CEF3B0-1479-488E-893A-9F293F89E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8CEF3B0-1479-488E-893A-9F293F89E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D0820C-0B51-4C76-AFCE-E701E22D5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6D0820C-0B51-4C76-AFCE-E701E22D5C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618550-98CB-40B1-8CB8-2AFA3A236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5618550-98CB-40B1-8CB8-2AFA3A2365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8E464C-56FA-4B03-8297-0E62EFDE4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C8E464C-56FA-4B03-8297-0E62EFDE4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339A4B-1635-484B-9F18-E5667D8F7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6339A4B-1635-484B-9F18-E5667D8F71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EEE36B-C2B3-40E7-9593-02452A95A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82EEE36B-C2B3-40E7-9593-02452A95AF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05BAAC-6116-481C-8704-9D27C2C5D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3805BAAC-6116-481C-8704-9D27C2C5DA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A5DC52-35E9-4422-8EC8-BE809A15C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3FA5DC52-35E9-4422-8EC8-BE809A15C7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D84313-6B7B-47C0-B357-222CA800F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4ED84313-6B7B-47C0-B357-222CA800FE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54070E-A9C9-4B7F-8500-330C7B430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1B54070E-A9C9-4B7F-8500-330C7B430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2E080D-9D44-4041-A4C3-55CCB5172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902E080D-9D44-4041-A4C3-55CCB5172E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8AFEEC-9107-4651-8998-BB04FEC27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228AFEEC-9107-4651-8998-BB04FEC270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Actualización del Project (cont.)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480720" cy="514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Actualización del Project (cont.)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F0542D-B37E-4B29-B13A-18B82F3E65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53F0542D-B37E-4B29-B13A-18B82F3E65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2D7C0F-CE7F-4534-9102-1D40E4EE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F32D7C0F-CE7F-4534-9102-1D40E4EEE3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29AA5B-D170-4A26-BE5B-0A4574566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4C29AA5B-D170-4A26-BE5B-0A4574566F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6630E1-F4D6-4BE6-A627-B7A493D7F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326630E1-F4D6-4BE6-A627-B7A493D7F8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B2C55E-2D89-486B-B70F-924A86A49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E1B2C55E-2D89-486B-B70F-924A86A49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588B16-A3E2-4BD4-9330-E3B6C5F38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A6588B16-A3E2-4BD4-9330-E3B6C5F388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70579"/>
          </a:xfrm>
        </p:spPr>
        <p:txBody>
          <a:bodyPr>
            <a:normAutofit/>
          </a:bodyPr>
          <a:lstStyle/>
          <a:p>
            <a:r>
              <a:rPr lang="es-AR" dirty="0" smtClean="0"/>
              <a:t>Tareas de Programación: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Tareas de </a:t>
            </a:r>
            <a:r>
              <a:rPr lang="es-AR" dirty="0" err="1" smtClean="0"/>
              <a:t>Managment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IT </a:t>
            </a:r>
            <a:r>
              <a:rPr lang="es-AR" dirty="0" err="1" smtClean="0"/>
              <a:t>Support</a:t>
            </a:r>
            <a:r>
              <a:rPr lang="es-AR" dirty="0" smtClean="0"/>
              <a:t>				60%</a:t>
            </a:r>
          </a:p>
          <a:p>
            <a:pPr lvl="1"/>
            <a:r>
              <a:rPr lang="es-AR" dirty="0" smtClean="0"/>
              <a:t>Project Status Tracking		31%</a:t>
            </a:r>
          </a:p>
          <a:p>
            <a:pPr lvl="1"/>
            <a:r>
              <a:rPr lang="es-AR" dirty="0" smtClean="0"/>
              <a:t>Project </a:t>
            </a:r>
            <a:r>
              <a:rPr lang="es-AR" dirty="0" err="1" smtClean="0"/>
              <a:t>Managment</a:t>
            </a:r>
            <a:r>
              <a:rPr lang="es-AR" dirty="0" smtClean="0"/>
              <a:t>			15%</a:t>
            </a:r>
          </a:p>
          <a:p>
            <a:pPr lvl="1"/>
            <a:r>
              <a:rPr lang="es-AR" sz="1600" dirty="0" smtClean="0"/>
              <a:t>Reserva Manager				0%</a:t>
            </a:r>
          </a:p>
          <a:p>
            <a:pPr lvl="1"/>
            <a:r>
              <a:rPr lang="es-AR" sz="1600" dirty="0" err="1" smtClean="0"/>
              <a:t>Testing</a:t>
            </a:r>
            <a:r>
              <a:rPr lang="es-AR" sz="1600" dirty="0" smtClean="0"/>
              <a:t>					0%</a:t>
            </a:r>
          </a:p>
          <a:p>
            <a:pPr lvl="1"/>
            <a:r>
              <a:rPr lang="es-AR" sz="1600" dirty="0" err="1" smtClean="0"/>
              <a:t>Team</a:t>
            </a:r>
            <a:r>
              <a:rPr lang="es-AR" sz="1600" dirty="0" smtClean="0"/>
              <a:t> Meeting </a:t>
            </a:r>
            <a:r>
              <a:rPr lang="es-AR" sz="1600" dirty="0" err="1" smtClean="0"/>
              <a:t>Planning</a:t>
            </a:r>
            <a:r>
              <a:rPr lang="es-AR" sz="1600" dirty="0" smtClean="0"/>
              <a:t>			0%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Avance de Tareas</a:t>
            </a:r>
            <a:endParaRPr lang="es-A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00808"/>
            <a:ext cx="886707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Detección de Riesgos</a:t>
            </a:r>
            <a:endParaRPr lang="es-A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3528" y="548680"/>
          <a:ext cx="8229600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hlinkClick r:id="rId2"/>
              </a:rPr>
              <a:t>http://scrumy.com/Qnet</a:t>
            </a:r>
            <a:endParaRPr lang="es-AR" dirty="0" smtClean="0"/>
          </a:p>
          <a:p>
            <a:pPr>
              <a:buNone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175" y="2060848"/>
            <a:ext cx="69818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/>
          </a:bodyPr>
          <a:lstStyle/>
          <a:p>
            <a:r>
              <a:rPr lang="es-AR" dirty="0" smtClean="0"/>
              <a:t>Un </a:t>
            </a:r>
            <a:r>
              <a:rPr lang="es-AR" dirty="0" err="1" smtClean="0"/>
              <a:t>story</a:t>
            </a:r>
            <a:r>
              <a:rPr lang="es-AR" dirty="0" smtClean="0"/>
              <a:t> en estado ‘</a:t>
            </a:r>
            <a:r>
              <a:rPr lang="es-AR" dirty="0" err="1" smtClean="0"/>
              <a:t>Verify</a:t>
            </a:r>
            <a:r>
              <a:rPr lang="es-AR" dirty="0" smtClean="0"/>
              <a:t>’ podrá ser pasada a ‘Done’ dadas las siguientes condiciones:</a:t>
            </a:r>
            <a:br>
              <a:rPr lang="es-AR" dirty="0" smtClean="0"/>
            </a:br>
            <a:endParaRPr lang="es-AR" dirty="0" smtClean="0"/>
          </a:p>
          <a:p>
            <a:pPr lvl="1"/>
            <a:r>
              <a:rPr lang="es-AR" dirty="0" smtClean="0"/>
              <a:t>Código Completado</a:t>
            </a:r>
          </a:p>
          <a:p>
            <a:pPr lvl="1"/>
            <a:r>
              <a:rPr lang="es-AR" dirty="0" err="1" smtClean="0"/>
              <a:t>Tests</a:t>
            </a:r>
            <a:r>
              <a:rPr lang="es-AR" smtClean="0"/>
              <a:t> Completados</a:t>
            </a:r>
            <a:endParaRPr lang="es-AR" dirty="0" smtClean="0"/>
          </a:p>
          <a:p>
            <a:pPr lvl="1"/>
            <a:r>
              <a:rPr lang="es-AR" dirty="0" smtClean="0"/>
              <a:t>Aprobación satisfactoria del </a:t>
            </a:r>
            <a:r>
              <a:rPr lang="es-AR" dirty="0" err="1" smtClean="0"/>
              <a:t>Scrum</a:t>
            </a:r>
            <a:r>
              <a:rPr lang="es-AR" dirty="0" smtClean="0"/>
              <a:t> </a:t>
            </a:r>
            <a:r>
              <a:rPr lang="es-AR" dirty="0" err="1" smtClean="0"/>
              <a:t>Master</a:t>
            </a:r>
            <a:r>
              <a:rPr lang="es-AR" dirty="0" smtClean="0"/>
              <a:t> o persona delegada por este.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r>
              <a:rPr lang="es-AR" dirty="0" smtClean="0"/>
              <a:t>Esta definición se comunicará verbalmente a los programadores.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Definición de ‘Done’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270</TotalTime>
  <Words>307</Words>
  <Application>Microsoft Office PowerPoint</Application>
  <PresentationFormat>Presentación en pantalla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Concourse</vt:lpstr>
      <vt:lpstr>Qnet Project</vt:lpstr>
      <vt:lpstr>Índice</vt:lpstr>
      <vt:lpstr>Actualización del Project</vt:lpstr>
      <vt:lpstr>Actualización del Project (cont.)</vt:lpstr>
      <vt:lpstr>Actualización del Project (cont.)</vt:lpstr>
      <vt:lpstr>Avance de Tareas</vt:lpstr>
      <vt:lpstr>Detección de Riesgos</vt:lpstr>
      <vt:lpstr>Sprint Backlog</vt:lpstr>
      <vt:lpstr>Definición de ‘Done’</vt:lpstr>
      <vt:lpstr>Herramienta de Gestión de Fallas</vt:lpstr>
      <vt:lpstr>Más Información…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QNet</dc:title>
  <dc:creator>Daniel</dc:creator>
  <cp:lastModifiedBy>Mariano</cp:lastModifiedBy>
  <cp:revision>23</cp:revision>
  <dcterms:created xsi:type="dcterms:W3CDTF">2011-08-28T20:07:26Z</dcterms:created>
  <dcterms:modified xsi:type="dcterms:W3CDTF">2011-09-05T12:18:10Z</dcterms:modified>
</cp:coreProperties>
</file>