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4" r:id="rId3"/>
    <p:sldId id="273" r:id="rId4"/>
    <p:sldId id="274" r:id="rId5"/>
    <p:sldId id="258" r:id="rId6"/>
    <p:sldId id="276" r:id="rId7"/>
    <p:sldId id="277" r:id="rId8"/>
    <p:sldId id="278" r:id="rId9"/>
    <p:sldId id="279" r:id="rId10"/>
    <p:sldId id="310" r:id="rId11"/>
    <p:sldId id="311" r:id="rId12"/>
    <p:sldId id="280" r:id="rId13"/>
    <p:sldId id="312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93" r:id="rId25"/>
    <p:sldId id="265" r:id="rId26"/>
    <p:sldId id="309" r:id="rId27"/>
    <p:sldId id="267" r:id="rId28"/>
    <p:sldId id="313" r:id="rId29"/>
    <p:sldId id="269" r:id="rId30"/>
    <p:sldId id="270" r:id="rId31"/>
    <p:sldId id="272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CED75E-74B2-4740-83B8-88E2371ABFA1}">
          <p14:sldIdLst>
            <p14:sldId id="257"/>
          </p14:sldIdLst>
        </p14:section>
        <p14:section name="REQUIREMENT SPECIFICATION" id="{4300B610-3376-4A64-8475-C66EE359BBFB}">
          <p14:sldIdLst>
            <p14:sldId id="264"/>
            <p14:sldId id="273"/>
            <p14:sldId id="274"/>
          </p14:sldIdLst>
        </p14:section>
        <p14:section name="ANALYSIS" id="{C7C4A932-759E-423B-8622-207965B6E98D}">
          <p14:sldIdLst>
            <p14:sldId id="258"/>
            <p14:sldId id="276"/>
            <p14:sldId id="277"/>
            <p14:sldId id="278"/>
            <p14:sldId id="279"/>
            <p14:sldId id="310"/>
            <p14:sldId id="311"/>
            <p14:sldId id="280"/>
            <p14:sldId id="312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</p14:sldIdLst>
        </p14:section>
        <p14:section name="DESIGN" id="{3667FEE4-0CED-4709-8E29-9676E34F23CC}">
          <p14:sldIdLst>
            <p14:sldId id="265"/>
            <p14:sldId id="309"/>
          </p14:sldIdLst>
        </p14:section>
        <p14:section name="DEVELOP" id="{B2111F81-69B1-4A2B-AF50-D9DA76018642}">
          <p14:sldIdLst>
            <p14:sldId id="267"/>
            <p14:sldId id="313"/>
          </p14:sldIdLst>
        </p14:section>
        <p14:section name="TEST &amp; INTEGRATION" id="{ECA9B197-AC65-4E01-A37C-69D60740D9FC}">
          <p14:sldIdLst>
            <p14:sldId id="269"/>
            <p14:sldId id="270"/>
          </p14:sldIdLst>
        </p14:section>
        <p14:section name="IMPLEMENTATION DEPLOYMENT" id="{506E33D6-13B9-497C-B2C5-CB0836F5DE5E}">
          <p14:sldIdLst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FF5050"/>
    <a:srgbClr val="000000"/>
    <a:srgbClr val="FF7C80"/>
    <a:srgbClr val="33CC33"/>
    <a:srgbClr val="66FF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03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F618-7C8F-4530-89DB-4379C018198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D9820-2184-4DAB-A6A6-76B60CD4C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D9820-2184-4DAB-A6A6-76B60CD4C1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D9820-2184-4DAB-A6A6-76B60CD4C1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A16B-2577-4B90-9978-3BBF12F0F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F69A-9888-4368-A2CD-E6C9BC18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20B4-986F-4D18-A08D-7787A56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76112-7D7D-45F4-81B3-B1CACC4F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6456-61FB-403A-BFFE-BE417675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69C7-A3C6-480E-BC2B-80BA4F8E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8EC3E-22EC-4BEA-B6B2-201AFFCFD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A0E6-3976-483A-9D6D-2AAE014E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3B799-914E-4943-8F0B-4448EB6F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1F68-4AB4-40AB-895F-0F2C092A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1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C4A62-E213-40BE-8CE2-EDE6BABFF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B8058-B2FC-4968-88EF-1591B5E58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71B1-9FC5-452D-B7EC-24D37C92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8A5-836E-4F83-A84A-3DDCC61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5A1F-207E-4DE7-BF73-1BD70BEC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3977-B58E-4FDD-925A-29D58874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198C-4F8E-4AF0-B93C-6566B45D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CBC7-7F7E-4BAB-9D42-F9E61E8B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F61E-2DA9-450D-9241-17A2C7F0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CD11-2050-46E8-B4A8-373E726A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7CF5-F934-449A-A475-4736FB13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BCE70-C346-454A-8A55-6FEB520B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D238-F7DA-4449-8B79-64C044A6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84E4-4991-44B8-BDDC-17E11481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DE5D-1943-431F-A86C-FB7C3719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0C7-4974-49CD-8B76-A0839735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0D39-5F33-42ED-80EE-F7D4B9676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0340C-A4DC-4768-BA93-9EB56293A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FE7AB-F4C3-4494-810A-A1BD0078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8815-0AEC-43CF-9A3E-99124585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E29D2-AD98-4B4E-9340-02E6FC84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F7AA-E1AA-4EA2-970C-4EA3274C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9100-0C1B-41F5-8473-3B432A7B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F7C38-3A60-46C9-9520-8A8E23EA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8D222-6B08-452D-B062-9CDF675B1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EA1FE-C963-4104-BE33-9EA29173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9D15F-8AD3-42AF-9F8B-CC983714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9357-6BBE-4545-9055-F6299FC0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F7BA-CC1A-49B4-98B2-EC5DF28C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BB71-00A2-401A-9101-2D24FF1D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C83C2-783B-4562-AE80-6473845C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693D-E56B-463F-9B64-79B9E7DE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1C4A5-2600-463F-AF29-3BF92C1D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E1E69-8622-4B56-9860-0C5328C1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64C5C-CD61-4630-A3B3-849E55CD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D4D5-BEA4-41C8-85C6-6D59A62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3FC8-7996-44D8-9FE7-8115D2D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F286-0812-4837-B452-7949C2AF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1AF0-54FD-4593-B481-4D227A3A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5DD42-E01E-47A0-8469-06AEB47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56B5-15D2-47B3-9C3E-806E3B81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3E1A-3CA8-444C-AFBA-D2DA6DC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FEC01-0CF1-4F6A-8A08-4A9ED2F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F6138-1230-45D3-9FE8-90D85C252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51A9-4E11-4ED7-95E9-F9B29112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0542C-E8EC-4135-9D30-D18C9AA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7DDD7-27CF-4F73-81A2-D0166594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C0FAD-D18B-4D7B-8BFD-0830999D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8DD3C-C4E4-46F1-BB39-DA70D7F0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6F6F-5619-4FC0-BAA1-4D8D2C3B2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0B52C-9E7E-46B1-9197-B535FD161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0C72-C9F8-4A04-B852-ACD57F6AED25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CE27-F589-4512-AA76-3B6DFA3F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591E4-1A60-449C-9095-7AF72879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8ED2-6D07-438F-A449-EE3DCE45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18" Type="http://schemas.openxmlformats.org/officeDocument/2006/relationships/slide" Target="slide2.xml"/><Relationship Id="rId3" Type="http://schemas.openxmlformats.org/officeDocument/2006/relationships/image" Target="../media/image1.png"/><Relationship Id="rId21" Type="http://schemas.openxmlformats.org/officeDocument/2006/relationships/slide" Target="slide5.xml"/><Relationship Id="rId7" Type="http://schemas.openxmlformats.org/officeDocument/2006/relationships/image" Target="../media/image2.png"/><Relationship Id="rId12" Type="http://schemas.openxmlformats.org/officeDocument/2006/relationships/slide" Target="slide27.xm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25.xml"/><Relationship Id="rId10" Type="http://schemas.openxmlformats.org/officeDocument/2006/relationships/image" Target="../media/image3.png"/><Relationship Id="rId19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slide" Target="slide29.xml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5.emf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svg"/><Relationship Id="rId18" Type="http://schemas.openxmlformats.org/officeDocument/2006/relationships/image" Target="../media/image62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svg"/><Relationship Id="rId10" Type="http://schemas.openxmlformats.org/officeDocument/2006/relationships/image" Target="../media/image53.svg"/><Relationship Id="rId19" Type="http://schemas.openxmlformats.org/officeDocument/2006/relationships/image" Target="../media/image6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1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10" Type="http://schemas.openxmlformats.org/officeDocument/2006/relationships/image" Target="../media/image14.sv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EAF2C16C-ED35-4487-9D6A-D157033C5C25}"/>
              </a:ext>
            </a:extLst>
          </p:cNvPr>
          <p:cNvSpPr/>
          <p:nvPr/>
        </p:nvSpPr>
        <p:spPr>
          <a:xfrm>
            <a:off x="601780" y="-1564908"/>
            <a:ext cx="13736055" cy="9672177"/>
          </a:xfrm>
          <a:custGeom>
            <a:avLst/>
            <a:gdLst>
              <a:gd name="connsiteX0" fmla="*/ 0 w 6048375"/>
              <a:gd name="connsiteY0" fmla="*/ 0 h 4143375"/>
              <a:gd name="connsiteX1" fmla="*/ 6048375 w 6048375"/>
              <a:gd name="connsiteY1" fmla="*/ 0 h 4143375"/>
              <a:gd name="connsiteX2" fmla="*/ 6048375 w 6048375"/>
              <a:gd name="connsiteY2" fmla="*/ 4143375 h 4143375"/>
              <a:gd name="connsiteX3" fmla="*/ 0 w 6048375"/>
              <a:gd name="connsiteY3" fmla="*/ 4143375 h 414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5" h="4143375">
                <a:moveTo>
                  <a:pt x="0" y="0"/>
                </a:moveTo>
                <a:lnTo>
                  <a:pt x="6048375" y="0"/>
                </a:lnTo>
                <a:lnTo>
                  <a:pt x="6048375" y="4143375"/>
                </a:lnTo>
                <a:lnTo>
                  <a:pt x="0" y="4143375"/>
                </a:lnTo>
                <a:close/>
              </a:path>
            </a:pathLst>
          </a:custGeom>
          <a:solidFill>
            <a:srgbClr val="E8EC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A694D44A-3036-499F-B16B-BFE043E1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40385" y="-1209600"/>
            <a:ext cx="14485791" cy="9607944"/>
          </a:xfrm>
          <a:custGeom>
            <a:avLst/>
            <a:gdLst>
              <a:gd name="connsiteX0" fmla="*/ 22 w 5638800"/>
              <a:gd name="connsiteY0" fmla="*/ 28 h 3638550"/>
              <a:gd name="connsiteX1" fmla="*/ 5638822 w 5638800"/>
              <a:gd name="connsiteY1" fmla="*/ 28 h 3638550"/>
              <a:gd name="connsiteX2" fmla="*/ 5638822 w 5638800"/>
              <a:gd name="connsiteY2" fmla="*/ 3638578 h 3638550"/>
              <a:gd name="connsiteX3" fmla="*/ 22 w 5638800"/>
              <a:gd name="connsiteY3" fmla="*/ 3638578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00" h="3638550">
                <a:moveTo>
                  <a:pt x="22" y="28"/>
                </a:moveTo>
                <a:lnTo>
                  <a:pt x="5638822" y="28"/>
                </a:lnTo>
                <a:lnTo>
                  <a:pt x="5638822" y="3638578"/>
                </a:lnTo>
                <a:lnTo>
                  <a:pt x="22" y="3638578"/>
                </a:lnTo>
                <a:close/>
              </a:path>
            </a:pathLst>
          </a:custGeom>
        </p:spPr>
      </p:pic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A93B7988-5C66-42B8-B01A-2141E553EC9D}"/>
              </a:ext>
            </a:extLst>
          </p:cNvPr>
          <p:cNvSpPr/>
          <p:nvPr/>
        </p:nvSpPr>
        <p:spPr>
          <a:xfrm>
            <a:off x="2749899" y="2960112"/>
            <a:ext cx="11517952" cy="5145820"/>
          </a:xfrm>
          <a:custGeom>
            <a:avLst/>
            <a:gdLst>
              <a:gd name="connsiteX0" fmla="*/ 5071682 w 5071681"/>
              <a:gd name="connsiteY0" fmla="*/ 709517 h 2204370"/>
              <a:gd name="connsiteX1" fmla="*/ 4779931 w 5071681"/>
              <a:gd name="connsiteY1" fmla="*/ 845344 h 2204370"/>
              <a:gd name="connsiteX2" fmla="*/ 4237006 w 5071681"/>
              <a:gd name="connsiteY2" fmla="*/ 614934 h 2204370"/>
              <a:gd name="connsiteX3" fmla="*/ 2996756 w 5071681"/>
              <a:gd name="connsiteY3" fmla="*/ 27908 h 2204370"/>
              <a:gd name="connsiteX4" fmla="*/ 1854517 w 5071681"/>
              <a:gd name="connsiteY4" fmla="*/ 256508 h 2204370"/>
              <a:gd name="connsiteX5" fmla="*/ 1703356 w 5071681"/>
              <a:gd name="connsiteY5" fmla="*/ 1175671 h 2204370"/>
              <a:gd name="connsiteX6" fmla="*/ 1293781 w 5071681"/>
              <a:gd name="connsiteY6" fmla="*/ 1537621 h 2204370"/>
              <a:gd name="connsiteX7" fmla="*/ 241268 w 5071681"/>
              <a:gd name="connsiteY7" fmla="*/ 1732883 h 2204370"/>
              <a:gd name="connsiteX8" fmla="*/ 0 w 5071681"/>
              <a:gd name="connsiteY8" fmla="*/ 2204371 h 2204370"/>
              <a:gd name="connsiteX9" fmla="*/ 5071682 w 5071681"/>
              <a:gd name="connsiteY9" fmla="*/ 2204371 h 22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1681" h="2204370">
                <a:moveTo>
                  <a:pt x="5071682" y="709517"/>
                </a:moveTo>
                <a:cubicBezTo>
                  <a:pt x="5071682" y="709517"/>
                  <a:pt x="4937665" y="817054"/>
                  <a:pt x="4779931" y="845344"/>
                </a:cubicBezTo>
                <a:cubicBezTo>
                  <a:pt x="4618006" y="874395"/>
                  <a:pt x="4473512" y="876205"/>
                  <a:pt x="4237006" y="614934"/>
                </a:cubicBezTo>
                <a:cubicBezTo>
                  <a:pt x="4034219" y="390811"/>
                  <a:pt x="3864007" y="179832"/>
                  <a:pt x="2996756" y="27908"/>
                </a:cubicBezTo>
                <a:cubicBezTo>
                  <a:pt x="2550890" y="-50197"/>
                  <a:pt x="2075307" y="38671"/>
                  <a:pt x="1854517" y="256508"/>
                </a:cubicBezTo>
                <a:cubicBezTo>
                  <a:pt x="1536668" y="570833"/>
                  <a:pt x="1593818" y="931735"/>
                  <a:pt x="1703356" y="1175671"/>
                </a:cubicBezTo>
                <a:cubicBezTo>
                  <a:pt x="1790129" y="1369028"/>
                  <a:pt x="1722406" y="1604296"/>
                  <a:pt x="1293781" y="1537621"/>
                </a:cubicBezTo>
                <a:cubicBezTo>
                  <a:pt x="865156" y="1470946"/>
                  <a:pt x="535019" y="1419225"/>
                  <a:pt x="241268" y="1732883"/>
                </a:cubicBezTo>
                <a:cubicBezTo>
                  <a:pt x="53911" y="1932908"/>
                  <a:pt x="0" y="2204371"/>
                  <a:pt x="0" y="2204371"/>
                </a:cubicBezTo>
                <a:lnTo>
                  <a:pt x="5071682" y="2204371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1BB8C4C1-8CAC-4EB4-805F-65CCC8D106E1}"/>
              </a:ext>
            </a:extLst>
          </p:cNvPr>
          <p:cNvSpPr/>
          <p:nvPr/>
        </p:nvSpPr>
        <p:spPr>
          <a:xfrm>
            <a:off x="2767061" y="2913583"/>
            <a:ext cx="11517952" cy="5145820"/>
          </a:xfrm>
          <a:custGeom>
            <a:avLst/>
            <a:gdLst>
              <a:gd name="connsiteX0" fmla="*/ 5071682 w 5071681"/>
              <a:gd name="connsiteY0" fmla="*/ 709517 h 2204370"/>
              <a:gd name="connsiteX1" fmla="*/ 4779931 w 5071681"/>
              <a:gd name="connsiteY1" fmla="*/ 845344 h 2204370"/>
              <a:gd name="connsiteX2" fmla="*/ 4237006 w 5071681"/>
              <a:gd name="connsiteY2" fmla="*/ 614934 h 2204370"/>
              <a:gd name="connsiteX3" fmla="*/ 2996756 w 5071681"/>
              <a:gd name="connsiteY3" fmla="*/ 27908 h 2204370"/>
              <a:gd name="connsiteX4" fmla="*/ 1854517 w 5071681"/>
              <a:gd name="connsiteY4" fmla="*/ 256508 h 2204370"/>
              <a:gd name="connsiteX5" fmla="*/ 1703356 w 5071681"/>
              <a:gd name="connsiteY5" fmla="*/ 1175671 h 2204370"/>
              <a:gd name="connsiteX6" fmla="*/ 1293781 w 5071681"/>
              <a:gd name="connsiteY6" fmla="*/ 1537621 h 2204370"/>
              <a:gd name="connsiteX7" fmla="*/ 241268 w 5071681"/>
              <a:gd name="connsiteY7" fmla="*/ 1732883 h 2204370"/>
              <a:gd name="connsiteX8" fmla="*/ 0 w 5071681"/>
              <a:gd name="connsiteY8" fmla="*/ 2204371 h 2204370"/>
              <a:gd name="connsiteX9" fmla="*/ 5071682 w 5071681"/>
              <a:gd name="connsiteY9" fmla="*/ 2204371 h 22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1681" h="2204370">
                <a:moveTo>
                  <a:pt x="5071682" y="709517"/>
                </a:moveTo>
                <a:cubicBezTo>
                  <a:pt x="5071682" y="709517"/>
                  <a:pt x="4937665" y="817054"/>
                  <a:pt x="4779931" y="845344"/>
                </a:cubicBezTo>
                <a:cubicBezTo>
                  <a:pt x="4618006" y="874395"/>
                  <a:pt x="4473512" y="876205"/>
                  <a:pt x="4237006" y="614934"/>
                </a:cubicBezTo>
                <a:cubicBezTo>
                  <a:pt x="4034219" y="390811"/>
                  <a:pt x="3864007" y="179832"/>
                  <a:pt x="2996756" y="27908"/>
                </a:cubicBezTo>
                <a:cubicBezTo>
                  <a:pt x="2550890" y="-50197"/>
                  <a:pt x="2075307" y="38671"/>
                  <a:pt x="1854517" y="256508"/>
                </a:cubicBezTo>
                <a:cubicBezTo>
                  <a:pt x="1536668" y="570833"/>
                  <a:pt x="1593818" y="931735"/>
                  <a:pt x="1703356" y="1175671"/>
                </a:cubicBezTo>
                <a:cubicBezTo>
                  <a:pt x="1790129" y="1369028"/>
                  <a:pt x="1722406" y="1604296"/>
                  <a:pt x="1293781" y="1537621"/>
                </a:cubicBezTo>
                <a:cubicBezTo>
                  <a:pt x="865156" y="1470946"/>
                  <a:pt x="535019" y="1419225"/>
                  <a:pt x="241268" y="1732883"/>
                </a:cubicBezTo>
                <a:cubicBezTo>
                  <a:pt x="53911" y="1932908"/>
                  <a:pt x="0" y="2204371"/>
                  <a:pt x="0" y="2204371"/>
                </a:cubicBezTo>
                <a:lnTo>
                  <a:pt x="5071682" y="2204371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77E03AF-4976-489F-89A9-0D459E2FAF2D}"/>
              </a:ext>
            </a:extLst>
          </p:cNvPr>
          <p:cNvSpPr/>
          <p:nvPr/>
        </p:nvSpPr>
        <p:spPr>
          <a:xfrm>
            <a:off x="5087211" y="-1564908"/>
            <a:ext cx="8758195" cy="3459603"/>
          </a:xfrm>
          <a:custGeom>
            <a:avLst/>
            <a:gdLst>
              <a:gd name="connsiteX0" fmla="*/ 0 w 3856482"/>
              <a:gd name="connsiteY0" fmla="*/ 0 h 1482028"/>
              <a:gd name="connsiteX1" fmla="*/ 845439 w 3856482"/>
              <a:gd name="connsiteY1" fmla="*/ 1109663 h 1482028"/>
              <a:gd name="connsiteX2" fmla="*/ 3121914 w 3856482"/>
              <a:gd name="connsiteY2" fmla="*/ 1397984 h 1482028"/>
              <a:gd name="connsiteX3" fmla="*/ 3856482 w 3856482"/>
              <a:gd name="connsiteY3" fmla="*/ 977551 h 1482028"/>
              <a:gd name="connsiteX4" fmla="*/ 3856482 w 3856482"/>
              <a:gd name="connsiteY4" fmla="*/ 0 h 14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482" h="1482028">
                <a:moveTo>
                  <a:pt x="0" y="0"/>
                </a:moveTo>
                <a:cubicBezTo>
                  <a:pt x="0" y="0"/>
                  <a:pt x="112204" y="671513"/>
                  <a:pt x="845439" y="1109663"/>
                </a:cubicBezTo>
                <a:cubicBezTo>
                  <a:pt x="1578673" y="1547813"/>
                  <a:pt x="2645664" y="1533906"/>
                  <a:pt x="3121914" y="1397984"/>
                </a:cubicBezTo>
                <a:cubicBezTo>
                  <a:pt x="3598164" y="1262063"/>
                  <a:pt x="3856482" y="977551"/>
                  <a:pt x="3856482" y="977551"/>
                </a:cubicBezTo>
                <a:lnTo>
                  <a:pt x="3856482" y="0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4" name="Freeform: Shape 573">
            <a:extLst>
              <a:ext uri="{FF2B5EF4-FFF2-40B4-BE49-F238E27FC236}">
                <a16:creationId xmlns:a16="http://schemas.microsoft.com/office/drawing/2014/main" id="{6015A53E-67EE-4323-BBA3-C32F528BB1DF}"/>
              </a:ext>
            </a:extLst>
          </p:cNvPr>
          <p:cNvSpPr/>
          <p:nvPr/>
        </p:nvSpPr>
        <p:spPr>
          <a:xfrm>
            <a:off x="10480746" y="5424570"/>
            <a:ext cx="1129522" cy="671388"/>
          </a:xfrm>
          <a:custGeom>
            <a:avLst/>
            <a:gdLst>
              <a:gd name="connsiteX0" fmla="*/ 481376 w 497360"/>
              <a:gd name="connsiteY0" fmla="*/ 172333 h 287610"/>
              <a:gd name="connsiteX1" fmla="*/ 297639 w 497360"/>
              <a:gd name="connsiteY1" fmla="*/ 278346 h 287610"/>
              <a:gd name="connsiteX2" fmla="*/ 204770 w 497360"/>
              <a:gd name="connsiteY2" fmla="*/ 274536 h 287610"/>
              <a:gd name="connsiteX3" fmla="*/ 22652 w 497360"/>
              <a:gd name="connsiteY3" fmla="*/ 168903 h 287610"/>
              <a:gd name="connsiteX4" fmla="*/ 15984 w 497360"/>
              <a:gd name="connsiteY4" fmla="*/ 115278 h 287610"/>
              <a:gd name="connsiteX5" fmla="*/ 199722 w 497360"/>
              <a:gd name="connsiteY5" fmla="*/ 9265 h 287610"/>
              <a:gd name="connsiteX6" fmla="*/ 292591 w 497360"/>
              <a:gd name="connsiteY6" fmla="*/ 13075 h 287610"/>
              <a:gd name="connsiteX7" fmla="*/ 474709 w 497360"/>
              <a:gd name="connsiteY7" fmla="*/ 118707 h 287610"/>
              <a:gd name="connsiteX8" fmla="*/ 481376 w 497360"/>
              <a:gd name="connsiteY8" fmla="*/ 172333 h 2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60" h="287610">
                <a:moveTo>
                  <a:pt x="481376" y="172333"/>
                </a:moveTo>
                <a:lnTo>
                  <a:pt x="297639" y="278346"/>
                </a:lnTo>
                <a:cubicBezTo>
                  <a:pt x="273922" y="292062"/>
                  <a:pt x="232107" y="290347"/>
                  <a:pt x="204770" y="274536"/>
                </a:cubicBezTo>
                <a:lnTo>
                  <a:pt x="22652" y="168903"/>
                </a:lnTo>
                <a:cubicBezTo>
                  <a:pt x="-4685" y="153092"/>
                  <a:pt x="-7733" y="128994"/>
                  <a:pt x="15984" y="115278"/>
                </a:cubicBezTo>
                <a:lnTo>
                  <a:pt x="199722" y="9265"/>
                </a:lnTo>
                <a:cubicBezTo>
                  <a:pt x="223439" y="-4451"/>
                  <a:pt x="265254" y="-2737"/>
                  <a:pt x="292591" y="13075"/>
                </a:cubicBezTo>
                <a:lnTo>
                  <a:pt x="474709" y="118707"/>
                </a:lnTo>
                <a:cubicBezTo>
                  <a:pt x="502045" y="134518"/>
                  <a:pt x="505093" y="158617"/>
                  <a:pt x="481376" y="172333"/>
                </a:cubicBezTo>
                <a:close/>
              </a:path>
            </a:pathLst>
          </a:custGeom>
          <a:solidFill>
            <a:srgbClr val="30A0A0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5" name="Freeform: Shape 574">
            <a:extLst>
              <a:ext uri="{FF2B5EF4-FFF2-40B4-BE49-F238E27FC236}">
                <a16:creationId xmlns:a16="http://schemas.microsoft.com/office/drawing/2014/main" id="{53DB3E92-363B-4A41-9837-67DEBD77CCAF}"/>
              </a:ext>
            </a:extLst>
          </p:cNvPr>
          <p:cNvSpPr/>
          <p:nvPr/>
        </p:nvSpPr>
        <p:spPr>
          <a:xfrm>
            <a:off x="7328520" y="3497472"/>
            <a:ext cx="1129592" cy="671423"/>
          </a:xfrm>
          <a:custGeom>
            <a:avLst/>
            <a:gdLst>
              <a:gd name="connsiteX0" fmla="*/ 481408 w 497392"/>
              <a:gd name="connsiteY0" fmla="*/ 172333 h 287625"/>
              <a:gd name="connsiteX1" fmla="*/ 297671 w 497392"/>
              <a:gd name="connsiteY1" fmla="*/ 278441 h 287625"/>
              <a:gd name="connsiteX2" fmla="*/ 204802 w 497392"/>
              <a:gd name="connsiteY2" fmla="*/ 274536 h 287625"/>
              <a:gd name="connsiteX3" fmla="*/ 22684 w 497392"/>
              <a:gd name="connsiteY3" fmla="*/ 168999 h 287625"/>
              <a:gd name="connsiteX4" fmla="*/ 16017 w 497392"/>
              <a:gd name="connsiteY4" fmla="*/ 115373 h 287625"/>
              <a:gd name="connsiteX5" fmla="*/ 199754 w 497392"/>
              <a:gd name="connsiteY5" fmla="*/ 9265 h 287625"/>
              <a:gd name="connsiteX6" fmla="*/ 292623 w 497392"/>
              <a:gd name="connsiteY6" fmla="*/ 13075 h 287625"/>
              <a:gd name="connsiteX7" fmla="*/ 474741 w 497392"/>
              <a:gd name="connsiteY7" fmla="*/ 118707 h 287625"/>
              <a:gd name="connsiteX8" fmla="*/ 481408 w 497392"/>
              <a:gd name="connsiteY8" fmla="*/ 172333 h 2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92" h="287625">
                <a:moveTo>
                  <a:pt x="481408" y="172333"/>
                </a:moveTo>
                <a:lnTo>
                  <a:pt x="297671" y="278441"/>
                </a:lnTo>
                <a:cubicBezTo>
                  <a:pt x="273954" y="292062"/>
                  <a:pt x="232139" y="290347"/>
                  <a:pt x="204802" y="274536"/>
                </a:cubicBezTo>
                <a:lnTo>
                  <a:pt x="22684" y="168999"/>
                </a:lnTo>
                <a:cubicBezTo>
                  <a:pt x="-4748" y="153187"/>
                  <a:pt x="-7701" y="128994"/>
                  <a:pt x="16017" y="115373"/>
                </a:cubicBezTo>
                <a:lnTo>
                  <a:pt x="199754" y="9265"/>
                </a:lnTo>
                <a:cubicBezTo>
                  <a:pt x="223471" y="-4451"/>
                  <a:pt x="265191" y="-2737"/>
                  <a:pt x="292623" y="13075"/>
                </a:cubicBezTo>
                <a:lnTo>
                  <a:pt x="474741" y="118707"/>
                </a:lnTo>
                <a:cubicBezTo>
                  <a:pt x="502077" y="134518"/>
                  <a:pt x="505125" y="158617"/>
                  <a:pt x="481408" y="172333"/>
                </a:cubicBezTo>
                <a:close/>
              </a:path>
            </a:pathLst>
          </a:custGeom>
          <a:solidFill>
            <a:srgbClr val="30A0A0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6" name="Freeform: Shape 575">
            <a:extLst>
              <a:ext uri="{FF2B5EF4-FFF2-40B4-BE49-F238E27FC236}">
                <a16:creationId xmlns:a16="http://schemas.microsoft.com/office/drawing/2014/main" id="{1434A324-CB6B-4A2A-95FC-846FCAC703EF}"/>
              </a:ext>
            </a:extLst>
          </p:cNvPr>
          <p:cNvSpPr/>
          <p:nvPr/>
        </p:nvSpPr>
        <p:spPr>
          <a:xfrm>
            <a:off x="6949751" y="5417642"/>
            <a:ext cx="1129233" cy="670536"/>
          </a:xfrm>
          <a:custGeom>
            <a:avLst/>
            <a:gdLst>
              <a:gd name="connsiteX0" fmla="*/ 481408 w 497233"/>
              <a:gd name="connsiteY0" fmla="*/ 171872 h 287245"/>
              <a:gd name="connsiteX1" fmla="*/ 297671 w 497233"/>
              <a:gd name="connsiteY1" fmla="*/ 277980 h 287245"/>
              <a:gd name="connsiteX2" fmla="*/ 204802 w 497233"/>
              <a:gd name="connsiteY2" fmla="*/ 274170 h 287245"/>
              <a:gd name="connsiteX3" fmla="*/ 22684 w 497233"/>
              <a:gd name="connsiteY3" fmla="*/ 168538 h 287245"/>
              <a:gd name="connsiteX4" fmla="*/ 16017 w 497233"/>
              <a:gd name="connsiteY4" fmla="*/ 114912 h 287245"/>
              <a:gd name="connsiteX5" fmla="*/ 199563 w 497233"/>
              <a:gd name="connsiteY5" fmla="*/ 9185 h 287245"/>
              <a:gd name="connsiteX6" fmla="*/ 292432 w 497233"/>
              <a:gd name="connsiteY6" fmla="*/ 13090 h 287245"/>
              <a:gd name="connsiteX7" fmla="*/ 474550 w 497233"/>
              <a:gd name="connsiteY7" fmla="*/ 118627 h 287245"/>
              <a:gd name="connsiteX8" fmla="*/ 481408 w 497233"/>
              <a:gd name="connsiteY8" fmla="*/ 171872 h 28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233" h="287245">
                <a:moveTo>
                  <a:pt x="481408" y="171872"/>
                </a:moveTo>
                <a:lnTo>
                  <a:pt x="297671" y="277980"/>
                </a:lnTo>
                <a:cubicBezTo>
                  <a:pt x="273954" y="291696"/>
                  <a:pt x="232139" y="289982"/>
                  <a:pt x="204802" y="274170"/>
                </a:cubicBezTo>
                <a:lnTo>
                  <a:pt x="22684" y="168538"/>
                </a:lnTo>
                <a:cubicBezTo>
                  <a:pt x="-4748" y="152727"/>
                  <a:pt x="-7701" y="128628"/>
                  <a:pt x="16017" y="114912"/>
                </a:cubicBezTo>
                <a:lnTo>
                  <a:pt x="199563" y="9185"/>
                </a:lnTo>
                <a:cubicBezTo>
                  <a:pt x="223281" y="-4436"/>
                  <a:pt x="265000" y="-2721"/>
                  <a:pt x="292432" y="13090"/>
                </a:cubicBezTo>
                <a:lnTo>
                  <a:pt x="474550" y="118627"/>
                </a:lnTo>
                <a:cubicBezTo>
                  <a:pt x="501887" y="134058"/>
                  <a:pt x="504935" y="158251"/>
                  <a:pt x="481408" y="171872"/>
                </a:cubicBezTo>
                <a:close/>
              </a:path>
            </a:pathLst>
          </a:custGeom>
          <a:solidFill>
            <a:srgbClr val="30A0A0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7" name="Freeform: Shape 576">
            <a:extLst>
              <a:ext uri="{FF2B5EF4-FFF2-40B4-BE49-F238E27FC236}">
                <a16:creationId xmlns:a16="http://schemas.microsoft.com/office/drawing/2014/main" id="{B872081A-6842-49C8-9E3B-DF8F783F6F11}"/>
              </a:ext>
            </a:extLst>
          </p:cNvPr>
          <p:cNvSpPr/>
          <p:nvPr/>
        </p:nvSpPr>
        <p:spPr>
          <a:xfrm>
            <a:off x="7649567" y="3922883"/>
            <a:ext cx="4078243" cy="1982654"/>
          </a:xfrm>
          <a:custGeom>
            <a:avLst/>
            <a:gdLst>
              <a:gd name="connsiteX0" fmla="*/ 1773460 w 1795766"/>
              <a:gd name="connsiteY0" fmla="*/ 123635 h 849331"/>
              <a:gd name="connsiteX1" fmla="*/ 1590961 w 1795766"/>
              <a:gd name="connsiteY1" fmla="*/ 18002 h 849331"/>
              <a:gd name="connsiteX2" fmla="*/ 1498092 w 1795766"/>
              <a:gd name="connsiteY2" fmla="*/ 14192 h 849331"/>
              <a:gd name="connsiteX3" fmla="*/ 1314355 w 1795766"/>
              <a:gd name="connsiteY3" fmla="*/ 120301 h 849331"/>
              <a:gd name="connsiteX4" fmla="*/ 1305973 w 1795766"/>
              <a:gd name="connsiteY4" fmla="*/ 126682 h 849331"/>
              <a:gd name="connsiteX5" fmla="*/ 755713 w 1795766"/>
              <a:gd name="connsiteY5" fmla="*/ 0 h 849331"/>
              <a:gd name="connsiteX6" fmla="*/ 0 w 1795766"/>
              <a:gd name="connsiteY6" fmla="*/ 401955 h 849331"/>
              <a:gd name="connsiteX7" fmla="*/ 74486 w 1795766"/>
              <a:gd name="connsiteY7" fmla="*/ 576167 h 849331"/>
              <a:gd name="connsiteX8" fmla="*/ 53626 w 1795766"/>
              <a:gd name="connsiteY8" fmla="*/ 671417 h 849331"/>
              <a:gd name="connsiteX9" fmla="*/ 179927 w 1795766"/>
              <a:gd name="connsiteY9" fmla="*/ 740569 h 849331"/>
              <a:gd name="connsiteX10" fmla="*/ 287464 w 1795766"/>
              <a:gd name="connsiteY10" fmla="*/ 838295 h 849331"/>
              <a:gd name="connsiteX11" fmla="*/ 417290 w 1795766"/>
              <a:gd name="connsiteY11" fmla="*/ 815245 h 849331"/>
              <a:gd name="connsiteX12" fmla="*/ 467201 w 1795766"/>
              <a:gd name="connsiteY12" fmla="*/ 773430 h 849331"/>
              <a:gd name="connsiteX13" fmla="*/ 755713 w 1795766"/>
              <a:gd name="connsiteY13" fmla="*/ 803815 h 849331"/>
              <a:gd name="connsiteX14" fmla="*/ 1511332 w 1795766"/>
              <a:gd name="connsiteY14" fmla="*/ 401860 h 849331"/>
              <a:gd name="connsiteX15" fmla="*/ 1457515 w 1795766"/>
              <a:gd name="connsiteY15" fmla="*/ 252984 h 849331"/>
              <a:gd name="connsiteX16" fmla="*/ 1503140 w 1795766"/>
              <a:gd name="connsiteY16" fmla="*/ 279368 h 849331"/>
              <a:gd name="connsiteX17" fmla="*/ 1596009 w 1795766"/>
              <a:gd name="connsiteY17" fmla="*/ 283273 h 849331"/>
              <a:gd name="connsiteX18" fmla="*/ 1779746 w 1795766"/>
              <a:gd name="connsiteY18" fmla="*/ 177165 h 849331"/>
              <a:gd name="connsiteX19" fmla="*/ 1773460 w 1795766"/>
              <a:gd name="connsiteY19" fmla="*/ 123635 h 8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95766" h="849331">
                <a:moveTo>
                  <a:pt x="1773460" y="123635"/>
                </a:moveTo>
                <a:lnTo>
                  <a:pt x="1590961" y="18002"/>
                </a:lnTo>
                <a:cubicBezTo>
                  <a:pt x="1563624" y="2191"/>
                  <a:pt x="1521809" y="476"/>
                  <a:pt x="1498092" y="14192"/>
                </a:cubicBezTo>
                <a:lnTo>
                  <a:pt x="1314355" y="120301"/>
                </a:lnTo>
                <a:cubicBezTo>
                  <a:pt x="1311288" y="122044"/>
                  <a:pt x="1308468" y="124187"/>
                  <a:pt x="1305973" y="126682"/>
                </a:cubicBezTo>
                <a:cubicBezTo>
                  <a:pt x="1168146" y="48768"/>
                  <a:pt x="972598" y="0"/>
                  <a:pt x="755713" y="0"/>
                </a:cubicBezTo>
                <a:cubicBezTo>
                  <a:pt x="338328" y="0"/>
                  <a:pt x="0" y="180022"/>
                  <a:pt x="0" y="401955"/>
                </a:cubicBezTo>
                <a:cubicBezTo>
                  <a:pt x="0" y="464439"/>
                  <a:pt x="26765" y="523494"/>
                  <a:pt x="74486" y="576167"/>
                </a:cubicBezTo>
                <a:cubicBezTo>
                  <a:pt x="-21717" y="623792"/>
                  <a:pt x="18097" y="657892"/>
                  <a:pt x="53626" y="671417"/>
                </a:cubicBezTo>
                <a:cubicBezTo>
                  <a:pt x="91726" y="685990"/>
                  <a:pt x="141637" y="705422"/>
                  <a:pt x="179927" y="740569"/>
                </a:cubicBezTo>
                <a:cubicBezTo>
                  <a:pt x="211264" y="769144"/>
                  <a:pt x="265652" y="817721"/>
                  <a:pt x="287464" y="838295"/>
                </a:cubicBezTo>
                <a:cubicBezTo>
                  <a:pt x="309277" y="858869"/>
                  <a:pt x="361188" y="850392"/>
                  <a:pt x="417290" y="815245"/>
                </a:cubicBezTo>
                <a:cubicBezTo>
                  <a:pt x="435883" y="803834"/>
                  <a:pt x="452704" y="789737"/>
                  <a:pt x="467201" y="773430"/>
                </a:cubicBezTo>
                <a:cubicBezTo>
                  <a:pt x="562004" y="793880"/>
                  <a:pt x="658730" y="804072"/>
                  <a:pt x="755713" y="803815"/>
                </a:cubicBezTo>
                <a:cubicBezTo>
                  <a:pt x="1173004" y="803815"/>
                  <a:pt x="1511332" y="623888"/>
                  <a:pt x="1511332" y="401860"/>
                </a:cubicBezTo>
                <a:cubicBezTo>
                  <a:pt x="1510236" y="347672"/>
                  <a:pt x="1491320" y="295351"/>
                  <a:pt x="1457515" y="252984"/>
                </a:cubicBezTo>
                <a:lnTo>
                  <a:pt x="1503140" y="279368"/>
                </a:lnTo>
                <a:cubicBezTo>
                  <a:pt x="1530477" y="295180"/>
                  <a:pt x="1572292" y="296894"/>
                  <a:pt x="1596009" y="283273"/>
                </a:cubicBezTo>
                <a:lnTo>
                  <a:pt x="1779746" y="177165"/>
                </a:lnTo>
                <a:cubicBezTo>
                  <a:pt x="1803464" y="163735"/>
                  <a:pt x="1800416" y="139446"/>
                  <a:pt x="1773460" y="123635"/>
                </a:cubicBezTo>
                <a:close/>
              </a:path>
            </a:pathLst>
          </a:custGeom>
          <a:solidFill>
            <a:srgbClr val="30A0A0">
              <a:alpha val="7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8" name="Freeform: Shape 577">
            <a:extLst>
              <a:ext uri="{FF2B5EF4-FFF2-40B4-BE49-F238E27FC236}">
                <a16:creationId xmlns:a16="http://schemas.microsoft.com/office/drawing/2014/main" id="{3FB0ED94-FD2B-49A5-8CB7-7B2E06A20792}"/>
              </a:ext>
            </a:extLst>
          </p:cNvPr>
          <p:cNvSpPr/>
          <p:nvPr/>
        </p:nvSpPr>
        <p:spPr>
          <a:xfrm>
            <a:off x="9862692" y="1357421"/>
            <a:ext cx="547277" cy="661292"/>
          </a:xfrm>
          <a:custGeom>
            <a:avLst/>
            <a:gdLst>
              <a:gd name="connsiteX0" fmla="*/ 188500 w 240982"/>
              <a:gd name="connsiteY0" fmla="*/ 0 h 283285"/>
              <a:gd name="connsiteX1" fmla="*/ 144971 w 240982"/>
              <a:gd name="connsiteY1" fmla="*/ 34290 h 283285"/>
              <a:gd name="connsiteX2" fmla="*/ 126873 w 240982"/>
              <a:gd name="connsiteY2" fmla="*/ 106585 h 283285"/>
              <a:gd name="connsiteX3" fmla="*/ 103346 w 240982"/>
              <a:gd name="connsiteY3" fmla="*/ 203645 h 283285"/>
              <a:gd name="connsiteX4" fmla="*/ 14764 w 240982"/>
              <a:gd name="connsiteY4" fmla="*/ 193358 h 283285"/>
              <a:gd name="connsiteX5" fmla="*/ 14764 w 240982"/>
              <a:gd name="connsiteY5" fmla="*/ 219170 h 283285"/>
              <a:gd name="connsiteX6" fmla="*/ 0 w 240982"/>
              <a:gd name="connsiteY6" fmla="*/ 242602 h 283285"/>
              <a:gd name="connsiteX7" fmla="*/ 65342 w 240982"/>
              <a:gd name="connsiteY7" fmla="*/ 278416 h 283285"/>
              <a:gd name="connsiteX8" fmla="*/ 137922 w 240982"/>
              <a:gd name="connsiteY8" fmla="*/ 278987 h 283285"/>
              <a:gd name="connsiteX9" fmla="*/ 240983 w 240982"/>
              <a:gd name="connsiteY9" fmla="*/ 34290 h 28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982" h="283285">
                <a:moveTo>
                  <a:pt x="188500" y="0"/>
                </a:moveTo>
                <a:cubicBezTo>
                  <a:pt x="171965" y="8592"/>
                  <a:pt x="157201" y="20231"/>
                  <a:pt x="144971" y="34290"/>
                </a:cubicBezTo>
                <a:cubicBezTo>
                  <a:pt x="130112" y="53912"/>
                  <a:pt x="120205" y="86678"/>
                  <a:pt x="126873" y="106585"/>
                </a:cubicBezTo>
                <a:cubicBezTo>
                  <a:pt x="109061" y="157258"/>
                  <a:pt x="101155" y="169640"/>
                  <a:pt x="103346" y="203645"/>
                </a:cubicBezTo>
                <a:cubicBezTo>
                  <a:pt x="71819" y="182023"/>
                  <a:pt x="14764" y="193358"/>
                  <a:pt x="14764" y="193358"/>
                </a:cubicBezTo>
                <a:cubicBezTo>
                  <a:pt x="16736" y="201854"/>
                  <a:pt x="16736" y="210674"/>
                  <a:pt x="14764" y="219170"/>
                </a:cubicBezTo>
                <a:cubicBezTo>
                  <a:pt x="12611" y="228419"/>
                  <a:pt x="7411" y="236668"/>
                  <a:pt x="0" y="242602"/>
                </a:cubicBezTo>
                <a:cubicBezTo>
                  <a:pt x="9525" y="252127"/>
                  <a:pt x="30004" y="274796"/>
                  <a:pt x="65342" y="278416"/>
                </a:cubicBezTo>
                <a:cubicBezTo>
                  <a:pt x="100679" y="282035"/>
                  <a:pt x="129826" y="286988"/>
                  <a:pt x="137922" y="278987"/>
                </a:cubicBezTo>
                <a:cubicBezTo>
                  <a:pt x="155353" y="261842"/>
                  <a:pt x="240983" y="34290"/>
                  <a:pt x="240983" y="34290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9" name="Freeform: Shape 578">
            <a:extLst>
              <a:ext uri="{FF2B5EF4-FFF2-40B4-BE49-F238E27FC236}">
                <a16:creationId xmlns:a16="http://schemas.microsoft.com/office/drawing/2014/main" id="{6CF26BA3-8C84-496D-891F-5FB4A793DF9A}"/>
              </a:ext>
            </a:extLst>
          </p:cNvPr>
          <p:cNvSpPr/>
          <p:nvPr/>
        </p:nvSpPr>
        <p:spPr>
          <a:xfrm>
            <a:off x="9979156" y="2089840"/>
            <a:ext cx="464323" cy="1516158"/>
          </a:xfrm>
          <a:custGeom>
            <a:avLst/>
            <a:gdLst>
              <a:gd name="connsiteX0" fmla="*/ 89689 w 204454"/>
              <a:gd name="connsiteY0" fmla="*/ 0 h 649493"/>
              <a:gd name="connsiteX1" fmla="*/ 36920 w 204454"/>
              <a:gd name="connsiteY1" fmla="*/ 163640 h 649493"/>
              <a:gd name="connsiteX2" fmla="*/ 7202 w 204454"/>
              <a:gd name="connsiteY2" fmla="*/ 341471 h 649493"/>
              <a:gd name="connsiteX3" fmla="*/ 2726 w 204454"/>
              <a:gd name="connsiteY3" fmla="*/ 516731 h 649493"/>
              <a:gd name="connsiteX4" fmla="*/ 8250 w 204454"/>
              <a:gd name="connsiteY4" fmla="*/ 632651 h 649493"/>
              <a:gd name="connsiteX5" fmla="*/ 69020 w 204454"/>
              <a:gd name="connsiteY5" fmla="*/ 631889 h 649493"/>
              <a:gd name="connsiteX6" fmla="*/ 114739 w 204454"/>
              <a:gd name="connsiteY6" fmla="*/ 438150 h 649493"/>
              <a:gd name="connsiteX7" fmla="*/ 108548 w 204454"/>
              <a:gd name="connsiteY7" fmla="*/ 364903 h 649493"/>
              <a:gd name="connsiteX8" fmla="*/ 192559 w 204454"/>
              <a:gd name="connsiteY8" fmla="*/ 179356 h 649493"/>
              <a:gd name="connsiteX9" fmla="*/ 199512 w 204454"/>
              <a:gd name="connsiteY9" fmla="*/ 62008 h 6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454" h="649493">
                <a:moveTo>
                  <a:pt x="89689" y="0"/>
                </a:moveTo>
                <a:cubicBezTo>
                  <a:pt x="89689" y="0"/>
                  <a:pt x="44064" y="116491"/>
                  <a:pt x="36920" y="163640"/>
                </a:cubicBezTo>
                <a:cubicBezTo>
                  <a:pt x="29777" y="210788"/>
                  <a:pt x="15679" y="282131"/>
                  <a:pt x="7202" y="341471"/>
                </a:cubicBezTo>
                <a:cubicBezTo>
                  <a:pt x="-551" y="399564"/>
                  <a:pt x="-2046" y="458324"/>
                  <a:pt x="2726" y="516731"/>
                </a:cubicBezTo>
                <a:cubicBezTo>
                  <a:pt x="4345" y="539782"/>
                  <a:pt x="12251" y="599980"/>
                  <a:pt x="8250" y="632651"/>
                </a:cubicBezTo>
                <a:cubicBezTo>
                  <a:pt x="13298" y="653891"/>
                  <a:pt x="63114" y="656558"/>
                  <a:pt x="69020" y="631889"/>
                </a:cubicBezTo>
                <a:cubicBezTo>
                  <a:pt x="72639" y="616553"/>
                  <a:pt x="110929" y="480917"/>
                  <a:pt x="114739" y="438150"/>
                </a:cubicBezTo>
                <a:cubicBezTo>
                  <a:pt x="117264" y="413566"/>
                  <a:pt x="115168" y="388715"/>
                  <a:pt x="108548" y="364903"/>
                </a:cubicBezTo>
                <a:cubicBezTo>
                  <a:pt x="108548" y="364903"/>
                  <a:pt x="170746" y="231553"/>
                  <a:pt x="192559" y="179356"/>
                </a:cubicBezTo>
                <a:cubicBezTo>
                  <a:pt x="214371" y="127159"/>
                  <a:pt x="199512" y="62008"/>
                  <a:pt x="199512" y="6200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0" name="Freeform: Shape 579">
            <a:extLst>
              <a:ext uri="{FF2B5EF4-FFF2-40B4-BE49-F238E27FC236}">
                <a16:creationId xmlns:a16="http://schemas.microsoft.com/office/drawing/2014/main" id="{F84219B1-5413-424C-99EC-2BFA0924CB60}"/>
              </a:ext>
            </a:extLst>
          </p:cNvPr>
          <p:cNvSpPr/>
          <p:nvPr/>
        </p:nvSpPr>
        <p:spPr>
          <a:xfrm>
            <a:off x="9797096" y="3550227"/>
            <a:ext cx="354119" cy="283939"/>
          </a:xfrm>
          <a:custGeom>
            <a:avLst/>
            <a:gdLst>
              <a:gd name="connsiteX0" fmla="*/ 148328 w 155928"/>
              <a:gd name="connsiteY0" fmla="*/ 571 h 121634"/>
              <a:gd name="connsiteX1" fmla="*/ 154424 w 155928"/>
              <a:gd name="connsiteY1" fmla="*/ 29146 h 121634"/>
              <a:gd name="connsiteX2" fmla="*/ 153376 w 155928"/>
              <a:gd name="connsiteY2" fmla="*/ 64294 h 121634"/>
              <a:gd name="connsiteX3" fmla="*/ 136612 w 155928"/>
              <a:gd name="connsiteY3" fmla="*/ 76009 h 121634"/>
              <a:gd name="connsiteX4" fmla="*/ 113657 w 155928"/>
              <a:gd name="connsiteY4" fmla="*/ 76009 h 121634"/>
              <a:gd name="connsiteX5" fmla="*/ 85082 w 155928"/>
              <a:gd name="connsiteY5" fmla="*/ 102584 h 121634"/>
              <a:gd name="connsiteX6" fmla="*/ 23169 w 155928"/>
              <a:gd name="connsiteY6" fmla="*/ 121634 h 121634"/>
              <a:gd name="connsiteX7" fmla="*/ 119 w 155928"/>
              <a:gd name="connsiteY7" fmla="*/ 98965 h 121634"/>
              <a:gd name="connsiteX8" fmla="*/ 35171 w 155928"/>
              <a:gd name="connsiteY8" fmla="*/ 59626 h 121634"/>
              <a:gd name="connsiteX9" fmla="*/ 74319 w 155928"/>
              <a:gd name="connsiteY9" fmla="*/ 25241 h 121634"/>
              <a:gd name="connsiteX10" fmla="*/ 93369 w 155928"/>
              <a:gd name="connsiteY10" fmla="*/ 0 h 121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928" h="121634">
                <a:moveTo>
                  <a:pt x="148328" y="571"/>
                </a:moveTo>
                <a:cubicBezTo>
                  <a:pt x="149595" y="10239"/>
                  <a:pt x="151633" y="19802"/>
                  <a:pt x="154424" y="29146"/>
                </a:cubicBezTo>
                <a:cubicBezTo>
                  <a:pt x="156739" y="40786"/>
                  <a:pt x="156377" y="52807"/>
                  <a:pt x="153376" y="64294"/>
                </a:cubicBezTo>
                <a:cubicBezTo>
                  <a:pt x="150185" y="70837"/>
                  <a:pt x="143851" y="75266"/>
                  <a:pt x="136612" y="76009"/>
                </a:cubicBezTo>
                <a:cubicBezTo>
                  <a:pt x="129049" y="77657"/>
                  <a:pt x="121220" y="77657"/>
                  <a:pt x="113657" y="76009"/>
                </a:cubicBezTo>
                <a:cubicBezTo>
                  <a:pt x="105180" y="85935"/>
                  <a:pt x="95597" y="94850"/>
                  <a:pt x="85082" y="102584"/>
                </a:cubicBezTo>
                <a:cubicBezTo>
                  <a:pt x="66337" y="113948"/>
                  <a:pt x="45067" y="120501"/>
                  <a:pt x="23169" y="121634"/>
                </a:cubicBezTo>
                <a:cubicBezTo>
                  <a:pt x="7358" y="119253"/>
                  <a:pt x="-1119" y="106966"/>
                  <a:pt x="119" y="98965"/>
                </a:cubicBezTo>
                <a:cubicBezTo>
                  <a:pt x="1357" y="90964"/>
                  <a:pt x="19931" y="69151"/>
                  <a:pt x="35171" y="59626"/>
                </a:cubicBezTo>
                <a:cubicBezTo>
                  <a:pt x="49163" y="49292"/>
                  <a:pt x="62260" y="37786"/>
                  <a:pt x="74319" y="25241"/>
                </a:cubicBezTo>
                <a:cubicBezTo>
                  <a:pt x="81358" y="17364"/>
                  <a:pt x="87730" y="8925"/>
                  <a:pt x="93369" y="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1" name="Freeform: Shape 580">
            <a:extLst>
              <a:ext uri="{FF2B5EF4-FFF2-40B4-BE49-F238E27FC236}">
                <a16:creationId xmlns:a16="http://schemas.microsoft.com/office/drawing/2014/main" id="{2B71DEB4-FC36-4ABF-B9E5-B4ACC404353F}"/>
              </a:ext>
            </a:extLst>
          </p:cNvPr>
          <p:cNvSpPr/>
          <p:nvPr/>
        </p:nvSpPr>
        <p:spPr>
          <a:xfrm>
            <a:off x="10422272" y="3830608"/>
            <a:ext cx="260881" cy="344815"/>
          </a:xfrm>
          <a:custGeom>
            <a:avLst/>
            <a:gdLst>
              <a:gd name="connsiteX0" fmla="*/ 107455 w 114873"/>
              <a:gd name="connsiteY0" fmla="*/ 0 h 147712"/>
              <a:gd name="connsiteX1" fmla="*/ 114789 w 114873"/>
              <a:gd name="connsiteY1" fmla="*/ 49339 h 147712"/>
              <a:gd name="connsiteX2" fmla="*/ 103931 w 114873"/>
              <a:gd name="connsiteY2" fmla="*/ 77914 h 147712"/>
              <a:gd name="connsiteX3" fmla="*/ 92120 w 114873"/>
              <a:gd name="connsiteY3" fmla="*/ 81343 h 147712"/>
              <a:gd name="connsiteX4" fmla="*/ 71831 w 114873"/>
              <a:gd name="connsiteY4" fmla="*/ 133731 h 147712"/>
              <a:gd name="connsiteX5" fmla="*/ 7347 w 114873"/>
              <a:gd name="connsiteY5" fmla="*/ 144780 h 147712"/>
              <a:gd name="connsiteX6" fmla="*/ 16872 w 114873"/>
              <a:gd name="connsiteY6" fmla="*/ 86392 h 147712"/>
              <a:gd name="connsiteX7" fmla="*/ 54305 w 114873"/>
              <a:gd name="connsiteY7" fmla="*/ 8287 h 147712"/>
              <a:gd name="connsiteX8" fmla="*/ 107455 w 114873"/>
              <a:gd name="connsiteY8" fmla="*/ 0 h 14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873" h="147712">
                <a:moveTo>
                  <a:pt x="107455" y="0"/>
                </a:moveTo>
                <a:cubicBezTo>
                  <a:pt x="111855" y="16097"/>
                  <a:pt x="114313" y="32661"/>
                  <a:pt x="114789" y="49339"/>
                </a:cubicBezTo>
                <a:cubicBezTo>
                  <a:pt x="115513" y="59988"/>
                  <a:pt x="111551" y="70428"/>
                  <a:pt x="103931" y="77914"/>
                </a:cubicBezTo>
                <a:cubicBezTo>
                  <a:pt x="101111" y="81439"/>
                  <a:pt x="96387" y="82810"/>
                  <a:pt x="92120" y="81343"/>
                </a:cubicBezTo>
                <a:cubicBezTo>
                  <a:pt x="92120" y="81343"/>
                  <a:pt x="89548" y="118681"/>
                  <a:pt x="71831" y="133731"/>
                </a:cubicBezTo>
                <a:cubicBezTo>
                  <a:pt x="53143" y="147056"/>
                  <a:pt x="29407" y="151124"/>
                  <a:pt x="7347" y="144780"/>
                </a:cubicBezTo>
                <a:cubicBezTo>
                  <a:pt x="-7417" y="139351"/>
                  <a:pt x="2299" y="112585"/>
                  <a:pt x="16872" y="86392"/>
                </a:cubicBezTo>
                <a:cubicBezTo>
                  <a:pt x="31445" y="60198"/>
                  <a:pt x="49733" y="32004"/>
                  <a:pt x="54305" y="8287"/>
                </a:cubicBezTo>
                <a:cubicBezTo>
                  <a:pt x="89453" y="3238"/>
                  <a:pt x="107455" y="0"/>
                  <a:pt x="107455" y="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2" name="Freeform: Shape 581">
            <a:extLst>
              <a:ext uri="{FF2B5EF4-FFF2-40B4-BE49-F238E27FC236}">
                <a16:creationId xmlns:a16="http://schemas.microsoft.com/office/drawing/2014/main" id="{83226E36-601B-43B0-A792-6A679F44C326}"/>
              </a:ext>
            </a:extLst>
          </p:cNvPr>
          <p:cNvSpPr/>
          <p:nvPr/>
        </p:nvSpPr>
        <p:spPr>
          <a:xfrm>
            <a:off x="10210477" y="2189263"/>
            <a:ext cx="490483" cy="1704934"/>
          </a:xfrm>
          <a:custGeom>
            <a:avLst/>
            <a:gdLst>
              <a:gd name="connsiteX0" fmla="*/ 151470 w 215974"/>
              <a:gd name="connsiteY0" fmla="*/ 5605 h 730361"/>
              <a:gd name="connsiteX1" fmla="*/ 191666 w 215974"/>
              <a:gd name="connsiteY1" fmla="*/ 92854 h 730361"/>
              <a:gd name="connsiteX2" fmla="*/ 202143 w 215974"/>
              <a:gd name="connsiteY2" fmla="*/ 226204 h 730361"/>
              <a:gd name="connsiteX3" fmla="*/ 199381 w 215974"/>
              <a:gd name="connsiteY3" fmla="*/ 350029 h 730361"/>
              <a:gd name="connsiteX4" fmla="*/ 193952 w 215974"/>
              <a:gd name="connsiteY4" fmla="*/ 388129 h 730361"/>
              <a:gd name="connsiteX5" fmla="*/ 215669 w 215974"/>
              <a:gd name="connsiteY5" fmla="*/ 555198 h 730361"/>
              <a:gd name="connsiteX6" fmla="*/ 204334 w 215974"/>
              <a:gd name="connsiteY6" fmla="*/ 710741 h 730361"/>
              <a:gd name="connsiteX7" fmla="*/ 175759 w 215974"/>
              <a:gd name="connsiteY7" fmla="*/ 730267 h 730361"/>
              <a:gd name="connsiteX8" fmla="*/ 139183 w 215974"/>
              <a:gd name="connsiteY8" fmla="*/ 717694 h 730361"/>
              <a:gd name="connsiteX9" fmla="*/ 85938 w 215974"/>
              <a:gd name="connsiteY9" fmla="*/ 482332 h 730361"/>
              <a:gd name="connsiteX10" fmla="*/ 66222 w 215974"/>
              <a:gd name="connsiteY10" fmla="*/ 388225 h 730361"/>
              <a:gd name="connsiteX11" fmla="*/ 36980 w 215974"/>
              <a:gd name="connsiteY11" fmla="*/ 172960 h 730361"/>
              <a:gd name="connsiteX12" fmla="*/ 8405 w 215974"/>
              <a:gd name="connsiteY12" fmla="*/ 39610 h 730361"/>
              <a:gd name="connsiteX13" fmla="*/ 151470 w 215974"/>
              <a:gd name="connsiteY13" fmla="*/ 5605 h 73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5974" h="730361">
                <a:moveTo>
                  <a:pt x="151470" y="5605"/>
                </a:moveTo>
                <a:cubicBezTo>
                  <a:pt x="168853" y="32685"/>
                  <a:pt x="182379" y="62051"/>
                  <a:pt x="191666" y="92854"/>
                </a:cubicBezTo>
                <a:cubicBezTo>
                  <a:pt x="204144" y="132002"/>
                  <a:pt x="202143" y="226204"/>
                  <a:pt x="202143" y="226204"/>
                </a:cubicBezTo>
                <a:cubicBezTo>
                  <a:pt x="202143" y="226204"/>
                  <a:pt x="205382" y="318502"/>
                  <a:pt x="199381" y="350029"/>
                </a:cubicBezTo>
                <a:cubicBezTo>
                  <a:pt x="196467" y="362545"/>
                  <a:pt x="194647" y="375299"/>
                  <a:pt x="193952" y="388129"/>
                </a:cubicBezTo>
                <a:cubicBezTo>
                  <a:pt x="210278" y="442260"/>
                  <a:pt x="217612" y="498696"/>
                  <a:pt x="215669" y="555198"/>
                </a:cubicBezTo>
                <a:cubicBezTo>
                  <a:pt x="211668" y="645781"/>
                  <a:pt x="204334" y="710741"/>
                  <a:pt x="204334" y="710741"/>
                </a:cubicBezTo>
                <a:cubicBezTo>
                  <a:pt x="199591" y="722400"/>
                  <a:pt x="188342" y="730086"/>
                  <a:pt x="175759" y="730267"/>
                </a:cubicBezTo>
                <a:cubicBezTo>
                  <a:pt x="162386" y="731086"/>
                  <a:pt x="149232" y="726562"/>
                  <a:pt x="139183" y="717694"/>
                </a:cubicBezTo>
                <a:cubicBezTo>
                  <a:pt x="139183" y="717694"/>
                  <a:pt x="100321" y="525956"/>
                  <a:pt x="85938" y="482332"/>
                </a:cubicBezTo>
                <a:cubicBezTo>
                  <a:pt x="76518" y="451633"/>
                  <a:pt x="69917" y="420124"/>
                  <a:pt x="66222" y="388225"/>
                </a:cubicBezTo>
                <a:lnTo>
                  <a:pt x="36980" y="172960"/>
                </a:lnTo>
                <a:cubicBezTo>
                  <a:pt x="36980" y="172960"/>
                  <a:pt x="-21218" y="134860"/>
                  <a:pt x="8405" y="39610"/>
                </a:cubicBezTo>
                <a:cubicBezTo>
                  <a:pt x="27360" y="-20398"/>
                  <a:pt x="151470" y="5605"/>
                  <a:pt x="151470" y="5605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5DB77A51-FC38-479A-A210-FDFFF259E689}"/>
              </a:ext>
            </a:extLst>
          </p:cNvPr>
          <p:cNvSpPr/>
          <p:nvPr/>
        </p:nvSpPr>
        <p:spPr>
          <a:xfrm>
            <a:off x="10135253" y="1419002"/>
            <a:ext cx="611609" cy="956126"/>
          </a:xfrm>
          <a:custGeom>
            <a:avLst/>
            <a:gdLst>
              <a:gd name="connsiteX0" fmla="*/ 259842 w 269309"/>
              <a:gd name="connsiteY0" fmla="*/ 90778 h 409586"/>
              <a:gd name="connsiteX1" fmla="*/ 82010 w 269309"/>
              <a:gd name="connsiteY1" fmla="*/ 1243 h 409586"/>
              <a:gd name="connsiteX2" fmla="*/ 27622 w 269309"/>
              <a:gd name="connsiteY2" fmla="*/ 69346 h 409586"/>
              <a:gd name="connsiteX3" fmla="*/ 16859 w 269309"/>
              <a:gd name="connsiteY3" fmla="*/ 152595 h 409586"/>
              <a:gd name="connsiteX4" fmla="*/ 0 w 269309"/>
              <a:gd name="connsiteY4" fmla="*/ 343095 h 409586"/>
              <a:gd name="connsiteX5" fmla="*/ 125349 w 269309"/>
              <a:gd name="connsiteY5" fmla="*/ 408436 h 409586"/>
              <a:gd name="connsiteX6" fmla="*/ 196405 w 269309"/>
              <a:gd name="connsiteY6" fmla="*/ 393673 h 409586"/>
              <a:gd name="connsiteX7" fmla="*/ 202406 w 269309"/>
              <a:gd name="connsiteY7" fmla="*/ 385862 h 409586"/>
              <a:gd name="connsiteX8" fmla="*/ 256222 w 269309"/>
              <a:gd name="connsiteY8" fmla="*/ 204887 h 409586"/>
              <a:gd name="connsiteX9" fmla="*/ 259842 w 269309"/>
              <a:gd name="connsiteY9" fmla="*/ 90778 h 4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309" h="409586">
                <a:moveTo>
                  <a:pt x="259842" y="90778"/>
                </a:moveTo>
                <a:cubicBezTo>
                  <a:pt x="231267" y="33628"/>
                  <a:pt x="144304" y="-7806"/>
                  <a:pt x="82010" y="1243"/>
                </a:cubicBezTo>
                <a:cubicBezTo>
                  <a:pt x="52197" y="24960"/>
                  <a:pt x="38386" y="40867"/>
                  <a:pt x="27622" y="69346"/>
                </a:cubicBezTo>
                <a:cubicBezTo>
                  <a:pt x="17640" y="95893"/>
                  <a:pt x="13954" y="124382"/>
                  <a:pt x="16859" y="152595"/>
                </a:cubicBezTo>
                <a:cubicBezTo>
                  <a:pt x="26384" y="233462"/>
                  <a:pt x="7334" y="312234"/>
                  <a:pt x="0" y="343095"/>
                </a:cubicBezTo>
                <a:cubicBezTo>
                  <a:pt x="33690" y="377756"/>
                  <a:pt x="77638" y="400664"/>
                  <a:pt x="125349" y="408436"/>
                </a:cubicBezTo>
                <a:cubicBezTo>
                  <a:pt x="151638" y="413008"/>
                  <a:pt x="170879" y="403103"/>
                  <a:pt x="196405" y="393673"/>
                </a:cubicBezTo>
                <a:cubicBezTo>
                  <a:pt x="199835" y="392568"/>
                  <a:pt x="202225" y="389463"/>
                  <a:pt x="202406" y="385862"/>
                </a:cubicBezTo>
                <a:cubicBezTo>
                  <a:pt x="211074" y="320521"/>
                  <a:pt x="233553" y="265657"/>
                  <a:pt x="256222" y="204887"/>
                </a:cubicBezTo>
                <a:cubicBezTo>
                  <a:pt x="268510" y="171836"/>
                  <a:pt x="276511" y="123544"/>
                  <a:pt x="259842" y="90778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4" name="Freeform: Shape 583">
            <a:extLst>
              <a:ext uri="{FF2B5EF4-FFF2-40B4-BE49-F238E27FC236}">
                <a16:creationId xmlns:a16="http://schemas.microsoft.com/office/drawing/2014/main" id="{FBD34B9D-CB6B-483D-B296-2BDDF70290DB}"/>
              </a:ext>
            </a:extLst>
          </p:cNvPr>
          <p:cNvSpPr/>
          <p:nvPr/>
        </p:nvSpPr>
        <p:spPr>
          <a:xfrm>
            <a:off x="10321885" y="1285901"/>
            <a:ext cx="239940" cy="303013"/>
          </a:xfrm>
          <a:custGeom>
            <a:avLst/>
            <a:gdLst>
              <a:gd name="connsiteX0" fmla="*/ 18023 w 105652"/>
              <a:gd name="connsiteY0" fmla="*/ 22637 h 129805"/>
              <a:gd name="connsiteX1" fmla="*/ 9546 w 105652"/>
              <a:gd name="connsiteY1" fmla="*/ 75786 h 129805"/>
              <a:gd name="connsiteX2" fmla="*/ 23928 w 105652"/>
              <a:gd name="connsiteY2" fmla="*/ 126936 h 129805"/>
              <a:gd name="connsiteX3" fmla="*/ 105653 w 105652"/>
              <a:gd name="connsiteY3" fmla="*/ 95694 h 129805"/>
              <a:gd name="connsiteX4" fmla="*/ 91556 w 105652"/>
              <a:gd name="connsiteY4" fmla="*/ 19494 h 129805"/>
              <a:gd name="connsiteX5" fmla="*/ 18023 w 105652"/>
              <a:gd name="connsiteY5" fmla="*/ 22637 h 1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52" h="129805">
                <a:moveTo>
                  <a:pt x="18023" y="22637"/>
                </a:moveTo>
                <a:cubicBezTo>
                  <a:pt x="18023" y="22637"/>
                  <a:pt x="24023" y="62070"/>
                  <a:pt x="9546" y="75786"/>
                </a:cubicBezTo>
                <a:cubicBezTo>
                  <a:pt x="-4933" y="89502"/>
                  <a:pt x="-5028" y="117506"/>
                  <a:pt x="23928" y="126936"/>
                </a:cubicBezTo>
                <a:cubicBezTo>
                  <a:pt x="59075" y="138366"/>
                  <a:pt x="83840" y="113124"/>
                  <a:pt x="105653" y="95694"/>
                </a:cubicBezTo>
                <a:cubicBezTo>
                  <a:pt x="96128" y="75596"/>
                  <a:pt x="91556" y="75786"/>
                  <a:pt x="91556" y="19494"/>
                </a:cubicBezTo>
                <a:cubicBezTo>
                  <a:pt x="91937" y="-26131"/>
                  <a:pt x="18023" y="22637"/>
                  <a:pt x="18023" y="22637"/>
                </a:cubicBezTo>
                <a:close/>
              </a:path>
            </a:pathLst>
          </a:custGeom>
          <a:solidFill>
            <a:srgbClr val="F9BBA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F94FC865-D9B6-4C47-84EB-D80A919A70BC}"/>
              </a:ext>
            </a:extLst>
          </p:cNvPr>
          <p:cNvSpPr/>
          <p:nvPr/>
        </p:nvSpPr>
        <p:spPr>
          <a:xfrm>
            <a:off x="10553174" y="1560871"/>
            <a:ext cx="356880" cy="873162"/>
          </a:xfrm>
          <a:custGeom>
            <a:avLst/>
            <a:gdLst>
              <a:gd name="connsiteX0" fmla="*/ 110299 w 157144"/>
              <a:gd name="connsiteY0" fmla="*/ 70675 h 374046"/>
              <a:gd name="connsiteX1" fmla="*/ 54102 w 157144"/>
              <a:gd name="connsiteY1" fmla="*/ 0 h 374046"/>
              <a:gd name="connsiteX2" fmla="*/ 21050 w 157144"/>
              <a:gd name="connsiteY2" fmla="*/ 137065 h 374046"/>
              <a:gd name="connsiteX3" fmla="*/ 42767 w 157144"/>
              <a:gd name="connsiteY3" fmla="*/ 166306 h 374046"/>
              <a:gd name="connsiteX4" fmla="*/ 65437 w 157144"/>
              <a:gd name="connsiteY4" fmla="*/ 247079 h 374046"/>
              <a:gd name="connsiteX5" fmla="*/ 0 w 157144"/>
              <a:gd name="connsiteY5" fmla="*/ 333470 h 374046"/>
              <a:gd name="connsiteX6" fmla="*/ 28575 w 157144"/>
              <a:gd name="connsiteY6" fmla="*/ 374047 h 374046"/>
              <a:gd name="connsiteX7" fmla="*/ 139827 w 157144"/>
              <a:gd name="connsiteY7" fmla="*/ 295084 h 374046"/>
              <a:gd name="connsiteX8" fmla="*/ 155734 w 157144"/>
              <a:gd name="connsiteY8" fmla="*/ 237934 h 374046"/>
              <a:gd name="connsiteX9" fmla="*/ 110299 w 157144"/>
              <a:gd name="connsiteY9" fmla="*/ 70675 h 37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44" h="374046">
                <a:moveTo>
                  <a:pt x="110299" y="70675"/>
                </a:moveTo>
                <a:cubicBezTo>
                  <a:pt x="108109" y="21050"/>
                  <a:pt x="54102" y="0"/>
                  <a:pt x="54102" y="0"/>
                </a:cubicBezTo>
                <a:cubicBezTo>
                  <a:pt x="54102" y="0"/>
                  <a:pt x="15335" y="31528"/>
                  <a:pt x="21050" y="137065"/>
                </a:cubicBezTo>
                <a:cubicBezTo>
                  <a:pt x="23146" y="146590"/>
                  <a:pt x="38195" y="156115"/>
                  <a:pt x="42767" y="166306"/>
                </a:cubicBezTo>
                <a:cubicBezTo>
                  <a:pt x="40767" y="206978"/>
                  <a:pt x="50006" y="227076"/>
                  <a:pt x="65437" y="247079"/>
                </a:cubicBezTo>
                <a:cubicBezTo>
                  <a:pt x="51816" y="256032"/>
                  <a:pt x="19717" y="307753"/>
                  <a:pt x="0" y="333470"/>
                </a:cubicBezTo>
                <a:cubicBezTo>
                  <a:pt x="28575" y="341757"/>
                  <a:pt x="28575" y="374047"/>
                  <a:pt x="28575" y="374047"/>
                </a:cubicBezTo>
                <a:cubicBezTo>
                  <a:pt x="28575" y="374047"/>
                  <a:pt x="102203" y="340805"/>
                  <a:pt x="139827" y="295084"/>
                </a:cubicBezTo>
                <a:cubicBezTo>
                  <a:pt x="155257" y="276034"/>
                  <a:pt x="149828" y="258604"/>
                  <a:pt x="155734" y="237934"/>
                </a:cubicBezTo>
                <a:cubicBezTo>
                  <a:pt x="166497" y="199358"/>
                  <a:pt x="112204" y="114491"/>
                  <a:pt x="110299" y="70675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6" name="Freeform: Shape 585">
            <a:extLst>
              <a:ext uri="{FF2B5EF4-FFF2-40B4-BE49-F238E27FC236}">
                <a16:creationId xmlns:a16="http://schemas.microsoft.com/office/drawing/2014/main" id="{7F501FCE-D84F-43BA-A6AB-7BDC2AABBB9E}"/>
              </a:ext>
            </a:extLst>
          </p:cNvPr>
          <p:cNvSpPr/>
          <p:nvPr/>
        </p:nvSpPr>
        <p:spPr>
          <a:xfrm>
            <a:off x="10332963" y="1418829"/>
            <a:ext cx="247898" cy="227200"/>
          </a:xfrm>
          <a:custGeom>
            <a:avLst/>
            <a:gdLst>
              <a:gd name="connsiteX0" fmla="*/ 88011 w 109156"/>
              <a:gd name="connsiteY0" fmla="*/ 78 h 97328"/>
              <a:gd name="connsiteX1" fmla="*/ 63056 w 109156"/>
              <a:gd name="connsiteY1" fmla="*/ 37607 h 97328"/>
              <a:gd name="connsiteX2" fmla="*/ 0 w 109156"/>
              <a:gd name="connsiteY2" fmla="*/ 67992 h 97328"/>
              <a:gd name="connsiteX3" fmla="*/ 14288 w 109156"/>
              <a:gd name="connsiteY3" fmla="*/ 77517 h 97328"/>
              <a:gd name="connsiteX4" fmla="*/ 19050 w 109156"/>
              <a:gd name="connsiteY4" fmla="*/ 97329 h 97328"/>
              <a:gd name="connsiteX5" fmla="*/ 70199 w 109156"/>
              <a:gd name="connsiteY5" fmla="*/ 79993 h 97328"/>
              <a:gd name="connsiteX6" fmla="*/ 109157 w 109156"/>
              <a:gd name="connsiteY6" fmla="*/ 31701 h 97328"/>
              <a:gd name="connsiteX7" fmla="*/ 88011 w 109156"/>
              <a:gd name="connsiteY7" fmla="*/ 78 h 9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56" h="97328">
                <a:moveTo>
                  <a:pt x="88011" y="78"/>
                </a:moveTo>
                <a:cubicBezTo>
                  <a:pt x="83458" y="14718"/>
                  <a:pt x="74800" y="27748"/>
                  <a:pt x="63056" y="37607"/>
                </a:cubicBezTo>
                <a:cubicBezTo>
                  <a:pt x="41148" y="54085"/>
                  <a:pt x="0" y="56657"/>
                  <a:pt x="0" y="67992"/>
                </a:cubicBezTo>
                <a:cubicBezTo>
                  <a:pt x="12002" y="67992"/>
                  <a:pt x="14288" y="68658"/>
                  <a:pt x="14288" y="77517"/>
                </a:cubicBezTo>
                <a:cubicBezTo>
                  <a:pt x="14288" y="93614"/>
                  <a:pt x="19050" y="97329"/>
                  <a:pt x="19050" y="97329"/>
                </a:cubicBezTo>
                <a:cubicBezTo>
                  <a:pt x="19050" y="97329"/>
                  <a:pt x="48768" y="88946"/>
                  <a:pt x="70199" y="79993"/>
                </a:cubicBezTo>
                <a:cubicBezTo>
                  <a:pt x="96965" y="68849"/>
                  <a:pt x="109157" y="31701"/>
                  <a:pt x="109157" y="31701"/>
                </a:cubicBezTo>
                <a:cubicBezTo>
                  <a:pt x="109157" y="31701"/>
                  <a:pt x="103918" y="-1827"/>
                  <a:pt x="88011" y="78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1C31AE2-C497-40D7-A5E3-D2BBFC371569}"/>
              </a:ext>
            </a:extLst>
          </p:cNvPr>
          <p:cNvSpPr/>
          <p:nvPr/>
        </p:nvSpPr>
        <p:spPr>
          <a:xfrm>
            <a:off x="10248817" y="1421904"/>
            <a:ext cx="118108" cy="166982"/>
          </a:xfrm>
          <a:custGeom>
            <a:avLst/>
            <a:gdLst>
              <a:gd name="connsiteX0" fmla="*/ 37052 w 52006"/>
              <a:gd name="connsiteY0" fmla="*/ 0 h 71532"/>
              <a:gd name="connsiteX1" fmla="*/ 12287 w 52006"/>
              <a:gd name="connsiteY1" fmla="*/ 27527 h 71532"/>
              <a:gd name="connsiteX2" fmla="*/ 5429 w 52006"/>
              <a:gd name="connsiteY2" fmla="*/ 59436 h 71532"/>
              <a:gd name="connsiteX3" fmla="*/ 0 w 52006"/>
              <a:gd name="connsiteY3" fmla="*/ 71533 h 71532"/>
              <a:gd name="connsiteX4" fmla="*/ 18574 w 52006"/>
              <a:gd name="connsiteY4" fmla="*/ 59436 h 71532"/>
              <a:gd name="connsiteX5" fmla="*/ 37052 w 52006"/>
              <a:gd name="connsiteY5" fmla="*/ 66675 h 71532"/>
              <a:gd name="connsiteX6" fmla="*/ 48006 w 52006"/>
              <a:gd name="connsiteY6" fmla="*/ 57150 h 71532"/>
              <a:gd name="connsiteX7" fmla="*/ 37052 w 52006"/>
              <a:gd name="connsiteY7" fmla="*/ 35242 h 71532"/>
              <a:gd name="connsiteX8" fmla="*/ 52006 w 52006"/>
              <a:gd name="connsiteY8" fmla="*/ 9049 h 7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006" h="71532">
                <a:moveTo>
                  <a:pt x="37052" y="0"/>
                </a:moveTo>
                <a:cubicBezTo>
                  <a:pt x="37052" y="0"/>
                  <a:pt x="19717" y="19050"/>
                  <a:pt x="12287" y="27527"/>
                </a:cubicBezTo>
                <a:cubicBezTo>
                  <a:pt x="4858" y="36004"/>
                  <a:pt x="9144" y="52292"/>
                  <a:pt x="5429" y="59436"/>
                </a:cubicBezTo>
                <a:cubicBezTo>
                  <a:pt x="3372" y="63351"/>
                  <a:pt x="1562" y="67389"/>
                  <a:pt x="0" y="71533"/>
                </a:cubicBezTo>
                <a:cubicBezTo>
                  <a:pt x="0" y="71533"/>
                  <a:pt x="15526" y="68389"/>
                  <a:pt x="18574" y="59436"/>
                </a:cubicBezTo>
                <a:cubicBezTo>
                  <a:pt x="21622" y="50483"/>
                  <a:pt x="37052" y="66675"/>
                  <a:pt x="37052" y="66675"/>
                </a:cubicBezTo>
                <a:lnTo>
                  <a:pt x="48006" y="57150"/>
                </a:lnTo>
                <a:cubicBezTo>
                  <a:pt x="48006" y="57150"/>
                  <a:pt x="31528" y="46577"/>
                  <a:pt x="37052" y="35242"/>
                </a:cubicBezTo>
                <a:cubicBezTo>
                  <a:pt x="42577" y="23908"/>
                  <a:pt x="52006" y="9049"/>
                  <a:pt x="52006" y="9049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C828F689-9043-42FE-8589-C46E12D42389}"/>
              </a:ext>
            </a:extLst>
          </p:cNvPr>
          <p:cNvSpPr/>
          <p:nvPr/>
        </p:nvSpPr>
        <p:spPr>
          <a:xfrm>
            <a:off x="10248948" y="1060987"/>
            <a:ext cx="304237" cy="401687"/>
          </a:xfrm>
          <a:custGeom>
            <a:avLst/>
            <a:gdLst>
              <a:gd name="connsiteX0" fmla="*/ 113670 w 133964"/>
              <a:gd name="connsiteY0" fmla="*/ 21736 h 172075"/>
              <a:gd name="connsiteX1" fmla="*/ 14134 w 133964"/>
              <a:gd name="connsiteY1" fmla="*/ 23070 h 172075"/>
              <a:gd name="connsiteX2" fmla="*/ 2227 w 133964"/>
              <a:gd name="connsiteY2" fmla="*/ 118320 h 172075"/>
              <a:gd name="connsiteX3" fmla="*/ 91477 w 133964"/>
              <a:gd name="connsiteY3" fmla="*/ 156420 h 172075"/>
              <a:gd name="connsiteX4" fmla="*/ 113670 w 133964"/>
              <a:gd name="connsiteY4" fmla="*/ 21736 h 17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964" h="172075">
                <a:moveTo>
                  <a:pt x="113670" y="21736"/>
                </a:moveTo>
                <a:cubicBezTo>
                  <a:pt x="91953" y="-2362"/>
                  <a:pt x="34612" y="-12268"/>
                  <a:pt x="14134" y="23070"/>
                </a:cubicBezTo>
                <a:cubicBezTo>
                  <a:pt x="-1392" y="49549"/>
                  <a:pt x="-1964" y="96793"/>
                  <a:pt x="2227" y="118320"/>
                </a:cubicBezTo>
                <a:cubicBezTo>
                  <a:pt x="10990" y="163849"/>
                  <a:pt x="48424" y="190995"/>
                  <a:pt x="91477" y="156420"/>
                </a:cubicBezTo>
                <a:cubicBezTo>
                  <a:pt x="132530" y="122892"/>
                  <a:pt x="151198" y="63170"/>
                  <a:pt x="113670" y="21736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F46809B-6FD3-4758-A6B9-5BC0EA98BA8A}"/>
              </a:ext>
            </a:extLst>
          </p:cNvPr>
          <p:cNvSpPr/>
          <p:nvPr/>
        </p:nvSpPr>
        <p:spPr>
          <a:xfrm>
            <a:off x="10193072" y="1001948"/>
            <a:ext cx="422981" cy="356141"/>
          </a:xfrm>
          <a:custGeom>
            <a:avLst/>
            <a:gdLst>
              <a:gd name="connsiteX0" fmla="*/ 185518 w 186250"/>
              <a:gd name="connsiteY0" fmla="*/ 77031 h 152564"/>
              <a:gd name="connsiteX1" fmla="*/ 143227 w 186250"/>
              <a:gd name="connsiteY1" fmla="*/ 45217 h 152564"/>
              <a:gd name="connsiteX2" fmla="*/ 120938 w 186250"/>
              <a:gd name="connsiteY2" fmla="*/ 3022 h 152564"/>
              <a:gd name="connsiteX3" fmla="*/ 13020 w 186250"/>
              <a:gd name="connsiteY3" fmla="*/ 23024 h 152564"/>
              <a:gd name="connsiteX4" fmla="*/ 17687 w 186250"/>
              <a:gd name="connsiteY4" fmla="*/ 42074 h 152564"/>
              <a:gd name="connsiteX5" fmla="*/ 161 w 186250"/>
              <a:gd name="connsiteY5" fmla="*/ 59314 h 152564"/>
              <a:gd name="connsiteX6" fmla="*/ 12925 w 186250"/>
              <a:gd name="connsiteY6" fmla="*/ 72459 h 152564"/>
              <a:gd name="connsiteX7" fmla="*/ 30927 w 186250"/>
              <a:gd name="connsiteY7" fmla="*/ 104653 h 152564"/>
              <a:gd name="connsiteX8" fmla="*/ 105318 w 186250"/>
              <a:gd name="connsiteY8" fmla="*/ 98748 h 152564"/>
              <a:gd name="connsiteX9" fmla="*/ 148370 w 186250"/>
              <a:gd name="connsiteY9" fmla="*/ 152564 h 152564"/>
              <a:gd name="connsiteX10" fmla="*/ 185518 w 186250"/>
              <a:gd name="connsiteY10" fmla="*/ 77031 h 1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250" h="152564">
                <a:moveTo>
                  <a:pt x="185518" y="77031"/>
                </a:moveTo>
                <a:cubicBezTo>
                  <a:pt x="181994" y="61600"/>
                  <a:pt x="161801" y="41312"/>
                  <a:pt x="143227" y="45217"/>
                </a:cubicBezTo>
                <a:cubicBezTo>
                  <a:pt x="147618" y="27530"/>
                  <a:pt x="138017" y="9365"/>
                  <a:pt x="120938" y="3022"/>
                </a:cubicBezTo>
                <a:cubicBezTo>
                  <a:pt x="83410" y="-8218"/>
                  <a:pt x="49120" y="14928"/>
                  <a:pt x="13020" y="23024"/>
                </a:cubicBezTo>
                <a:cubicBezTo>
                  <a:pt x="2733" y="25310"/>
                  <a:pt x="66" y="30930"/>
                  <a:pt x="17687" y="42074"/>
                </a:cubicBezTo>
                <a:cubicBezTo>
                  <a:pt x="8162" y="42931"/>
                  <a:pt x="-1363" y="48265"/>
                  <a:pt x="161" y="59314"/>
                </a:cubicBezTo>
                <a:cubicBezTo>
                  <a:pt x="952" y="66077"/>
                  <a:pt x="6191" y="71468"/>
                  <a:pt x="12925" y="72459"/>
                </a:cubicBezTo>
                <a:cubicBezTo>
                  <a:pt x="2924" y="87032"/>
                  <a:pt x="17306" y="99224"/>
                  <a:pt x="30927" y="104653"/>
                </a:cubicBezTo>
                <a:cubicBezTo>
                  <a:pt x="55244" y="114674"/>
                  <a:pt x="82886" y="112473"/>
                  <a:pt x="105318" y="98748"/>
                </a:cubicBezTo>
                <a:cubicBezTo>
                  <a:pt x="110080" y="119893"/>
                  <a:pt x="128939" y="147040"/>
                  <a:pt x="148370" y="152564"/>
                </a:cubicBezTo>
                <a:cubicBezTo>
                  <a:pt x="167706" y="138658"/>
                  <a:pt x="190661" y="99319"/>
                  <a:pt x="185518" y="77031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4D891422-B834-497A-BE6A-2DC427EF7122}"/>
              </a:ext>
            </a:extLst>
          </p:cNvPr>
          <p:cNvSpPr/>
          <p:nvPr/>
        </p:nvSpPr>
        <p:spPr>
          <a:xfrm>
            <a:off x="10456047" y="1278039"/>
            <a:ext cx="60816" cy="79383"/>
          </a:xfrm>
          <a:custGeom>
            <a:avLst/>
            <a:gdLst>
              <a:gd name="connsiteX0" fmla="*/ 0 w 26779"/>
              <a:gd name="connsiteY0" fmla="*/ 10003 h 34006"/>
              <a:gd name="connsiteX1" fmla="*/ 23717 w 26779"/>
              <a:gd name="connsiteY1" fmla="*/ 5431 h 34006"/>
              <a:gd name="connsiteX2" fmla="*/ 12002 w 26779"/>
              <a:gd name="connsiteY2" fmla="*/ 34006 h 3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9" h="34006">
                <a:moveTo>
                  <a:pt x="0" y="10003"/>
                </a:moveTo>
                <a:cubicBezTo>
                  <a:pt x="0" y="10003"/>
                  <a:pt x="12573" y="-9047"/>
                  <a:pt x="23717" y="5431"/>
                </a:cubicBezTo>
                <a:cubicBezTo>
                  <a:pt x="34862" y="19909"/>
                  <a:pt x="12002" y="34006"/>
                  <a:pt x="12002" y="34006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1" name="Freeform: Shape 590">
            <a:extLst>
              <a:ext uri="{FF2B5EF4-FFF2-40B4-BE49-F238E27FC236}">
                <a16:creationId xmlns:a16="http://schemas.microsoft.com/office/drawing/2014/main" id="{D660D09C-3E16-4B16-BC13-2710C1854969}"/>
              </a:ext>
            </a:extLst>
          </p:cNvPr>
          <p:cNvSpPr/>
          <p:nvPr/>
        </p:nvSpPr>
        <p:spPr>
          <a:xfrm>
            <a:off x="10489292" y="2337306"/>
            <a:ext cx="184265" cy="214559"/>
          </a:xfrm>
          <a:custGeom>
            <a:avLst/>
            <a:gdLst>
              <a:gd name="connsiteX0" fmla="*/ 27748 w 81137"/>
              <a:gd name="connsiteY0" fmla="*/ 956 h 91913"/>
              <a:gd name="connsiteX1" fmla="*/ 4126 w 81137"/>
              <a:gd name="connsiteY1" fmla="*/ 67631 h 91913"/>
              <a:gd name="connsiteX2" fmla="*/ 65848 w 81137"/>
              <a:gd name="connsiteY2" fmla="*/ 89252 h 91913"/>
              <a:gd name="connsiteX3" fmla="*/ 70706 w 81137"/>
              <a:gd name="connsiteY3" fmla="*/ 70202 h 91913"/>
              <a:gd name="connsiteX4" fmla="*/ 51656 w 81137"/>
              <a:gd name="connsiteY4" fmla="*/ 70202 h 91913"/>
              <a:gd name="connsiteX5" fmla="*/ 60609 w 81137"/>
              <a:gd name="connsiteY5" fmla="*/ 34007 h 91913"/>
              <a:gd name="connsiteX6" fmla="*/ 27748 w 81137"/>
              <a:gd name="connsiteY6" fmla="*/ 956 h 9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37" h="91913">
                <a:moveTo>
                  <a:pt x="27748" y="956"/>
                </a:moveTo>
                <a:cubicBezTo>
                  <a:pt x="11079" y="6480"/>
                  <a:pt x="-8733" y="42199"/>
                  <a:pt x="4126" y="67631"/>
                </a:cubicBezTo>
                <a:cubicBezTo>
                  <a:pt x="16984" y="93062"/>
                  <a:pt x="39273" y="94967"/>
                  <a:pt x="65848" y="89252"/>
                </a:cubicBezTo>
                <a:cubicBezTo>
                  <a:pt x="92423" y="83537"/>
                  <a:pt x="77754" y="72869"/>
                  <a:pt x="70706" y="70202"/>
                </a:cubicBezTo>
                <a:cubicBezTo>
                  <a:pt x="64476" y="68469"/>
                  <a:pt x="57885" y="68469"/>
                  <a:pt x="51656" y="70202"/>
                </a:cubicBezTo>
                <a:cubicBezTo>
                  <a:pt x="56389" y="58639"/>
                  <a:pt x="59399" y="46447"/>
                  <a:pt x="60609" y="34007"/>
                </a:cubicBezTo>
                <a:cubicBezTo>
                  <a:pt x="60609" y="16291"/>
                  <a:pt x="46798" y="-4759"/>
                  <a:pt x="27748" y="956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2" name="Freeform: Shape 591">
            <a:extLst>
              <a:ext uri="{FF2B5EF4-FFF2-40B4-BE49-F238E27FC236}">
                <a16:creationId xmlns:a16="http://schemas.microsoft.com/office/drawing/2014/main" id="{A5C41486-10BF-4D71-9325-DCE8002A3ACB}"/>
              </a:ext>
            </a:extLst>
          </p:cNvPr>
          <p:cNvSpPr/>
          <p:nvPr/>
        </p:nvSpPr>
        <p:spPr>
          <a:xfrm>
            <a:off x="9735716" y="1624674"/>
            <a:ext cx="185192" cy="300490"/>
          </a:xfrm>
          <a:custGeom>
            <a:avLst/>
            <a:gdLst>
              <a:gd name="connsiteX0" fmla="*/ 75914 w 81545"/>
              <a:gd name="connsiteY0" fmla="*/ 85349 h 128724"/>
              <a:gd name="connsiteX1" fmla="*/ 22193 w 81545"/>
              <a:gd name="connsiteY1" fmla="*/ 13530 h 128724"/>
              <a:gd name="connsiteX2" fmla="*/ 0 w 81545"/>
              <a:gd name="connsiteY2" fmla="*/ 5434 h 128724"/>
              <a:gd name="connsiteX3" fmla="*/ 8096 w 81545"/>
              <a:gd name="connsiteY3" fmla="*/ 21150 h 128724"/>
              <a:gd name="connsiteX4" fmla="*/ 22193 w 81545"/>
              <a:gd name="connsiteY4" fmla="*/ 42772 h 128724"/>
              <a:gd name="connsiteX5" fmla="*/ 3810 w 81545"/>
              <a:gd name="connsiteY5" fmla="*/ 80872 h 128724"/>
              <a:gd name="connsiteX6" fmla="*/ 20003 w 81545"/>
              <a:gd name="connsiteY6" fmla="*/ 106875 h 128724"/>
              <a:gd name="connsiteX7" fmla="*/ 62198 w 81545"/>
              <a:gd name="connsiteY7" fmla="*/ 128402 h 128724"/>
              <a:gd name="connsiteX8" fmla="*/ 75914 w 81545"/>
              <a:gd name="connsiteY8" fmla="*/ 85349 h 12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545" h="128724">
                <a:moveTo>
                  <a:pt x="75914" y="85349"/>
                </a:moveTo>
                <a:cubicBezTo>
                  <a:pt x="75914" y="85349"/>
                  <a:pt x="39243" y="37724"/>
                  <a:pt x="22193" y="13530"/>
                </a:cubicBezTo>
                <a:cubicBezTo>
                  <a:pt x="10573" y="-3043"/>
                  <a:pt x="0" y="-2662"/>
                  <a:pt x="0" y="5434"/>
                </a:cubicBezTo>
                <a:cubicBezTo>
                  <a:pt x="0" y="9434"/>
                  <a:pt x="2667" y="12482"/>
                  <a:pt x="8096" y="21150"/>
                </a:cubicBezTo>
                <a:cubicBezTo>
                  <a:pt x="13526" y="29818"/>
                  <a:pt x="22193" y="42772"/>
                  <a:pt x="22193" y="42772"/>
                </a:cubicBezTo>
                <a:cubicBezTo>
                  <a:pt x="22193" y="42772"/>
                  <a:pt x="11335" y="67727"/>
                  <a:pt x="3810" y="80872"/>
                </a:cubicBezTo>
                <a:cubicBezTo>
                  <a:pt x="-3715" y="94016"/>
                  <a:pt x="12478" y="100398"/>
                  <a:pt x="20003" y="106875"/>
                </a:cubicBezTo>
                <a:cubicBezTo>
                  <a:pt x="32509" y="116772"/>
                  <a:pt x="46844" y="124087"/>
                  <a:pt x="62198" y="128402"/>
                </a:cubicBezTo>
                <a:cubicBezTo>
                  <a:pt x="77438" y="131640"/>
                  <a:pt x="88868" y="110018"/>
                  <a:pt x="75914" y="85349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3" name="Freeform: Shape 592">
            <a:extLst>
              <a:ext uri="{FF2B5EF4-FFF2-40B4-BE49-F238E27FC236}">
                <a16:creationId xmlns:a16="http://schemas.microsoft.com/office/drawing/2014/main" id="{7ED763D4-A03B-40F4-AAF9-9950A6E11D31}"/>
              </a:ext>
            </a:extLst>
          </p:cNvPr>
          <p:cNvSpPr/>
          <p:nvPr/>
        </p:nvSpPr>
        <p:spPr>
          <a:xfrm>
            <a:off x="10287969" y="2231919"/>
            <a:ext cx="234053" cy="57120"/>
          </a:xfrm>
          <a:custGeom>
            <a:avLst/>
            <a:gdLst>
              <a:gd name="connsiteX0" fmla="*/ 0 w 103060"/>
              <a:gd name="connsiteY0" fmla="*/ 0 h 24469"/>
              <a:gd name="connsiteX1" fmla="*/ 52388 w 103060"/>
              <a:gd name="connsiteY1" fmla="*/ 23050 h 24469"/>
              <a:gd name="connsiteX2" fmla="*/ 103061 w 103060"/>
              <a:gd name="connsiteY2" fmla="*/ 15716 h 24469"/>
              <a:gd name="connsiteX3" fmla="*/ 53721 w 103060"/>
              <a:gd name="connsiteY3" fmla="*/ 11811 h 24469"/>
              <a:gd name="connsiteX4" fmla="*/ 0 w 103060"/>
              <a:gd name="connsiteY4" fmla="*/ 0 h 24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60" h="24469">
                <a:moveTo>
                  <a:pt x="0" y="0"/>
                </a:moveTo>
                <a:cubicBezTo>
                  <a:pt x="4858" y="0"/>
                  <a:pt x="27622" y="19050"/>
                  <a:pt x="52388" y="23050"/>
                </a:cubicBezTo>
                <a:cubicBezTo>
                  <a:pt x="69618" y="26384"/>
                  <a:pt x="87478" y="23803"/>
                  <a:pt x="103061" y="15716"/>
                </a:cubicBezTo>
                <a:cubicBezTo>
                  <a:pt x="86516" y="17078"/>
                  <a:pt x="69847" y="15764"/>
                  <a:pt x="53721" y="11811"/>
                </a:cubicBezTo>
                <a:cubicBezTo>
                  <a:pt x="28385" y="5144"/>
                  <a:pt x="0" y="0"/>
                  <a:pt x="0" y="0"/>
                </a:cubicBez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4" name="Freeform: Shape 593">
            <a:extLst>
              <a:ext uri="{FF2B5EF4-FFF2-40B4-BE49-F238E27FC236}">
                <a16:creationId xmlns:a16="http://schemas.microsoft.com/office/drawing/2014/main" id="{FA7AAB17-9C20-4413-9B0F-EFAE5A612F99}"/>
              </a:ext>
            </a:extLst>
          </p:cNvPr>
          <p:cNvSpPr/>
          <p:nvPr/>
        </p:nvSpPr>
        <p:spPr>
          <a:xfrm>
            <a:off x="11265649" y="3847602"/>
            <a:ext cx="368238" cy="267169"/>
          </a:xfrm>
          <a:custGeom>
            <a:avLst/>
            <a:gdLst>
              <a:gd name="connsiteX0" fmla="*/ 162146 w 162145"/>
              <a:gd name="connsiteY0" fmla="*/ 88352 h 114450"/>
              <a:gd name="connsiteX1" fmla="*/ 75659 w 162145"/>
              <a:gd name="connsiteY1" fmla="*/ 33964 h 114450"/>
              <a:gd name="connsiteX2" fmla="*/ 23081 w 162145"/>
              <a:gd name="connsiteY2" fmla="*/ 1769 h 114450"/>
              <a:gd name="connsiteX3" fmla="*/ 2030 w 162145"/>
              <a:gd name="connsiteY3" fmla="*/ 7008 h 114450"/>
              <a:gd name="connsiteX4" fmla="*/ 10317 w 162145"/>
              <a:gd name="connsiteY4" fmla="*/ 26058 h 114450"/>
              <a:gd name="connsiteX5" fmla="*/ 71277 w 162145"/>
              <a:gd name="connsiteY5" fmla="*/ 60348 h 114450"/>
              <a:gd name="connsiteX6" fmla="*/ 161003 w 162145"/>
              <a:gd name="connsiteY6" fmla="*/ 114450 h 1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145" h="114450">
                <a:moveTo>
                  <a:pt x="162146" y="88352"/>
                </a:moveTo>
                <a:cubicBezTo>
                  <a:pt x="133571" y="69302"/>
                  <a:pt x="104043" y="51966"/>
                  <a:pt x="75659" y="33964"/>
                </a:cubicBezTo>
                <a:cubicBezTo>
                  <a:pt x="59180" y="23582"/>
                  <a:pt x="41559" y="8056"/>
                  <a:pt x="23081" y="1769"/>
                </a:cubicBezTo>
                <a:cubicBezTo>
                  <a:pt x="15727" y="-1917"/>
                  <a:pt x="6793" y="312"/>
                  <a:pt x="2030" y="7008"/>
                </a:cubicBezTo>
                <a:cubicBezTo>
                  <a:pt x="-3399" y="16533"/>
                  <a:pt x="2983" y="21391"/>
                  <a:pt x="10317" y="26058"/>
                </a:cubicBezTo>
                <a:cubicBezTo>
                  <a:pt x="30510" y="37679"/>
                  <a:pt x="51084" y="48728"/>
                  <a:pt x="71277" y="60348"/>
                </a:cubicBezTo>
                <a:cubicBezTo>
                  <a:pt x="101567" y="77779"/>
                  <a:pt x="131380" y="95972"/>
                  <a:pt x="161003" y="114450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5" name="Freeform: Shape 594">
            <a:extLst>
              <a:ext uri="{FF2B5EF4-FFF2-40B4-BE49-F238E27FC236}">
                <a16:creationId xmlns:a16="http://schemas.microsoft.com/office/drawing/2014/main" id="{017D7366-6A4C-485F-906B-6E52CE5E3642}"/>
              </a:ext>
            </a:extLst>
          </p:cNvPr>
          <p:cNvSpPr/>
          <p:nvPr/>
        </p:nvSpPr>
        <p:spPr>
          <a:xfrm>
            <a:off x="10791123" y="3892011"/>
            <a:ext cx="430337" cy="272120"/>
          </a:xfrm>
          <a:custGeom>
            <a:avLst/>
            <a:gdLst>
              <a:gd name="connsiteX0" fmla="*/ 187833 w 189489"/>
              <a:gd name="connsiteY0" fmla="*/ 7891 h 116571"/>
              <a:gd name="connsiteX1" fmla="*/ 167164 w 189489"/>
              <a:gd name="connsiteY1" fmla="*/ 1319 h 116571"/>
              <a:gd name="connsiteX2" fmla="*/ 112585 w 189489"/>
              <a:gd name="connsiteY2" fmla="*/ 29894 h 116571"/>
              <a:gd name="connsiteX3" fmla="*/ 0 w 189489"/>
              <a:gd name="connsiteY3" fmla="*/ 92759 h 116571"/>
              <a:gd name="connsiteX4" fmla="*/ 0 w 189489"/>
              <a:gd name="connsiteY4" fmla="*/ 116571 h 116571"/>
              <a:gd name="connsiteX5" fmla="*/ 115729 w 189489"/>
              <a:gd name="connsiteY5" fmla="*/ 55992 h 116571"/>
              <a:gd name="connsiteX6" fmla="*/ 178689 w 189489"/>
              <a:gd name="connsiteY6" fmla="*/ 25608 h 116571"/>
              <a:gd name="connsiteX7" fmla="*/ 187833 w 189489"/>
              <a:gd name="connsiteY7" fmla="*/ 7891 h 11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89" h="116571">
                <a:moveTo>
                  <a:pt x="187833" y="7891"/>
                </a:moveTo>
                <a:cubicBezTo>
                  <a:pt x="183509" y="909"/>
                  <a:pt x="174736" y="-1882"/>
                  <a:pt x="167164" y="1319"/>
                </a:cubicBezTo>
                <a:cubicBezTo>
                  <a:pt x="148114" y="6462"/>
                  <a:pt x="129730" y="20369"/>
                  <a:pt x="112585" y="29894"/>
                </a:cubicBezTo>
                <a:cubicBezTo>
                  <a:pt x="75438" y="50277"/>
                  <a:pt x="35719" y="69327"/>
                  <a:pt x="0" y="92759"/>
                </a:cubicBezTo>
                <a:lnTo>
                  <a:pt x="0" y="116571"/>
                </a:lnTo>
                <a:cubicBezTo>
                  <a:pt x="38100" y="95616"/>
                  <a:pt x="76676" y="75423"/>
                  <a:pt x="115729" y="55992"/>
                </a:cubicBezTo>
                <a:cubicBezTo>
                  <a:pt x="136684" y="45705"/>
                  <a:pt x="157829" y="35895"/>
                  <a:pt x="178689" y="25608"/>
                </a:cubicBezTo>
                <a:cubicBezTo>
                  <a:pt x="186023" y="22179"/>
                  <a:pt x="192691" y="17321"/>
                  <a:pt x="187833" y="7891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6" name="Freeform: Shape 595">
            <a:extLst>
              <a:ext uri="{FF2B5EF4-FFF2-40B4-BE49-F238E27FC236}">
                <a16:creationId xmlns:a16="http://schemas.microsoft.com/office/drawing/2014/main" id="{0738919F-85A8-44D7-8231-153D59476C91}"/>
              </a:ext>
            </a:extLst>
          </p:cNvPr>
          <p:cNvSpPr/>
          <p:nvPr/>
        </p:nvSpPr>
        <p:spPr>
          <a:xfrm>
            <a:off x="11237175" y="2520867"/>
            <a:ext cx="142415" cy="920095"/>
          </a:xfrm>
          <a:custGeom>
            <a:avLst/>
            <a:gdLst>
              <a:gd name="connsiteX0" fmla="*/ 23331 w 62709"/>
              <a:gd name="connsiteY0" fmla="*/ 394000 h 394151"/>
              <a:gd name="connsiteX1" fmla="*/ 34476 w 62709"/>
              <a:gd name="connsiteY1" fmla="*/ 196832 h 394151"/>
              <a:gd name="connsiteX2" fmla="*/ 50383 w 62709"/>
              <a:gd name="connsiteY2" fmla="*/ 103202 h 394151"/>
              <a:gd name="connsiteX3" fmla="*/ 47620 w 62709"/>
              <a:gd name="connsiteY3" fmla="*/ 1570 h 394151"/>
              <a:gd name="connsiteX4" fmla="*/ 24474 w 62709"/>
              <a:gd name="connsiteY4" fmla="*/ 44432 h 394151"/>
              <a:gd name="connsiteX5" fmla="*/ 9806 w 62709"/>
              <a:gd name="connsiteY5" fmla="*/ 128919 h 394151"/>
              <a:gd name="connsiteX6" fmla="*/ 2376 w 62709"/>
              <a:gd name="connsiteY6" fmla="*/ 388761 h 394151"/>
              <a:gd name="connsiteX7" fmla="*/ 23331 w 62709"/>
              <a:gd name="connsiteY7" fmla="*/ 394000 h 39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09" h="394151">
                <a:moveTo>
                  <a:pt x="23331" y="394000"/>
                </a:moveTo>
                <a:cubicBezTo>
                  <a:pt x="23331" y="362472"/>
                  <a:pt x="29713" y="230551"/>
                  <a:pt x="34476" y="196832"/>
                </a:cubicBezTo>
                <a:cubicBezTo>
                  <a:pt x="38952" y="165210"/>
                  <a:pt x="44858" y="134348"/>
                  <a:pt x="50383" y="103202"/>
                </a:cubicBezTo>
                <a:cubicBezTo>
                  <a:pt x="53811" y="84152"/>
                  <a:pt x="77910" y="-13480"/>
                  <a:pt x="47620" y="1570"/>
                </a:cubicBezTo>
                <a:cubicBezTo>
                  <a:pt x="36095" y="7285"/>
                  <a:pt x="28570" y="26525"/>
                  <a:pt x="24474" y="44432"/>
                </a:cubicBezTo>
                <a:cubicBezTo>
                  <a:pt x="17826" y="72264"/>
                  <a:pt x="12930" y="100478"/>
                  <a:pt x="9806" y="128919"/>
                </a:cubicBezTo>
                <a:cubicBezTo>
                  <a:pt x="2091" y="191308"/>
                  <a:pt x="-3339" y="325515"/>
                  <a:pt x="2376" y="388761"/>
                </a:cubicBezTo>
                <a:cubicBezTo>
                  <a:pt x="2186" y="394476"/>
                  <a:pt x="23331" y="394381"/>
                  <a:pt x="23331" y="394000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7" name="Freeform: Shape 596">
            <a:extLst>
              <a:ext uri="{FF2B5EF4-FFF2-40B4-BE49-F238E27FC236}">
                <a16:creationId xmlns:a16="http://schemas.microsoft.com/office/drawing/2014/main" id="{A24D2575-B59E-4716-9233-23CBAA841059}"/>
              </a:ext>
            </a:extLst>
          </p:cNvPr>
          <p:cNvSpPr/>
          <p:nvPr/>
        </p:nvSpPr>
        <p:spPr>
          <a:xfrm>
            <a:off x="11266151" y="2605269"/>
            <a:ext cx="506612" cy="644118"/>
          </a:xfrm>
          <a:custGeom>
            <a:avLst/>
            <a:gdLst>
              <a:gd name="connsiteX0" fmla="*/ 180975 w 223075"/>
              <a:gd name="connsiteY0" fmla="*/ 264213 h 275928"/>
              <a:gd name="connsiteX1" fmla="*/ 194691 w 223075"/>
              <a:gd name="connsiteY1" fmla="*/ 193347 h 275928"/>
              <a:gd name="connsiteX2" fmla="*/ 217837 w 223075"/>
              <a:gd name="connsiteY2" fmla="*/ 112765 h 275928"/>
              <a:gd name="connsiteX3" fmla="*/ 223075 w 223075"/>
              <a:gd name="connsiteY3" fmla="*/ 101431 h 275928"/>
              <a:gd name="connsiteX4" fmla="*/ 95155 w 223075"/>
              <a:gd name="connsiteY4" fmla="*/ 25231 h 275928"/>
              <a:gd name="connsiteX5" fmla="*/ 34004 w 223075"/>
              <a:gd name="connsiteY5" fmla="*/ 3133 h 275928"/>
              <a:gd name="connsiteX6" fmla="*/ 0 w 223075"/>
              <a:gd name="connsiteY6" fmla="*/ 161057 h 275928"/>
              <a:gd name="connsiteX7" fmla="*/ 26194 w 223075"/>
              <a:gd name="connsiteY7" fmla="*/ 186584 h 275928"/>
              <a:gd name="connsiteX8" fmla="*/ 179737 w 223075"/>
              <a:gd name="connsiteY8" fmla="*/ 275929 h 275928"/>
              <a:gd name="connsiteX9" fmla="*/ 180975 w 223075"/>
              <a:gd name="connsiteY9" fmla="*/ 264213 h 2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75" h="275928">
                <a:moveTo>
                  <a:pt x="180975" y="264213"/>
                </a:moveTo>
                <a:cubicBezTo>
                  <a:pt x="184214" y="240400"/>
                  <a:pt x="189929" y="216588"/>
                  <a:pt x="194691" y="193347"/>
                </a:cubicBezTo>
                <a:cubicBezTo>
                  <a:pt x="199663" y="165772"/>
                  <a:pt x="207416" y="138778"/>
                  <a:pt x="217837" y="112765"/>
                </a:cubicBezTo>
                <a:cubicBezTo>
                  <a:pt x="219361" y="108956"/>
                  <a:pt x="221266" y="105241"/>
                  <a:pt x="223075" y="101431"/>
                </a:cubicBezTo>
                <a:cubicBezTo>
                  <a:pt x="212789" y="94287"/>
                  <a:pt x="130778" y="44281"/>
                  <a:pt x="95155" y="25231"/>
                </a:cubicBezTo>
                <a:cubicBezTo>
                  <a:pt x="48768" y="1132"/>
                  <a:pt x="38005" y="-4392"/>
                  <a:pt x="34004" y="3133"/>
                </a:cubicBezTo>
                <a:cubicBezTo>
                  <a:pt x="12668" y="44757"/>
                  <a:pt x="762" y="114385"/>
                  <a:pt x="0" y="161057"/>
                </a:cubicBezTo>
                <a:cubicBezTo>
                  <a:pt x="0" y="165915"/>
                  <a:pt x="0" y="173630"/>
                  <a:pt x="26194" y="186584"/>
                </a:cubicBezTo>
                <a:cubicBezTo>
                  <a:pt x="78581" y="212492"/>
                  <a:pt x="170402" y="272309"/>
                  <a:pt x="179737" y="275929"/>
                </a:cubicBezTo>
                <a:cubicBezTo>
                  <a:pt x="179737" y="273738"/>
                  <a:pt x="180404" y="266404"/>
                  <a:pt x="180975" y="264213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3F749608-3E43-4598-9272-4879C612F037}"/>
              </a:ext>
            </a:extLst>
          </p:cNvPr>
          <p:cNvSpPr/>
          <p:nvPr/>
        </p:nvSpPr>
        <p:spPr>
          <a:xfrm>
            <a:off x="11227964" y="2612251"/>
            <a:ext cx="516684" cy="591263"/>
          </a:xfrm>
          <a:custGeom>
            <a:avLst/>
            <a:gdLst>
              <a:gd name="connsiteX0" fmla="*/ 227126 w 227511"/>
              <a:gd name="connsiteY0" fmla="*/ 109489 h 253286"/>
              <a:gd name="connsiteX1" fmla="*/ 34912 w 227511"/>
              <a:gd name="connsiteY1" fmla="*/ 47 h 253286"/>
              <a:gd name="connsiteX2" fmla="*/ 9194 w 227511"/>
              <a:gd name="connsiteY2" fmla="*/ 142922 h 253286"/>
              <a:gd name="connsiteX3" fmla="*/ 193884 w 227511"/>
              <a:gd name="connsiteY3" fmla="*/ 253126 h 253286"/>
              <a:gd name="connsiteX4" fmla="*/ 199980 w 227511"/>
              <a:gd name="connsiteY4" fmla="*/ 249697 h 253286"/>
              <a:gd name="connsiteX5" fmla="*/ 217220 w 227511"/>
              <a:gd name="connsiteY5" fmla="*/ 173497 h 253286"/>
              <a:gd name="connsiteX6" fmla="*/ 227126 w 227511"/>
              <a:gd name="connsiteY6" fmla="*/ 109489 h 25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511" h="253286">
                <a:moveTo>
                  <a:pt x="227126" y="109489"/>
                </a:moveTo>
                <a:cubicBezTo>
                  <a:pt x="225507" y="94344"/>
                  <a:pt x="49104" y="-2430"/>
                  <a:pt x="34912" y="47"/>
                </a:cubicBezTo>
                <a:cubicBezTo>
                  <a:pt x="11576" y="3952"/>
                  <a:pt x="-14142" y="118538"/>
                  <a:pt x="9194" y="142922"/>
                </a:cubicBezTo>
                <a:cubicBezTo>
                  <a:pt x="31006" y="165782"/>
                  <a:pt x="160451" y="240743"/>
                  <a:pt x="193884" y="253126"/>
                </a:cubicBezTo>
                <a:cubicBezTo>
                  <a:pt x="196503" y="253802"/>
                  <a:pt x="199199" y="252288"/>
                  <a:pt x="199980" y="249697"/>
                </a:cubicBezTo>
                <a:cubicBezTo>
                  <a:pt x="206362" y="224360"/>
                  <a:pt x="212172" y="198834"/>
                  <a:pt x="217220" y="173497"/>
                </a:cubicBezTo>
                <a:cubicBezTo>
                  <a:pt x="220935" y="153685"/>
                  <a:pt x="229412" y="129110"/>
                  <a:pt x="227126" y="109489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015C238C-708C-4F50-BBBA-1B9BAA2FAA9D}"/>
              </a:ext>
            </a:extLst>
          </p:cNvPr>
          <p:cNvSpPr/>
          <p:nvPr/>
        </p:nvSpPr>
        <p:spPr>
          <a:xfrm>
            <a:off x="11599070" y="2825563"/>
            <a:ext cx="128831" cy="375304"/>
          </a:xfrm>
          <a:custGeom>
            <a:avLst/>
            <a:gdLst>
              <a:gd name="connsiteX0" fmla="*/ 43907 w 56728"/>
              <a:gd name="connsiteY0" fmla="*/ 2774 h 160773"/>
              <a:gd name="connsiteX1" fmla="*/ 9236 w 56728"/>
              <a:gd name="connsiteY1" fmla="*/ 53637 h 160773"/>
              <a:gd name="connsiteX2" fmla="*/ 19333 w 56728"/>
              <a:gd name="connsiteY2" fmla="*/ 158412 h 160773"/>
              <a:gd name="connsiteX3" fmla="*/ 34192 w 56728"/>
              <a:gd name="connsiteY3" fmla="*/ 155365 h 160773"/>
              <a:gd name="connsiteX4" fmla="*/ 40287 w 56728"/>
              <a:gd name="connsiteY4" fmla="*/ 123741 h 160773"/>
              <a:gd name="connsiteX5" fmla="*/ 46479 w 56728"/>
              <a:gd name="connsiteY5" fmla="*/ 85641 h 160773"/>
              <a:gd name="connsiteX6" fmla="*/ 56671 w 56728"/>
              <a:gd name="connsiteY6" fmla="*/ 19729 h 160773"/>
              <a:gd name="connsiteX7" fmla="*/ 43907 w 56728"/>
              <a:gd name="connsiteY7" fmla="*/ 2774 h 16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728" h="160773">
                <a:moveTo>
                  <a:pt x="43907" y="2774"/>
                </a:moveTo>
                <a:cubicBezTo>
                  <a:pt x="27238" y="-13323"/>
                  <a:pt x="11141" y="45541"/>
                  <a:pt x="9236" y="53637"/>
                </a:cubicBezTo>
                <a:cubicBezTo>
                  <a:pt x="3045" y="81070"/>
                  <a:pt x="-12386" y="139362"/>
                  <a:pt x="19333" y="158412"/>
                </a:cubicBezTo>
                <a:cubicBezTo>
                  <a:pt x="25428" y="162032"/>
                  <a:pt x="30096" y="161841"/>
                  <a:pt x="34192" y="155365"/>
                </a:cubicBezTo>
                <a:cubicBezTo>
                  <a:pt x="39335" y="147268"/>
                  <a:pt x="38764" y="133171"/>
                  <a:pt x="40287" y="123741"/>
                </a:cubicBezTo>
                <a:cubicBezTo>
                  <a:pt x="42383" y="110978"/>
                  <a:pt x="44383" y="98215"/>
                  <a:pt x="46479" y="85641"/>
                </a:cubicBezTo>
                <a:cubicBezTo>
                  <a:pt x="49908" y="64687"/>
                  <a:pt x="57242" y="40969"/>
                  <a:pt x="56671" y="19729"/>
                </a:cubicBezTo>
                <a:cubicBezTo>
                  <a:pt x="57356" y="11651"/>
                  <a:pt x="51861" y="4346"/>
                  <a:pt x="43907" y="2774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84DE62E8-55AD-4FBE-BBB9-12CCB4901583}"/>
              </a:ext>
            </a:extLst>
          </p:cNvPr>
          <p:cNvSpPr/>
          <p:nvPr/>
        </p:nvSpPr>
        <p:spPr>
          <a:xfrm>
            <a:off x="11631377" y="2763226"/>
            <a:ext cx="157980" cy="921519"/>
          </a:xfrm>
          <a:custGeom>
            <a:avLst/>
            <a:gdLst>
              <a:gd name="connsiteX0" fmla="*/ 1106 w 69563"/>
              <a:gd name="connsiteY0" fmla="*/ 394762 h 394761"/>
              <a:gd name="connsiteX1" fmla="*/ 21870 w 69563"/>
              <a:gd name="connsiteY1" fmla="*/ 394762 h 394761"/>
              <a:gd name="connsiteX2" fmla="*/ 24538 w 69563"/>
              <a:gd name="connsiteY2" fmla="*/ 384189 h 394761"/>
              <a:gd name="connsiteX3" fmla="*/ 41301 w 69563"/>
              <a:gd name="connsiteY3" fmla="*/ 196928 h 394761"/>
              <a:gd name="connsiteX4" fmla="*/ 57304 w 69563"/>
              <a:gd name="connsiteY4" fmla="*/ 103202 h 394761"/>
              <a:gd name="connsiteX5" fmla="*/ 54541 w 69563"/>
              <a:gd name="connsiteY5" fmla="*/ 1570 h 394761"/>
              <a:gd name="connsiteX6" fmla="*/ 31300 w 69563"/>
              <a:gd name="connsiteY6" fmla="*/ 44432 h 394761"/>
              <a:gd name="connsiteX7" fmla="*/ 16632 w 69563"/>
              <a:gd name="connsiteY7" fmla="*/ 128919 h 394761"/>
              <a:gd name="connsiteX8" fmla="*/ 1392 w 69563"/>
              <a:gd name="connsiteY8" fmla="*/ 372664 h 394761"/>
              <a:gd name="connsiteX9" fmla="*/ 1106 w 69563"/>
              <a:gd name="connsiteY9" fmla="*/ 394762 h 39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63" h="394761">
                <a:moveTo>
                  <a:pt x="1106" y="394762"/>
                </a:moveTo>
                <a:lnTo>
                  <a:pt x="21870" y="394762"/>
                </a:lnTo>
                <a:cubicBezTo>
                  <a:pt x="22937" y="391285"/>
                  <a:pt x="23823" y="387761"/>
                  <a:pt x="24538" y="384189"/>
                </a:cubicBezTo>
                <a:cubicBezTo>
                  <a:pt x="24538" y="356376"/>
                  <a:pt x="36539" y="230551"/>
                  <a:pt x="41301" y="196928"/>
                </a:cubicBezTo>
                <a:cubicBezTo>
                  <a:pt x="45778" y="165209"/>
                  <a:pt x="51779" y="134348"/>
                  <a:pt x="57304" y="103202"/>
                </a:cubicBezTo>
                <a:cubicBezTo>
                  <a:pt x="60637" y="84152"/>
                  <a:pt x="84736" y="-13480"/>
                  <a:pt x="54541" y="1570"/>
                </a:cubicBezTo>
                <a:cubicBezTo>
                  <a:pt x="42921" y="7285"/>
                  <a:pt x="35491" y="26525"/>
                  <a:pt x="31300" y="44432"/>
                </a:cubicBezTo>
                <a:cubicBezTo>
                  <a:pt x="24699" y="72274"/>
                  <a:pt x="19804" y="100487"/>
                  <a:pt x="16632" y="128919"/>
                </a:cubicBezTo>
                <a:cubicBezTo>
                  <a:pt x="8916" y="191308"/>
                  <a:pt x="-4323" y="309418"/>
                  <a:pt x="1392" y="372664"/>
                </a:cubicBezTo>
                <a:cubicBezTo>
                  <a:pt x="1106" y="378284"/>
                  <a:pt x="1106" y="390761"/>
                  <a:pt x="1106" y="394762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C553EA3A-CCAB-489B-961E-4C355582483B}"/>
              </a:ext>
            </a:extLst>
          </p:cNvPr>
          <p:cNvSpPr/>
          <p:nvPr/>
        </p:nvSpPr>
        <p:spPr>
          <a:xfrm>
            <a:off x="11595886" y="3629290"/>
            <a:ext cx="110774" cy="661584"/>
          </a:xfrm>
          <a:custGeom>
            <a:avLst/>
            <a:gdLst>
              <a:gd name="connsiteX0" fmla="*/ 46356 w 48777"/>
              <a:gd name="connsiteY0" fmla="*/ 185777 h 283410"/>
              <a:gd name="connsiteX1" fmla="*/ 31973 w 48777"/>
              <a:gd name="connsiteY1" fmla="*/ 2802 h 283410"/>
              <a:gd name="connsiteX2" fmla="*/ 28544 w 48777"/>
              <a:gd name="connsiteY2" fmla="*/ 421 h 283410"/>
              <a:gd name="connsiteX3" fmla="*/ 14162 w 48777"/>
              <a:gd name="connsiteY3" fmla="*/ 10803 h 283410"/>
              <a:gd name="connsiteX4" fmla="*/ 13019 w 48777"/>
              <a:gd name="connsiteY4" fmla="*/ 12613 h 283410"/>
              <a:gd name="connsiteX5" fmla="*/ 9780 w 48777"/>
              <a:gd name="connsiteY5" fmla="*/ 13470 h 283410"/>
              <a:gd name="connsiteX6" fmla="*/ 2256 w 48777"/>
              <a:gd name="connsiteY6" fmla="*/ 206732 h 283410"/>
              <a:gd name="connsiteX7" fmla="*/ 28449 w 48777"/>
              <a:gd name="connsiteY7" fmla="*/ 283408 h 283410"/>
              <a:gd name="connsiteX8" fmla="*/ 46356 w 48777"/>
              <a:gd name="connsiteY8" fmla="*/ 185777 h 28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7" h="283410">
                <a:moveTo>
                  <a:pt x="46356" y="185777"/>
                </a:moveTo>
                <a:cubicBezTo>
                  <a:pt x="44137" y="124122"/>
                  <a:pt x="39336" y="63124"/>
                  <a:pt x="31973" y="2802"/>
                </a:cubicBezTo>
                <a:cubicBezTo>
                  <a:pt x="31973" y="325"/>
                  <a:pt x="29878" y="-627"/>
                  <a:pt x="28544" y="421"/>
                </a:cubicBezTo>
                <a:lnTo>
                  <a:pt x="14162" y="10803"/>
                </a:lnTo>
                <a:cubicBezTo>
                  <a:pt x="13581" y="11251"/>
                  <a:pt x="13181" y="11898"/>
                  <a:pt x="13019" y="12613"/>
                </a:cubicBezTo>
                <a:cubicBezTo>
                  <a:pt x="12352" y="10327"/>
                  <a:pt x="9971" y="10422"/>
                  <a:pt x="9780" y="13470"/>
                </a:cubicBezTo>
                <a:cubicBezTo>
                  <a:pt x="5399" y="77573"/>
                  <a:pt x="4446" y="142438"/>
                  <a:pt x="2256" y="206732"/>
                </a:cubicBezTo>
                <a:cubicBezTo>
                  <a:pt x="1303" y="236069"/>
                  <a:pt x="-9936" y="283789"/>
                  <a:pt x="28449" y="283408"/>
                </a:cubicBezTo>
                <a:cubicBezTo>
                  <a:pt x="57119" y="283123"/>
                  <a:pt x="47404" y="213971"/>
                  <a:pt x="46356" y="185777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2" name="Freeform: Shape 601">
            <a:extLst>
              <a:ext uri="{FF2B5EF4-FFF2-40B4-BE49-F238E27FC236}">
                <a16:creationId xmlns:a16="http://schemas.microsoft.com/office/drawing/2014/main" id="{6CD99754-D645-4888-BB87-C459AF75C843}"/>
              </a:ext>
            </a:extLst>
          </p:cNvPr>
          <p:cNvSpPr/>
          <p:nvPr/>
        </p:nvSpPr>
        <p:spPr>
          <a:xfrm>
            <a:off x="10734805" y="3674870"/>
            <a:ext cx="110770" cy="661584"/>
          </a:xfrm>
          <a:custGeom>
            <a:avLst/>
            <a:gdLst>
              <a:gd name="connsiteX0" fmla="*/ 2414 w 48775"/>
              <a:gd name="connsiteY0" fmla="*/ 185682 h 283410"/>
              <a:gd name="connsiteX1" fmla="*/ 16797 w 48775"/>
              <a:gd name="connsiteY1" fmla="*/ 2802 h 283410"/>
              <a:gd name="connsiteX2" fmla="*/ 20321 w 48775"/>
              <a:gd name="connsiteY2" fmla="*/ 421 h 283410"/>
              <a:gd name="connsiteX3" fmla="*/ 34704 w 48775"/>
              <a:gd name="connsiteY3" fmla="*/ 10803 h 283410"/>
              <a:gd name="connsiteX4" fmla="*/ 35847 w 48775"/>
              <a:gd name="connsiteY4" fmla="*/ 12613 h 283410"/>
              <a:gd name="connsiteX5" fmla="*/ 38990 w 48775"/>
              <a:gd name="connsiteY5" fmla="*/ 13470 h 283410"/>
              <a:gd name="connsiteX6" fmla="*/ 46515 w 48775"/>
              <a:gd name="connsiteY6" fmla="*/ 206732 h 283410"/>
              <a:gd name="connsiteX7" fmla="*/ 20416 w 48775"/>
              <a:gd name="connsiteY7" fmla="*/ 283408 h 283410"/>
              <a:gd name="connsiteX8" fmla="*/ 2414 w 48775"/>
              <a:gd name="connsiteY8" fmla="*/ 185682 h 28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5" h="283410">
                <a:moveTo>
                  <a:pt x="2414" y="185682"/>
                </a:moveTo>
                <a:cubicBezTo>
                  <a:pt x="4700" y="124150"/>
                  <a:pt x="9367" y="63095"/>
                  <a:pt x="16797" y="2802"/>
                </a:cubicBezTo>
                <a:cubicBezTo>
                  <a:pt x="16797" y="325"/>
                  <a:pt x="18892" y="-627"/>
                  <a:pt x="20321" y="421"/>
                </a:cubicBezTo>
                <a:lnTo>
                  <a:pt x="34704" y="10803"/>
                </a:lnTo>
                <a:cubicBezTo>
                  <a:pt x="35294" y="11241"/>
                  <a:pt x="35704" y="11889"/>
                  <a:pt x="35847" y="12613"/>
                </a:cubicBezTo>
                <a:cubicBezTo>
                  <a:pt x="36418" y="10327"/>
                  <a:pt x="38800" y="10422"/>
                  <a:pt x="38990" y="13470"/>
                </a:cubicBezTo>
                <a:cubicBezTo>
                  <a:pt x="43467" y="77573"/>
                  <a:pt x="44324" y="142438"/>
                  <a:pt x="46515" y="206732"/>
                </a:cubicBezTo>
                <a:cubicBezTo>
                  <a:pt x="47467" y="235974"/>
                  <a:pt x="58707" y="283790"/>
                  <a:pt x="20416" y="283408"/>
                </a:cubicBezTo>
                <a:cubicBezTo>
                  <a:pt x="-8349" y="283123"/>
                  <a:pt x="1366" y="213971"/>
                  <a:pt x="2414" y="185682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3" name="Freeform: Shape 602">
            <a:extLst>
              <a:ext uri="{FF2B5EF4-FFF2-40B4-BE49-F238E27FC236}">
                <a16:creationId xmlns:a16="http://schemas.microsoft.com/office/drawing/2014/main" id="{4D8CB55C-5970-4D8A-8E91-77B8F702DC6B}"/>
              </a:ext>
            </a:extLst>
          </p:cNvPr>
          <p:cNvSpPr/>
          <p:nvPr/>
        </p:nvSpPr>
        <p:spPr>
          <a:xfrm>
            <a:off x="11220939" y="4107639"/>
            <a:ext cx="430339" cy="272169"/>
          </a:xfrm>
          <a:custGeom>
            <a:avLst/>
            <a:gdLst>
              <a:gd name="connsiteX0" fmla="*/ 187833 w 189490"/>
              <a:gd name="connsiteY0" fmla="*/ 7817 h 116592"/>
              <a:gd name="connsiteX1" fmla="*/ 167164 w 189490"/>
              <a:gd name="connsiteY1" fmla="*/ 1340 h 116592"/>
              <a:gd name="connsiteX2" fmla="*/ 112681 w 189490"/>
              <a:gd name="connsiteY2" fmla="*/ 29916 h 116592"/>
              <a:gd name="connsiteX3" fmla="*/ 0 w 189490"/>
              <a:gd name="connsiteY3" fmla="*/ 92685 h 116592"/>
              <a:gd name="connsiteX4" fmla="*/ 0 w 189490"/>
              <a:gd name="connsiteY4" fmla="*/ 116593 h 116592"/>
              <a:gd name="connsiteX5" fmla="*/ 115824 w 189490"/>
              <a:gd name="connsiteY5" fmla="*/ 56014 h 116592"/>
              <a:gd name="connsiteX6" fmla="*/ 178784 w 189490"/>
              <a:gd name="connsiteY6" fmla="*/ 25629 h 116592"/>
              <a:gd name="connsiteX7" fmla="*/ 187833 w 189490"/>
              <a:gd name="connsiteY7" fmla="*/ 7817 h 11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90" h="116592">
                <a:moveTo>
                  <a:pt x="187833" y="7817"/>
                </a:moveTo>
                <a:cubicBezTo>
                  <a:pt x="183480" y="864"/>
                  <a:pt x="174708" y="-1879"/>
                  <a:pt x="167164" y="1340"/>
                </a:cubicBezTo>
                <a:cubicBezTo>
                  <a:pt x="148114" y="6389"/>
                  <a:pt x="129730" y="20391"/>
                  <a:pt x="112681" y="29916"/>
                </a:cubicBezTo>
                <a:cubicBezTo>
                  <a:pt x="75438" y="50299"/>
                  <a:pt x="35719" y="69254"/>
                  <a:pt x="0" y="92685"/>
                </a:cubicBezTo>
                <a:lnTo>
                  <a:pt x="0" y="116593"/>
                </a:lnTo>
                <a:cubicBezTo>
                  <a:pt x="38100" y="95638"/>
                  <a:pt x="76705" y="75445"/>
                  <a:pt x="115824" y="56014"/>
                </a:cubicBezTo>
                <a:cubicBezTo>
                  <a:pt x="136684" y="45632"/>
                  <a:pt x="157829" y="35916"/>
                  <a:pt x="178784" y="25629"/>
                </a:cubicBezTo>
                <a:cubicBezTo>
                  <a:pt x="186023" y="22105"/>
                  <a:pt x="192691" y="17342"/>
                  <a:pt x="187833" y="7817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4" name="Freeform: Shape 603">
            <a:extLst>
              <a:ext uri="{FF2B5EF4-FFF2-40B4-BE49-F238E27FC236}">
                <a16:creationId xmlns:a16="http://schemas.microsoft.com/office/drawing/2014/main" id="{4BBA4E88-EFCF-4173-8123-201C7280B9AA}"/>
              </a:ext>
            </a:extLst>
          </p:cNvPr>
          <p:cNvSpPr/>
          <p:nvPr/>
        </p:nvSpPr>
        <p:spPr>
          <a:xfrm>
            <a:off x="10794518" y="4111085"/>
            <a:ext cx="368451" cy="266055"/>
          </a:xfrm>
          <a:custGeom>
            <a:avLst/>
            <a:gdLst>
              <a:gd name="connsiteX0" fmla="*/ 162239 w 162239"/>
              <a:gd name="connsiteY0" fmla="*/ 88352 h 113973"/>
              <a:gd name="connsiteX1" fmla="*/ 75752 w 162239"/>
              <a:gd name="connsiteY1" fmla="*/ 33964 h 113973"/>
              <a:gd name="connsiteX2" fmla="*/ 23079 w 162239"/>
              <a:gd name="connsiteY2" fmla="*/ 1769 h 113973"/>
              <a:gd name="connsiteX3" fmla="*/ 2029 w 162239"/>
              <a:gd name="connsiteY3" fmla="*/ 7008 h 113973"/>
              <a:gd name="connsiteX4" fmla="*/ 10411 w 162239"/>
              <a:gd name="connsiteY4" fmla="*/ 25582 h 113973"/>
              <a:gd name="connsiteX5" fmla="*/ 71371 w 162239"/>
              <a:gd name="connsiteY5" fmla="*/ 59872 h 113973"/>
              <a:gd name="connsiteX6" fmla="*/ 161096 w 162239"/>
              <a:gd name="connsiteY6" fmla="*/ 113974 h 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39" h="113973">
                <a:moveTo>
                  <a:pt x="162239" y="88352"/>
                </a:moveTo>
                <a:cubicBezTo>
                  <a:pt x="133664" y="69302"/>
                  <a:pt x="104137" y="51966"/>
                  <a:pt x="75752" y="33964"/>
                </a:cubicBezTo>
                <a:cubicBezTo>
                  <a:pt x="59274" y="23582"/>
                  <a:pt x="41653" y="8056"/>
                  <a:pt x="23079" y="1769"/>
                </a:cubicBezTo>
                <a:cubicBezTo>
                  <a:pt x="15726" y="-1917"/>
                  <a:pt x="6791" y="312"/>
                  <a:pt x="2029" y="7008"/>
                </a:cubicBezTo>
                <a:cubicBezTo>
                  <a:pt x="-3401" y="16533"/>
                  <a:pt x="2981" y="21391"/>
                  <a:pt x="10411" y="25582"/>
                </a:cubicBezTo>
                <a:cubicBezTo>
                  <a:pt x="30604" y="37202"/>
                  <a:pt x="51082" y="48251"/>
                  <a:pt x="71371" y="59872"/>
                </a:cubicBezTo>
                <a:cubicBezTo>
                  <a:pt x="101565" y="77303"/>
                  <a:pt x="131473" y="95495"/>
                  <a:pt x="161096" y="11397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5" name="Freeform: Shape 604">
            <a:extLst>
              <a:ext uri="{FF2B5EF4-FFF2-40B4-BE49-F238E27FC236}">
                <a16:creationId xmlns:a16="http://schemas.microsoft.com/office/drawing/2014/main" id="{A87562BF-36F2-4337-812F-628A0343A86D}"/>
              </a:ext>
            </a:extLst>
          </p:cNvPr>
          <p:cNvSpPr/>
          <p:nvPr/>
        </p:nvSpPr>
        <p:spPr>
          <a:xfrm>
            <a:off x="11131722" y="3882641"/>
            <a:ext cx="110749" cy="682393"/>
          </a:xfrm>
          <a:custGeom>
            <a:avLst/>
            <a:gdLst>
              <a:gd name="connsiteX0" fmla="*/ 39381 w 48766"/>
              <a:gd name="connsiteY0" fmla="*/ 20383 h 292324"/>
              <a:gd name="connsiteX1" fmla="*/ 14997 w 48766"/>
              <a:gd name="connsiteY1" fmla="*/ 0 h 292324"/>
              <a:gd name="connsiteX2" fmla="*/ 2329 w 48766"/>
              <a:gd name="connsiteY2" fmla="*/ 215646 h 292324"/>
              <a:gd name="connsiteX3" fmla="*/ 28427 w 48766"/>
              <a:gd name="connsiteY3" fmla="*/ 292322 h 292324"/>
              <a:gd name="connsiteX4" fmla="*/ 46334 w 48766"/>
              <a:gd name="connsiteY4" fmla="*/ 194596 h 292324"/>
              <a:gd name="connsiteX5" fmla="*/ 39381 w 48766"/>
              <a:gd name="connsiteY5" fmla="*/ 20383 h 29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" h="292324">
                <a:moveTo>
                  <a:pt x="39381" y="20383"/>
                </a:moveTo>
                <a:lnTo>
                  <a:pt x="14997" y="0"/>
                </a:lnTo>
                <a:cubicBezTo>
                  <a:pt x="10615" y="64008"/>
                  <a:pt x="4424" y="151447"/>
                  <a:pt x="2329" y="215646"/>
                </a:cubicBezTo>
                <a:cubicBezTo>
                  <a:pt x="1281" y="244888"/>
                  <a:pt x="-9959" y="292703"/>
                  <a:pt x="28427" y="292322"/>
                </a:cubicBezTo>
                <a:cubicBezTo>
                  <a:pt x="57002" y="292322"/>
                  <a:pt x="47477" y="222885"/>
                  <a:pt x="46334" y="194596"/>
                </a:cubicBezTo>
                <a:cubicBezTo>
                  <a:pt x="44239" y="136684"/>
                  <a:pt x="46048" y="77057"/>
                  <a:pt x="39381" y="20383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6" name="Freeform: Shape 605">
            <a:extLst>
              <a:ext uri="{FF2B5EF4-FFF2-40B4-BE49-F238E27FC236}">
                <a16:creationId xmlns:a16="http://schemas.microsoft.com/office/drawing/2014/main" id="{30B6DB5C-9C8C-4997-83BB-95CA97948027}"/>
              </a:ext>
            </a:extLst>
          </p:cNvPr>
          <p:cNvSpPr/>
          <p:nvPr/>
        </p:nvSpPr>
        <p:spPr>
          <a:xfrm>
            <a:off x="10760459" y="3428576"/>
            <a:ext cx="930320" cy="550606"/>
          </a:xfrm>
          <a:custGeom>
            <a:avLst/>
            <a:gdLst>
              <a:gd name="connsiteX0" fmla="*/ 409647 w 409646"/>
              <a:gd name="connsiteY0" fmla="*/ 84022 h 235869"/>
              <a:gd name="connsiteX1" fmla="*/ 388501 w 409646"/>
              <a:gd name="connsiteY1" fmla="*/ 84022 h 235869"/>
              <a:gd name="connsiteX2" fmla="*/ 255151 w 409646"/>
              <a:gd name="connsiteY2" fmla="*/ 6869 h 235869"/>
              <a:gd name="connsiteX3" fmla="*/ 185333 w 409646"/>
              <a:gd name="connsiteY3" fmla="*/ 9822 h 235869"/>
              <a:gd name="connsiteX4" fmla="*/ 29504 w 409646"/>
              <a:gd name="connsiteY4" fmla="*/ 99262 h 235869"/>
              <a:gd name="connsiteX5" fmla="*/ 72 w 409646"/>
              <a:gd name="connsiteY5" fmla="*/ 102024 h 235869"/>
              <a:gd name="connsiteX6" fmla="*/ 72 w 409646"/>
              <a:gd name="connsiteY6" fmla="*/ 126789 h 235869"/>
              <a:gd name="connsiteX7" fmla="*/ 72 w 409646"/>
              <a:gd name="connsiteY7" fmla="*/ 129742 h 235869"/>
              <a:gd name="connsiteX8" fmla="*/ 72 w 409646"/>
              <a:gd name="connsiteY8" fmla="*/ 132313 h 235869"/>
              <a:gd name="connsiteX9" fmla="*/ 72 w 409646"/>
              <a:gd name="connsiteY9" fmla="*/ 132313 h 235869"/>
              <a:gd name="connsiteX10" fmla="*/ 11692 w 409646"/>
              <a:gd name="connsiteY10" fmla="*/ 146696 h 235869"/>
              <a:gd name="connsiteX11" fmla="*/ 154567 w 409646"/>
              <a:gd name="connsiteY11" fmla="*/ 228992 h 235869"/>
              <a:gd name="connsiteX12" fmla="*/ 224385 w 409646"/>
              <a:gd name="connsiteY12" fmla="*/ 226135 h 235869"/>
              <a:gd name="connsiteX13" fmla="*/ 392406 w 409646"/>
              <a:gd name="connsiteY13" fmla="*/ 129647 h 235869"/>
              <a:gd name="connsiteX14" fmla="*/ 409170 w 409646"/>
              <a:gd name="connsiteY14" fmla="*/ 105263 h 235869"/>
              <a:gd name="connsiteX15" fmla="*/ 409170 w 409646"/>
              <a:gd name="connsiteY15" fmla="*/ 105263 h 235869"/>
              <a:gd name="connsiteX16" fmla="*/ 409647 w 409646"/>
              <a:gd name="connsiteY16" fmla="*/ 84022 h 23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646" h="235869">
                <a:moveTo>
                  <a:pt x="409647" y="84022"/>
                </a:moveTo>
                <a:lnTo>
                  <a:pt x="388501" y="84022"/>
                </a:lnTo>
                <a:lnTo>
                  <a:pt x="255151" y="6869"/>
                </a:lnTo>
                <a:cubicBezTo>
                  <a:pt x="232720" y="-3237"/>
                  <a:pt x="206831" y="-2141"/>
                  <a:pt x="185333" y="9822"/>
                </a:cubicBezTo>
                <a:lnTo>
                  <a:pt x="29504" y="99262"/>
                </a:lnTo>
                <a:lnTo>
                  <a:pt x="72" y="102024"/>
                </a:lnTo>
                <a:lnTo>
                  <a:pt x="72" y="126789"/>
                </a:lnTo>
                <a:cubicBezTo>
                  <a:pt x="-24" y="127770"/>
                  <a:pt x="-24" y="128761"/>
                  <a:pt x="72" y="129742"/>
                </a:cubicBezTo>
                <a:lnTo>
                  <a:pt x="72" y="132313"/>
                </a:lnTo>
                <a:lnTo>
                  <a:pt x="72" y="132313"/>
                </a:lnTo>
                <a:cubicBezTo>
                  <a:pt x="1634" y="138590"/>
                  <a:pt x="5882" y="143848"/>
                  <a:pt x="11692" y="146696"/>
                </a:cubicBezTo>
                <a:lnTo>
                  <a:pt x="154567" y="228992"/>
                </a:lnTo>
                <a:cubicBezTo>
                  <a:pt x="176989" y="239079"/>
                  <a:pt x="202859" y="238022"/>
                  <a:pt x="224385" y="226135"/>
                </a:cubicBezTo>
                <a:lnTo>
                  <a:pt x="392406" y="129647"/>
                </a:lnTo>
                <a:cubicBezTo>
                  <a:pt x="402293" y="125503"/>
                  <a:pt x="408847" y="115978"/>
                  <a:pt x="409170" y="105263"/>
                </a:cubicBezTo>
                <a:lnTo>
                  <a:pt x="409170" y="105263"/>
                </a:lnTo>
                <a:cubicBezTo>
                  <a:pt x="409170" y="105263"/>
                  <a:pt x="408980" y="86689"/>
                  <a:pt x="409647" y="84022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AF6F9B6F-6B4C-4DDE-96BD-AA892C3B4351}"/>
              </a:ext>
            </a:extLst>
          </p:cNvPr>
          <p:cNvSpPr/>
          <p:nvPr/>
        </p:nvSpPr>
        <p:spPr>
          <a:xfrm>
            <a:off x="10760186" y="3367189"/>
            <a:ext cx="930683" cy="548827"/>
          </a:xfrm>
          <a:custGeom>
            <a:avLst/>
            <a:gdLst>
              <a:gd name="connsiteX0" fmla="*/ 154877 w 409806"/>
              <a:gd name="connsiteY0" fmla="*/ 228238 h 235107"/>
              <a:gd name="connsiteX1" fmla="*/ 12002 w 409806"/>
              <a:gd name="connsiteY1" fmla="*/ 145847 h 235107"/>
              <a:gd name="connsiteX2" fmla="*/ 17050 w 409806"/>
              <a:gd name="connsiteY2" fmla="*/ 105556 h 235107"/>
              <a:gd name="connsiteX3" fmla="*/ 185071 w 409806"/>
              <a:gd name="connsiteY3" fmla="*/ 9734 h 235107"/>
              <a:gd name="connsiteX4" fmla="*/ 254889 w 409806"/>
              <a:gd name="connsiteY4" fmla="*/ 6877 h 235107"/>
              <a:gd name="connsiteX5" fmla="*/ 397764 w 409806"/>
              <a:gd name="connsiteY5" fmla="*/ 89173 h 235107"/>
              <a:gd name="connsiteX6" fmla="*/ 392811 w 409806"/>
              <a:gd name="connsiteY6" fmla="*/ 129559 h 235107"/>
              <a:gd name="connsiteX7" fmla="*/ 224695 w 409806"/>
              <a:gd name="connsiteY7" fmla="*/ 225285 h 235107"/>
              <a:gd name="connsiteX8" fmla="*/ 154877 w 409806"/>
              <a:gd name="connsiteY8" fmla="*/ 228238 h 235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06" h="235107">
                <a:moveTo>
                  <a:pt x="154877" y="228238"/>
                </a:moveTo>
                <a:lnTo>
                  <a:pt x="12002" y="145847"/>
                </a:lnTo>
                <a:cubicBezTo>
                  <a:pt x="-5810" y="135560"/>
                  <a:pt x="-3524" y="117272"/>
                  <a:pt x="17050" y="105556"/>
                </a:cubicBezTo>
                <a:lnTo>
                  <a:pt x="185071" y="9734"/>
                </a:lnTo>
                <a:cubicBezTo>
                  <a:pt x="206597" y="-2153"/>
                  <a:pt x="232467" y="-3210"/>
                  <a:pt x="254889" y="6877"/>
                </a:cubicBezTo>
                <a:lnTo>
                  <a:pt x="397764" y="89173"/>
                </a:lnTo>
                <a:cubicBezTo>
                  <a:pt x="415576" y="99460"/>
                  <a:pt x="413385" y="117748"/>
                  <a:pt x="392811" y="129559"/>
                </a:cubicBezTo>
                <a:lnTo>
                  <a:pt x="224695" y="225285"/>
                </a:lnTo>
                <a:cubicBezTo>
                  <a:pt x="203197" y="237249"/>
                  <a:pt x="177308" y="238344"/>
                  <a:pt x="154877" y="228238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A7635874-1C7D-4950-ADB7-FE92DE3516D9}"/>
              </a:ext>
            </a:extLst>
          </p:cNvPr>
          <p:cNvSpPr/>
          <p:nvPr/>
        </p:nvSpPr>
        <p:spPr>
          <a:xfrm>
            <a:off x="10805614" y="3339146"/>
            <a:ext cx="791498" cy="475119"/>
          </a:xfrm>
          <a:custGeom>
            <a:avLst/>
            <a:gdLst>
              <a:gd name="connsiteX0" fmla="*/ 83534 w 348519"/>
              <a:gd name="connsiteY0" fmla="*/ 166146 h 203532"/>
              <a:gd name="connsiteX1" fmla="*/ 193643 w 348519"/>
              <a:gd name="connsiteY1" fmla="*/ 200436 h 203532"/>
              <a:gd name="connsiteX2" fmla="*/ 291370 w 348519"/>
              <a:gd name="connsiteY2" fmla="*/ 146143 h 203532"/>
              <a:gd name="connsiteX3" fmla="*/ 348520 w 348519"/>
              <a:gd name="connsiteY3" fmla="*/ 101662 h 203532"/>
              <a:gd name="connsiteX4" fmla="*/ 306896 w 348519"/>
              <a:gd name="connsiteY4" fmla="*/ 65372 h 203532"/>
              <a:gd name="connsiteX5" fmla="*/ 176213 w 348519"/>
              <a:gd name="connsiteY5" fmla="*/ 30 h 203532"/>
              <a:gd name="connsiteX6" fmla="*/ 160401 w 348519"/>
              <a:gd name="connsiteY6" fmla="*/ 2888 h 203532"/>
              <a:gd name="connsiteX7" fmla="*/ 98298 w 348519"/>
              <a:gd name="connsiteY7" fmla="*/ 28510 h 203532"/>
              <a:gd name="connsiteX8" fmla="*/ 22098 w 348519"/>
              <a:gd name="connsiteY8" fmla="*/ 74706 h 203532"/>
              <a:gd name="connsiteX9" fmla="*/ 0 w 348519"/>
              <a:gd name="connsiteY9" fmla="*/ 96423 h 203532"/>
              <a:gd name="connsiteX10" fmla="*/ 83534 w 348519"/>
              <a:gd name="connsiteY10" fmla="*/ 166146 h 2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519" h="203532">
                <a:moveTo>
                  <a:pt x="83534" y="166146"/>
                </a:moveTo>
                <a:cubicBezTo>
                  <a:pt x="116586" y="183958"/>
                  <a:pt x="154305" y="213104"/>
                  <a:pt x="193643" y="200436"/>
                </a:cubicBezTo>
                <a:cubicBezTo>
                  <a:pt x="228029" y="189387"/>
                  <a:pt x="260890" y="165003"/>
                  <a:pt x="291370" y="146143"/>
                </a:cubicBezTo>
                <a:cubicBezTo>
                  <a:pt x="312525" y="134237"/>
                  <a:pt x="331784" y="119245"/>
                  <a:pt x="348520" y="101662"/>
                </a:cubicBezTo>
                <a:cubicBezTo>
                  <a:pt x="336613" y="87479"/>
                  <a:pt x="322564" y="75239"/>
                  <a:pt x="306896" y="65372"/>
                </a:cubicBezTo>
                <a:cubicBezTo>
                  <a:pt x="274225" y="42130"/>
                  <a:pt x="187833" y="-1303"/>
                  <a:pt x="176213" y="30"/>
                </a:cubicBezTo>
                <a:cubicBezTo>
                  <a:pt x="170869" y="544"/>
                  <a:pt x="165583" y="1497"/>
                  <a:pt x="160401" y="2888"/>
                </a:cubicBezTo>
                <a:cubicBezTo>
                  <a:pt x="139017" y="9660"/>
                  <a:pt x="118234" y="18232"/>
                  <a:pt x="98298" y="28510"/>
                </a:cubicBezTo>
                <a:cubicBezTo>
                  <a:pt x="70923" y="40387"/>
                  <a:pt x="45291" y="55932"/>
                  <a:pt x="22098" y="74706"/>
                </a:cubicBezTo>
                <a:cubicBezTo>
                  <a:pt x="13621" y="80726"/>
                  <a:pt x="6163" y="88051"/>
                  <a:pt x="0" y="96423"/>
                </a:cubicBezTo>
                <a:cubicBezTo>
                  <a:pt x="953" y="132237"/>
                  <a:pt x="57055" y="151954"/>
                  <a:pt x="83534" y="166146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845A9BC3-2C43-4FE1-8541-CA21F40036FD}"/>
              </a:ext>
            </a:extLst>
          </p:cNvPr>
          <p:cNvSpPr/>
          <p:nvPr/>
        </p:nvSpPr>
        <p:spPr>
          <a:xfrm>
            <a:off x="10790605" y="3564235"/>
            <a:ext cx="823906" cy="320164"/>
          </a:xfrm>
          <a:custGeom>
            <a:avLst/>
            <a:gdLst>
              <a:gd name="connsiteX0" fmla="*/ 6991 w 362789"/>
              <a:gd name="connsiteY0" fmla="*/ 48959 h 137152"/>
              <a:gd name="connsiteX1" fmla="*/ 84048 w 362789"/>
              <a:gd name="connsiteY1" fmla="*/ 91250 h 137152"/>
              <a:gd name="connsiteX2" fmla="*/ 165201 w 362789"/>
              <a:gd name="connsiteY2" fmla="*/ 136303 h 137152"/>
              <a:gd name="connsiteX3" fmla="*/ 220160 w 362789"/>
              <a:gd name="connsiteY3" fmla="*/ 124587 h 137152"/>
              <a:gd name="connsiteX4" fmla="*/ 293026 w 362789"/>
              <a:gd name="connsiteY4" fmla="*/ 83058 h 137152"/>
              <a:gd name="connsiteX5" fmla="*/ 355510 w 362789"/>
              <a:gd name="connsiteY5" fmla="*/ 43339 h 137152"/>
              <a:gd name="connsiteX6" fmla="*/ 355510 w 362789"/>
              <a:gd name="connsiteY6" fmla="*/ 5239 h 137152"/>
              <a:gd name="connsiteX7" fmla="*/ 298360 w 362789"/>
              <a:gd name="connsiteY7" fmla="*/ 49721 h 137152"/>
              <a:gd name="connsiteX8" fmla="*/ 200634 w 362789"/>
              <a:gd name="connsiteY8" fmla="*/ 104013 h 137152"/>
              <a:gd name="connsiteX9" fmla="*/ 90525 w 362789"/>
              <a:gd name="connsiteY9" fmla="*/ 69723 h 137152"/>
              <a:gd name="connsiteX10" fmla="*/ 6515 w 362789"/>
              <a:gd name="connsiteY10" fmla="*/ 0 h 137152"/>
              <a:gd name="connsiteX11" fmla="*/ 4895 w 362789"/>
              <a:gd name="connsiteY11" fmla="*/ 2953 h 137152"/>
              <a:gd name="connsiteX12" fmla="*/ 6991 w 362789"/>
              <a:gd name="connsiteY12" fmla="*/ 48959 h 13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2789" h="137152">
                <a:moveTo>
                  <a:pt x="6991" y="48959"/>
                </a:moveTo>
                <a:cubicBezTo>
                  <a:pt x="27660" y="64199"/>
                  <a:pt x="65188" y="79915"/>
                  <a:pt x="84048" y="91250"/>
                </a:cubicBezTo>
                <a:cubicBezTo>
                  <a:pt x="102908" y="102584"/>
                  <a:pt x="143484" y="131255"/>
                  <a:pt x="165201" y="136303"/>
                </a:cubicBezTo>
                <a:cubicBezTo>
                  <a:pt x="178917" y="139541"/>
                  <a:pt x="203301" y="133064"/>
                  <a:pt x="220160" y="124587"/>
                </a:cubicBezTo>
                <a:cubicBezTo>
                  <a:pt x="245020" y="111919"/>
                  <a:pt x="268833" y="96965"/>
                  <a:pt x="293026" y="83058"/>
                </a:cubicBezTo>
                <a:cubicBezTo>
                  <a:pt x="312743" y="71723"/>
                  <a:pt x="340651" y="61532"/>
                  <a:pt x="355510" y="43339"/>
                </a:cubicBezTo>
                <a:cubicBezTo>
                  <a:pt x="365217" y="32490"/>
                  <a:pt x="365217" y="16088"/>
                  <a:pt x="355510" y="5239"/>
                </a:cubicBezTo>
                <a:cubicBezTo>
                  <a:pt x="338775" y="22822"/>
                  <a:pt x="319516" y="37814"/>
                  <a:pt x="298360" y="49721"/>
                </a:cubicBezTo>
                <a:cubicBezTo>
                  <a:pt x="267881" y="68771"/>
                  <a:pt x="235019" y="92964"/>
                  <a:pt x="200634" y="104013"/>
                </a:cubicBezTo>
                <a:cubicBezTo>
                  <a:pt x="161296" y="116681"/>
                  <a:pt x="123577" y="87535"/>
                  <a:pt x="90525" y="69723"/>
                </a:cubicBezTo>
                <a:cubicBezTo>
                  <a:pt x="64045" y="55340"/>
                  <a:pt x="7943" y="35624"/>
                  <a:pt x="6515" y="0"/>
                </a:cubicBezTo>
                <a:cubicBezTo>
                  <a:pt x="5914" y="953"/>
                  <a:pt x="5381" y="1934"/>
                  <a:pt x="4895" y="2953"/>
                </a:cubicBezTo>
                <a:cubicBezTo>
                  <a:pt x="-153" y="14097"/>
                  <a:pt x="-3773" y="41148"/>
                  <a:pt x="6991" y="48959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546F6172-7234-4AB5-8526-78565B152A81}"/>
              </a:ext>
            </a:extLst>
          </p:cNvPr>
          <p:cNvSpPr/>
          <p:nvPr/>
        </p:nvSpPr>
        <p:spPr>
          <a:xfrm>
            <a:off x="10881058" y="3413274"/>
            <a:ext cx="341090" cy="332627"/>
          </a:xfrm>
          <a:custGeom>
            <a:avLst/>
            <a:gdLst>
              <a:gd name="connsiteX0" fmla="*/ 137278 w 150191"/>
              <a:gd name="connsiteY0" fmla="*/ 80861 h 142491"/>
              <a:gd name="connsiteX1" fmla="*/ 142898 w 150191"/>
              <a:gd name="connsiteY1" fmla="*/ 26950 h 142491"/>
              <a:gd name="connsiteX2" fmla="*/ 39075 w 150191"/>
              <a:gd name="connsiteY2" fmla="*/ 28474 h 142491"/>
              <a:gd name="connsiteX3" fmla="*/ 23 w 150191"/>
              <a:gd name="connsiteY3" fmla="*/ 74575 h 142491"/>
              <a:gd name="connsiteX4" fmla="*/ 47648 w 150191"/>
              <a:gd name="connsiteY4" fmla="*/ 115151 h 142491"/>
              <a:gd name="connsiteX5" fmla="*/ 123371 w 150191"/>
              <a:gd name="connsiteY5" fmla="*/ 142488 h 142491"/>
              <a:gd name="connsiteX6" fmla="*/ 150136 w 150191"/>
              <a:gd name="connsiteY6" fmla="*/ 112208 h 142491"/>
              <a:gd name="connsiteX7" fmla="*/ 150136 w 150191"/>
              <a:gd name="connsiteY7" fmla="*/ 112198 h 142491"/>
              <a:gd name="connsiteX8" fmla="*/ 137278 w 150191"/>
              <a:gd name="connsiteY8" fmla="*/ 80861 h 14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91" h="142491">
                <a:moveTo>
                  <a:pt x="137278" y="80861"/>
                </a:moveTo>
                <a:cubicBezTo>
                  <a:pt x="132420" y="61240"/>
                  <a:pt x="140421" y="45714"/>
                  <a:pt x="142898" y="26950"/>
                </a:cubicBezTo>
                <a:cubicBezTo>
                  <a:pt x="150708" y="-30200"/>
                  <a:pt x="49743" y="19997"/>
                  <a:pt x="39075" y="28474"/>
                </a:cubicBezTo>
                <a:cubicBezTo>
                  <a:pt x="28407" y="36951"/>
                  <a:pt x="-930" y="56477"/>
                  <a:pt x="23" y="74575"/>
                </a:cubicBezTo>
                <a:cubicBezTo>
                  <a:pt x="975" y="92672"/>
                  <a:pt x="33360" y="107912"/>
                  <a:pt x="47648" y="115151"/>
                </a:cubicBezTo>
                <a:cubicBezTo>
                  <a:pt x="68698" y="126105"/>
                  <a:pt x="99273" y="142774"/>
                  <a:pt x="123371" y="142488"/>
                </a:cubicBezTo>
                <a:cubicBezTo>
                  <a:pt x="139126" y="141516"/>
                  <a:pt x="151108" y="127962"/>
                  <a:pt x="150136" y="112208"/>
                </a:cubicBezTo>
                <a:cubicBezTo>
                  <a:pt x="150136" y="112208"/>
                  <a:pt x="150136" y="112198"/>
                  <a:pt x="150136" y="112198"/>
                </a:cubicBezTo>
                <a:cubicBezTo>
                  <a:pt x="149470" y="100769"/>
                  <a:pt x="140040" y="91624"/>
                  <a:pt x="137278" y="80861"/>
                </a:cubicBezTo>
                <a:close/>
              </a:path>
            </a:pathLst>
          </a:custGeom>
          <a:solidFill>
            <a:srgbClr val="FF74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722E839C-3B01-4D58-9AB7-A1D0DE27E6E8}"/>
              </a:ext>
            </a:extLst>
          </p:cNvPr>
          <p:cNvSpPr/>
          <p:nvPr/>
        </p:nvSpPr>
        <p:spPr>
          <a:xfrm>
            <a:off x="11289457" y="2628626"/>
            <a:ext cx="365644" cy="203763"/>
          </a:xfrm>
          <a:custGeom>
            <a:avLst/>
            <a:gdLst>
              <a:gd name="connsiteX0" fmla="*/ 59270 w 161004"/>
              <a:gd name="connsiteY0" fmla="*/ 22273 h 87288"/>
              <a:gd name="connsiteX1" fmla="*/ 2120 w 161004"/>
              <a:gd name="connsiteY1" fmla="*/ 1508 h 87288"/>
              <a:gd name="connsiteX2" fmla="*/ 19075 w 161004"/>
              <a:gd name="connsiteY2" fmla="*/ 19796 h 87288"/>
              <a:gd name="connsiteX3" fmla="*/ 66033 w 161004"/>
              <a:gd name="connsiteY3" fmla="*/ 47419 h 87288"/>
              <a:gd name="connsiteX4" fmla="*/ 149758 w 161004"/>
              <a:gd name="connsiteY4" fmla="*/ 86376 h 87288"/>
              <a:gd name="connsiteX5" fmla="*/ 156997 w 161004"/>
              <a:gd name="connsiteY5" fmla="*/ 77518 h 87288"/>
              <a:gd name="connsiteX6" fmla="*/ 59270 w 161004"/>
              <a:gd name="connsiteY6" fmla="*/ 22273 h 8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004" h="87288">
                <a:moveTo>
                  <a:pt x="59270" y="22273"/>
                </a:moveTo>
                <a:cubicBezTo>
                  <a:pt x="40697" y="11319"/>
                  <a:pt x="12217" y="-5064"/>
                  <a:pt x="2120" y="1508"/>
                </a:cubicBezTo>
                <a:cubicBezTo>
                  <a:pt x="-5976" y="6842"/>
                  <a:pt x="11169" y="14557"/>
                  <a:pt x="19075" y="19796"/>
                </a:cubicBezTo>
                <a:cubicBezTo>
                  <a:pt x="34200" y="29874"/>
                  <a:pt x="49879" y="39103"/>
                  <a:pt x="66033" y="47419"/>
                </a:cubicBezTo>
                <a:cubicBezTo>
                  <a:pt x="93046" y="62249"/>
                  <a:pt x="121021" y="75260"/>
                  <a:pt x="149758" y="86376"/>
                </a:cubicBezTo>
                <a:cubicBezTo>
                  <a:pt x="159283" y="89805"/>
                  <a:pt x="165474" y="82852"/>
                  <a:pt x="156997" y="77518"/>
                </a:cubicBezTo>
                <a:cubicBezTo>
                  <a:pt x="134518" y="63421"/>
                  <a:pt x="88798" y="39703"/>
                  <a:pt x="59270" y="22273"/>
                </a:cubicBezTo>
                <a:close/>
              </a:path>
            </a:pathLst>
          </a:custGeom>
          <a:solidFill>
            <a:srgbClr val="FF74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BDFCABDE-C88D-4B8E-A0C7-06D6CCC4655A}"/>
              </a:ext>
            </a:extLst>
          </p:cNvPr>
          <p:cNvSpPr/>
          <p:nvPr/>
        </p:nvSpPr>
        <p:spPr>
          <a:xfrm>
            <a:off x="7480625" y="3405862"/>
            <a:ext cx="368238" cy="266877"/>
          </a:xfrm>
          <a:custGeom>
            <a:avLst/>
            <a:gdLst>
              <a:gd name="connsiteX0" fmla="*/ 0 w 162145"/>
              <a:gd name="connsiteY0" fmla="*/ 88322 h 114325"/>
              <a:gd name="connsiteX1" fmla="*/ 86487 w 162145"/>
              <a:gd name="connsiteY1" fmla="*/ 34030 h 114325"/>
              <a:gd name="connsiteX2" fmla="*/ 139065 w 162145"/>
              <a:gd name="connsiteY2" fmla="*/ 1740 h 114325"/>
              <a:gd name="connsiteX3" fmla="*/ 160115 w 162145"/>
              <a:gd name="connsiteY3" fmla="*/ 6979 h 114325"/>
              <a:gd name="connsiteX4" fmla="*/ 151829 w 162145"/>
              <a:gd name="connsiteY4" fmla="*/ 26029 h 114325"/>
              <a:gd name="connsiteX5" fmla="*/ 90869 w 162145"/>
              <a:gd name="connsiteY5" fmla="*/ 60224 h 114325"/>
              <a:gd name="connsiteX6" fmla="*/ 1143 w 162145"/>
              <a:gd name="connsiteY6" fmla="*/ 114326 h 1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145" h="114325">
                <a:moveTo>
                  <a:pt x="0" y="88322"/>
                </a:moveTo>
                <a:cubicBezTo>
                  <a:pt x="28575" y="69272"/>
                  <a:pt x="58103" y="51937"/>
                  <a:pt x="86487" y="34030"/>
                </a:cubicBezTo>
                <a:cubicBezTo>
                  <a:pt x="102965" y="23552"/>
                  <a:pt x="120587" y="8027"/>
                  <a:pt x="139065" y="1740"/>
                </a:cubicBezTo>
                <a:cubicBezTo>
                  <a:pt x="146418" y="-1898"/>
                  <a:pt x="155324" y="321"/>
                  <a:pt x="160115" y="6979"/>
                </a:cubicBezTo>
                <a:cubicBezTo>
                  <a:pt x="165545" y="16504"/>
                  <a:pt x="159163" y="21362"/>
                  <a:pt x="151829" y="26029"/>
                </a:cubicBezTo>
                <a:cubicBezTo>
                  <a:pt x="131636" y="37554"/>
                  <a:pt x="111062" y="48603"/>
                  <a:pt x="90869" y="60224"/>
                </a:cubicBezTo>
                <a:cubicBezTo>
                  <a:pt x="60579" y="77654"/>
                  <a:pt x="30766" y="95847"/>
                  <a:pt x="1143" y="114326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1FBD43F5-7C8D-4608-A1B3-0DE9D8A8E36F}"/>
              </a:ext>
            </a:extLst>
          </p:cNvPr>
          <p:cNvSpPr/>
          <p:nvPr/>
        </p:nvSpPr>
        <p:spPr>
          <a:xfrm>
            <a:off x="7891971" y="3450430"/>
            <a:ext cx="430337" cy="272339"/>
          </a:xfrm>
          <a:custGeom>
            <a:avLst/>
            <a:gdLst>
              <a:gd name="connsiteX0" fmla="*/ 1656 w 189489"/>
              <a:gd name="connsiteY0" fmla="*/ 7794 h 116665"/>
              <a:gd name="connsiteX1" fmla="*/ 22325 w 189489"/>
              <a:gd name="connsiteY1" fmla="*/ 1317 h 116665"/>
              <a:gd name="connsiteX2" fmla="*/ 76904 w 189489"/>
              <a:gd name="connsiteY2" fmla="*/ 29892 h 116665"/>
              <a:gd name="connsiteX3" fmla="*/ 189489 w 189489"/>
              <a:gd name="connsiteY3" fmla="*/ 92757 h 116665"/>
              <a:gd name="connsiteX4" fmla="*/ 189489 w 189489"/>
              <a:gd name="connsiteY4" fmla="*/ 116665 h 116665"/>
              <a:gd name="connsiteX5" fmla="*/ 73761 w 189489"/>
              <a:gd name="connsiteY5" fmla="*/ 56086 h 116665"/>
              <a:gd name="connsiteX6" fmla="*/ 10800 w 189489"/>
              <a:gd name="connsiteY6" fmla="*/ 25701 h 116665"/>
              <a:gd name="connsiteX7" fmla="*/ 1656 w 189489"/>
              <a:gd name="connsiteY7" fmla="*/ 7794 h 1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89" h="116665">
                <a:moveTo>
                  <a:pt x="1656" y="7794"/>
                </a:moveTo>
                <a:cubicBezTo>
                  <a:pt x="6038" y="879"/>
                  <a:pt x="14782" y="-1864"/>
                  <a:pt x="22325" y="1317"/>
                </a:cubicBezTo>
                <a:cubicBezTo>
                  <a:pt x="41375" y="6366"/>
                  <a:pt x="59759" y="20367"/>
                  <a:pt x="76904" y="29892"/>
                </a:cubicBezTo>
                <a:cubicBezTo>
                  <a:pt x="114051" y="50276"/>
                  <a:pt x="153771" y="69326"/>
                  <a:pt x="189489" y="92757"/>
                </a:cubicBezTo>
                <a:lnTo>
                  <a:pt x="189489" y="116665"/>
                </a:lnTo>
                <a:cubicBezTo>
                  <a:pt x="151389" y="95710"/>
                  <a:pt x="112813" y="75327"/>
                  <a:pt x="73761" y="56086"/>
                </a:cubicBezTo>
                <a:cubicBezTo>
                  <a:pt x="52806" y="45704"/>
                  <a:pt x="31660" y="35988"/>
                  <a:pt x="10800" y="25701"/>
                </a:cubicBezTo>
                <a:cubicBezTo>
                  <a:pt x="3466" y="22082"/>
                  <a:pt x="-3201" y="17319"/>
                  <a:pt x="1656" y="779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BFB6DEC1-6491-432B-BE0B-B8AA55CBA3DC}"/>
              </a:ext>
            </a:extLst>
          </p:cNvPr>
          <p:cNvSpPr/>
          <p:nvPr/>
        </p:nvSpPr>
        <p:spPr>
          <a:xfrm>
            <a:off x="7733839" y="2079099"/>
            <a:ext cx="142415" cy="920251"/>
          </a:xfrm>
          <a:custGeom>
            <a:avLst/>
            <a:gdLst>
              <a:gd name="connsiteX0" fmla="*/ 39378 w 62709"/>
              <a:gd name="connsiteY0" fmla="*/ 394078 h 394218"/>
              <a:gd name="connsiteX1" fmla="*/ 28234 w 62709"/>
              <a:gd name="connsiteY1" fmla="*/ 196910 h 394218"/>
              <a:gd name="connsiteX2" fmla="*/ 12327 w 62709"/>
              <a:gd name="connsiteY2" fmla="*/ 103184 h 394218"/>
              <a:gd name="connsiteX3" fmla="*/ 15089 w 62709"/>
              <a:gd name="connsiteY3" fmla="*/ 1552 h 394218"/>
              <a:gd name="connsiteX4" fmla="*/ 38235 w 62709"/>
              <a:gd name="connsiteY4" fmla="*/ 44510 h 394218"/>
              <a:gd name="connsiteX5" fmla="*/ 52903 w 62709"/>
              <a:gd name="connsiteY5" fmla="*/ 128997 h 394218"/>
              <a:gd name="connsiteX6" fmla="*/ 60333 w 62709"/>
              <a:gd name="connsiteY6" fmla="*/ 388839 h 394218"/>
              <a:gd name="connsiteX7" fmla="*/ 39378 w 62709"/>
              <a:gd name="connsiteY7" fmla="*/ 394078 h 39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09" h="394218">
                <a:moveTo>
                  <a:pt x="39378" y="394078"/>
                </a:moveTo>
                <a:cubicBezTo>
                  <a:pt x="39378" y="362550"/>
                  <a:pt x="32996" y="230533"/>
                  <a:pt x="28234" y="196910"/>
                </a:cubicBezTo>
                <a:cubicBezTo>
                  <a:pt x="23757" y="165287"/>
                  <a:pt x="17851" y="134331"/>
                  <a:pt x="12327" y="103184"/>
                </a:cubicBezTo>
                <a:cubicBezTo>
                  <a:pt x="8898" y="84134"/>
                  <a:pt x="-15201" y="-13402"/>
                  <a:pt x="15089" y="1552"/>
                </a:cubicBezTo>
                <a:cubicBezTo>
                  <a:pt x="26614" y="7363"/>
                  <a:pt x="33663" y="26603"/>
                  <a:pt x="38235" y="44510"/>
                </a:cubicBezTo>
                <a:cubicBezTo>
                  <a:pt x="44893" y="72333"/>
                  <a:pt x="49789" y="100555"/>
                  <a:pt x="52903" y="128997"/>
                </a:cubicBezTo>
                <a:cubicBezTo>
                  <a:pt x="60619" y="191290"/>
                  <a:pt x="66048" y="325593"/>
                  <a:pt x="60333" y="388839"/>
                </a:cubicBezTo>
                <a:cubicBezTo>
                  <a:pt x="60523" y="394459"/>
                  <a:pt x="39378" y="394459"/>
                  <a:pt x="39378" y="394078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" name="Freeform: Shape 614">
            <a:extLst>
              <a:ext uri="{FF2B5EF4-FFF2-40B4-BE49-F238E27FC236}">
                <a16:creationId xmlns:a16="http://schemas.microsoft.com/office/drawing/2014/main" id="{58CA7423-19B0-4B3E-A0E3-7C6B683CE76B}"/>
              </a:ext>
            </a:extLst>
          </p:cNvPr>
          <p:cNvSpPr/>
          <p:nvPr/>
        </p:nvSpPr>
        <p:spPr>
          <a:xfrm>
            <a:off x="7341749" y="2163582"/>
            <a:ext cx="506612" cy="643997"/>
          </a:xfrm>
          <a:custGeom>
            <a:avLst/>
            <a:gdLst>
              <a:gd name="connsiteX0" fmla="*/ 42101 w 223075"/>
              <a:gd name="connsiteY0" fmla="*/ 264256 h 275876"/>
              <a:gd name="connsiteX1" fmla="*/ 28385 w 223075"/>
              <a:gd name="connsiteY1" fmla="*/ 193295 h 275876"/>
              <a:gd name="connsiteX2" fmla="*/ 5239 w 223075"/>
              <a:gd name="connsiteY2" fmla="*/ 112713 h 275876"/>
              <a:gd name="connsiteX3" fmla="*/ 0 w 223075"/>
              <a:gd name="connsiteY3" fmla="*/ 101379 h 275876"/>
              <a:gd name="connsiteX4" fmla="*/ 127921 w 223075"/>
              <a:gd name="connsiteY4" fmla="*/ 25179 h 275876"/>
              <a:gd name="connsiteX5" fmla="*/ 189071 w 223075"/>
              <a:gd name="connsiteY5" fmla="*/ 3176 h 275876"/>
              <a:gd name="connsiteX6" fmla="*/ 223076 w 223075"/>
              <a:gd name="connsiteY6" fmla="*/ 161005 h 275876"/>
              <a:gd name="connsiteX7" fmla="*/ 196882 w 223075"/>
              <a:gd name="connsiteY7" fmla="*/ 186627 h 275876"/>
              <a:gd name="connsiteX8" fmla="*/ 43339 w 223075"/>
              <a:gd name="connsiteY8" fmla="*/ 275877 h 275876"/>
              <a:gd name="connsiteX9" fmla="*/ 42101 w 223075"/>
              <a:gd name="connsiteY9" fmla="*/ 264256 h 27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075" h="275876">
                <a:moveTo>
                  <a:pt x="42101" y="264256"/>
                </a:moveTo>
                <a:cubicBezTo>
                  <a:pt x="38862" y="240348"/>
                  <a:pt x="33147" y="216631"/>
                  <a:pt x="28385" y="193295"/>
                </a:cubicBezTo>
                <a:cubicBezTo>
                  <a:pt x="23403" y="165720"/>
                  <a:pt x="15640" y="138726"/>
                  <a:pt x="5239" y="112713"/>
                </a:cubicBezTo>
                <a:cubicBezTo>
                  <a:pt x="3715" y="108999"/>
                  <a:pt x="1810" y="105189"/>
                  <a:pt x="0" y="101379"/>
                </a:cubicBezTo>
                <a:cubicBezTo>
                  <a:pt x="10287" y="94330"/>
                  <a:pt x="92297" y="44229"/>
                  <a:pt x="127921" y="25179"/>
                </a:cubicBezTo>
                <a:cubicBezTo>
                  <a:pt x="174308" y="1176"/>
                  <a:pt x="185071" y="-4444"/>
                  <a:pt x="189071" y="3176"/>
                </a:cubicBezTo>
                <a:cubicBezTo>
                  <a:pt x="210408" y="44800"/>
                  <a:pt x="222314" y="114428"/>
                  <a:pt x="223076" y="161005"/>
                </a:cubicBezTo>
                <a:cubicBezTo>
                  <a:pt x="223076" y="165958"/>
                  <a:pt x="223076" y="173673"/>
                  <a:pt x="196882" y="186627"/>
                </a:cubicBezTo>
                <a:cubicBezTo>
                  <a:pt x="144494" y="212440"/>
                  <a:pt x="52673" y="272352"/>
                  <a:pt x="43339" y="275877"/>
                </a:cubicBezTo>
                <a:cubicBezTo>
                  <a:pt x="42863" y="273686"/>
                  <a:pt x="42101" y="266447"/>
                  <a:pt x="42101" y="264256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" name="Freeform: Shape 615">
            <a:extLst>
              <a:ext uri="{FF2B5EF4-FFF2-40B4-BE49-F238E27FC236}">
                <a16:creationId xmlns:a16="http://schemas.microsoft.com/office/drawing/2014/main" id="{88B639EE-B048-4C1A-A3AF-6565B738CBD8}"/>
              </a:ext>
            </a:extLst>
          </p:cNvPr>
          <p:cNvSpPr/>
          <p:nvPr/>
        </p:nvSpPr>
        <p:spPr>
          <a:xfrm>
            <a:off x="7368778" y="2170450"/>
            <a:ext cx="516684" cy="591240"/>
          </a:xfrm>
          <a:custGeom>
            <a:avLst/>
            <a:gdLst>
              <a:gd name="connsiteX0" fmla="*/ 385 w 227511"/>
              <a:gd name="connsiteY0" fmla="*/ 109486 h 253276"/>
              <a:gd name="connsiteX1" fmla="*/ 192600 w 227511"/>
              <a:gd name="connsiteY1" fmla="*/ 43 h 253276"/>
              <a:gd name="connsiteX2" fmla="*/ 218317 w 227511"/>
              <a:gd name="connsiteY2" fmla="*/ 142918 h 253276"/>
              <a:gd name="connsiteX3" fmla="*/ 33627 w 227511"/>
              <a:gd name="connsiteY3" fmla="*/ 253123 h 253276"/>
              <a:gd name="connsiteX4" fmla="*/ 27532 w 227511"/>
              <a:gd name="connsiteY4" fmla="*/ 249598 h 253276"/>
              <a:gd name="connsiteX5" fmla="*/ 10291 w 227511"/>
              <a:gd name="connsiteY5" fmla="*/ 173398 h 253276"/>
              <a:gd name="connsiteX6" fmla="*/ 385 w 227511"/>
              <a:gd name="connsiteY6" fmla="*/ 109486 h 25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511" h="253276">
                <a:moveTo>
                  <a:pt x="385" y="109486"/>
                </a:moveTo>
                <a:cubicBezTo>
                  <a:pt x="2005" y="94436"/>
                  <a:pt x="178408" y="-2338"/>
                  <a:pt x="192600" y="43"/>
                </a:cubicBezTo>
                <a:cubicBezTo>
                  <a:pt x="215936" y="4044"/>
                  <a:pt x="241654" y="118629"/>
                  <a:pt x="218317" y="142918"/>
                </a:cubicBezTo>
                <a:cubicBezTo>
                  <a:pt x="196505" y="165778"/>
                  <a:pt x="67060" y="240645"/>
                  <a:pt x="33627" y="253123"/>
                </a:cubicBezTo>
                <a:cubicBezTo>
                  <a:pt x="30980" y="253789"/>
                  <a:pt x="28275" y="252227"/>
                  <a:pt x="27532" y="249598"/>
                </a:cubicBezTo>
                <a:cubicBezTo>
                  <a:pt x="21150" y="224262"/>
                  <a:pt x="15340" y="198830"/>
                  <a:pt x="10291" y="173398"/>
                </a:cubicBezTo>
                <a:cubicBezTo>
                  <a:pt x="6576" y="153967"/>
                  <a:pt x="-1901" y="129202"/>
                  <a:pt x="385" y="109486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7" name="Freeform: Shape 616">
            <a:extLst>
              <a:ext uri="{FF2B5EF4-FFF2-40B4-BE49-F238E27FC236}">
                <a16:creationId xmlns:a16="http://schemas.microsoft.com/office/drawing/2014/main" id="{A79EA539-B4E3-4340-B623-7AFA5428DBE5}"/>
              </a:ext>
            </a:extLst>
          </p:cNvPr>
          <p:cNvSpPr/>
          <p:nvPr/>
        </p:nvSpPr>
        <p:spPr>
          <a:xfrm>
            <a:off x="7385877" y="2383910"/>
            <a:ext cx="128266" cy="376217"/>
          </a:xfrm>
          <a:custGeom>
            <a:avLst/>
            <a:gdLst>
              <a:gd name="connsiteX0" fmla="*/ 12573 w 56479"/>
              <a:gd name="connsiteY0" fmla="*/ 2804 h 161164"/>
              <a:gd name="connsiteX1" fmla="*/ 47244 w 56479"/>
              <a:gd name="connsiteY1" fmla="*/ 53668 h 161164"/>
              <a:gd name="connsiteX2" fmla="*/ 37147 w 56479"/>
              <a:gd name="connsiteY2" fmla="*/ 158919 h 161164"/>
              <a:gd name="connsiteX3" fmla="*/ 23726 w 56479"/>
              <a:gd name="connsiteY3" fmla="*/ 157785 h 161164"/>
              <a:gd name="connsiteX4" fmla="*/ 22669 w 56479"/>
              <a:gd name="connsiteY4" fmla="*/ 156252 h 161164"/>
              <a:gd name="connsiteX5" fmla="*/ 16573 w 56479"/>
              <a:gd name="connsiteY5" fmla="*/ 124629 h 161164"/>
              <a:gd name="connsiteX6" fmla="*/ 10382 w 56479"/>
              <a:gd name="connsiteY6" fmla="*/ 86529 h 161164"/>
              <a:gd name="connsiteX7" fmla="*/ 190 w 56479"/>
              <a:gd name="connsiteY7" fmla="*/ 20711 h 161164"/>
              <a:gd name="connsiteX8" fmla="*/ 12573 w 56479"/>
              <a:gd name="connsiteY8" fmla="*/ 2804 h 16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479" h="161164">
                <a:moveTo>
                  <a:pt x="12573" y="2804"/>
                </a:moveTo>
                <a:cubicBezTo>
                  <a:pt x="29241" y="-13388"/>
                  <a:pt x="45339" y="45476"/>
                  <a:pt x="47244" y="53668"/>
                </a:cubicBezTo>
                <a:cubicBezTo>
                  <a:pt x="53435" y="81004"/>
                  <a:pt x="68866" y="139869"/>
                  <a:pt x="37147" y="158919"/>
                </a:cubicBezTo>
                <a:cubicBezTo>
                  <a:pt x="33128" y="162310"/>
                  <a:pt x="27117" y="161805"/>
                  <a:pt x="23726" y="157785"/>
                </a:cubicBezTo>
                <a:cubicBezTo>
                  <a:pt x="23326" y="157309"/>
                  <a:pt x="22974" y="156795"/>
                  <a:pt x="22669" y="156252"/>
                </a:cubicBezTo>
                <a:cubicBezTo>
                  <a:pt x="17526" y="148060"/>
                  <a:pt x="18097" y="133963"/>
                  <a:pt x="16573" y="124629"/>
                </a:cubicBezTo>
                <a:cubicBezTo>
                  <a:pt x="14478" y="111865"/>
                  <a:pt x="12477" y="99007"/>
                  <a:pt x="10382" y="86529"/>
                </a:cubicBezTo>
                <a:cubicBezTo>
                  <a:pt x="6953" y="65574"/>
                  <a:pt x="-381" y="41952"/>
                  <a:pt x="190" y="20711"/>
                </a:cubicBezTo>
                <a:cubicBezTo>
                  <a:pt x="-1105" y="12396"/>
                  <a:pt x="4343" y="4528"/>
                  <a:pt x="12573" y="2804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8" name="Freeform: Shape 617">
            <a:extLst>
              <a:ext uri="{FF2B5EF4-FFF2-40B4-BE49-F238E27FC236}">
                <a16:creationId xmlns:a16="http://schemas.microsoft.com/office/drawing/2014/main" id="{1ADA3221-E5D3-4D38-AAB3-5F0BCB86B9F3}"/>
              </a:ext>
            </a:extLst>
          </p:cNvPr>
          <p:cNvSpPr/>
          <p:nvPr/>
        </p:nvSpPr>
        <p:spPr>
          <a:xfrm>
            <a:off x="7325154" y="2321463"/>
            <a:ext cx="157980" cy="921477"/>
          </a:xfrm>
          <a:custGeom>
            <a:avLst/>
            <a:gdLst>
              <a:gd name="connsiteX0" fmla="*/ 68457 w 69563"/>
              <a:gd name="connsiteY0" fmla="*/ 394743 h 394743"/>
              <a:gd name="connsiteX1" fmla="*/ 47693 w 69563"/>
              <a:gd name="connsiteY1" fmla="*/ 394743 h 394743"/>
              <a:gd name="connsiteX2" fmla="*/ 45026 w 69563"/>
              <a:gd name="connsiteY2" fmla="*/ 384170 h 394743"/>
              <a:gd name="connsiteX3" fmla="*/ 28262 w 69563"/>
              <a:gd name="connsiteY3" fmla="*/ 196909 h 394743"/>
              <a:gd name="connsiteX4" fmla="*/ 12260 w 69563"/>
              <a:gd name="connsiteY4" fmla="*/ 103278 h 394743"/>
              <a:gd name="connsiteX5" fmla="*/ 15022 w 69563"/>
              <a:gd name="connsiteY5" fmla="*/ 1551 h 394743"/>
              <a:gd name="connsiteX6" fmla="*/ 38168 w 69563"/>
              <a:gd name="connsiteY6" fmla="*/ 44509 h 394743"/>
              <a:gd name="connsiteX7" fmla="*/ 52931 w 69563"/>
              <a:gd name="connsiteY7" fmla="*/ 128996 h 394743"/>
              <a:gd name="connsiteX8" fmla="*/ 68171 w 69563"/>
              <a:gd name="connsiteY8" fmla="*/ 372645 h 394743"/>
              <a:gd name="connsiteX9" fmla="*/ 68457 w 69563"/>
              <a:gd name="connsiteY9" fmla="*/ 394743 h 39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563" h="394743">
                <a:moveTo>
                  <a:pt x="68457" y="394743"/>
                </a:moveTo>
                <a:lnTo>
                  <a:pt x="47693" y="394743"/>
                </a:lnTo>
                <a:cubicBezTo>
                  <a:pt x="46616" y="391267"/>
                  <a:pt x="45721" y="387742"/>
                  <a:pt x="45026" y="384170"/>
                </a:cubicBezTo>
                <a:cubicBezTo>
                  <a:pt x="45026" y="356453"/>
                  <a:pt x="33024" y="230532"/>
                  <a:pt x="28262" y="196909"/>
                </a:cubicBezTo>
                <a:cubicBezTo>
                  <a:pt x="23785" y="165286"/>
                  <a:pt x="17784" y="134330"/>
                  <a:pt x="12260" y="103278"/>
                </a:cubicBezTo>
                <a:cubicBezTo>
                  <a:pt x="8926" y="84228"/>
                  <a:pt x="-15172" y="-13403"/>
                  <a:pt x="15022" y="1551"/>
                </a:cubicBezTo>
                <a:cubicBezTo>
                  <a:pt x="26642" y="7361"/>
                  <a:pt x="34072" y="26602"/>
                  <a:pt x="38168" y="44509"/>
                </a:cubicBezTo>
                <a:cubicBezTo>
                  <a:pt x="44854" y="72331"/>
                  <a:pt x="49788" y="100554"/>
                  <a:pt x="52931" y="128996"/>
                </a:cubicBezTo>
                <a:cubicBezTo>
                  <a:pt x="60647" y="191384"/>
                  <a:pt x="73887" y="309399"/>
                  <a:pt x="68171" y="372645"/>
                </a:cubicBezTo>
                <a:cubicBezTo>
                  <a:pt x="68457" y="378360"/>
                  <a:pt x="68457" y="390743"/>
                  <a:pt x="68457" y="394743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9" name="Freeform: Shape 618">
            <a:extLst>
              <a:ext uri="{FF2B5EF4-FFF2-40B4-BE49-F238E27FC236}">
                <a16:creationId xmlns:a16="http://schemas.microsoft.com/office/drawing/2014/main" id="{288CAC58-594F-4AE8-9ECE-4361E57953A9}"/>
              </a:ext>
            </a:extLst>
          </p:cNvPr>
          <p:cNvSpPr/>
          <p:nvPr/>
        </p:nvSpPr>
        <p:spPr>
          <a:xfrm>
            <a:off x="7406703" y="3187669"/>
            <a:ext cx="110840" cy="661619"/>
          </a:xfrm>
          <a:custGeom>
            <a:avLst/>
            <a:gdLst>
              <a:gd name="connsiteX0" fmla="*/ 2450 w 48806"/>
              <a:gd name="connsiteY0" fmla="*/ 185698 h 283425"/>
              <a:gd name="connsiteX1" fmla="*/ 16833 w 48806"/>
              <a:gd name="connsiteY1" fmla="*/ 2817 h 283425"/>
              <a:gd name="connsiteX2" fmla="*/ 20262 w 48806"/>
              <a:gd name="connsiteY2" fmla="*/ 436 h 283425"/>
              <a:gd name="connsiteX3" fmla="*/ 34645 w 48806"/>
              <a:gd name="connsiteY3" fmla="*/ 10819 h 283425"/>
              <a:gd name="connsiteX4" fmla="*/ 35788 w 48806"/>
              <a:gd name="connsiteY4" fmla="*/ 12628 h 283425"/>
              <a:gd name="connsiteX5" fmla="*/ 39026 w 48806"/>
              <a:gd name="connsiteY5" fmla="*/ 13486 h 283425"/>
              <a:gd name="connsiteX6" fmla="*/ 46551 w 48806"/>
              <a:gd name="connsiteY6" fmla="*/ 206748 h 283425"/>
              <a:gd name="connsiteX7" fmla="*/ 20357 w 48806"/>
              <a:gd name="connsiteY7" fmla="*/ 283424 h 283425"/>
              <a:gd name="connsiteX8" fmla="*/ 2450 w 48806"/>
              <a:gd name="connsiteY8" fmla="*/ 185698 h 2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" h="283425">
                <a:moveTo>
                  <a:pt x="2450" y="185698"/>
                </a:moveTo>
                <a:cubicBezTo>
                  <a:pt x="4670" y="124099"/>
                  <a:pt x="9470" y="63139"/>
                  <a:pt x="16833" y="2817"/>
                </a:cubicBezTo>
                <a:cubicBezTo>
                  <a:pt x="16833" y="246"/>
                  <a:pt x="18929" y="-612"/>
                  <a:pt x="20262" y="436"/>
                </a:cubicBezTo>
                <a:lnTo>
                  <a:pt x="34645" y="10819"/>
                </a:lnTo>
                <a:cubicBezTo>
                  <a:pt x="35264" y="11238"/>
                  <a:pt x="35674" y="11895"/>
                  <a:pt x="35788" y="12628"/>
                </a:cubicBezTo>
                <a:cubicBezTo>
                  <a:pt x="36455" y="10247"/>
                  <a:pt x="38836" y="10438"/>
                  <a:pt x="39026" y="13486"/>
                </a:cubicBezTo>
                <a:cubicBezTo>
                  <a:pt x="43408" y="77589"/>
                  <a:pt x="44360" y="142454"/>
                  <a:pt x="46551" y="206748"/>
                </a:cubicBezTo>
                <a:cubicBezTo>
                  <a:pt x="47504" y="235990"/>
                  <a:pt x="58743" y="283710"/>
                  <a:pt x="20357" y="283424"/>
                </a:cubicBezTo>
                <a:cubicBezTo>
                  <a:pt x="-8408" y="283138"/>
                  <a:pt x="1403" y="213987"/>
                  <a:pt x="2450" y="185698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0" name="Freeform: Shape 619">
            <a:extLst>
              <a:ext uri="{FF2B5EF4-FFF2-40B4-BE49-F238E27FC236}">
                <a16:creationId xmlns:a16="http://schemas.microsoft.com/office/drawing/2014/main" id="{CE1207A4-81DE-4614-BB26-3EBB5B41A72A}"/>
              </a:ext>
            </a:extLst>
          </p:cNvPr>
          <p:cNvSpPr/>
          <p:nvPr/>
        </p:nvSpPr>
        <p:spPr>
          <a:xfrm>
            <a:off x="8267853" y="3233070"/>
            <a:ext cx="110770" cy="660489"/>
          </a:xfrm>
          <a:custGeom>
            <a:avLst/>
            <a:gdLst>
              <a:gd name="connsiteX0" fmla="*/ 46362 w 48775"/>
              <a:gd name="connsiteY0" fmla="*/ 185775 h 282941"/>
              <a:gd name="connsiteX1" fmla="*/ 31979 w 48775"/>
              <a:gd name="connsiteY1" fmla="*/ 2895 h 282941"/>
              <a:gd name="connsiteX2" fmla="*/ 28455 w 48775"/>
              <a:gd name="connsiteY2" fmla="*/ 419 h 282941"/>
              <a:gd name="connsiteX3" fmla="*/ 14072 w 48775"/>
              <a:gd name="connsiteY3" fmla="*/ 10801 h 282941"/>
              <a:gd name="connsiteX4" fmla="*/ 12929 w 48775"/>
              <a:gd name="connsiteY4" fmla="*/ 12611 h 282941"/>
              <a:gd name="connsiteX5" fmla="*/ 9786 w 48775"/>
              <a:gd name="connsiteY5" fmla="*/ 13468 h 282941"/>
              <a:gd name="connsiteX6" fmla="*/ 2261 w 48775"/>
              <a:gd name="connsiteY6" fmla="*/ 206730 h 282941"/>
              <a:gd name="connsiteX7" fmla="*/ 28359 w 48775"/>
              <a:gd name="connsiteY7" fmla="*/ 282930 h 282941"/>
              <a:gd name="connsiteX8" fmla="*/ 46362 w 48775"/>
              <a:gd name="connsiteY8" fmla="*/ 185775 h 28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5" h="282941">
                <a:moveTo>
                  <a:pt x="46362" y="185775"/>
                </a:moveTo>
                <a:cubicBezTo>
                  <a:pt x="44076" y="124149"/>
                  <a:pt x="39408" y="63188"/>
                  <a:pt x="31979" y="2895"/>
                </a:cubicBezTo>
                <a:cubicBezTo>
                  <a:pt x="31979" y="324"/>
                  <a:pt x="29883" y="-629"/>
                  <a:pt x="28455" y="419"/>
                </a:cubicBezTo>
                <a:lnTo>
                  <a:pt x="14072" y="10801"/>
                </a:lnTo>
                <a:cubicBezTo>
                  <a:pt x="13520" y="11277"/>
                  <a:pt x="13119" y="11906"/>
                  <a:pt x="12929" y="12611"/>
                </a:cubicBezTo>
                <a:cubicBezTo>
                  <a:pt x="12357" y="10325"/>
                  <a:pt x="9976" y="10420"/>
                  <a:pt x="9786" y="13468"/>
                </a:cubicBezTo>
                <a:cubicBezTo>
                  <a:pt x="5309" y="77666"/>
                  <a:pt x="4452" y="142437"/>
                  <a:pt x="2261" y="206730"/>
                </a:cubicBezTo>
                <a:cubicBezTo>
                  <a:pt x="1308" y="236067"/>
                  <a:pt x="-9931" y="283787"/>
                  <a:pt x="28359" y="282930"/>
                </a:cubicBezTo>
                <a:cubicBezTo>
                  <a:pt x="57125" y="283121"/>
                  <a:pt x="47409" y="214064"/>
                  <a:pt x="46362" y="185775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58928EF5-0B6A-469D-BC2E-7822A0932155}"/>
              </a:ext>
            </a:extLst>
          </p:cNvPr>
          <p:cNvSpPr/>
          <p:nvPr/>
        </p:nvSpPr>
        <p:spPr>
          <a:xfrm>
            <a:off x="7462150" y="3665818"/>
            <a:ext cx="430339" cy="272183"/>
          </a:xfrm>
          <a:custGeom>
            <a:avLst/>
            <a:gdLst>
              <a:gd name="connsiteX0" fmla="*/ 1658 w 189490"/>
              <a:gd name="connsiteY0" fmla="*/ 7918 h 116598"/>
              <a:gd name="connsiteX1" fmla="*/ 22327 w 189490"/>
              <a:gd name="connsiteY1" fmla="*/ 1346 h 116598"/>
              <a:gd name="connsiteX2" fmla="*/ 76810 w 189490"/>
              <a:gd name="connsiteY2" fmla="*/ 29921 h 116598"/>
              <a:gd name="connsiteX3" fmla="*/ 189491 w 189490"/>
              <a:gd name="connsiteY3" fmla="*/ 92786 h 116598"/>
              <a:gd name="connsiteX4" fmla="*/ 189491 w 189490"/>
              <a:gd name="connsiteY4" fmla="*/ 116598 h 116598"/>
              <a:gd name="connsiteX5" fmla="*/ 73667 w 189490"/>
              <a:gd name="connsiteY5" fmla="*/ 56019 h 116598"/>
              <a:gd name="connsiteX6" fmla="*/ 10706 w 189490"/>
              <a:gd name="connsiteY6" fmla="*/ 25635 h 116598"/>
              <a:gd name="connsiteX7" fmla="*/ 1658 w 189490"/>
              <a:gd name="connsiteY7" fmla="*/ 7918 h 1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90" h="116598">
                <a:moveTo>
                  <a:pt x="1658" y="7918"/>
                </a:moveTo>
                <a:cubicBezTo>
                  <a:pt x="5963" y="898"/>
                  <a:pt x="14764" y="-1902"/>
                  <a:pt x="22327" y="1346"/>
                </a:cubicBezTo>
                <a:cubicBezTo>
                  <a:pt x="41377" y="6489"/>
                  <a:pt x="59760" y="20872"/>
                  <a:pt x="76810" y="29921"/>
                </a:cubicBezTo>
                <a:cubicBezTo>
                  <a:pt x="114053" y="50304"/>
                  <a:pt x="153772" y="69354"/>
                  <a:pt x="189491" y="92786"/>
                </a:cubicBezTo>
                <a:lnTo>
                  <a:pt x="189491" y="116598"/>
                </a:lnTo>
                <a:cubicBezTo>
                  <a:pt x="151391" y="95643"/>
                  <a:pt x="112786" y="75450"/>
                  <a:pt x="73667" y="56019"/>
                </a:cubicBezTo>
                <a:cubicBezTo>
                  <a:pt x="52807" y="45732"/>
                  <a:pt x="31661" y="35922"/>
                  <a:pt x="10706" y="25635"/>
                </a:cubicBezTo>
                <a:cubicBezTo>
                  <a:pt x="3467" y="22206"/>
                  <a:pt x="-3200" y="17443"/>
                  <a:pt x="1658" y="7918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2" name="Freeform: Shape 621">
            <a:extLst>
              <a:ext uri="{FF2B5EF4-FFF2-40B4-BE49-F238E27FC236}">
                <a16:creationId xmlns:a16="http://schemas.microsoft.com/office/drawing/2014/main" id="{22724F24-CE40-4AD8-944C-AAA9A66310CF}"/>
              </a:ext>
            </a:extLst>
          </p:cNvPr>
          <p:cNvSpPr/>
          <p:nvPr/>
        </p:nvSpPr>
        <p:spPr>
          <a:xfrm>
            <a:off x="7950462" y="3669345"/>
            <a:ext cx="368451" cy="266877"/>
          </a:xfrm>
          <a:custGeom>
            <a:avLst/>
            <a:gdLst>
              <a:gd name="connsiteX0" fmla="*/ 0 w 162239"/>
              <a:gd name="connsiteY0" fmla="*/ 88322 h 114325"/>
              <a:gd name="connsiteX1" fmla="*/ 86487 w 162239"/>
              <a:gd name="connsiteY1" fmla="*/ 34030 h 114325"/>
              <a:gd name="connsiteX2" fmla="*/ 139160 w 162239"/>
              <a:gd name="connsiteY2" fmla="*/ 1740 h 114325"/>
              <a:gd name="connsiteX3" fmla="*/ 160211 w 162239"/>
              <a:gd name="connsiteY3" fmla="*/ 6979 h 114325"/>
              <a:gd name="connsiteX4" fmla="*/ 151829 w 162239"/>
              <a:gd name="connsiteY4" fmla="*/ 26029 h 114325"/>
              <a:gd name="connsiteX5" fmla="*/ 90869 w 162239"/>
              <a:gd name="connsiteY5" fmla="*/ 60319 h 114325"/>
              <a:gd name="connsiteX6" fmla="*/ 1143 w 162239"/>
              <a:gd name="connsiteY6" fmla="*/ 114326 h 1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39" h="114325">
                <a:moveTo>
                  <a:pt x="0" y="88322"/>
                </a:moveTo>
                <a:cubicBezTo>
                  <a:pt x="28575" y="69272"/>
                  <a:pt x="58103" y="51937"/>
                  <a:pt x="86487" y="34030"/>
                </a:cubicBezTo>
                <a:cubicBezTo>
                  <a:pt x="102965" y="23552"/>
                  <a:pt x="120587" y="8027"/>
                  <a:pt x="139160" y="1740"/>
                </a:cubicBezTo>
                <a:cubicBezTo>
                  <a:pt x="146513" y="-1898"/>
                  <a:pt x="155419" y="321"/>
                  <a:pt x="160211" y="6979"/>
                </a:cubicBezTo>
                <a:cubicBezTo>
                  <a:pt x="165640" y="16504"/>
                  <a:pt x="159258" y="21362"/>
                  <a:pt x="151829" y="26029"/>
                </a:cubicBezTo>
                <a:cubicBezTo>
                  <a:pt x="131636" y="37554"/>
                  <a:pt x="111157" y="48603"/>
                  <a:pt x="90869" y="60319"/>
                </a:cubicBezTo>
                <a:cubicBezTo>
                  <a:pt x="60674" y="77750"/>
                  <a:pt x="30766" y="95847"/>
                  <a:pt x="1143" y="114326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3" name="Freeform: Shape 622">
            <a:extLst>
              <a:ext uri="{FF2B5EF4-FFF2-40B4-BE49-F238E27FC236}">
                <a16:creationId xmlns:a16="http://schemas.microsoft.com/office/drawing/2014/main" id="{A984E46B-B70C-42C2-AA25-F631F6001801}"/>
              </a:ext>
            </a:extLst>
          </p:cNvPr>
          <p:cNvSpPr/>
          <p:nvPr/>
        </p:nvSpPr>
        <p:spPr>
          <a:xfrm>
            <a:off x="7870308" y="3440831"/>
            <a:ext cx="110749" cy="682171"/>
          </a:xfrm>
          <a:custGeom>
            <a:avLst/>
            <a:gdLst>
              <a:gd name="connsiteX0" fmla="*/ 9386 w 48766"/>
              <a:gd name="connsiteY0" fmla="*/ 20383 h 292229"/>
              <a:gd name="connsiteX1" fmla="*/ 33769 w 48766"/>
              <a:gd name="connsiteY1" fmla="*/ 0 h 292229"/>
              <a:gd name="connsiteX2" fmla="*/ 46438 w 48766"/>
              <a:gd name="connsiteY2" fmla="*/ 215551 h 292229"/>
              <a:gd name="connsiteX3" fmla="*/ 20339 w 48766"/>
              <a:gd name="connsiteY3" fmla="*/ 292227 h 292229"/>
              <a:gd name="connsiteX4" fmla="*/ 2432 w 48766"/>
              <a:gd name="connsiteY4" fmla="*/ 194596 h 292229"/>
              <a:gd name="connsiteX5" fmla="*/ 9386 w 48766"/>
              <a:gd name="connsiteY5" fmla="*/ 20383 h 2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" h="292229">
                <a:moveTo>
                  <a:pt x="9386" y="20383"/>
                </a:moveTo>
                <a:lnTo>
                  <a:pt x="33769" y="0"/>
                </a:lnTo>
                <a:cubicBezTo>
                  <a:pt x="38151" y="64008"/>
                  <a:pt x="44342" y="151447"/>
                  <a:pt x="46438" y="215551"/>
                </a:cubicBezTo>
                <a:cubicBezTo>
                  <a:pt x="47486" y="244888"/>
                  <a:pt x="58725" y="292608"/>
                  <a:pt x="20339" y="292227"/>
                </a:cubicBezTo>
                <a:cubicBezTo>
                  <a:pt x="-8236" y="292227"/>
                  <a:pt x="1289" y="222885"/>
                  <a:pt x="2432" y="194596"/>
                </a:cubicBezTo>
                <a:cubicBezTo>
                  <a:pt x="4813" y="136684"/>
                  <a:pt x="3004" y="77152"/>
                  <a:pt x="9386" y="20383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4" name="Freeform: Shape 623">
            <a:extLst>
              <a:ext uri="{FF2B5EF4-FFF2-40B4-BE49-F238E27FC236}">
                <a16:creationId xmlns:a16="http://schemas.microsoft.com/office/drawing/2014/main" id="{A4A8CA83-F00F-4378-94C9-82D3EB9E26E6}"/>
              </a:ext>
            </a:extLst>
          </p:cNvPr>
          <p:cNvSpPr/>
          <p:nvPr/>
        </p:nvSpPr>
        <p:spPr>
          <a:xfrm>
            <a:off x="7422652" y="2986889"/>
            <a:ext cx="929886" cy="550466"/>
          </a:xfrm>
          <a:custGeom>
            <a:avLst/>
            <a:gdLst>
              <a:gd name="connsiteX0" fmla="*/ 0 w 409455"/>
              <a:gd name="connsiteY0" fmla="*/ 83970 h 235809"/>
              <a:gd name="connsiteX1" fmla="*/ 21146 w 409455"/>
              <a:gd name="connsiteY1" fmla="*/ 83970 h 235809"/>
              <a:gd name="connsiteX2" fmla="*/ 154496 w 409455"/>
              <a:gd name="connsiteY2" fmla="*/ 6912 h 235809"/>
              <a:gd name="connsiteX3" fmla="*/ 224314 w 409455"/>
              <a:gd name="connsiteY3" fmla="*/ 9770 h 235809"/>
              <a:gd name="connsiteX4" fmla="*/ 379952 w 409455"/>
              <a:gd name="connsiteY4" fmla="*/ 99210 h 235809"/>
              <a:gd name="connsiteX5" fmla="*/ 409384 w 409455"/>
              <a:gd name="connsiteY5" fmla="*/ 101972 h 235809"/>
              <a:gd name="connsiteX6" fmla="*/ 409384 w 409455"/>
              <a:gd name="connsiteY6" fmla="*/ 126737 h 235809"/>
              <a:gd name="connsiteX7" fmla="*/ 409384 w 409455"/>
              <a:gd name="connsiteY7" fmla="*/ 129690 h 235809"/>
              <a:gd name="connsiteX8" fmla="*/ 409384 w 409455"/>
              <a:gd name="connsiteY8" fmla="*/ 132166 h 235809"/>
              <a:gd name="connsiteX9" fmla="*/ 409384 w 409455"/>
              <a:gd name="connsiteY9" fmla="*/ 132166 h 235809"/>
              <a:gd name="connsiteX10" fmla="*/ 397764 w 409455"/>
              <a:gd name="connsiteY10" fmla="*/ 146549 h 235809"/>
              <a:gd name="connsiteX11" fmla="*/ 254889 w 409455"/>
              <a:gd name="connsiteY11" fmla="*/ 228940 h 235809"/>
              <a:gd name="connsiteX12" fmla="*/ 185071 w 409455"/>
              <a:gd name="connsiteY12" fmla="*/ 225987 h 235809"/>
              <a:gd name="connsiteX13" fmla="*/ 17050 w 409455"/>
              <a:gd name="connsiteY13" fmla="*/ 129499 h 235809"/>
              <a:gd name="connsiteX14" fmla="*/ 286 w 409455"/>
              <a:gd name="connsiteY14" fmla="*/ 105210 h 235809"/>
              <a:gd name="connsiteX15" fmla="*/ 286 w 409455"/>
              <a:gd name="connsiteY15" fmla="*/ 105210 h 235809"/>
              <a:gd name="connsiteX16" fmla="*/ 0 w 409455"/>
              <a:gd name="connsiteY16" fmla="*/ 83970 h 2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455" h="235809">
                <a:moveTo>
                  <a:pt x="0" y="83970"/>
                </a:moveTo>
                <a:lnTo>
                  <a:pt x="21146" y="83970"/>
                </a:lnTo>
                <a:lnTo>
                  <a:pt x="154496" y="6912"/>
                </a:lnTo>
                <a:cubicBezTo>
                  <a:pt x="176908" y="-3222"/>
                  <a:pt x="202797" y="-2165"/>
                  <a:pt x="224314" y="9770"/>
                </a:cubicBezTo>
                <a:lnTo>
                  <a:pt x="379952" y="99210"/>
                </a:lnTo>
                <a:lnTo>
                  <a:pt x="409384" y="101972"/>
                </a:lnTo>
                <a:lnTo>
                  <a:pt x="409384" y="126737"/>
                </a:lnTo>
                <a:cubicBezTo>
                  <a:pt x="409480" y="127718"/>
                  <a:pt x="409480" y="128709"/>
                  <a:pt x="409384" y="129690"/>
                </a:cubicBezTo>
                <a:lnTo>
                  <a:pt x="409384" y="132166"/>
                </a:lnTo>
                <a:lnTo>
                  <a:pt x="409384" y="132166"/>
                </a:lnTo>
                <a:cubicBezTo>
                  <a:pt x="407822" y="138443"/>
                  <a:pt x="403574" y="143701"/>
                  <a:pt x="397764" y="146549"/>
                </a:cubicBezTo>
                <a:lnTo>
                  <a:pt x="254889" y="228940"/>
                </a:lnTo>
                <a:cubicBezTo>
                  <a:pt x="232458" y="239046"/>
                  <a:pt x="206569" y="237951"/>
                  <a:pt x="185071" y="225987"/>
                </a:cubicBezTo>
                <a:lnTo>
                  <a:pt x="17050" y="129499"/>
                </a:lnTo>
                <a:cubicBezTo>
                  <a:pt x="7163" y="125413"/>
                  <a:pt x="600" y="115907"/>
                  <a:pt x="286" y="105210"/>
                </a:cubicBezTo>
                <a:lnTo>
                  <a:pt x="286" y="105210"/>
                </a:lnTo>
                <a:cubicBezTo>
                  <a:pt x="286" y="105210"/>
                  <a:pt x="667" y="86637"/>
                  <a:pt x="0" y="83970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5" name="Freeform: Shape 624">
            <a:extLst>
              <a:ext uri="{FF2B5EF4-FFF2-40B4-BE49-F238E27FC236}">
                <a16:creationId xmlns:a16="http://schemas.microsoft.com/office/drawing/2014/main" id="{7147269A-EEF4-4DE3-9287-A228FBF18C50}"/>
              </a:ext>
            </a:extLst>
          </p:cNvPr>
          <p:cNvSpPr/>
          <p:nvPr/>
        </p:nvSpPr>
        <p:spPr>
          <a:xfrm>
            <a:off x="7422037" y="2925846"/>
            <a:ext cx="931205" cy="548759"/>
          </a:xfrm>
          <a:custGeom>
            <a:avLst/>
            <a:gdLst>
              <a:gd name="connsiteX0" fmla="*/ 255159 w 410036"/>
              <a:gd name="connsiteY0" fmla="*/ 228040 h 235078"/>
              <a:gd name="connsiteX1" fmla="*/ 398034 w 410036"/>
              <a:gd name="connsiteY1" fmla="*/ 145744 h 235078"/>
              <a:gd name="connsiteX2" fmla="*/ 392986 w 410036"/>
              <a:gd name="connsiteY2" fmla="*/ 105453 h 235078"/>
              <a:gd name="connsiteX3" fmla="*/ 224775 w 410036"/>
              <a:gd name="connsiteY3" fmla="*/ 9822 h 235078"/>
              <a:gd name="connsiteX4" fmla="*/ 154956 w 410036"/>
              <a:gd name="connsiteY4" fmla="*/ 6869 h 235078"/>
              <a:gd name="connsiteX5" fmla="*/ 12081 w 410036"/>
              <a:gd name="connsiteY5" fmla="*/ 89260 h 235078"/>
              <a:gd name="connsiteX6" fmla="*/ 17034 w 410036"/>
              <a:gd name="connsiteY6" fmla="*/ 129551 h 235078"/>
              <a:gd name="connsiteX7" fmla="*/ 185055 w 410036"/>
              <a:gd name="connsiteY7" fmla="*/ 225373 h 235078"/>
              <a:gd name="connsiteX8" fmla="*/ 255159 w 410036"/>
              <a:gd name="connsiteY8" fmla="*/ 228040 h 23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036" h="235078">
                <a:moveTo>
                  <a:pt x="255159" y="228040"/>
                </a:moveTo>
                <a:lnTo>
                  <a:pt x="398034" y="145744"/>
                </a:lnTo>
                <a:cubicBezTo>
                  <a:pt x="415846" y="135457"/>
                  <a:pt x="413560" y="117169"/>
                  <a:pt x="392986" y="105453"/>
                </a:cubicBezTo>
                <a:lnTo>
                  <a:pt x="224775" y="9822"/>
                </a:lnTo>
                <a:cubicBezTo>
                  <a:pt x="203277" y="-2141"/>
                  <a:pt x="177388" y="-3237"/>
                  <a:pt x="154956" y="6869"/>
                </a:cubicBezTo>
                <a:lnTo>
                  <a:pt x="12081" y="89260"/>
                </a:lnTo>
                <a:cubicBezTo>
                  <a:pt x="-5826" y="99547"/>
                  <a:pt x="-3540" y="117835"/>
                  <a:pt x="17034" y="129551"/>
                </a:cubicBezTo>
                <a:lnTo>
                  <a:pt x="185055" y="225373"/>
                </a:lnTo>
                <a:cubicBezTo>
                  <a:pt x="206687" y="237298"/>
                  <a:pt x="232680" y="238289"/>
                  <a:pt x="255159" y="228040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6" name="Freeform: Shape 625">
            <a:extLst>
              <a:ext uri="{FF2B5EF4-FFF2-40B4-BE49-F238E27FC236}">
                <a16:creationId xmlns:a16="http://schemas.microsoft.com/office/drawing/2014/main" id="{A06F2B96-1975-45BD-B741-318BAAE89FAF}"/>
              </a:ext>
            </a:extLst>
          </p:cNvPr>
          <p:cNvSpPr/>
          <p:nvPr/>
        </p:nvSpPr>
        <p:spPr>
          <a:xfrm>
            <a:off x="7516316" y="2898006"/>
            <a:ext cx="791498" cy="475040"/>
          </a:xfrm>
          <a:custGeom>
            <a:avLst/>
            <a:gdLst>
              <a:gd name="connsiteX0" fmla="*/ 264986 w 348519"/>
              <a:gd name="connsiteY0" fmla="*/ 166051 h 203498"/>
              <a:gd name="connsiteX1" fmla="*/ 154877 w 348519"/>
              <a:gd name="connsiteY1" fmla="*/ 200436 h 203498"/>
              <a:gd name="connsiteX2" fmla="*/ 57150 w 348519"/>
              <a:gd name="connsiteY2" fmla="*/ 146144 h 203498"/>
              <a:gd name="connsiteX3" fmla="*/ 0 w 348519"/>
              <a:gd name="connsiteY3" fmla="*/ 101567 h 203498"/>
              <a:gd name="connsiteX4" fmla="*/ 41624 w 348519"/>
              <a:gd name="connsiteY4" fmla="*/ 65372 h 203498"/>
              <a:gd name="connsiteX5" fmla="*/ 172307 w 348519"/>
              <a:gd name="connsiteY5" fmla="*/ 30 h 203498"/>
              <a:gd name="connsiteX6" fmla="*/ 188119 w 348519"/>
              <a:gd name="connsiteY6" fmla="*/ 2792 h 203498"/>
              <a:gd name="connsiteX7" fmla="*/ 250222 w 348519"/>
              <a:gd name="connsiteY7" fmla="*/ 28415 h 203498"/>
              <a:gd name="connsiteX8" fmla="*/ 326422 w 348519"/>
              <a:gd name="connsiteY8" fmla="*/ 74611 h 203498"/>
              <a:gd name="connsiteX9" fmla="*/ 348520 w 348519"/>
              <a:gd name="connsiteY9" fmla="*/ 96328 h 203498"/>
              <a:gd name="connsiteX10" fmla="*/ 264986 w 348519"/>
              <a:gd name="connsiteY10" fmla="*/ 166051 h 203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519" h="203498">
                <a:moveTo>
                  <a:pt x="264986" y="166051"/>
                </a:moveTo>
                <a:cubicBezTo>
                  <a:pt x="231934" y="183958"/>
                  <a:pt x="194215" y="213009"/>
                  <a:pt x="154877" y="200436"/>
                </a:cubicBezTo>
                <a:cubicBezTo>
                  <a:pt x="120491" y="189387"/>
                  <a:pt x="87630" y="165003"/>
                  <a:pt x="57150" y="146144"/>
                </a:cubicBezTo>
                <a:cubicBezTo>
                  <a:pt x="35995" y="134209"/>
                  <a:pt x="16726" y="119188"/>
                  <a:pt x="0" y="101567"/>
                </a:cubicBezTo>
                <a:cubicBezTo>
                  <a:pt x="11887" y="87384"/>
                  <a:pt x="25927" y="75173"/>
                  <a:pt x="41624" y="65372"/>
                </a:cubicBezTo>
                <a:cubicBezTo>
                  <a:pt x="74295" y="42035"/>
                  <a:pt x="160687" y="-1303"/>
                  <a:pt x="172307" y="30"/>
                </a:cubicBezTo>
                <a:cubicBezTo>
                  <a:pt x="177641" y="506"/>
                  <a:pt x="182937" y="1430"/>
                  <a:pt x="188119" y="2792"/>
                </a:cubicBezTo>
                <a:cubicBezTo>
                  <a:pt x="209474" y="9641"/>
                  <a:pt x="230248" y="18213"/>
                  <a:pt x="250222" y="28415"/>
                </a:cubicBezTo>
                <a:cubicBezTo>
                  <a:pt x="277578" y="40330"/>
                  <a:pt x="303200" y="55875"/>
                  <a:pt x="326422" y="74611"/>
                </a:cubicBezTo>
                <a:cubicBezTo>
                  <a:pt x="334880" y="80650"/>
                  <a:pt x="342329" y="87984"/>
                  <a:pt x="348520" y="96328"/>
                </a:cubicBezTo>
                <a:cubicBezTo>
                  <a:pt x="347567" y="132047"/>
                  <a:pt x="291465" y="151763"/>
                  <a:pt x="264986" y="166051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7" name="Freeform: Shape 626">
            <a:extLst>
              <a:ext uri="{FF2B5EF4-FFF2-40B4-BE49-F238E27FC236}">
                <a16:creationId xmlns:a16="http://schemas.microsoft.com/office/drawing/2014/main" id="{096CA7DD-DF72-42F5-BF67-8EBA4171B930}"/>
              </a:ext>
            </a:extLst>
          </p:cNvPr>
          <p:cNvSpPr/>
          <p:nvPr/>
        </p:nvSpPr>
        <p:spPr>
          <a:xfrm>
            <a:off x="7499463" y="3123760"/>
            <a:ext cx="823876" cy="320082"/>
          </a:xfrm>
          <a:custGeom>
            <a:avLst/>
            <a:gdLst>
              <a:gd name="connsiteX0" fmla="*/ 355560 w 362776"/>
              <a:gd name="connsiteY0" fmla="*/ 48863 h 137117"/>
              <a:gd name="connsiteX1" fmla="*/ 278502 w 362776"/>
              <a:gd name="connsiteY1" fmla="*/ 91250 h 137117"/>
              <a:gd name="connsiteX2" fmla="*/ 197349 w 362776"/>
              <a:gd name="connsiteY2" fmla="*/ 136303 h 137117"/>
              <a:gd name="connsiteX3" fmla="*/ 142390 w 362776"/>
              <a:gd name="connsiteY3" fmla="*/ 124587 h 137117"/>
              <a:gd name="connsiteX4" fmla="*/ 69524 w 362776"/>
              <a:gd name="connsiteY4" fmla="*/ 82963 h 137117"/>
              <a:gd name="connsiteX5" fmla="*/ 7040 w 362776"/>
              <a:gd name="connsiteY5" fmla="*/ 43339 h 137117"/>
              <a:gd name="connsiteX6" fmla="*/ 7516 w 362776"/>
              <a:gd name="connsiteY6" fmla="*/ 5239 h 137117"/>
              <a:gd name="connsiteX7" fmla="*/ 64666 w 362776"/>
              <a:gd name="connsiteY7" fmla="*/ 49816 h 137117"/>
              <a:gd name="connsiteX8" fmla="*/ 162393 w 362776"/>
              <a:gd name="connsiteY8" fmla="*/ 104108 h 137117"/>
              <a:gd name="connsiteX9" fmla="*/ 272502 w 362776"/>
              <a:gd name="connsiteY9" fmla="*/ 69723 h 137117"/>
              <a:gd name="connsiteX10" fmla="*/ 356512 w 362776"/>
              <a:gd name="connsiteY10" fmla="*/ 0 h 137117"/>
              <a:gd name="connsiteX11" fmla="*/ 358132 w 362776"/>
              <a:gd name="connsiteY11" fmla="*/ 3048 h 137117"/>
              <a:gd name="connsiteX12" fmla="*/ 355560 w 362776"/>
              <a:gd name="connsiteY12" fmla="*/ 48863 h 13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2776" h="137117">
                <a:moveTo>
                  <a:pt x="355560" y="48863"/>
                </a:moveTo>
                <a:cubicBezTo>
                  <a:pt x="334891" y="64103"/>
                  <a:pt x="297362" y="79820"/>
                  <a:pt x="278502" y="91250"/>
                </a:cubicBezTo>
                <a:cubicBezTo>
                  <a:pt x="259643" y="102679"/>
                  <a:pt x="219066" y="131254"/>
                  <a:pt x="197349" y="136303"/>
                </a:cubicBezTo>
                <a:cubicBezTo>
                  <a:pt x="183633" y="139446"/>
                  <a:pt x="159249" y="133064"/>
                  <a:pt x="142390" y="124587"/>
                </a:cubicBezTo>
                <a:cubicBezTo>
                  <a:pt x="117530" y="111824"/>
                  <a:pt x="93717" y="96869"/>
                  <a:pt x="69524" y="82963"/>
                </a:cubicBezTo>
                <a:cubicBezTo>
                  <a:pt x="49807" y="71628"/>
                  <a:pt x="21899" y="61436"/>
                  <a:pt x="7040" y="43339"/>
                </a:cubicBezTo>
                <a:cubicBezTo>
                  <a:pt x="-2523" y="32375"/>
                  <a:pt x="-2323" y="15964"/>
                  <a:pt x="7516" y="5239"/>
                </a:cubicBezTo>
                <a:cubicBezTo>
                  <a:pt x="24242" y="22860"/>
                  <a:pt x="43511" y="37881"/>
                  <a:pt x="64666" y="49816"/>
                </a:cubicBezTo>
                <a:cubicBezTo>
                  <a:pt x="95146" y="68866"/>
                  <a:pt x="128007" y="93059"/>
                  <a:pt x="162393" y="104108"/>
                </a:cubicBezTo>
                <a:cubicBezTo>
                  <a:pt x="201731" y="116681"/>
                  <a:pt x="239450" y="87630"/>
                  <a:pt x="272502" y="69723"/>
                </a:cubicBezTo>
                <a:cubicBezTo>
                  <a:pt x="298981" y="55436"/>
                  <a:pt x="355083" y="35719"/>
                  <a:pt x="356512" y="0"/>
                </a:cubicBezTo>
                <a:cubicBezTo>
                  <a:pt x="357084" y="1048"/>
                  <a:pt x="357655" y="2000"/>
                  <a:pt x="358132" y="3048"/>
                </a:cubicBezTo>
                <a:cubicBezTo>
                  <a:pt x="363180" y="13621"/>
                  <a:pt x="366323" y="40481"/>
                  <a:pt x="355560" y="48863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8" name="Freeform: Shape 627">
            <a:extLst>
              <a:ext uri="{FF2B5EF4-FFF2-40B4-BE49-F238E27FC236}">
                <a16:creationId xmlns:a16="http://schemas.microsoft.com/office/drawing/2014/main" id="{7F7232C0-1674-4437-B71A-5A23983ED5BE}"/>
              </a:ext>
            </a:extLst>
          </p:cNvPr>
          <p:cNvSpPr/>
          <p:nvPr/>
        </p:nvSpPr>
        <p:spPr>
          <a:xfrm>
            <a:off x="7891476" y="2971475"/>
            <a:ext cx="340892" cy="332835"/>
          </a:xfrm>
          <a:custGeom>
            <a:avLst/>
            <a:gdLst>
              <a:gd name="connsiteX0" fmla="*/ 12828 w 150105"/>
              <a:gd name="connsiteY0" fmla="*/ 80857 h 142580"/>
              <a:gd name="connsiteX1" fmla="*/ 7208 w 150105"/>
              <a:gd name="connsiteY1" fmla="*/ 26946 h 142580"/>
              <a:gd name="connsiteX2" fmla="*/ 111030 w 150105"/>
              <a:gd name="connsiteY2" fmla="*/ 28565 h 142580"/>
              <a:gd name="connsiteX3" fmla="*/ 150083 w 150105"/>
              <a:gd name="connsiteY3" fmla="*/ 74666 h 142580"/>
              <a:gd name="connsiteX4" fmla="*/ 102458 w 150105"/>
              <a:gd name="connsiteY4" fmla="*/ 115147 h 142580"/>
              <a:gd name="connsiteX5" fmla="*/ 26258 w 150105"/>
              <a:gd name="connsiteY5" fmla="*/ 142579 h 142580"/>
              <a:gd name="connsiteX6" fmla="*/ 64 w 150105"/>
              <a:gd name="connsiteY6" fmla="*/ 112194 h 142580"/>
              <a:gd name="connsiteX7" fmla="*/ 12828 w 150105"/>
              <a:gd name="connsiteY7" fmla="*/ 80857 h 14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105" h="142580">
                <a:moveTo>
                  <a:pt x="12828" y="80857"/>
                </a:moveTo>
                <a:cubicBezTo>
                  <a:pt x="17686" y="61236"/>
                  <a:pt x="9685" y="45710"/>
                  <a:pt x="7208" y="26946"/>
                </a:cubicBezTo>
                <a:cubicBezTo>
                  <a:pt x="-603" y="-30204"/>
                  <a:pt x="100362" y="19992"/>
                  <a:pt x="111030" y="28565"/>
                </a:cubicBezTo>
                <a:cubicBezTo>
                  <a:pt x="121698" y="37137"/>
                  <a:pt x="151036" y="56568"/>
                  <a:pt x="150083" y="74666"/>
                </a:cubicBezTo>
                <a:cubicBezTo>
                  <a:pt x="149130" y="92763"/>
                  <a:pt x="116746" y="107908"/>
                  <a:pt x="102458" y="115147"/>
                </a:cubicBezTo>
                <a:cubicBezTo>
                  <a:pt x="81408" y="126101"/>
                  <a:pt x="50832" y="142770"/>
                  <a:pt x="26258" y="142579"/>
                </a:cubicBezTo>
                <a:cubicBezTo>
                  <a:pt x="10694" y="141312"/>
                  <a:pt x="-974" y="127777"/>
                  <a:pt x="64" y="112194"/>
                </a:cubicBezTo>
                <a:cubicBezTo>
                  <a:pt x="636" y="100860"/>
                  <a:pt x="10065" y="91716"/>
                  <a:pt x="12828" y="80857"/>
                </a:cubicBezTo>
                <a:close/>
              </a:path>
            </a:pathLst>
          </a:custGeom>
          <a:solidFill>
            <a:srgbClr val="FF74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9" name="Freeform: Shape 628">
            <a:extLst>
              <a:ext uri="{FF2B5EF4-FFF2-40B4-BE49-F238E27FC236}">
                <a16:creationId xmlns:a16="http://schemas.microsoft.com/office/drawing/2014/main" id="{8DCA1514-2AB0-4C7C-8FAE-6C0E58EE74A0}"/>
              </a:ext>
            </a:extLst>
          </p:cNvPr>
          <p:cNvSpPr/>
          <p:nvPr/>
        </p:nvSpPr>
        <p:spPr>
          <a:xfrm>
            <a:off x="7458328" y="2186835"/>
            <a:ext cx="365644" cy="203833"/>
          </a:xfrm>
          <a:custGeom>
            <a:avLst/>
            <a:gdLst>
              <a:gd name="connsiteX0" fmla="*/ 101734 w 161004"/>
              <a:gd name="connsiteY0" fmla="*/ 22361 h 87318"/>
              <a:gd name="connsiteX1" fmla="*/ 158884 w 161004"/>
              <a:gd name="connsiteY1" fmla="*/ 1502 h 87318"/>
              <a:gd name="connsiteX2" fmla="*/ 141930 w 161004"/>
              <a:gd name="connsiteY2" fmla="*/ 19885 h 87318"/>
              <a:gd name="connsiteX3" fmla="*/ 94971 w 161004"/>
              <a:gd name="connsiteY3" fmla="*/ 47507 h 87318"/>
              <a:gd name="connsiteX4" fmla="*/ 11247 w 161004"/>
              <a:gd name="connsiteY4" fmla="*/ 86369 h 87318"/>
              <a:gd name="connsiteX5" fmla="*/ 4008 w 161004"/>
              <a:gd name="connsiteY5" fmla="*/ 77606 h 87318"/>
              <a:gd name="connsiteX6" fmla="*/ 101734 w 161004"/>
              <a:gd name="connsiteY6" fmla="*/ 22361 h 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004" h="87318">
                <a:moveTo>
                  <a:pt x="101734" y="22361"/>
                </a:moveTo>
                <a:cubicBezTo>
                  <a:pt x="120784" y="11408"/>
                  <a:pt x="148788" y="-5071"/>
                  <a:pt x="158884" y="1502"/>
                </a:cubicBezTo>
                <a:cubicBezTo>
                  <a:pt x="166980" y="6931"/>
                  <a:pt x="149836" y="14551"/>
                  <a:pt x="141930" y="19885"/>
                </a:cubicBezTo>
                <a:cubicBezTo>
                  <a:pt x="126785" y="29934"/>
                  <a:pt x="111107" y="39154"/>
                  <a:pt x="94971" y="47507"/>
                </a:cubicBezTo>
                <a:cubicBezTo>
                  <a:pt x="67959" y="62300"/>
                  <a:pt x="39984" y="75282"/>
                  <a:pt x="11247" y="86369"/>
                </a:cubicBezTo>
                <a:cubicBezTo>
                  <a:pt x="1722" y="89894"/>
                  <a:pt x="-4470" y="82845"/>
                  <a:pt x="4008" y="77606"/>
                </a:cubicBezTo>
                <a:cubicBezTo>
                  <a:pt x="26487" y="63509"/>
                  <a:pt x="72207" y="39792"/>
                  <a:pt x="101734" y="22361"/>
                </a:cubicBezTo>
                <a:close/>
              </a:path>
            </a:pathLst>
          </a:custGeom>
          <a:solidFill>
            <a:srgbClr val="FF74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0" name="Freeform: Shape 629">
            <a:extLst>
              <a:ext uri="{FF2B5EF4-FFF2-40B4-BE49-F238E27FC236}">
                <a16:creationId xmlns:a16="http://schemas.microsoft.com/office/drawing/2014/main" id="{63316F7F-5A0D-423E-8BF5-32FB3DE609E0}"/>
              </a:ext>
            </a:extLst>
          </p:cNvPr>
          <p:cNvSpPr/>
          <p:nvPr/>
        </p:nvSpPr>
        <p:spPr>
          <a:xfrm>
            <a:off x="10389521" y="2578561"/>
            <a:ext cx="708671" cy="501544"/>
          </a:xfrm>
          <a:custGeom>
            <a:avLst/>
            <a:gdLst>
              <a:gd name="connsiteX0" fmla="*/ 281991 w 312048"/>
              <a:gd name="connsiteY0" fmla="*/ 0 h 214852"/>
              <a:gd name="connsiteX1" fmla="*/ 229032 w 312048"/>
              <a:gd name="connsiteY1" fmla="*/ 70009 h 214852"/>
              <a:gd name="connsiteX2" fmla="*/ 174073 w 312048"/>
              <a:gd name="connsiteY2" fmla="*/ 151257 h 214852"/>
              <a:gd name="connsiteX3" fmla="*/ 100064 w 312048"/>
              <a:gd name="connsiteY3" fmla="*/ 70104 h 214852"/>
              <a:gd name="connsiteX4" fmla="*/ 50153 w 312048"/>
              <a:gd name="connsiteY4" fmla="*/ 47720 h 214852"/>
              <a:gd name="connsiteX5" fmla="*/ 13386 w 312048"/>
              <a:gd name="connsiteY5" fmla="*/ 25813 h 214852"/>
              <a:gd name="connsiteX6" fmla="*/ 13386 w 312048"/>
              <a:gd name="connsiteY6" fmla="*/ 55531 h 214852"/>
              <a:gd name="connsiteX7" fmla="*/ 45771 w 312048"/>
              <a:gd name="connsiteY7" fmla="*/ 82963 h 214852"/>
              <a:gd name="connsiteX8" fmla="*/ 87014 w 312048"/>
              <a:gd name="connsiteY8" fmla="*/ 103537 h 214852"/>
              <a:gd name="connsiteX9" fmla="*/ 138354 w 312048"/>
              <a:gd name="connsiteY9" fmla="*/ 196405 h 214852"/>
              <a:gd name="connsiteX10" fmla="*/ 176930 w 312048"/>
              <a:gd name="connsiteY10" fmla="*/ 214789 h 214852"/>
              <a:gd name="connsiteX11" fmla="*/ 203220 w 312048"/>
              <a:gd name="connsiteY11" fmla="*/ 196405 h 214852"/>
              <a:gd name="connsiteX12" fmla="*/ 251892 w 312048"/>
              <a:gd name="connsiteY12" fmla="*/ 140589 h 214852"/>
              <a:gd name="connsiteX13" fmla="*/ 311995 w 312048"/>
              <a:gd name="connsiteY13" fmla="*/ 38005 h 214852"/>
              <a:gd name="connsiteX14" fmla="*/ 281991 w 312048"/>
              <a:gd name="connsiteY14" fmla="*/ 0 h 21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048" h="214852">
                <a:moveTo>
                  <a:pt x="281991" y="0"/>
                </a:moveTo>
                <a:cubicBezTo>
                  <a:pt x="260236" y="19926"/>
                  <a:pt x="242291" y="43653"/>
                  <a:pt x="229032" y="70009"/>
                </a:cubicBezTo>
                <a:cubicBezTo>
                  <a:pt x="213021" y="98584"/>
                  <a:pt x="194638" y="125758"/>
                  <a:pt x="174073" y="151257"/>
                </a:cubicBezTo>
                <a:cubicBezTo>
                  <a:pt x="165024" y="141732"/>
                  <a:pt x="120733" y="94107"/>
                  <a:pt x="100064" y="70104"/>
                </a:cubicBezTo>
                <a:cubicBezTo>
                  <a:pt x="81014" y="47720"/>
                  <a:pt x="68441" y="51054"/>
                  <a:pt x="50153" y="47720"/>
                </a:cubicBezTo>
                <a:cubicBezTo>
                  <a:pt x="31865" y="44386"/>
                  <a:pt x="32817" y="26860"/>
                  <a:pt x="13386" y="25813"/>
                </a:cubicBezTo>
                <a:cubicBezTo>
                  <a:pt x="-6045" y="24765"/>
                  <a:pt x="-2806" y="34195"/>
                  <a:pt x="13386" y="55531"/>
                </a:cubicBezTo>
                <a:cubicBezTo>
                  <a:pt x="21540" y="67399"/>
                  <a:pt x="32722" y="76876"/>
                  <a:pt x="45771" y="82963"/>
                </a:cubicBezTo>
                <a:cubicBezTo>
                  <a:pt x="64059" y="87916"/>
                  <a:pt x="81776" y="86868"/>
                  <a:pt x="87014" y="103537"/>
                </a:cubicBezTo>
                <a:cubicBezTo>
                  <a:pt x="90253" y="113919"/>
                  <a:pt x="122257" y="185452"/>
                  <a:pt x="138354" y="196405"/>
                </a:cubicBezTo>
                <a:cubicBezTo>
                  <a:pt x="159690" y="210979"/>
                  <a:pt x="160643" y="215455"/>
                  <a:pt x="176930" y="214789"/>
                </a:cubicBezTo>
                <a:cubicBezTo>
                  <a:pt x="188456" y="214122"/>
                  <a:pt x="198267" y="202216"/>
                  <a:pt x="203220" y="196405"/>
                </a:cubicBezTo>
                <a:cubicBezTo>
                  <a:pt x="220460" y="178708"/>
                  <a:pt x="236709" y="160077"/>
                  <a:pt x="251892" y="140589"/>
                </a:cubicBezTo>
                <a:cubicBezTo>
                  <a:pt x="270942" y="113347"/>
                  <a:pt x="310471" y="40672"/>
                  <a:pt x="311995" y="38005"/>
                </a:cubicBezTo>
                <a:cubicBezTo>
                  <a:pt x="313519" y="35338"/>
                  <a:pt x="281991" y="0"/>
                  <a:pt x="281991" y="0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1" name="Freeform: Shape 630">
            <a:extLst>
              <a:ext uri="{FF2B5EF4-FFF2-40B4-BE49-F238E27FC236}">
                <a16:creationId xmlns:a16="http://schemas.microsoft.com/office/drawing/2014/main" id="{AB360639-A9E1-4E42-AADF-97F66B5DF69E}"/>
              </a:ext>
            </a:extLst>
          </p:cNvPr>
          <p:cNvSpPr/>
          <p:nvPr/>
        </p:nvSpPr>
        <p:spPr>
          <a:xfrm>
            <a:off x="10828329" y="2564331"/>
            <a:ext cx="280128" cy="370210"/>
          </a:xfrm>
          <a:custGeom>
            <a:avLst/>
            <a:gdLst>
              <a:gd name="connsiteX0" fmla="*/ 92488 w 123348"/>
              <a:gd name="connsiteY0" fmla="*/ 0 h 158591"/>
              <a:gd name="connsiteX1" fmla="*/ 54388 w 123348"/>
              <a:gd name="connsiteY1" fmla="*/ 25527 h 158591"/>
              <a:gd name="connsiteX2" fmla="*/ 0 w 123348"/>
              <a:gd name="connsiteY2" fmla="*/ 109918 h 158591"/>
              <a:gd name="connsiteX3" fmla="*/ 24860 w 123348"/>
              <a:gd name="connsiteY3" fmla="*/ 141160 h 158591"/>
              <a:gd name="connsiteX4" fmla="*/ 53435 w 123348"/>
              <a:gd name="connsiteY4" fmla="*/ 158591 h 158591"/>
              <a:gd name="connsiteX5" fmla="*/ 123349 w 123348"/>
              <a:gd name="connsiteY5" fmla="*/ 53816 h 15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348" h="158591">
                <a:moveTo>
                  <a:pt x="92488" y="0"/>
                </a:moveTo>
                <a:cubicBezTo>
                  <a:pt x="77619" y="4715"/>
                  <a:pt x="64408" y="13573"/>
                  <a:pt x="54388" y="25527"/>
                </a:cubicBezTo>
                <a:cubicBezTo>
                  <a:pt x="36004" y="46387"/>
                  <a:pt x="0" y="109918"/>
                  <a:pt x="0" y="109918"/>
                </a:cubicBezTo>
                <a:cubicBezTo>
                  <a:pt x="7096" y="121234"/>
                  <a:pt x="15430" y="131712"/>
                  <a:pt x="24860" y="141160"/>
                </a:cubicBezTo>
                <a:cubicBezTo>
                  <a:pt x="33052" y="146590"/>
                  <a:pt x="53435" y="158591"/>
                  <a:pt x="53435" y="158591"/>
                </a:cubicBezTo>
                <a:lnTo>
                  <a:pt x="123349" y="53816"/>
                </a:lnTo>
                <a:close/>
              </a:path>
            </a:pathLst>
          </a:custGeom>
          <a:solidFill>
            <a:srgbClr val="F9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2" name="Freeform: Shape 631">
            <a:extLst>
              <a:ext uri="{FF2B5EF4-FFF2-40B4-BE49-F238E27FC236}">
                <a16:creationId xmlns:a16="http://schemas.microsoft.com/office/drawing/2014/main" id="{F13647C7-DCE5-4EB3-A9C2-1F9026748514}"/>
              </a:ext>
            </a:extLst>
          </p:cNvPr>
          <p:cNvSpPr/>
          <p:nvPr/>
        </p:nvSpPr>
        <p:spPr>
          <a:xfrm>
            <a:off x="10437456" y="4139975"/>
            <a:ext cx="319065" cy="268964"/>
          </a:xfrm>
          <a:custGeom>
            <a:avLst/>
            <a:gdLst>
              <a:gd name="connsiteX0" fmla="*/ 87339 w 140494"/>
              <a:gd name="connsiteY0" fmla="*/ 5777 h 115219"/>
              <a:gd name="connsiteX1" fmla="*/ 56668 w 140494"/>
              <a:gd name="connsiteY1" fmla="*/ 39019 h 115219"/>
              <a:gd name="connsiteX2" fmla="*/ 12758 w 140494"/>
              <a:gd name="connsiteY2" fmla="*/ 81405 h 115219"/>
              <a:gd name="connsiteX3" fmla="*/ 22855 w 140494"/>
              <a:gd name="connsiteY3" fmla="*/ 115124 h 115219"/>
              <a:gd name="connsiteX4" fmla="*/ 103246 w 140494"/>
              <a:gd name="connsiteY4" fmla="*/ 75786 h 115219"/>
              <a:gd name="connsiteX5" fmla="*/ 123343 w 140494"/>
              <a:gd name="connsiteY5" fmla="*/ 74166 h 115219"/>
              <a:gd name="connsiteX6" fmla="*/ 140488 w 140494"/>
              <a:gd name="connsiteY6" fmla="*/ 50544 h 115219"/>
              <a:gd name="connsiteX7" fmla="*/ 134488 w 140494"/>
              <a:gd name="connsiteY7" fmla="*/ 11016 h 115219"/>
              <a:gd name="connsiteX8" fmla="*/ 134964 w 140494"/>
              <a:gd name="connsiteY8" fmla="*/ 10539 h 115219"/>
              <a:gd name="connsiteX9" fmla="*/ 87339 w 140494"/>
              <a:gd name="connsiteY9" fmla="*/ 5777 h 11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94" h="115219">
                <a:moveTo>
                  <a:pt x="87339" y="5777"/>
                </a:moveTo>
                <a:cubicBezTo>
                  <a:pt x="77814" y="16540"/>
                  <a:pt x="66670" y="28542"/>
                  <a:pt x="56668" y="39019"/>
                </a:cubicBezTo>
                <a:cubicBezTo>
                  <a:pt x="43238" y="53307"/>
                  <a:pt x="27331" y="68356"/>
                  <a:pt x="12758" y="81405"/>
                </a:cubicBezTo>
                <a:cubicBezTo>
                  <a:pt x="-5149" y="97407"/>
                  <a:pt x="-6292" y="116743"/>
                  <a:pt x="22855" y="115124"/>
                </a:cubicBezTo>
                <a:cubicBezTo>
                  <a:pt x="70480" y="112457"/>
                  <a:pt x="81338" y="92550"/>
                  <a:pt x="103246" y="75786"/>
                </a:cubicBezTo>
                <a:cubicBezTo>
                  <a:pt x="106294" y="73404"/>
                  <a:pt x="111342" y="79024"/>
                  <a:pt x="123343" y="74166"/>
                </a:cubicBezTo>
                <a:cubicBezTo>
                  <a:pt x="138583" y="68070"/>
                  <a:pt x="140488" y="65594"/>
                  <a:pt x="140488" y="50544"/>
                </a:cubicBezTo>
                <a:cubicBezTo>
                  <a:pt x="140622" y="37133"/>
                  <a:pt x="138593" y="23789"/>
                  <a:pt x="134488" y="11016"/>
                </a:cubicBezTo>
                <a:lnTo>
                  <a:pt x="134964" y="10539"/>
                </a:lnTo>
                <a:cubicBezTo>
                  <a:pt x="137250" y="7872"/>
                  <a:pt x="100197" y="-8511"/>
                  <a:pt x="87339" y="577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3" name="Freeform: Shape 632">
            <a:extLst>
              <a:ext uri="{FF2B5EF4-FFF2-40B4-BE49-F238E27FC236}">
                <a16:creationId xmlns:a16="http://schemas.microsoft.com/office/drawing/2014/main" id="{B9BDB496-34A8-453B-8CD7-955578EF3E2D}"/>
              </a:ext>
            </a:extLst>
          </p:cNvPr>
          <p:cNvSpPr/>
          <p:nvPr/>
        </p:nvSpPr>
        <p:spPr>
          <a:xfrm>
            <a:off x="10645120" y="4379174"/>
            <a:ext cx="319065" cy="268789"/>
          </a:xfrm>
          <a:custGeom>
            <a:avLst/>
            <a:gdLst>
              <a:gd name="connsiteX0" fmla="*/ 87339 w 140493"/>
              <a:gd name="connsiteY0" fmla="*/ 5797 h 115144"/>
              <a:gd name="connsiteX1" fmla="*/ 56763 w 140493"/>
              <a:gd name="connsiteY1" fmla="*/ 39039 h 115144"/>
              <a:gd name="connsiteX2" fmla="*/ 12758 w 140493"/>
              <a:gd name="connsiteY2" fmla="*/ 81426 h 115144"/>
              <a:gd name="connsiteX3" fmla="*/ 22855 w 140493"/>
              <a:gd name="connsiteY3" fmla="*/ 115049 h 115144"/>
              <a:gd name="connsiteX4" fmla="*/ 103246 w 140493"/>
              <a:gd name="connsiteY4" fmla="*/ 75710 h 115144"/>
              <a:gd name="connsiteX5" fmla="*/ 123438 w 140493"/>
              <a:gd name="connsiteY5" fmla="*/ 74186 h 115144"/>
              <a:gd name="connsiteX6" fmla="*/ 140488 w 140493"/>
              <a:gd name="connsiteY6" fmla="*/ 50469 h 115144"/>
              <a:gd name="connsiteX7" fmla="*/ 134488 w 140493"/>
              <a:gd name="connsiteY7" fmla="*/ 10941 h 115144"/>
              <a:gd name="connsiteX8" fmla="*/ 134488 w 140493"/>
              <a:gd name="connsiteY8" fmla="*/ 10464 h 115144"/>
              <a:gd name="connsiteX9" fmla="*/ 87339 w 140493"/>
              <a:gd name="connsiteY9" fmla="*/ 5797 h 11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0493" h="115144">
                <a:moveTo>
                  <a:pt x="87339" y="5797"/>
                </a:moveTo>
                <a:cubicBezTo>
                  <a:pt x="77814" y="16465"/>
                  <a:pt x="66670" y="28467"/>
                  <a:pt x="56763" y="39039"/>
                </a:cubicBezTo>
                <a:cubicBezTo>
                  <a:pt x="43238" y="53232"/>
                  <a:pt x="27331" y="68376"/>
                  <a:pt x="12758" y="81426"/>
                </a:cubicBezTo>
                <a:cubicBezTo>
                  <a:pt x="-5149" y="97332"/>
                  <a:pt x="-6292" y="116668"/>
                  <a:pt x="22855" y="115049"/>
                </a:cubicBezTo>
                <a:cubicBezTo>
                  <a:pt x="70480" y="112382"/>
                  <a:pt x="81338" y="92475"/>
                  <a:pt x="103246" y="75710"/>
                </a:cubicBezTo>
                <a:cubicBezTo>
                  <a:pt x="106294" y="73329"/>
                  <a:pt x="111437" y="78949"/>
                  <a:pt x="123438" y="74186"/>
                </a:cubicBezTo>
                <a:cubicBezTo>
                  <a:pt x="138679" y="67995"/>
                  <a:pt x="140488" y="65614"/>
                  <a:pt x="140488" y="50469"/>
                </a:cubicBezTo>
                <a:cubicBezTo>
                  <a:pt x="140612" y="37058"/>
                  <a:pt x="138593" y="23714"/>
                  <a:pt x="134488" y="10941"/>
                </a:cubicBezTo>
                <a:lnTo>
                  <a:pt x="134488" y="10464"/>
                </a:lnTo>
                <a:cubicBezTo>
                  <a:pt x="137345" y="7797"/>
                  <a:pt x="100293" y="-8490"/>
                  <a:pt x="87339" y="579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4" name="Freeform: Shape 633">
            <a:extLst>
              <a:ext uri="{FF2B5EF4-FFF2-40B4-BE49-F238E27FC236}">
                <a16:creationId xmlns:a16="http://schemas.microsoft.com/office/drawing/2014/main" id="{744EBAC3-402C-477F-8FF1-3B9F88A568F5}"/>
              </a:ext>
            </a:extLst>
          </p:cNvPr>
          <p:cNvSpPr/>
          <p:nvPr/>
        </p:nvSpPr>
        <p:spPr>
          <a:xfrm>
            <a:off x="10530198" y="3235752"/>
            <a:ext cx="782434" cy="970699"/>
          </a:xfrm>
          <a:custGeom>
            <a:avLst/>
            <a:gdLst>
              <a:gd name="connsiteX0" fmla="*/ 337015 w 344528"/>
              <a:gd name="connsiteY0" fmla="*/ 37465 h 415829"/>
              <a:gd name="connsiteX1" fmla="*/ 244527 w 344528"/>
              <a:gd name="connsiteY1" fmla="*/ 32 h 415829"/>
              <a:gd name="connsiteX2" fmla="*/ 22118 w 344528"/>
              <a:gd name="connsiteY2" fmla="*/ 110521 h 415829"/>
              <a:gd name="connsiteX3" fmla="*/ 21 w 344528"/>
              <a:gd name="connsiteY3" fmla="*/ 136906 h 415829"/>
              <a:gd name="connsiteX4" fmla="*/ 12593 w 344528"/>
              <a:gd name="connsiteY4" fmla="*/ 197104 h 415829"/>
              <a:gd name="connsiteX5" fmla="*/ 38025 w 344528"/>
              <a:gd name="connsiteY5" fmla="*/ 402463 h 415829"/>
              <a:gd name="connsiteX6" fmla="*/ 94127 w 344528"/>
              <a:gd name="connsiteY6" fmla="*/ 406654 h 415829"/>
              <a:gd name="connsiteX7" fmla="*/ 108701 w 344528"/>
              <a:gd name="connsiteY7" fmla="*/ 277971 h 415829"/>
              <a:gd name="connsiteX8" fmla="*/ 89651 w 344528"/>
              <a:gd name="connsiteY8" fmla="*/ 190436 h 415829"/>
              <a:gd name="connsiteX9" fmla="*/ 237765 w 344528"/>
              <a:gd name="connsiteY9" fmla="*/ 141859 h 415829"/>
              <a:gd name="connsiteX10" fmla="*/ 322727 w 344528"/>
              <a:gd name="connsiteY10" fmla="*/ 97663 h 415829"/>
              <a:gd name="connsiteX11" fmla="*/ 337015 w 344528"/>
              <a:gd name="connsiteY11" fmla="*/ 37465 h 41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528" h="415829">
                <a:moveTo>
                  <a:pt x="337015" y="37465"/>
                </a:moveTo>
                <a:cubicBezTo>
                  <a:pt x="333110" y="29178"/>
                  <a:pt x="241765" y="-1112"/>
                  <a:pt x="244527" y="32"/>
                </a:cubicBezTo>
                <a:cubicBezTo>
                  <a:pt x="171756" y="27463"/>
                  <a:pt x="83269" y="57944"/>
                  <a:pt x="22118" y="110521"/>
                </a:cubicBezTo>
                <a:cubicBezTo>
                  <a:pt x="10879" y="112427"/>
                  <a:pt x="-551" y="116141"/>
                  <a:pt x="21" y="136906"/>
                </a:cubicBezTo>
                <a:cubicBezTo>
                  <a:pt x="21" y="153003"/>
                  <a:pt x="9546" y="180816"/>
                  <a:pt x="12593" y="197104"/>
                </a:cubicBezTo>
                <a:cubicBezTo>
                  <a:pt x="22118" y="253682"/>
                  <a:pt x="33644" y="345313"/>
                  <a:pt x="38025" y="402463"/>
                </a:cubicBezTo>
                <a:cubicBezTo>
                  <a:pt x="47550" y="419513"/>
                  <a:pt x="76125" y="419513"/>
                  <a:pt x="94127" y="406654"/>
                </a:cubicBezTo>
                <a:cubicBezTo>
                  <a:pt x="99652" y="365791"/>
                  <a:pt x="101652" y="310737"/>
                  <a:pt x="108701" y="277971"/>
                </a:cubicBezTo>
                <a:cubicBezTo>
                  <a:pt x="118226" y="234632"/>
                  <a:pt x="102795" y="213582"/>
                  <a:pt x="89651" y="190436"/>
                </a:cubicBezTo>
                <a:cubicBezTo>
                  <a:pt x="125465" y="191865"/>
                  <a:pt x="202998" y="151574"/>
                  <a:pt x="237765" y="141859"/>
                </a:cubicBezTo>
                <a:cubicBezTo>
                  <a:pt x="279865" y="130143"/>
                  <a:pt x="291485" y="129762"/>
                  <a:pt x="322727" y="97663"/>
                </a:cubicBezTo>
                <a:cubicBezTo>
                  <a:pt x="343968" y="75755"/>
                  <a:pt x="351588" y="68231"/>
                  <a:pt x="337015" y="3746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5" name="Freeform: Shape 634">
            <a:extLst>
              <a:ext uri="{FF2B5EF4-FFF2-40B4-BE49-F238E27FC236}">
                <a16:creationId xmlns:a16="http://schemas.microsoft.com/office/drawing/2014/main" id="{6310443A-E282-4CE6-9725-ECF1AF4EC0D4}"/>
              </a:ext>
            </a:extLst>
          </p:cNvPr>
          <p:cNvSpPr/>
          <p:nvPr/>
        </p:nvSpPr>
        <p:spPr>
          <a:xfrm>
            <a:off x="10841739" y="3301418"/>
            <a:ext cx="659348" cy="1120433"/>
          </a:xfrm>
          <a:custGeom>
            <a:avLst/>
            <a:gdLst>
              <a:gd name="connsiteX0" fmla="*/ 196405 w 290330"/>
              <a:gd name="connsiteY0" fmla="*/ 15240 h 479972"/>
              <a:gd name="connsiteX1" fmla="*/ 126873 w 290330"/>
              <a:gd name="connsiteY1" fmla="*/ 10763 h 479972"/>
              <a:gd name="connsiteX2" fmla="*/ 120587 w 290330"/>
              <a:gd name="connsiteY2" fmla="*/ 20288 h 479972"/>
              <a:gd name="connsiteX3" fmla="*/ 111062 w 290330"/>
              <a:gd name="connsiteY3" fmla="*/ 67913 h 479972"/>
              <a:gd name="connsiteX4" fmla="*/ 42005 w 290330"/>
              <a:gd name="connsiteY4" fmla="*/ 162496 h 479972"/>
              <a:gd name="connsiteX5" fmla="*/ 25908 w 290330"/>
              <a:gd name="connsiteY5" fmla="*/ 206216 h 479972"/>
              <a:gd name="connsiteX6" fmla="*/ 22193 w 290330"/>
              <a:gd name="connsiteY6" fmla="*/ 282416 h 479972"/>
              <a:gd name="connsiteX7" fmla="*/ 0 w 290330"/>
              <a:gd name="connsiteY7" fmla="*/ 461867 h 479972"/>
              <a:gd name="connsiteX8" fmla="*/ 53816 w 290330"/>
              <a:gd name="connsiteY8" fmla="*/ 467582 h 479972"/>
              <a:gd name="connsiteX9" fmla="*/ 113538 w 290330"/>
              <a:gd name="connsiteY9" fmla="*/ 316706 h 479972"/>
              <a:gd name="connsiteX10" fmla="*/ 101537 w 290330"/>
              <a:gd name="connsiteY10" fmla="*/ 235553 h 479972"/>
              <a:gd name="connsiteX11" fmla="*/ 278130 w 290330"/>
              <a:gd name="connsiteY11" fmla="*/ 116776 h 479972"/>
              <a:gd name="connsiteX12" fmla="*/ 266795 w 290330"/>
              <a:gd name="connsiteY12" fmla="*/ 0 h 479972"/>
              <a:gd name="connsiteX13" fmla="*/ 196405 w 290330"/>
              <a:gd name="connsiteY13" fmla="*/ 15240 h 479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0330" h="479972">
                <a:moveTo>
                  <a:pt x="196405" y="15240"/>
                </a:moveTo>
                <a:cubicBezTo>
                  <a:pt x="173927" y="15240"/>
                  <a:pt x="148780" y="17335"/>
                  <a:pt x="126873" y="10763"/>
                </a:cubicBezTo>
                <a:cubicBezTo>
                  <a:pt x="124549" y="13783"/>
                  <a:pt x="122453" y="16964"/>
                  <a:pt x="120587" y="20288"/>
                </a:cubicBezTo>
                <a:cubicBezTo>
                  <a:pt x="112586" y="36671"/>
                  <a:pt x="105061" y="48863"/>
                  <a:pt x="111062" y="67913"/>
                </a:cubicBezTo>
                <a:cubicBezTo>
                  <a:pt x="100203" y="83344"/>
                  <a:pt x="50863" y="144113"/>
                  <a:pt x="42005" y="162496"/>
                </a:cubicBezTo>
                <a:cubicBezTo>
                  <a:pt x="30575" y="173831"/>
                  <a:pt x="24479" y="180213"/>
                  <a:pt x="25908" y="206216"/>
                </a:cubicBezTo>
                <a:cubicBezTo>
                  <a:pt x="27089" y="231677"/>
                  <a:pt x="25841" y="257194"/>
                  <a:pt x="22193" y="282416"/>
                </a:cubicBezTo>
                <a:cubicBezTo>
                  <a:pt x="15812" y="345376"/>
                  <a:pt x="4572" y="398717"/>
                  <a:pt x="0" y="461867"/>
                </a:cubicBezTo>
                <a:cubicBezTo>
                  <a:pt x="14669" y="484442"/>
                  <a:pt x="34385" y="485394"/>
                  <a:pt x="53816" y="467582"/>
                </a:cubicBezTo>
                <a:cubicBezTo>
                  <a:pt x="72866" y="409003"/>
                  <a:pt x="109728" y="368046"/>
                  <a:pt x="113538" y="316706"/>
                </a:cubicBezTo>
                <a:cubicBezTo>
                  <a:pt x="116110" y="282702"/>
                  <a:pt x="116681" y="257080"/>
                  <a:pt x="101537" y="235553"/>
                </a:cubicBezTo>
                <a:cubicBezTo>
                  <a:pt x="164021" y="201359"/>
                  <a:pt x="244030" y="182309"/>
                  <a:pt x="278130" y="116776"/>
                </a:cubicBezTo>
                <a:cubicBezTo>
                  <a:pt x="300323" y="74581"/>
                  <a:pt x="289655" y="43243"/>
                  <a:pt x="266795" y="0"/>
                </a:cubicBezTo>
                <a:cubicBezTo>
                  <a:pt x="245936" y="12668"/>
                  <a:pt x="221837" y="14573"/>
                  <a:pt x="196405" y="1524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6" name="Freeform: Shape 635">
            <a:extLst>
              <a:ext uri="{FF2B5EF4-FFF2-40B4-BE49-F238E27FC236}">
                <a16:creationId xmlns:a16="http://schemas.microsoft.com/office/drawing/2014/main" id="{B9352079-0782-4962-B6F0-2890C6FB9029}"/>
              </a:ext>
            </a:extLst>
          </p:cNvPr>
          <p:cNvSpPr/>
          <p:nvPr/>
        </p:nvSpPr>
        <p:spPr>
          <a:xfrm>
            <a:off x="10884696" y="2580629"/>
            <a:ext cx="580716" cy="804408"/>
          </a:xfrm>
          <a:custGeom>
            <a:avLst/>
            <a:gdLst>
              <a:gd name="connsiteX0" fmla="*/ 55761 w 255706"/>
              <a:gd name="connsiteY0" fmla="*/ 21403 h 344593"/>
              <a:gd name="connsiteX1" fmla="*/ 101386 w 255706"/>
              <a:gd name="connsiteY1" fmla="*/ 16164 h 344593"/>
              <a:gd name="connsiteX2" fmla="*/ 186254 w 255706"/>
              <a:gd name="connsiteY2" fmla="*/ 65123 h 344593"/>
              <a:gd name="connsiteX3" fmla="*/ 235308 w 255706"/>
              <a:gd name="connsiteY3" fmla="*/ 196949 h 344593"/>
              <a:gd name="connsiteX4" fmla="*/ 244833 w 255706"/>
              <a:gd name="connsiteY4" fmla="*/ 246669 h 344593"/>
              <a:gd name="connsiteX5" fmla="*/ 242546 w 255706"/>
              <a:gd name="connsiteY5" fmla="*/ 292865 h 344593"/>
              <a:gd name="connsiteX6" fmla="*/ 255691 w 255706"/>
              <a:gd name="connsiteY6" fmla="*/ 307315 h 344593"/>
              <a:gd name="connsiteX7" fmla="*/ 251500 w 255706"/>
              <a:gd name="connsiteY7" fmla="*/ 316583 h 344593"/>
              <a:gd name="connsiteX8" fmla="*/ 67286 w 255706"/>
              <a:gd name="connsiteY8" fmla="*/ 290294 h 344593"/>
              <a:gd name="connsiteX9" fmla="*/ 73383 w 255706"/>
              <a:gd name="connsiteY9" fmla="*/ 269529 h 344593"/>
              <a:gd name="connsiteX10" fmla="*/ 62905 w 255706"/>
              <a:gd name="connsiteY10" fmla="*/ 242573 h 344593"/>
              <a:gd name="connsiteX11" fmla="*/ 43855 w 255706"/>
              <a:gd name="connsiteY11" fmla="*/ 206378 h 344593"/>
              <a:gd name="connsiteX12" fmla="*/ 3088 w 255706"/>
              <a:gd name="connsiteY12" fmla="*/ 141513 h 344593"/>
              <a:gd name="connsiteX13" fmla="*/ 23852 w 255706"/>
              <a:gd name="connsiteY13" fmla="*/ 78362 h 344593"/>
              <a:gd name="connsiteX14" fmla="*/ 55761 w 255706"/>
              <a:gd name="connsiteY14" fmla="*/ 21403 h 34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706" h="344593">
                <a:moveTo>
                  <a:pt x="55761" y="21403"/>
                </a:moveTo>
                <a:cubicBezTo>
                  <a:pt x="81193" y="-10887"/>
                  <a:pt x="70620" y="-1552"/>
                  <a:pt x="101386" y="16164"/>
                </a:cubicBezTo>
                <a:cubicBezTo>
                  <a:pt x="139486" y="37786"/>
                  <a:pt x="169680" y="51407"/>
                  <a:pt x="186254" y="65123"/>
                </a:cubicBezTo>
                <a:cubicBezTo>
                  <a:pt x="214352" y="88459"/>
                  <a:pt x="230545" y="136560"/>
                  <a:pt x="235308" y="196949"/>
                </a:cubicBezTo>
                <a:cubicBezTo>
                  <a:pt x="237279" y="213732"/>
                  <a:pt x="240470" y="230343"/>
                  <a:pt x="244833" y="246669"/>
                </a:cubicBezTo>
                <a:cubicBezTo>
                  <a:pt x="256453" y="279721"/>
                  <a:pt x="250833" y="284769"/>
                  <a:pt x="242546" y="292865"/>
                </a:cubicBezTo>
                <a:cubicBezTo>
                  <a:pt x="250167" y="293227"/>
                  <a:pt x="256053" y="299695"/>
                  <a:pt x="255691" y="307315"/>
                </a:cubicBezTo>
                <a:cubicBezTo>
                  <a:pt x="255519" y="310830"/>
                  <a:pt x="254024" y="314135"/>
                  <a:pt x="251500" y="316583"/>
                </a:cubicBezTo>
                <a:cubicBezTo>
                  <a:pt x="193778" y="357254"/>
                  <a:pt x="83003" y="357826"/>
                  <a:pt x="67286" y="290294"/>
                </a:cubicBezTo>
                <a:cubicBezTo>
                  <a:pt x="67506" y="282959"/>
                  <a:pt x="69601" y="275816"/>
                  <a:pt x="73383" y="269529"/>
                </a:cubicBezTo>
                <a:cubicBezTo>
                  <a:pt x="66334" y="265529"/>
                  <a:pt x="62905" y="251622"/>
                  <a:pt x="62905" y="242573"/>
                </a:cubicBezTo>
                <a:cubicBezTo>
                  <a:pt x="49856" y="235525"/>
                  <a:pt x="47093" y="224666"/>
                  <a:pt x="43855" y="206378"/>
                </a:cubicBezTo>
                <a:cubicBezTo>
                  <a:pt x="17852" y="200568"/>
                  <a:pt x="-9294" y="171517"/>
                  <a:pt x="3088" y="141513"/>
                </a:cubicBezTo>
                <a:cubicBezTo>
                  <a:pt x="12613" y="117129"/>
                  <a:pt x="16613" y="95126"/>
                  <a:pt x="23852" y="78362"/>
                </a:cubicBezTo>
                <a:cubicBezTo>
                  <a:pt x="40998" y="39691"/>
                  <a:pt x="48427" y="30642"/>
                  <a:pt x="55761" y="21403"/>
                </a:cubicBezTo>
                <a:close/>
              </a:path>
            </a:pathLst>
          </a:custGeom>
          <a:solidFill>
            <a:srgbClr val="74CA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7" name="Freeform: Shape 636">
            <a:extLst>
              <a:ext uri="{FF2B5EF4-FFF2-40B4-BE49-F238E27FC236}">
                <a16:creationId xmlns:a16="http://schemas.microsoft.com/office/drawing/2014/main" id="{5D79D02A-313D-4A3E-9035-54172961F757}"/>
              </a:ext>
            </a:extLst>
          </p:cNvPr>
          <p:cNvSpPr/>
          <p:nvPr/>
        </p:nvSpPr>
        <p:spPr>
          <a:xfrm>
            <a:off x="11016485" y="2487061"/>
            <a:ext cx="208565" cy="322512"/>
          </a:xfrm>
          <a:custGeom>
            <a:avLst/>
            <a:gdLst>
              <a:gd name="connsiteX0" fmla="*/ 8398 w 91837"/>
              <a:gd name="connsiteY0" fmla="*/ 79393 h 138158"/>
              <a:gd name="connsiteX1" fmla="*/ 28496 w 91837"/>
              <a:gd name="connsiteY1" fmla="*/ 34244 h 138158"/>
              <a:gd name="connsiteX2" fmla="*/ 70311 w 91837"/>
              <a:gd name="connsiteY2" fmla="*/ 49 h 138158"/>
              <a:gd name="connsiteX3" fmla="*/ 91837 w 91837"/>
              <a:gd name="connsiteY3" fmla="*/ 81298 h 138158"/>
              <a:gd name="connsiteX4" fmla="*/ 16304 w 91837"/>
              <a:gd name="connsiteY4" fmla="*/ 134447 h 138158"/>
              <a:gd name="connsiteX5" fmla="*/ 8398 w 91837"/>
              <a:gd name="connsiteY5" fmla="*/ 79393 h 13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37" h="138158">
                <a:moveTo>
                  <a:pt x="8398" y="79393"/>
                </a:moveTo>
                <a:cubicBezTo>
                  <a:pt x="15542" y="78250"/>
                  <a:pt x="34116" y="68725"/>
                  <a:pt x="28496" y="34244"/>
                </a:cubicBezTo>
                <a:cubicBezTo>
                  <a:pt x="26972" y="24719"/>
                  <a:pt x="70406" y="-1284"/>
                  <a:pt x="70311" y="49"/>
                </a:cubicBezTo>
                <a:cubicBezTo>
                  <a:pt x="70311" y="31291"/>
                  <a:pt x="77550" y="65105"/>
                  <a:pt x="91837" y="81298"/>
                </a:cubicBezTo>
                <a:cubicBezTo>
                  <a:pt x="71168" y="102919"/>
                  <a:pt x="51832" y="151973"/>
                  <a:pt x="16304" y="134447"/>
                </a:cubicBezTo>
                <a:cubicBezTo>
                  <a:pt x="-1508" y="125684"/>
                  <a:pt x="-5604" y="119112"/>
                  <a:pt x="8398" y="79393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8" name="Freeform: Shape 637">
            <a:extLst>
              <a:ext uri="{FF2B5EF4-FFF2-40B4-BE49-F238E27FC236}">
                <a16:creationId xmlns:a16="http://schemas.microsoft.com/office/drawing/2014/main" id="{56B357F3-8FCE-437E-9D22-44CB19CF7A9B}"/>
              </a:ext>
            </a:extLst>
          </p:cNvPr>
          <p:cNvSpPr/>
          <p:nvPr/>
        </p:nvSpPr>
        <p:spPr>
          <a:xfrm>
            <a:off x="10935835" y="2619473"/>
            <a:ext cx="136278" cy="235104"/>
          </a:xfrm>
          <a:custGeom>
            <a:avLst/>
            <a:gdLst>
              <a:gd name="connsiteX0" fmla="*/ 32385 w 60007"/>
              <a:gd name="connsiteY0" fmla="*/ 0 h 100714"/>
              <a:gd name="connsiteX1" fmla="*/ 13811 w 60007"/>
              <a:gd name="connsiteY1" fmla="*/ 50578 h 100714"/>
              <a:gd name="connsiteX2" fmla="*/ 0 w 60007"/>
              <a:gd name="connsiteY2" fmla="*/ 86582 h 100714"/>
              <a:gd name="connsiteX3" fmla="*/ 20098 w 60007"/>
              <a:gd name="connsiteY3" fmla="*/ 84296 h 100714"/>
              <a:gd name="connsiteX4" fmla="*/ 42005 w 60007"/>
              <a:gd name="connsiteY4" fmla="*/ 100108 h 100714"/>
              <a:gd name="connsiteX5" fmla="*/ 55435 w 60007"/>
              <a:gd name="connsiteY5" fmla="*/ 100108 h 100714"/>
              <a:gd name="connsiteX6" fmla="*/ 60007 w 60007"/>
              <a:gd name="connsiteY6" fmla="*/ 84201 h 100714"/>
              <a:gd name="connsiteX7" fmla="*/ 48101 w 60007"/>
              <a:gd name="connsiteY7" fmla="*/ 60008 h 100714"/>
              <a:gd name="connsiteX8" fmla="*/ 51530 w 60007"/>
              <a:gd name="connsiteY8" fmla="*/ 11906 h 10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07" h="100714">
                <a:moveTo>
                  <a:pt x="32385" y="0"/>
                </a:moveTo>
                <a:cubicBezTo>
                  <a:pt x="32385" y="0"/>
                  <a:pt x="18574" y="38100"/>
                  <a:pt x="13811" y="50578"/>
                </a:cubicBezTo>
                <a:lnTo>
                  <a:pt x="0" y="86582"/>
                </a:lnTo>
                <a:cubicBezTo>
                  <a:pt x="0" y="86582"/>
                  <a:pt x="13335" y="80677"/>
                  <a:pt x="20098" y="84296"/>
                </a:cubicBezTo>
                <a:cubicBezTo>
                  <a:pt x="26860" y="87916"/>
                  <a:pt x="36195" y="98488"/>
                  <a:pt x="42005" y="100108"/>
                </a:cubicBezTo>
                <a:cubicBezTo>
                  <a:pt x="46444" y="100917"/>
                  <a:pt x="50997" y="100917"/>
                  <a:pt x="55435" y="100108"/>
                </a:cubicBezTo>
                <a:lnTo>
                  <a:pt x="60007" y="84201"/>
                </a:lnTo>
                <a:cubicBezTo>
                  <a:pt x="60007" y="84201"/>
                  <a:pt x="47911" y="80391"/>
                  <a:pt x="48101" y="60008"/>
                </a:cubicBezTo>
                <a:cubicBezTo>
                  <a:pt x="48292" y="39624"/>
                  <a:pt x="51530" y="11906"/>
                  <a:pt x="51530" y="11906"/>
                </a:cubicBezTo>
                <a:close/>
              </a:path>
            </a:pathLst>
          </a:custGeom>
          <a:solidFill>
            <a:srgbClr val="F9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9" name="Freeform: Shape 638">
            <a:extLst>
              <a:ext uri="{FF2B5EF4-FFF2-40B4-BE49-F238E27FC236}">
                <a16:creationId xmlns:a16="http://schemas.microsoft.com/office/drawing/2014/main" id="{E5BE13B9-EB91-47B2-A4DA-50C1A8792739}"/>
              </a:ext>
            </a:extLst>
          </p:cNvPr>
          <p:cNvSpPr/>
          <p:nvPr/>
        </p:nvSpPr>
        <p:spPr>
          <a:xfrm>
            <a:off x="11032148" y="2602353"/>
            <a:ext cx="216752" cy="293498"/>
          </a:xfrm>
          <a:custGeom>
            <a:avLst/>
            <a:gdLst>
              <a:gd name="connsiteX0" fmla="*/ 68747 w 95442"/>
              <a:gd name="connsiteY0" fmla="*/ 0 h 125729"/>
              <a:gd name="connsiteX1" fmla="*/ 57508 w 95442"/>
              <a:gd name="connsiteY1" fmla="*/ 31718 h 125729"/>
              <a:gd name="connsiteX2" fmla="*/ 9883 w 95442"/>
              <a:gd name="connsiteY2" fmla="*/ 81344 h 125729"/>
              <a:gd name="connsiteX3" fmla="*/ 2930 w 95442"/>
              <a:gd name="connsiteY3" fmla="*/ 119444 h 125729"/>
              <a:gd name="connsiteX4" fmla="*/ 17122 w 95442"/>
              <a:gd name="connsiteY4" fmla="*/ 107728 h 125729"/>
              <a:gd name="connsiteX5" fmla="*/ 37982 w 95442"/>
              <a:gd name="connsiteY5" fmla="*/ 125730 h 125729"/>
              <a:gd name="connsiteX6" fmla="*/ 64366 w 95442"/>
              <a:gd name="connsiteY6" fmla="*/ 90202 h 125729"/>
              <a:gd name="connsiteX7" fmla="*/ 94560 w 95442"/>
              <a:gd name="connsiteY7" fmla="*/ 28289 h 125729"/>
              <a:gd name="connsiteX8" fmla="*/ 68747 w 95442"/>
              <a:gd name="connsiteY8" fmla="*/ 0 h 12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442" h="125729">
                <a:moveTo>
                  <a:pt x="68747" y="0"/>
                </a:moveTo>
                <a:cubicBezTo>
                  <a:pt x="67528" y="11306"/>
                  <a:pt x="63680" y="22165"/>
                  <a:pt x="57508" y="31718"/>
                </a:cubicBezTo>
                <a:cubicBezTo>
                  <a:pt x="44316" y="50644"/>
                  <a:pt x="28247" y="67389"/>
                  <a:pt x="9883" y="81344"/>
                </a:cubicBezTo>
                <a:cubicBezTo>
                  <a:pt x="-7071" y="94964"/>
                  <a:pt x="2930" y="119444"/>
                  <a:pt x="2930" y="119444"/>
                </a:cubicBezTo>
                <a:cubicBezTo>
                  <a:pt x="2930" y="119444"/>
                  <a:pt x="9312" y="105156"/>
                  <a:pt x="17122" y="107728"/>
                </a:cubicBezTo>
                <a:cubicBezTo>
                  <a:pt x="24932" y="110300"/>
                  <a:pt x="28933" y="117253"/>
                  <a:pt x="37982" y="125730"/>
                </a:cubicBezTo>
                <a:cubicBezTo>
                  <a:pt x="45011" y="112671"/>
                  <a:pt x="53898" y="100708"/>
                  <a:pt x="64366" y="90202"/>
                </a:cubicBezTo>
                <a:cubicBezTo>
                  <a:pt x="76844" y="77915"/>
                  <a:pt x="100275" y="50768"/>
                  <a:pt x="94560" y="28289"/>
                </a:cubicBezTo>
                <a:cubicBezTo>
                  <a:pt x="91207" y="15145"/>
                  <a:pt x="81530" y="4534"/>
                  <a:pt x="68747" y="0"/>
                </a:cubicBezTo>
                <a:close/>
              </a:path>
            </a:pathLst>
          </a:custGeom>
          <a:solidFill>
            <a:srgbClr val="F9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0" name="Freeform: Shape 639">
            <a:extLst>
              <a:ext uri="{FF2B5EF4-FFF2-40B4-BE49-F238E27FC236}">
                <a16:creationId xmlns:a16="http://schemas.microsoft.com/office/drawing/2014/main" id="{4B9BA42F-41EC-4847-8586-1FF407E838A9}"/>
              </a:ext>
            </a:extLst>
          </p:cNvPr>
          <p:cNvSpPr/>
          <p:nvPr/>
        </p:nvSpPr>
        <p:spPr>
          <a:xfrm>
            <a:off x="10874815" y="2491625"/>
            <a:ext cx="148882" cy="227048"/>
          </a:xfrm>
          <a:custGeom>
            <a:avLst/>
            <a:gdLst>
              <a:gd name="connsiteX0" fmla="*/ 35061 w 65557"/>
              <a:gd name="connsiteY0" fmla="*/ 3238 h 97263"/>
              <a:gd name="connsiteX1" fmla="*/ 33823 w 65557"/>
              <a:gd name="connsiteY1" fmla="*/ 1714 h 97263"/>
              <a:gd name="connsiteX2" fmla="*/ 34680 w 65557"/>
              <a:gd name="connsiteY2" fmla="*/ 762 h 97263"/>
              <a:gd name="connsiteX3" fmla="*/ 34204 w 65557"/>
              <a:gd name="connsiteY3" fmla="*/ 0 h 97263"/>
              <a:gd name="connsiteX4" fmla="*/ 31251 w 65557"/>
              <a:gd name="connsiteY4" fmla="*/ 1048 h 97263"/>
              <a:gd name="connsiteX5" fmla="*/ 29156 w 65557"/>
              <a:gd name="connsiteY5" fmla="*/ 1714 h 97263"/>
              <a:gd name="connsiteX6" fmla="*/ 1533 w 65557"/>
              <a:gd name="connsiteY6" fmla="*/ 50006 h 97263"/>
              <a:gd name="connsiteX7" fmla="*/ 21155 w 65557"/>
              <a:gd name="connsiteY7" fmla="*/ 60579 h 97263"/>
              <a:gd name="connsiteX8" fmla="*/ 21155 w 65557"/>
              <a:gd name="connsiteY8" fmla="*/ 60579 h 97263"/>
              <a:gd name="connsiteX9" fmla="*/ 46396 w 65557"/>
              <a:gd name="connsiteY9" fmla="*/ 95155 h 97263"/>
              <a:gd name="connsiteX10" fmla="*/ 65446 w 65557"/>
              <a:gd name="connsiteY10" fmla="*/ 53530 h 97263"/>
              <a:gd name="connsiteX11" fmla="*/ 35061 w 65557"/>
              <a:gd name="connsiteY11" fmla="*/ 3238 h 9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57" h="97263">
                <a:moveTo>
                  <a:pt x="35061" y="3238"/>
                </a:moveTo>
                <a:cubicBezTo>
                  <a:pt x="34785" y="2638"/>
                  <a:pt x="34356" y="2115"/>
                  <a:pt x="33823" y="1714"/>
                </a:cubicBezTo>
                <a:lnTo>
                  <a:pt x="34680" y="762"/>
                </a:lnTo>
                <a:lnTo>
                  <a:pt x="34204" y="0"/>
                </a:lnTo>
                <a:cubicBezTo>
                  <a:pt x="33195" y="267"/>
                  <a:pt x="32204" y="619"/>
                  <a:pt x="31251" y="1048"/>
                </a:cubicBezTo>
                <a:cubicBezTo>
                  <a:pt x="30518" y="1124"/>
                  <a:pt x="29804" y="1353"/>
                  <a:pt x="29156" y="1714"/>
                </a:cubicBezTo>
                <a:cubicBezTo>
                  <a:pt x="11535" y="8954"/>
                  <a:pt x="-5229" y="31242"/>
                  <a:pt x="1533" y="50006"/>
                </a:cubicBezTo>
                <a:cubicBezTo>
                  <a:pt x="4372" y="58055"/>
                  <a:pt x="12868" y="62636"/>
                  <a:pt x="21155" y="60579"/>
                </a:cubicBezTo>
                <a:lnTo>
                  <a:pt x="21155" y="60579"/>
                </a:lnTo>
                <a:cubicBezTo>
                  <a:pt x="14964" y="80486"/>
                  <a:pt x="22488" y="104584"/>
                  <a:pt x="46396" y="95155"/>
                </a:cubicBezTo>
                <a:cubicBezTo>
                  <a:pt x="62398" y="88868"/>
                  <a:pt x="66303" y="68866"/>
                  <a:pt x="65446" y="53530"/>
                </a:cubicBezTo>
                <a:cubicBezTo>
                  <a:pt x="65351" y="31813"/>
                  <a:pt x="44586" y="21526"/>
                  <a:pt x="35061" y="323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1" name="Freeform: Shape 640">
            <a:extLst>
              <a:ext uri="{FF2B5EF4-FFF2-40B4-BE49-F238E27FC236}">
                <a16:creationId xmlns:a16="http://schemas.microsoft.com/office/drawing/2014/main" id="{667207A1-9075-4B2C-AB3B-B10973042705}"/>
              </a:ext>
            </a:extLst>
          </p:cNvPr>
          <p:cNvSpPr/>
          <p:nvPr/>
        </p:nvSpPr>
        <p:spPr>
          <a:xfrm>
            <a:off x="10929156" y="2376862"/>
            <a:ext cx="295735" cy="303809"/>
          </a:xfrm>
          <a:custGeom>
            <a:avLst/>
            <a:gdLst>
              <a:gd name="connsiteX0" fmla="*/ 15991 w 130220"/>
              <a:gd name="connsiteY0" fmla="*/ 5061 h 130146"/>
              <a:gd name="connsiteX1" fmla="*/ 86857 w 130220"/>
              <a:gd name="connsiteY1" fmla="*/ 7823 h 130146"/>
              <a:gd name="connsiteX2" fmla="*/ 128576 w 130220"/>
              <a:gd name="connsiteY2" fmla="*/ 26873 h 130146"/>
              <a:gd name="connsiteX3" fmla="*/ 130195 w 130220"/>
              <a:gd name="connsiteY3" fmla="*/ 30207 h 130146"/>
              <a:gd name="connsiteX4" fmla="*/ 67045 w 130220"/>
              <a:gd name="connsiteY4" fmla="*/ 127172 h 130146"/>
              <a:gd name="connsiteX5" fmla="*/ 5037 w 130220"/>
              <a:gd name="connsiteY5" fmla="*/ 75832 h 130146"/>
              <a:gd name="connsiteX6" fmla="*/ 15991 w 130220"/>
              <a:gd name="connsiteY6" fmla="*/ 5061 h 13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220" h="130146">
                <a:moveTo>
                  <a:pt x="15991" y="5061"/>
                </a:moveTo>
                <a:cubicBezTo>
                  <a:pt x="45423" y="-1511"/>
                  <a:pt x="60758" y="-2749"/>
                  <a:pt x="86857" y="7823"/>
                </a:cubicBezTo>
                <a:cubicBezTo>
                  <a:pt x="101678" y="11938"/>
                  <a:pt x="115756" y="18367"/>
                  <a:pt x="128576" y="26873"/>
                </a:cubicBezTo>
                <a:cubicBezTo>
                  <a:pt x="129719" y="27569"/>
                  <a:pt x="130357" y="28873"/>
                  <a:pt x="130195" y="30207"/>
                </a:cubicBezTo>
                <a:cubicBezTo>
                  <a:pt x="123528" y="68878"/>
                  <a:pt x="110479" y="110027"/>
                  <a:pt x="67045" y="127172"/>
                </a:cubicBezTo>
                <a:cubicBezTo>
                  <a:pt x="31326" y="141269"/>
                  <a:pt x="11228" y="102121"/>
                  <a:pt x="5037" y="75832"/>
                </a:cubicBezTo>
                <a:cubicBezTo>
                  <a:pt x="-2202" y="44971"/>
                  <a:pt x="-4012" y="9633"/>
                  <a:pt x="15991" y="5061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2" name="Freeform: Shape 641">
            <a:extLst>
              <a:ext uri="{FF2B5EF4-FFF2-40B4-BE49-F238E27FC236}">
                <a16:creationId xmlns:a16="http://schemas.microsoft.com/office/drawing/2014/main" id="{C283D4DF-BD76-4CE5-B15F-C7A704A504CD}"/>
              </a:ext>
            </a:extLst>
          </p:cNvPr>
          <p:cNvSpPr/>
          <p:nvPr/>
        </p:nvSpPr>
        <p:spPr>
          <a:xfrm>
            <a:off x="11121652" y="2495854"/>
            <a:ext cx="63587" cy="92934"/>
          </a:xfrm>
          <a:custGeom>
            <a:avLst/>
            <a:gdLst>
              <a:gd name="connsiteX0" fmla="*/ 0 w 27999"/>
              <a:gd name="connsiteY0" fmla="*/ 15047 h 39811"/>
              <a:gd name="connsiteX1" fmla="*/ 22479 w 27999"/>
              <a:gd name="connsiteY1" fmla="*/ 3522 h 39811"/>
              <a:gd name="connsiteX2" fmla="*/ 16097 w 27999"/>
              <a:gd name="connsiteY2" fmla="*/ 39812 h 3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99" h="39811">
                <a:moveTo>
                  <a:pt x="0" y="15047"/>
                </a:moveTo>
                <a:cubicBezTo>
                  <a:pt x="0" y="15047"/>
                  <a:pt x="7048" y="-8766"/>
                  <a:pt x="22479" y="3522"/>
                </a:cubicBezTo>
                <a:cubicBezTo>
                  <a:pt x="37909" y="15809"/>
                  <a:pt x="16097" y="39812"/>
                  <a:pt x="16097" y="39812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3" name="Freeform: Shape 642">
            <a:extLst>
              <a:ext uri="{FF2B5EF4-FFF2-40B4-BE49-F238E27FC236}">
                <a16:creationId xmlns:a16="http://schemas.microsoft.com/office/drawing/2014/main" id="{50D01092-C2C8-4389-8BB8-E5ED974C8AC5}"/>
              </a:ext>
            </a:extLst>
          </p:cNvPr>
          <p:cNvSpPr/>
          <p:nvPr/>
        </p:nvSpPr>
        <p:spPr>
          <a:xfrm>
            <a:off x="11195415" y="3198638"/>
            <a:ext cx="202470" cy="33183"/>
          </a:xfrm>
          <a:custGeom>
            <a:avLst/>
            <a:gdLst>
              <a:gd name="connsiteX0" fmla="*/ 0 w 89153"/>
              <a:gd name="connsiteY0" fmla="*/ 9739 h 14215"/>
              <a:gd name="connsiteX1" fmla="*/ 53912 w 89153"/>
              <a:gd name="connsiteY1" fmla="*/ 214 h 14215"/>
              <a:gd name="connsiteX2" fmla="*/ 89154 w 89153"/>
              <a:gd name="connsiteY2" fmla="*/ 9739 h 14215"/>
              <a:gd name="connsiteX3" fmla="*/ 44577 w 89153"/>
              <a:gd name="connsiteY3" fmla="*/ 14216 h 14215"/>
              <a:gd name="connsiteX4" fmla="*/ 0 w 89153"/>
              <a:gd name="connsiteY4" fmla="*/ 9739 h 1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153" h="14215">
                <a:moveTo>
                  <a:pt x="0" y="9739"/>
                </a:moveTo>
                <a:cubicBezTo>
                  <a:pt x="0" y="9739"/>
                  <a:pt x="35052" y="-1691"/>
                  <a:pt x="53912" y="214"/>
                </a:cubicBezTo>
                <a:cubicBezTo>
                  <a:pt x="66008" y="1919"/>
                  <a:pt x="77848" y="5120"/>
                  <a:pt x="89154" y="9739"/>
                </a:cubicBezTo>
                <a:cubicBezTo>
                  <a:pt x="89154" y="9739"/>
                  <a:pt x="62389" y="13454"/>
                  <a:pt x="44577" y="14216"/>
                </a:cubicBezTo>
                <a:cubicBezTo>
                  <a:pt x="29613" y="14121"/>
                  <a:pt x="14687" y="12616"/>
                  <a:pt x="0" y="9739"/>
                </a:cubicBezTo>
                <a:close/>
              </a:path>
            </a:pathLst>
          </a:custGeom>
          <a:solidFill>
            <a:srgbClr val="53B7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4" name="Freeform: Shape 643">
            <a:extLst>
              <a:ext uri="{FF2B5EF4-FFF2-40B4-BE49-F238E27FC236}">
                <a16:creationId xmlns:a16="http://schemas.microsoft.com/office/drawing/2014/main" id="{1D1D536B-AC18-4F05-8850-CFD7E67C013B}"/>
              </a:ext>
            </a:extLst>
          </p:cNvPr>
          <p:cNvSpPr/>
          <p:nvPr/>
        </p:nvSpPr>
        <p:spPr>
          <a:xfrm>
            <a:off x="11174649" y="3273403"/>
            <a:ext cx="209826" cy="30683"/>
          </a:xfrm>
          <a:custGeom>
            <a:avLst/>
            <a:gdLst>
              <a:gd name="connsiteX0" fmla="*/ 0 w 92392"/>
              <a:gd name="connsiteY0" fmla="*/ 5239 h 13144"/>
              <a:gd name="connsiteX1" fmla="*/ 62865 w 92392"/>
              <a:gd name="connsiteY1" fmla="*/ 2572 h 13144"/>
              <a:gd name="connsiteX2" fmla="*/ 92393 w 92392"/>
              <a:gd name="connsiteY2" fmla="*/ 0 h 13144"/>
              <a:gd name="connsiteX3" fmla="*/ 50387 w 92392"/>
              <a:gd name="connsiteY3" fmla="*/ 13144 h 13144"/>
              <a:gd name="connsiteX4" fmla="*/ 0 w 92392"/>
              <a:gd name="connsiteY4" fmla="*/ 5239 h 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" h="13144">
                <a:moveTo>
                  <a:pt x="0" y="5239"/>
                </a:moveTo>
                <a:cubicBezTo>
                  <a:pt x="2286" y="5239"/>
                  <a:pt x="41624" y="4096"/>
                  <a:pt x="62865" y="2572"/>
                </a:cubicBezTo>
                <a:cubicBezTo>
                  <a:pt x="84106" y="1048"/>
                  <a:pt x="92393" y="0"/>
                  <a:pt x="92393" y="0"/>
                </a:cubicBezTo>
                <a:cubicBezTo>
                  <a:pt x="79991" y="8420"/>
                  <a:pt x="65380" y="12992"/>
                  <a:pt x="50387" y="13144"/>
                </a:cubicBezTo>
                <a:cubicBezTo>
                  <a:pt x="33319" y="12687"/>
                  <a:pt x="16383" y="10030"/>
                  <a:pt x="0" y="5239"/>
                </a:cubicBezTo>
                <a:close/>
              </a:path>
            </a:pathLst>
          </a:custGeom>
          <a:solidFill>
            <a:srgbClr val="53B7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5" name="Freeform: Shape 644">
            <a:extLst>
              <a:ext uri="{FF2B5EF4-FFF2-40B4-BE49-F238E27FC236}">
                <a16:creationId xmlns:a16="http://schemas.microsoft.com/office/drawing/2014/main" id="{22FEB4B7-3C00-4300-A9B9-0DA38BB07EAD}"/>
              </a:ext>
            </a:extLst>
          </p:cNvPr>
          <p:cNvSpPr/>
          <p:nvPr/>
        </p:nvSpPr>
        <p:spPr>
          <a:xfrm>
            <a:off x="10505042" y="2613229"/>
            <a:ext cx="91571" cy="122851"/>
          </a:xfrm>
          <a:custGeom>
            <a:avLst/>
            <a:gdLst>
              <a:gd name="connsiteX0" fmla="*/ 15955 w 40321"/>
              <a:gd name="connsiteY0" fmla="*/ 46014 h 52627"/>
              <a:gd name="connsiteX1" fmla="*/ 2429 w 40321"/>
              <a:gd name="connsiteY1" fmla="*/ 19820 h 52627"/>
              <a:gd name="connsiteX2" fmla="*/ 5001 w 40321"/>
              <a:gd name="connsiteY2" fmla="*/ 103 h 52627"/>
              <a:gd name="connsiteX3" fmla="*/ 15955 w 40321"/>
              <a:gd name="connsiteY3" fmla="*/ 15915 h 52627"/>
              <a:gd name="connsiteX4" fmla="*/ 39958 w 40321"/>
              <a:gd name="connsiteY4" fmla="*/ 49062 h 52627"/>
              <a:gd name="connsiteX5" fmla="*/ 15955 w 40321"/>
              <a:gd name="connsiteY5" fmla="*/ 46014 h 5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21" h="52627">
                <a:moveTo>
                  <a:pt x="15955" y="46014"/>
                </a:moveTo>
                <a:cubicBezTo>
                  <a:pt x="11011" y="37518"/>
                  <a:pt x="6497" y="28774"/>
                  <a:pt x="2429" y="19820"/>
                </a:cubicBezTo>
                <a:cubicBezTo>
                  <a:pt x="-1857" y="10295"/>
                  <a:pt x="-143" y="1437"/>
                  <a:pt x="5001" y="103"/>
                </a:cubicBezTo>
                <a:cubicBezTo>
                  <a:pt x="10145" y="-1230"/>
                  <a:pt x="10335" y="10676"/>
                  <a:pt x="15955" y="15915"/>
                </a:cubicBezTo>
                <a:cubicBezTo>
                  <a:pt x="21574" y="21154"/>
                  <a:pt x="43387" y="39537"/>
                  <a:pt x="39958" y="49062"/>
                </a:cubicBezTo>
                <a:cubicBezTo>
                  <a:pt x="36529" y="58587"/>
                  <a:pt x="15955" y="46014"/>
                  <a:pt x="15955" y="46014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CB46F98C-98EF-4F5A-9AC0-01A5BFF0F21B}"/>
              </a:ext>
            </a:extLst>
          </p:cNvPr>
          <p:cNvSpPr/>
          <p:nvPr/>
        </p:nvSpPr>
        <p:spPr>
          <a:xfrm>
            <a:off x="11012973" y="2967197"/>
            <a:ext cx="411192" cy="757298"/>
          </a:xfrm>
          <a:custGeom>
            <a:avLst/>
            <a:gdLst>
              <a:gd name="connsiteX0" fmla="*/ 178156 w 181060"/>
              <a:gd name="connsiteY0" fmla="*/ 9729 h 324412"/>
              <a:gd name="connsiteX1" fmla="*/ 117005 w 181060"/>
              <a:gd name="connsiteY1" fmla="*/ 14682 h 324412"/>
              <a:gd name="connsiteX2" fmla="*/ 117005 w 181060"/>
              <a:gd name="connsiteY2" fmla="*/ 58211 h 324412"/>
              <a:gd name="connsiteX3" fmla="*/ 119101 w 181060"/>
              <a:gd name="connsiteY3" fmla="*/ 133840 h 324412"/>
              <a:gd name="connsiteX4" fmla="*/ 53855 w 181060"/>
              <a:gd name="connsiteY4" fmla="*/ 231947 h 324412"/>
              <a:gd name="connsiteX5" fmla="*/ 28994 w 181060"/>
              <a:gd name="connsiteY5" fmla="*/ 237853 h 324412"/>
              <a:gd name="connsiteX6" fmla="*/ 9944 w 181060"/>
              <a:gd name="connsiteY6" fmla="*/ 255379 h 324412"/>
              <a:gd name="connsiteX7" fmla="*/ 6611 w 181060"/>
              <a:gd name="connsiteY7" fmla="*/ 269571 h 324412"/>
              <a:gd name="connsiteX8" fmla="*/ 27280 w 181060"/>
              <a:gd name="connsiteY8" fmla="*/ 259284 h 324412"/>
              <a:gd name="connsiteX9" fmla="*/ 23089 w 181060"/>
              <a:gd name="connsiteY9" fmla="*/ 280620 h 324412"/>
              <a:gd name="connsiteX10" fmla="*/ 9944 w 181060"/>
              <a:gd name="connsiteY10" fmla="*/ 319482 h 324412"/>
              <a:gd name="connsiteX11" fmla="*/ 52140 w 181060"/>
              <a:gd name="connsiteY11" fmla="*/ 306242 h 324412"/>
              <a:gd name="connsiteX12" fmla="*/ 76905 w 181060"/>
              <a:gd name="connsiteY12" fmla="*/ 252807 h 324412"/>
              <a:gd name="connsiteX13" fmla="*/ 157010 w 181060"/>
              <a:gd name="connsiteY13" fmla="*/ 167082 h 324412"/>
              <a:gd name="connsiteX14" fmla="*/ 168726 w 181060"/>
              <a:gd name="connsiteY14" fmla="*/ 151747 h 324412"/>
              <a:gd name="connsiteX15" fmla="*/ 173679 w 181060"/>
              <a:gd name="connsiteY15" fmla="*/ 119552 h 324412"/>
              <a:gd name="connsiteX16" fmla="*/ 178156 w 181060"/>
              <a:gd name="connsiteY16" fmla="*/ 9729 h 3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1060" h="324412">
                <a:moveTo>
                  <a:pt x="178156" y="9729"/>
                </a:moveTo>
                <a:cubicBezTo>
                  <a:pt x="169107" y="-14750"/>
                  <a:pt x="117005" y="14682"/>
                  <a:pt x="117005" y="14682"/>
                </a:cubicBezTo>
                <a:cubicBezTo>
                  <a:pt x="117005" y="14682"/>
                  <a:pt x="117005" y="36780"/>
                  <a:pt x="117005" y="58211"/>
                </a:cubicBezTo>
                <a:cubicBezTo>
                  <a:pt x="117005" y="79642"/>
                  <a:pt x="119101" y="133840"/>
                  <a:pt x="119101" y="133840"/>
                </a:cubicBezTo>
                <a:cubicBezTo>
                  <a:pt x="119101" y="133840"/>
                  <a:pt x="60332" y="223089"/>
                  <a:pt x="53855" y="231947"/>
                </a:cubicBezTo>
                <a:cubicBezTo>
                  <a:pt x="51664" y="235090"/>
                  <a:pt x="38043" y="231947"/>
                  <a:pt x="28994" y="237853"/>
                </a:cubicBezTo>
                <a:cubicBezTo>
                  <a:pt x="17374" y="245663"/>
                  <a:pt x="16612" y="251569"/>
                  <a:pt x="9944" y="255379"/>
                </a:cubicBezTo>
                <a:cubicBezTo>
                  <a:pt x="-2438" y="262713"/>
                  <a:pt x="-2914" y="269952"/>
                  <a:pt x="6611" y="269571"/>
                </a:cubicBezTo>
                <a:cubicBezTo>
                  <a:pt x="16136" y="269190"/>
                  <a:pt x="24327" y="258998"/>
                  <a:pt x="27280" y="259284"/>
                </a:cubicBezTo>
                <a:cubicBezTo>
                  <a:pt x="30233" y="259570"/>
                  <a:pt x="28899" y="268809"/>
                  <a:pt x="23089" y="280620"/>
                </a:cubicBezTo>
                <a:cubicBezTo>
                  <a:pt x="17279" y="292431"/>
                  <a:pt x="2515" y="309195"/>
                  <a:pt x="9944" y="319482"/>
                </a:cubicBezTo>
                <a:cubicBezTo>
                  <a:pt x="17374" y="329769"/>
                  <a:pt x="34995" y="323292"/>
                  <a:pt x="52140" y="306242"/>
                </a:cubicBezTo>
                <a:cubicBezTo>
                  <a:pt x="66333" y="292336"/>
                  <a:pt x="67857" y="271857"/>
                  <a:pt x="76905" y="252807"/>
                </a:cubicBezTo>
                <a:cubicBezTo>
                  <a:pt x="81668" y="242520"/>
                  <a:pt x="144914" y="176607"/>
                  <a:pt x="157010" y="167082"/>
                </a:cubicBezTo>
                <a:cubicBezTo>
                  <a:pt x="162668" y="163586"/>
                  <a:pt x="166840" y="158128"/>
                  <a:pt x="168726" y="151747"/>
                </a:cubicBezTo>
                <a:cubicBezTo>
                  <a:pt x="172403" y="141422"/>
                  <a:pt x="174089" y="130497"/>
                  <a:pt x="173679" y="119552"/>
                </a:cubicBezTo>
                <a:cubicBezTo>
                  <a:pt x="173584" y="96216"/>
                  <a:pt x="186728" y="34208"/>
                  <a:pt x="178156" y="9729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7" name="Freeform: Shape 646">
            <a:extLst>
              <a:ext uri="{FF2B5EF4-FFF2-40B4-BE49-F238E27FC236}">
                <a16:creationId xmlns:a16="http://schemas.microsoft.com/office/drawing/2014/main" id="{710E31DE-CE09-4D9D-915D-AF3BE0FC95DB}"/>
              </a:ext>
            </a:extLst>
          </p:cNvPr>
          <p:cNvSpPr/>
          <p:nvPr/>
        </p:nvSpPr>
        <p:spPr>
          <a:xfrm>
            <a:off x="11250238" y="2774501"/>
            <a:ext cx="195237" cy="385631"/>
          </a:xfrm>
          <a:custGeom>
            <a:avLst/>
            <a:gdLst>
              <a:gd name="connsiteX0" fmla="*/ 28914 w 85968"/>
              <a:gd name="connsiteY0" fmla="*/ 1883 h 165197"/>
              <a:gd name="connsiteX1" fmla="*/ 339 w 85968"/>
              <a:gd name="connsiteY1" fmla="*/ 70368 h 165197"/>
              <a:gd name="connsiteX2" fmla="*/ 339 w 85968"/>
              <a:gd name="connsiteY2" fmla="*/ 153140 h 165197"/>
              <a:gd name="connsiteX3" fmla="*/ 45106 w 85968"/>
              <a:gd name="connsiteY3" fmla="*/ 165142 h 165197"/>
              <a:gd name="connsiteX4" fmla="*/ 85969 w 85968"/>
              <a:gd name="connsiteY4" fmla="*/ 150664 h 165197"/>
              <a:gd name="connsiteX5" fmla="*/ 71967 w 85968"/>
              <a:gd name="connsiteY5" fmla="*/ 29887 h 165197"/>
              <a:gd name="connsiteX6" fmla="*/ 28914 w 85968"/>
              <a:gd name="connsiteY6" fmla="*/ 1883 h 16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968" h="165197">
                <a:moveTo>
                  <a:pt x="28914" y="1883"/>
                </a:moveTo>
                <a:cubicBezTo>
                  <a:pt x="9864" y="8741"/>
                  <a:pt x="1101" y="36078"/>
                  <a:pt x="339" y="70368"/>
                </a:cubicBezTo>
                <a:cubicBezTo>
                  <a:pt x="-423" y="104658"/>
                  <a:pt x="339" y="153140"/>
                  <a:pt x="339" y="153140"/>
                </a:cubicBezTo>
                <a:cubicBezTo>
                  <a:pt x="14045" y="160770"/>
                  <a:pt x="29419" y="164885"/>
                  <a:pt x="45106" y="165142"/>
                </a:cubicBezTo>
                <a:cubicBezTo>
                  <a:pt x="60089" y="165799"/>
                  <a:pt x="74738" y="160608"/>
                  <a:pt x="85969" y="150664"/>
                </a:cubicBezTo>
                <a:cubicBezTo>
                  <a:pt x="85969" y="150664"/>
                  <a:pt x="81778" y="56176"/>
                  <a:pt x="71967" y="29887"/>
                </a:cubicBezTo>
                <a:cubicBezTo>
                  <a:pt x="62156" y="3598"/>
                  <a:pt x="45106" y="-4022"/>
                  <a:pt x="28914" y="1883"/>
                </a:cubicBezTo>
                <a:close/>
              </a:path>
            </a:pathLst>
          </a:custGeom>
          <a:solidFill>
            <a:srgbClr val="F9F4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8" name="Freeform: Shape 647">
            <a:extLst>
              <a:ext uri="{FF2B5EF4-FFF2-40B4-BE49-F238E27FC236}">
                <a16:creationId xmlns:a16="http://schemas.microsoft.com/office/drawing/2014/main" id="{69720EF3-44CF-4D24-BF1A-99A0369A3783}"/>
              </a:ext>
            </a:extLst>
          </p:cNvPr>
          <p:cNvSpPr/>
          <p:nvPr/>
        </p:nvSpPr>
        <p:spPr>
          <a:xfrm>
            <a:off x="10859526" y="2239512"/>
            <a:ext cx="478099" cy="581293"/>
          </a:xfrm>
          <a:custGeom>
            <a:avLst/>
            <a:gdLst>
              <a:gd name="connsiteX0" fmla="*/ 209434 w 210520"/>
              <a:gd name="connsiteY0" fmla="*/ 114096 h 249015"/>
              <a:gd name="connsiteX1" fmla="*/ 187812 w 210520"/>
              <a:gd name="connsiteY1" fmla="*/ 84854 h 249015"/>
              <a:gd name="connsiteX2" fmla="*/ 186288 w 210520"/>
              <a:gd name="connsiteY2" fmla="*/ 63518 h 249015"/>
              <a:gd name="connsiteX3" fmla="*/ 149426 w 210520"/>
              <a:gd name="connsiteY3" fmla="*/ 38562 h 249015"/>
              <a:gd name="connsiteX4" fmla="*/ 152188 w 210520"/>
              <a:gd name="connsiteY4" fmla="*/ 16655 h 249015"/>
              <a:gd name="connsiteX5" fmla="*/ 131995 w 210520"/>
              <a:gd name="connsiteY5" fmla="*/ 2748 h 249015"/>
              <a:gd name="connsiteX6" fmla="*/ 97229 w 210520"/>
              <a:gd name="connsiteY6" fmla="*/ 12273 h 249015"/>
              <a:gd name="connsiteX7" fmla="*/ 70273 w 210520"/>
              <a:gd name="connsiteY7" fmla="*/ 1224 h 249015"/>
              <a:gd name="connsiteX8" fmla="*/ 61701 w 210520"/>
              <a:gd name="connsiteY8" fmla="*/ 12559 h 249015"/>
              <a:gd name="connsiteX9" fmla="*/ 39879 w 210520"/>
              <a:gd name="connsiteY9" fmla="*/ 12321 h 249015"/>
              <a:gd name="connsiteX10" fmla="*/ 39031 w 210520"/>
              <a:gd name="connsiteY10" fmla="*/ 13226 h 249015"/>
              <a:gd name="connsiteX11" fmla="*/ 39031 w 210520"/>
              <a:gd name="connsiteY11" fmla="*/ 25989 h 249015"/>
              <a:gd name="connsiteX12" fmla="*/ 5122 w 210520"/>
              <a:gd name="connsiteY12" fmla="*/ 41229 h 249015"/>
              <a:gd name="connsiteX13" fmla="*/ 11694 w 210520"/>
              <a:gd name="connsiteY13" fmla="*/ 58946 h 249015"/>
              <a:gd name="connsiteX14" fmla="*/ 5503 w 210520"/>
              <a:gd name="connsiteY14" fmla="*/ 91236 h 249015"/>
              <a:gd name="connsiteX15" fmla="*/ 59319 w 210520"/>
              <a:gd name="connsiteY15" fmla="*/ 89902 h 249015"/>
              <a:gd name="connsiteX16" fmla="*/ 93324 w 210520"/>
              <a:gd name="connsiteY16" fmla="*/ 122859 h 249015"/>
              <a:gd name="connsiteX17" fmla="*/ 113231 w 210520"/>
              <a:gd name="connsiteY17" fmla="*/ 115810 h 249015"/>
              <a:gd name="connsiteX18" fmla="*/ 125423 w 210520"/>
              <a:gd name="connsiteY18" fmla="*/ 130669 h 249015"/>
              <a:gd name="connsiteX19" fmla="*/ 118184 w 210520"/>
              <a:gd name="connsiteY19" fmla="*/ 161054 h 249015"/>
              <a:gd name="connsiteX20" fmla="*/ 129709 w 210520"/>
              <a:gd name="connsiteY20" fmla="*/ 182104 h 249015"/>
              <a:gd name="connsiteX21" fmla="*/ 114755 w 210520"/>
              <a:gd name="connsiteY21" fmla="*/ 230586 h 249015"/>
              <a:gd name="connsiteX22" fmla="*/ 160475 w 210520"/>
              <a:gd name="connsiteY22" fmla="*/ 241921 h 249015"/>
              <a:gd name="connsiteX23" fmla="*/ 177144 w 210520"/>
              <a:gd name="connsiteY23" fmla="*/ 199249 h 249015"/>
              <a:gd name="connsiteX24" fmla="*/ 199623 w 210520"/>
              <a:gd name="connsiteY24" fmla="*/ 185628 h 249015"/>
              <a:gd name="connsiteX25" fmla="*/ 193241 w 210520"/>
              <a:gd name="connsiteY25" fmla="*/ 158482 h 249015"/>
              <a:gd name="connsiteX26" fmla="*/ 209434 w 210520"/>
              <a:gd name="connsiteY26" fmla="*/ 114096 h 24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0520" h="249015">
                <a:moveTo>
                  <a:pt x="209434" y="114096"/>
                </a:moveTo>
                <a:cubicBezTo>
                  <a:pt x="205843" y="102132"/>
                  <a:pt x="198203" y="91788"/>
                  <a:pt x="187812" y="84854"/>
                </a:cubicBezTo>
                <a:cubicBezTo>
                  <a:pt x="190803" y="77920"/>
                  <a:pt x="190231" y="69957"/>
                  <a:pt x="186288" y="63518"/>
                </a:cubicBezTo>
                <a:cubicBezTo>
                  <a:pt x="180859" y="53993"/>
                  <a:pt x="163714" y="38753"/>
                  <a:pt x="149426" y="38562"/>
                </a:cubicBezTo>
                <a:cubicBezTo>
                  <a:pt x="153617" y="32057"/>
                  <a:pt x="154636" y="23999"/>
                  <a:pt x="152188" y="16655"/>
                </a:cubicBezTo>
                <a:cubicBezTo>
                  <a:pt x="148359" y="8806"/>
                  <a:pt x="140701" y="3529"/>
                  <a:pt x="131995" y="2748"/>
                </a:cubicBezTo>
                <a:cubicBezTo>
                  <a:pt x="119537" y="-309"/>
                  <a:pt x="106392" y="3291"/>
                  <a:pt x="97229" y="12273"/>
                </a:cubicBezTo>
                <a:cubicBezTo>
                  <a:pt x="92314" y="2320"/>
                  <a:pt x="80760" y="-2424"/>
                  <a:pt x="70273" y="1224"/>
                </a:cubicBezTo>
                <a:cubicBezTo>
                  <a:pt x="65854" y="3510"/>
                  <a:pt x="62701" y="7682"/>
                  <a:pt x="61701" y="12559"/>
                </a:cubicBezTo>
                <a:cubicBezTo>
                  <a:pt x="55738" y="6473"/>
                  <a:pt x="45975" y="6368"/>
                  <a:pt x="39879" y="12321"/>
                </a:cubicBezTo>
                <a:cubicBezTo>
                  <a:pt x="39584" y="12616"/>
                  <a:pt x="39298" y="12912"/>
                  <a:pt x="39031" y="13226"/>
                </a:cubicBezTo>
                <a:cubicBezTo>
                  <a:pt x="35764" y="16855"/>
                  <a:pt x="35764" y="22360"/>
                  <a:pt x="39031" y="25989"/>
                </a:cubicBezTo>
                <a:cubicBezTo>
                  <a:pt x="24934" y="24561"/>
                  <a:pt x="8075" y="28656"/>
                  <a:pt x="5122" y="41229"/>
                </a:cubicBezTo>
                <a:cubicBezTo>
                  <a:pt x="3722" y="47906"/>
                  <a:pt x="6275" y="54802"/>
                  <a:pt x="11694" y="58946"/>
                </a:cubicBezTo>
                <a:cubicBezTo>
                  <a:pt x="1027" y="66852"/>
                  <a:pt x="-5069" y="79520"/>
                  <a:pt x="5503" y="91236"/>
                </a:cubicBezTo>
                <a:cubicBezTo>
                  <a:pt x="17791" y="104856"/>
                  <a:pt x="45223" y="102189"/>
                  <a:pt x="59319" y="89902"/>
                </a:cubicBezTo>
                <a:cubicBezTo>
                  <a:pt x="62739" y="106866"/>
                  <a:pt x="76265" y="119973"/>
                  <a:pt x="93324" y="122859"/>
                </a:cubicBezTo>
                <a:cubicBezTo>
                  <a:pt x="100611" y="123068"/>
                  <a:pt x="107707" y="120554"/>
                  <a:pt x="113231" y="115810"/>
                </a:cubicBezTo>
                <a:cubicBezTo>
                  <a:pt x="116584" y="121306"/>
                  <a:pt x="120689" y="126307"/>
                  <a:pt x="125423" y="130669"/>
                </a:cubicBezTo>
                <a:cubicBezTo>
                  <a:pt x="119622" y="139680"/>
                  <a:pt x="117070" y="150395"/>
                  <a:pt x="118184" y="161054"/>
                </a:cubicBezTo>
                <a:cubicBezTo>
                  <a:pt x="119089" y="169322"/>
                  <a:pt x="123232" y="176884"/>
                  <a:pt x="129709" y="182104"/>
                </a:cubicBezTo>
                <a:cubicBezTo>
                  <a:pt x="115812" y="194039"/>
                  <a:pt x="110002" y="212898"/>
                  <a:pt x="114755" y="230586"/>
                </a:cubicBezTo>
                <a:cubicBezTo>
                  <a:pt x="119041" y="245445"/>
                  <a:pt x="136853" y="257066"/>
                  <a:pt x="160475" y="241921"/>
                </a:cubicBezTo>
                <a:cubicBezTo>
                  <a:pt x="171905" y="234587"/>
                  <a:pt x="181049" y="209250"/>
                  <a:pt x="177144" y="199249"/>
                </a:cubicBezTo>
                <a:cubicBezTo>
                  <a:pt x="187069" y="201430"/>
                  <a:pt x="196965" y="195439"/>
                  <a:pt x="199623" y="185628"/>
                </a:cubicBezTo>
                <a:cubicBezTo>
                  <a:pt x="201261" y="176084"/>
                  <a:pt x="198956" y="166293"/>
                  <a:pt x="193241" y="158482"/>
                </a:cubicBezTo>
                <a:cubicBezTo>
                  <a:pt x="207624" y="151434"/>
                  <a:pt x="213053" y="128288"/>
                  <a:pt x="209434" y="114096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9" name="Freeform: Shape 648">
            <a:extLst>
              <a:ext uri="{FF2B5EF4-FFF2-40B4-BE49-F238E27FC236}">
                <a16:creationId xmlns:a16="http://schemas.microsoft.com/office/drawing/2014/main" id="{E6767545-3B7E-4FE8-9C72-833E01FF230D}"/>
              </a:ext>
            </a:extLst>
          </p:cNvPr>
          <p:cNvSpPr/>
          <p:nvPr/>
        </p:nvSpPr>
        <p:spPr>
          <a:xfrm>
            <a:off x="8805749" y="1793671"/>
            <a:ext cx="719124" cy="677554"/>
          </a:xfrm>
          <a:custGeom>
            <a:avLst/>
            <a:gdLst>
              <a:gd name="connsiteX0" fmla="*/ 314146 w 316651"/>
              <a:gd name="connsiteY0" fmla="*/ 242792 h 290251"/>
              <a:gd name="connsiteX1" fmla="*/ 277951 w 316651"/>
              <a:gd name="connsiteY1" fmla="*/ 248602 h 290251"/>
              <a:gd name="connsiteX2" fmla="*/ 250995 w 316651"/>
              <a:gd name="connsiteY2" fmla="*/ 247364 h 290251"/>
              <a:gd name="connsiteX3" fmla="*/ 262139 w 316651"/>
              <a:gd name="connsiteY3" fmla="*/ 240887 h 290251"/>
              <a:gd name="connsiteX4" fmla="*/ 270997 w 316651"/>
              <a:gd name="connsiteY4" fmla="*/ 225076 h 290251"/>
              <a:gd name="connsiteX5" fmla="*/ 243280 w 316651"/>
              <a:gd name="connsiteY5" fmla="*/ 231172 h 290251"/>
              <a:gd name="connsiteX6" fmla="*/ 212800 w 316651"/>
              <a:gd name="connsiteY6" fmla="*/ 246317 h 290251"/>
              <a:gd name="connsiteX7" fmla="*/ 128980 w 316651"/>
              <a:gd name="connsiteY7" fmla="*/ 200501 h 290251"/>
              <a:gd name="connsiteX8" fmla="*/ 76592 w 316651"/>
              <a:gd name="connsiteY8" fmla="*/ 80105 h 290251"/>
              <a:gd name="connsiteX9" fmla="*/ 37349 w 316651"/>
              <a:gd name="connsiteY9" fmla="*/ 0 h 290251"/>
              <a:gd name="connsiteX10" fmla="*/ 11 w 316651"/>
              <a:gd name="connsiteY10" fmla="*/ 32004 h 290251"/>
              <a:gd name="connsiteX11" fmla="*/ 40016 w 316651"/>
              <a:gd name="connsiteY11" fmla="*/ 146304 h 290251"/>
              <a:gd name="connsiteX12" fmla="*/ 87641 w 316651"/>
              <a:gd name="connsiteY12" fmla="*/ 250222 h 290251"/>
              <a:gd name="connsiteX13" fmla="*/ 207561 w 316651"/>
              <a:gd name="connsiteY13" fmla="*/ 282416 h 290251"/>
              <a:gd name="connsiteX14" fmla="*/ 281665 w 316651"/>
              <a:gd name="connsiteY14" fmla="*/ 286607 h 290251"/>
              <a:gd name="connsiteX15" fmla="*/ 314146 w 316651"/>
              <a:gd name="connsiteY15" fmla="*/ 242792 h 29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6651" h="290251">
                <a:moveTo>
                  <a:pt x="314146" y="242792"/>
                </a:moveTo>
                <a:cubicBezTo>
                  <a:pt x="305192" y="233267"/>
                  <a:pt x="293762" y="245554"/>
                  <a:pt x="277951" y="248602"/>
                </a:cubicBezTo>
                <a:cubicBezTo>
                  <a:pt x="269007" y="250508"/>
                  <a:pt x="259729" y="250088"/>
                  <a:pt x="250995" y="247364"/>
                </a:cubicBezTo>
                <a:cubicBezTo>
                  <a:pt x="250995" y="247364"/>
                  <a:pt x="250995" y="242125"/>
                  <a:pt x="262139" y="240887"/>
                </a:cubicBezTo>
                <a:cubicBezTo>
                  <a:pt x="273284" y="239649"/>
                  <a:pt x="277951" y="223361"/>
                  <a:pt x="270997" y="225076"/>
                </a:cubicBezTo>
                <a:cubicBezTo>
                  <a:pt x="264044" y="226790"/>
                  <a:pt x="257186" y="227362"/>
                  <a:pt x="243280" y="231172"/>
                </a:cubicBezTo>
                <a:cubicBezTo>
                  <a:pt x="232859" y="235687"/>
                  <a:pt x="222687" y="240735"/>
                  <a:pt x="212800" y="246317"/>
                </a:cubicBezTo>
                <a:cubicBezTo>
                  <a:pt x="190035" y="233077"/>
                  <a:pt x="151268" y="219361"/>
                  <a:pt x="128980" y="200501"/>
                </a:cubicBezTo>
                <a:cubicBezTo>
                  <a:pt x="119455" y="181451"/>
                  <a:pt x="88213" y="124301"/>
                  <a:pt x="76592" y="80105"/>
                </a:cubicBezTo>
                <a:cubicBezTo>
                  <a:pt x="68467" y="51244"/>
                  <a:pt x="55170" y="24108"/>
                  <a:pt x="37349" y="0"/>
                </a:cubicBezTo>
                <a:cubicBezTo>
                  <a:pt x="37349" y="0"/>
                  <a:pt x="-751" y="28575"/>
                  <a:pt x="11" y="32004"/>
                </a:cubicBezTo>
                <a:cubicBezTo>
                  <a:pt x="773" y="35433"/>
                  <a:pt x="26300" y="115157"/>
                  <a:pt x="40016" y="146304"/>
                </a:cubicBezTo>
                <a:cubicBezTo>
                  <a:pt x="53732" y="177451"/>
                  <a:pt x="74116" y="227743"/>
                  <a:pt x="87641" y="250222"/>
                </a:cubicBezTo>
                <a:cubicBezTo>
                  <a:pt x="99928" y="255842"/>
                  <a:pt x="182225" y="276225"/>
                  <a:pt x="207561" y="282416"/>
                </a:cubicBezTo>
                <a:cubicBezTo>
                  <a:pt x="231297" y="291160"/>
                  <a:pt x="257101" y="292627"/>
                  <a:pt x="281665" y="286607"/>
                </a:cubicBezTo>
                <a:cubicBezTo>
                  <a:pt x="307478" y="279654"/>
                  <a:pt x="323004" y="251936"/>
                  <a:pt x="314146" y="242792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0" name="Freeform: Shape 649">
            <a:extLst>
              <a:ext uri="{FF2B5EF4-FFF2-40B4-BE49-F238E27FC236}">
                <a16:creationId xmlns:a16="http://schemas.microsoft.com/office/drawing/2014/main" id="{ED889E15-BFFB-4318-BB16-30F2D947CD09}"/>
              </a:ext>
            </a:extLst>
          </p:cNvPr>
          <p:cNvSpPr/>
          <p:nvPr/>
        </p:nvSpPr>
        <p:spPr>
          <a:xfrm>
            <a:off x="8722708" y="1798993"/>
            <a:ext cx="292242" cy="341985"/>
          </a:xfrm>
          <a:custGeom>
            <a:avLst/>
            <a:gdLst>
              <a:gd name="connsiteX0" fmla="*/ 55245 w 128682"/>
              <a:gd name="connsiteY0" fmla="*/ 768 h 146500"/>
              <a:gd name="connsiteX1" fmla="*/ 97059 w 128682"/>
              <a:gd name="connsiteY1" fmla="*/ 19056 h 146500"/>
              <a:gd name="connsiteX2" fmla="*/ 128683 w 128682"/>
              <a:gd name="connsiteY2" fmla="*/ 121926 h 146500"/>
              <a:gd name="connsiteX3" fmla="*/ 88201 w 128682"/>
              <a:gd name="connsiteY3" fmla="*/ 139738 h 146500"/>
              <a:gd name="connsiteX4" fmla="*/ 68580 w 128682"/>
              <a:gd name="connsiteY4" fmla="*/ 146500 h 146500"/>
              <a:gd name="connsiteX5" fmla="*/ 0 w 128682"/>
              <a:gd name="connsiteY5" fmla="*/ 20389 h 14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682" h="146500">
                <a:moveTo>
                  <a:pt x="55245" y="768"/>
                </a:moveTo>
                <a:cubicBezTo>
                  <a:pt x="71637" y="-2490"/>
                  <a:pt x="88325" y="4807"/>
                  <a:pt x="97059" y="19056"/>
                </a:cubicBezTo>
                <a:cubicBezTo>
                  <a:pt x="114395" y="43916"/>
                  <a:pt x="125634" y="107924"/>
                  <a:pt x="128683" y="121926"/>
                </a:cubicBezTo>
                <a:cubicBezTo>
                  <a:pt x="114271" y="125498"/>
                  <a:pt x="100574" y="131518"/>
                  <a:pt x="88201" y="139738"/>
                </a:cubicBezTo>
                <a:cubicBezTo>
                  <a:pt x="82544" y="144024"/>
                  <a:pt x="75676" y="146396"/>
                  <a:pt x="68580" y="146500"/>
                </a:cubicBezTo>
                <a:lnTo>
                  <a:pt x="0" y="20389"/>
                </a:ln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1" name="Freeform: Shape 650">
            <a:extLst>
              <a:ext uri="{FF2B5EF4-FFF2-40B4-BE49-F238E27FC236}">
                <a16:creationId xmlns:a16="http://schemas.microsoft.com/office/drawing/2014/main" id="{0765403F-9BD6-47C7-91CD-0B9C0655344D}"/>
              </a:ext>
            </a:extLst>
          </p:cNvPr>
          <p:cNvSpPr/>
          <p:nvPr/>
        </p:nvSpPr>
        <p:spPr>
          <a:xfrm>
            <a:off x="8892084" y="2047149"/>
            <a:ext cx="127410" cy="111174"/>
          </a:xfrm>
          <a:custGeom>
            <a:avLst/>
            <a:gdLst>
              <a:gd name="connsiteX0" fmla="*/ 50959 w 56102"/>
              <a:gd name="connsiteY0" fmla="*/ 0 h 47625"/>
              <a:gd name="connsiteX1" fmla="*/ 12859 w 56102"/>
              <a:gd name="connsiteY1" fmla="*/ 15621 h 47625"/>
              <a:gd name="connsiteX2" fmla="*/ 0 w 56102"/>
              <a:gd name="connsiteY2" fmla="*/ 33433 h 47625"/>
              <a:gd name="connsiteX3" fmla="*/ 8668 w 56102"/>
              <a:gd name="connsiteY3" fmla="*/ 47625 h 47625"/>
              <a:gd name="connsiteX4" fmla="*/ 31813 w 56102"/>
              <a:gd name="connsiteY4" fmla="*/ 27813 h 47625"/>
              <a:gd name="connsiteX5" fmla="*/ 56102 w 56102"/>
              <a:gd name="connsiteY5" fmla="*/ 18859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02" h="47625">
                <a:moveTo>
                  <a:pt x="50959" y="0"/>
                </a:moveTo>
                <a:cubicBezTo>
                  <a:pt x="50959" y="0"/>
                  <a:pt x="23908" y="2762"/>
                  <a:pt x="12859" y="15621"/>
                </a:cubicBezTo>
                <a:cubicBezTo>
                  <a:pt x="7791" y="20955"/>
                  <a:pt x="3467" y="26946"/>
                  <a:pt x="0" y="33433"/>
                </a:cubicBezTo>
                <a:lnTo>
                  <a:pt x="8668" y="47625"/>
                </a:lnTo>
                <a:cubicBezTo>
                  <a:pt x="15688" y="40243"/>
                  <a:pt x="23441" y="33604"/>
                  <a:pt x="31813" y="27813"/>
                </a:cubicBezTo>
                <a:cubicBezTo>
                  <a:pt x="39243" y="23251"/>
                  <a:pt x="47492" y="20212"/>
                  <a:pt x="56102" y="18859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2" name="Freeform: Shape 651">
            <a:extLst>
              <a:ext uri="{FF2B5EF4-FFF2-40B4-BE49-F238E27FC236}">
                <a16:creationId xmlns:a16="http://schemas.microsoft.com/office/drawing/2014/main" id="{03E66CAB-8FA0-495D-A88D-178B51120E23}"/>
              </a:ext>
            </a:extLst>
          </p:cNvPr>
          <p:cNvSpPr/>
          <p:nvPr/>
        </p:nvSpPr>
        <p:spPr>
          <a:xfrm>
            <a:off x="8362317" y="3955996"/>
            <a:ext cx="328983" cy="276859"/>
          </a:xfrm>
          <a:custGeom>
            <a:avLst/>
            <a:gdLst>
              <a:gd name="connsiteX0" fmla="*/ 54868 w 144860"/>
              <a:gd name="connsiteY0" fmla="*/ 5912 h 118601"/>
              <a:gd name="connsiteX1" fmla="*/ 86301 w 144860"/>
              <a:gd name="connsiteY1" fmla="*/ 40202 h 118601"/>
              <a:gd name="connsiteX2" fmla="*/ 131640 w 144860"/>
              <a:gd name="connsiteY2" fmla="*/ 83827 h 118601"/>
              <a:gd name="connsiteX3" fmla="*/ 121258 w 144860"/>
              <a:gd name="connsiteY3" fmla="*/ 118497 h 118601"/>
              <a:gd name="connsiteX4" fmla="*/ 38390 w 144860"/>
              <a:gd name="connsiteY4" fmla="*/ 78016 h 118601"/>
              <a:gd name="connsiteX5" fmla="*/ 17625 w 144860"/>
              <a:gd name="connsiteY5" fmla="*/ 76397 h 118601"/>
              <a:gd name="connsiteX6" fmla="*/ 4 w 144860"/>
              <a:gd name="connsiteY6" fmla="*/ 52013 h 118601"/>
              <a:gd name="connsiteX7" fmla="*/ 6196 w 144860"/>
              <a:gd name="connsiteY7" fmla="*/ 11246 h 118601"/>
              <a:gd name="connsiteX8" fmla="*/ 5719 w 144860"/>
              <a:gd name="connsiteY8" fmla="*/ 11246 h 118601"/>
              <a:gd name="connsiteX9" fmla="*/ 54868 w 144860"/>
              <a:gd name="connsiteY9" fmla="*/ 5912 h 11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860" h="118601">
                <a:moveTo>
                  <a:pt x="54868" y="5912"/>
                </a:moveTo>
                <a:cubicBezTo>
                  <a:pt x="64870" y="16961"/>
                  <a:pt x="76014" y="29344"/>
                  <a:pt x="86301" y="40202"/>
                </a:cubicBezTo>
                <a:cubicBezTo>
                  <a:pt x="100207" y="54871"/>
                  <a:pt x="116590" y="70396"/>
                  <a:pt x="131640" y="83827"/>
                </a:cubicBezTo>
                <a:cubicBezTo>
                  <a:pt x="150118" y="100305"/>
                  <a:pt x="151452" y="120212"/>
                  <a:pt x="121258" y="118497"/>
                </a:cubicBezTo>
                <a:cubicBezTo>
                  <a:pt x="72394" y="115830"/>
                  <a:pt x="60964" y="95352"/>
                  <a:pt x="38390" y="78016"/>
                </a:cubicBezTo>
                <a:cubicBezTo>
                  <a:pt x="35247" y="75540"/>
                  <a:pt x="30008" y="81350"/>
                  <a:pt x="17625" y="76397"/>
                </a:cubicBezTo>
                <a:cubicBezTo>
                  <a:pt x="1909" y="70111"/>
                  <a:pt x="4" y="67539"/>
                  <a:pt x="4" y="52013"/>
                </a:cubicBezTo>
                <a:cubicBezTo>
                  <a:pt x="-110" y="38183"/>
                  <a:pt x="1985" y="24419"/>
                  <a:pt x="6196" y="11246"/>
                </a:cubicBezTo>
                <a:lnTo>
                  <a:pt x="5719" y="11246"/>
                </a:lnTo>
                <a:cubicBezTo>
                  <a:pt x="3338" y="8103"/>
                  <a:pt x="41438" y="-8756"/>
                  <a:pt x="54868" y="5912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3" name="Freeform: Shape 652">
            <a:extLst>
              <a:ext uri="{FF2B5EF4-FFF2-40B4-BE49-F238E27FC236}">
                <a16:creationId xmlns:a16="http://schemas.microsoft.com/office/drawing/2014/main" id="{0A69E5E7-D6B9-4282-85A5-0DF682C2A0E1}"/>
              </a:ext>
            </a:extLst>
          </p:cNvPr>
          <p:cNvSpPr/>
          <p:nvPr/>
        </p:nvSpPr>
        <p:spPr>
          <a:xfrm>
            <a:off x="8815923" y="3678925"/>
            <a:ext cx="328901" cy="277083"/>
          </a:xfrm>
          <a:custGeom>
            <a:avLst/>
            <a:gdLst>
              <a:gd name="connsiteX0" fmla="*/ 54777 w 144824"/>
              <a:gd name="connsiteY0" fmla="*/ 5924 h 118697"/>
              <a:gd name="connsiteX1" fmla="*/ 86304 w 144824"/>
              <a:gd name="connsiteY1" fmla="*/ 40214 h 118697"/>
              <a:gd name="connsiteX2" fmla="*/ 131643 w 144824"/>
              <a:gd name="connsiteY2" fmla="*/ 83934 h 118697"/>
              <a:gd name="connsiteX3" fmla="*/ 121261 w 144824"/>
              <a:gd name="connsiteY3" fmla="*/ 118605 h 118697"/>
              <a:gd name="connsiteX4" fmla="*/ 38394 w 144824"/>
              <a:gd name="connsiteY4" fmla="*/ 78029 h 118697"/>
              <a:gd name="connsiteX5" fmla="*/ 17629 w 144824"/>
              <a:gd name="connsiteY5" fmla="*/ 76409 h 118697"/>
              <a:gd name="connsiteX6" fmla="*/ 8 w 144824"/>
              <a:gd name="connsiteY6" fmla="*/ 52025 h 118697"/>
              <a:gd name="connsiteX7" fmla="*/ 6199 w 144824"/>
              <a:gd name="connsiteY7" fmla="*/ 11258 h 118697"/>
              <a:gd name="connsiteX8" fmla="*/ 5723 w 144824"/>
              <a:gd name="connsiteY8" fmla="*/ 10782 h 118697"/>
              <a:gd name="connsiteX9" fmla="*/ 54777 w 144824"/>
              <a:gd name="connsiteY9" fmla="*/ 5924 h 11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824" h="118697">
                <a:moveTo>
                  <a:pt x="54777" y="5924"/>
                </a:moveTo>
                <a:cubicBezTo>
                  <a:pt x="64302" y="16973"/>
                  <a:pt x="76017" y="29356"/>
                  <a:pt x="86304" y="40214"/>
                </a:cubicBezTo>
                <a:cubicBezTo>
                  <a:pt x="100211" y="54883"/>
                  <a:pt x="116594" y="70409"/>
                  <a:pt x="131643" y="83934"/>
                </a:cubicBezTo>
                <a:cubicBezTo>
                  <a:pt x="150027" y="100317"/>
                  <a:pt x="151455" y="120224"/>
                  <a:pt x="121261" y="118605"/>
                </a:cubicBezTo>
                <a:cubicBezTo>
                  <a:pt x="72398" y="115843"/>
                  <a:pt x="60968" y="95364"/>
                  <a:pt x="38394" y="78029"/>
                </a:cubicBezTo>
                <a:cubicBezTo>
                  <a:pt x="35250" y="75647"/>
                  <a:pt x="30011" y="81458"/>
                  <a:pt x="17629" y="76409"/>
                </a:cubicBezTo>
                <a:cubicBezTo>
                  <a:pt x="1913" y="70123"/>
                  <a:pt x="8" y="67551"/>
                  <a:pt x="8" y="52025"/>
                </a:cubicBezTo>
                <a:cubicBezTo>
                  <a:pt x="-145" y="38195"/>
                  <a:pt x="1941" y="24422"/>
                  <a:pt x="6199" y="11258"/>
                </a:cubicBezTo>
                <a:cubicBezTo>
                  <a:pt x="5999" y="11154"/>
                  <a:pt x="5828" y="10982"/>
                  <a:pt x="5723" y="10782"/>
                </a:cubicBezTo>
                <a:cubicBezTo>
                  <a:pt x="3341" y="8115"/>
                  <a:pt x="41441" y="-8744"/>
                  <a:pt x="54777" y="5924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AAA57665-E74B-4A18-BACB-036C9A14EF62}"/>
              </a:ext>
            </a:extLst>
          </p:cNvPr>
          <p:cNvSpPr/>
          <p:nvPr/>
        </p:nvSpPr>
        <p:spPr>
          <a:xfrm>
            <a:off x="8569349" y="2449916"/>
            <a:ext cx="453388" cy="1274240"/>
          </a:xfrm>
          <a:custGeom>
            <a:avLst/>
            <a:gdLst>
              <a:gd name="connsiteX0" fmla="*/ 199641 w 199640"/>
              <a:gd name="connsiteY0" fmla="*/ 305807 h 545860"/>
              <a:gd name="connsiteX1" fmla="*/ 102676 w 199640"/>
              <a:gd name="connsiteY1" fmla="*/ 13770 h 545860"/>
              <a:gd name="connsiteX2" fmla="*/ 66767 w 199640"/>
              <a:gd name="connsiteY2" fmla="*/ 340 h 545860"/>
              <a:gd name="connsiteX3" fmla="*/ 4283 w 199640"/>
              <a:gd name="connsiteY3" fmla="*/ 34059 h 545860"/>
              <a:gd name="connsiteX4" fmla="*/ 41621 w 199640"/>
              <a:gd name="connsiteY4" fmla="*/ 210081 h 545860"/>
              <a:gd name="connsiteX5" fmla="*/ 109344 w 199640"/>
              <a:gd name="connsiteY5" fmla="*/ 320190 h 545860"/>
              <a:gd name="connsiteX6" fmla="*/ 93342 w 199640"/>
              <a:gd name="connsiteY6" fmla="*/ 401057 h 545860"/>
              <a:gd name="connsiteX7" fmla="*/ 113535 w 199640"/>
              <a:gd name="connsiteY7" fmla="*/ 541170 h 545860"/>
              <a:gd name="connsiteX8" fmla="*/ 163350 w 199640"/>
              <a:gd name="connsiteY8" fmla="*/ 532407 h 545860"/>
              <a:gd name="connsiteX9" fmla="*/ 199641 w 199640"/>
              <a:gd name="connsiteY9" fmla="*/ 305807 h 54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640" h="545860">
                <a:moveTo>
                  <a:pt x="199641" y="305807"/>
                </a:moveTo>
                <a:cubicBezTo>
                  <a:pt x="199641" y="272565"/>
                  <a:pt x="184115" y="104734"/>
                  <a:pt x="102676" y="13770"/>
                </a:cubicBezTo>
                <a:cubicBezTo>
                  <a:pt x="94866" y="3483"/>
                  <a:pt x="67624" y="-422"/>
                  <a:pt x="66767" y="340"/>
                </a:cubicBezTo>
                <a:cubicBezTo>
                  <a:pt x="47717" y="-3374"/>
                  <a:pt x="13236" y="24343"/>
                  <a:pt x="4283" y="34059"/>
                </a:cubicBezTo>
                <a:cubicBezTo>
                  <a:pt x="-12481" y="52442"/>
                  <a:pt x="24190" y="174743"/>
                  <a:pt x="41621" y="210081"/>
                </a:cubicBezTo>
                <a:cubicBezTo>
                  <a:pt x="61071" y="248609"/>
                  <a:pt x="83731" y="285442"/>
                  <a:pt x="109344" y="320190"/>
                </a:cubicBezTo>
                <a:cubicBezTo>
                  <a:pt x="102228" y="346764"/>
                  <a:pt x="96875" y="373777"/>
                  <a:pt x="93342" y="401057"/>
                </a:cubicBezTo>
                <a:cubicBezTo>
                  <a:pt x="86293" y="461445"/>
                  <a:pt x="113535" y="541170"/>
                  <a:pt x="113535" y="541170"/>
                </a:cubicBezTo>
                <a:cubicBezTo>
                  <a:pt x="113535" y="541170"/>
                  <a:pt x="144015" y="556219"/>
                  <a:pt x="163350" y="532407"/>
                </a:cubicBezTo>
                <a:cubicBezTo>
                  <a:pt x="174685" y="466208"/>
                  <a:pt x="186020" y="407534"/>
                  <a:pt x="199641" y="305807"/>
                </a:cubicBezTo>
                <a:close/>
              </a:path>
            </a:pathLst>
          </a:custGeom>
          <a:solidFill>
            <a:srgbClr val="53B7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6EEED922-E6B8-416D-8CC3-BDC46098CF13}"/>
              </a:ext>
            </a:extLst>
          </p:cNvPr>
          <p:cNvSpPr/>
          <p:nvPr/>
        </p:nvSpPr>
        <p:spPr>
          <a:xfrm>
            <a:off x="8322678" y="2471624"/>
            <a:ext cx="406725" cy="1532087"/>
          </a:xfrm>
          <a:custGeom>
            <a:avLst/>
            <a:gdLst>
              <a:gd name="connsiteX0" fmla="*/ 155380 w 179093"/>
              <a:gd name="connsiteY0" fmla="*/ 133917 h 656317"/>
              <a:gd name="connsiteX1" fmla="*/ 178526 w 179093"/>
              <a:gd name="connsiteY1" fmla="*/ 51430 h 656317"/>
              <a:gd name="connsiteX2" fmla="*/ 160142 w 179093"/>
              <a:gd name="connsiteY2" fmla="*/ 17426 h 656317"/>
              <a:gd name="connsiteX3" fmla="*/ 48509 w 179093"/>
              <a:gd name="connsiteY3" fmla="*/ 376 h 656317"/>
              <a:gd name="connsiteX4" fmla="*/ 1361 w 179093"/>
              <a:gd name="connsiteY4" fmla="*/ 210974 h 656317"/>
              <a:gd name="connsiteX5" fmla="*/ 58511 w 179093"/>
              <a:gd name="connsiteY5" fmla="*/ 406808 h 656317"/>
              <a:gd name="connsiteX6" fmla="*/ 28316 w 179093"/>
              <a:gd name="connsiteY6" fmla="*/ 472149 h 656317"/>
              <a:gd name="connsiteX7" fmla="*/ 22792 w 179093"/>
              <a:gd name="connsiteY7" fmla="*/ 646647 h 656317"/>
              <a:gd name="connsiteX8" fmla="*/ 74322 w 179093"/>
              <a:gd name="connsiteY8" fmla="*/ 649219 h 656317"/>
              <a:gd name="connsiteX9" fmla="*/ 138521 w 179093"/>
              <a:gd name="connsiteY9" fmla="*/ 433668 h 656317"/>
              <a:gd name="connsiteX10" fmla="*/ 170334 w 179093"/>
              <a:gd name="connsiteY10" fmla="*/ 273934 h 656317"/>
              <a:gd name="connsiteX11" fmla="*/ 155380 w 179093"/>
              <a:gd name="connsiteY11" fmla="*/ 133917 h 65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3" h="656317">
                <a:moveTo>
                  <a:pt x="155380" y="133917"/>
                </a:moveTo>
                <a:cubicBezTo>
                  <a:pt x="173163" y="110294"/>
                  <a:pt x="181421" y="80853"/>
                  <a:pt x="178526" y="51430"/>
                </a:cubicBezTo>
                <a:cubicBezTo>
                  <a:pt x="177478" y="36476"/>
                  <a:pt x="176144" y="21426"/>
                  <a:pt x="160142" y="17426"/>
                </a:cubicBezTo>
                <a:cubicBezTo>
                  <a:pt x="132806" y="10758"/>
                  <a:pt x="48033" y="-2386"/>
                  <a:pt x="48509" y="376"/>
                </a:cubicBezTo>
                <a:cubicBezTo>
                  <a:pt x="-354" y="56478"/>
                  <a:pt x="-2735" y="137441"/>
                  <a:pt x="1361" y="210974"/>
                </a:cubicBezTo>
                <a:cubicBezTo>
                  <a:pt x="5266" y="280601"/>
                  <a:pt x="41842" y="341180"/>
                  <a:pt x="58511" y="406808"/>
                </a:cubicBezTo>
                <a:cubicBezTo>
                  <a:pt x="52891" y="416333"/>
                  <a:pt x="31460" y="439383"/>
                  <a:pt x="28316" y="472149"/>
                </a:cubicBezTo>
                <a:cubicBezTo>
                  <a:pt x="22506" y="533014"/>
                  <a:pt x="23554" y="613119"/>
                  <a:pt x="22792" y="646647"/>
                </a:cubicBezTo>
                <a:cubicBezTo>
                  <a:pt x="36127" y="664840"/>
                  <a:pt x="68416" y="652362"/>
                  <a:pt x="74322" y="649219"/>
                </a:cubicBezTo>
                <a:cubicBezTo>
                  <a:pt x="84609" y="606261"/>
                  <a:pt x="111184" y="519107"/>
                  <a:pt x="138521" y="433668"/>
                </a:cubicBezTo>
                <a:cubicBezTo>
                  <a:pt x="155713" y="381947"/>
                  <a:pt x="166400" y="328293"/>
                  <a:pt x="170334" y="273934"/>
                </a:cubicBezTo>
                <a:cubicBezTo>
                  <a:pt x="176144" y="216213"/>
                  <a:pt x="168429" y="183446"/>
                  <a:pt x="155380" y="133917"/>
                </a:cubicBezTo>
                <a:close/>
              </a:path>
            </a:pathLst>
          </a:custGeom>
          <a:solidFill>
            <a:srgbClr val="74CA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6" name="Freeform: Shape 655">
            <a:extLst>
              <a:ext uri="{FF2B5EF4-FFF2-40B4-BE49-F238E27FC236}">
                <a16:creationId xmlns:a16="http://schemas.microsoft.com/office/drawing/2014/main" id="{25B4F823-A2E9-4502-B3D6-C8FD70A91AD3}"/>
              </a:ext>
            </a:extLst>
          </p:cNvPr>
          <p:cNvSpPr/>
          <p:nvPr/>
        </p:nvSpPr>
        <p:spPr>
          <a:xfrm>
            <a:off x="8372371" y="1796374"/>
            <a:ext cx="617009" cy="805232"/>
          </a:xfrm>
          <a:custGeom>
            <a:avLst/>
            <a:gdLst>
              <a:gd name="connsiteX0" fmla="*/ 225225 w 271687"/>
              <a:gd name="connsiteY0" fmla="*/ 28941 h 344946"/>
              <a:gd name="connsiteX1" fmla="*/ 154264 w 271687"/>
              <a:gd name="connsiteY1" fmla="*/ 11224 h 344946"/>
              <a:gd name="connsiteX2" fmla="*/ 66920 w 271687"/>
              <a:gd name="connsiteY2" fmla="*/ 61802 h 344946"/>
              <a:gd name="connsiteX3" fmla="*/ 16342 w 271687"/>
              <a:gd name="connsiteY3" fmla="*/ 197628 h 344946"/>
              <a:gd name="connsiteX4" fmla="*/ 6817 w 271687"/>
              <a:gd name="connsiteY4" fmla="*/ 248778 h 344946"/>
              <a:gd name="connsiteX5" fmla="*/ 9198 w 271687"/>
              <a:gd name="connsiteY5" fmla="*/ 296403 h 344946"/>
              <a:gd name="connsiteX6" fmla="*/ 9198 w 271687"/>
              <a:gd name="connsiteY6" fmla="*/ 326597 h 344946"/>
              <a:gd name="connsiteX7" fmla="*/ 189221 w 271687"/>
              <a:gd name="connsiteY7" fmla="*/ 293736 h 344946"/>
              <a:gd name="connsiteX8" fmla="*/ 183029 w 271687"/>
              <a:gd name="connsiteY8" fmla="*/ 272304 h 344946"/>
              <a:gd name="connsiteX9" fmla="*/ 195412 w 271687"/>
              <a:gd name="connsiteY9" fmla="*/ 248778 h 344946"/>
              <a:gd name="connsiteX10" fmla="*/ 223225 w 271687"/>
              <a:gd name="connsiteY10" fmla="*/ 211821 h 344946"/>
              <a:gd name="connsiteX11" fmla="*/ 270088 w 271687"/>
              <a:gd name="connsiteY11" fmla="*/ 158481 h 344946"/>
              <a:gd name="connsiteX12" fmla="*/ 240751 w 271687"/>
              <a:gd name="connsiteY12" fmla="*/ 87710 h 344946"/>
              <a:gd name="connsiteX13" fmla="*/ 225225 w 271687"/>
              <a:gd name="connsiteY13" fmla="*/ 28941 h 3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1687" h="344946">
                <a:moveTo>
                  <a:pt x="225225" y="28941"/>
                </a:moveTo>
                <a:cubicBezTo>
                  <a:pt x="198936" y="-4397"/>
                  <a:pt x="186078" y="-6969"/>
                  <a:pt x="154264" y="11224"/>
                </a:cubicBezTo>
                <a:cubicBezTo>
                  <a:pt x="115402" y="33513"/>
                  <a:pt x="83970" y="47610"/>
                  <a:pt x="66920" y="61802"/>
                </a:cubicBezTo>
                <a:cubicBezTo>
                  <a:pt x="38345" y="85805"/>
                  <a:pt x="21200" y="135335"/>
                  <a:pt x="16342" y="197628"/>
                </a:cubicBezTo>
                <a:cubicBezTo>
                  <a:pt x="14399" y="214888"/>
                  <a:pt x="11218" y="231976"/>
                  <a:pt x="6817" y="248778"/>
                </a:cubicBezTo>
                <a:cubicBezTo>
                  <a:pt x="-5185" y="282877"/>
                  <a:pt x="626" y="288402"/>
                  <a:pt x="9198" y="296403"/>
                </a:cubicBezTo>
                <a:cubicBezTo>
                  <a:pt x="4436" y="300975"/>
                  <a:pt x="-327" y="320882"/>
                  <a:pt x="9198" y="326597"/>
                </a:cubicBezTo>
                <a:cubicBezTo>
                  <a:pt x="54252" y="353077"/>
                  <a:pt x="154454" y="357744"/>
                  <a:pt x="189221" y="293736"/>
                </a:cubicBezTo>
                <a:cubicBezTo>
                  <a:pt x="191412" y="289735"/>
                  <a:pt x="185792" y="275924"/>
                  <a:pt x="183029" y="272304"/>
                </a:cubicBezTo>
                <a:cubicBezTo>
                  <a:pt x="190773" y="266980"/>
                  <a:pt x="195403" y="258179"/>
                  <a:pt x="195412" y="248778"/>
                </a:cubicBezTo>
                <a:cubicBezTo>
                  <a:pt x="210252" y="241853"/>
                  <a:pt x="220672" y="227994"/>
                  <a:pt x="223225" y="211821"/>
                </a:cubicBezTo>
                <a:cubicBezTo>
                  <a:pt x="249990" y="205725"/>
                  <a:pt x="278851" y="190770"/>
                  <a:pt x="270088" y="158481"/>
                </a:cubicBezTo>
                <a:cubicBezTo>
                  <a:pt x="265897" y="142765"/>
                  <a:pt x="244466" y="106189"/>
                  <a:pt x="240751" y="87710"/>
                </a:cubicBezTo>
                <a:cubicBezTo>
                  <a:pt x="233988" y="54373"/>
                  <a:pt x="232750" y="38370"/>
                  <a:pt x="225225" y="28941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7" name="Freeform: Shape 656">
            <a:extLst>
              <a:ext uri="{FF2B5EF4-FFF2-40B4-BE49-F238E27FC236}">
                <a16:creationId xmlns:a16="http://schemas.microsoft.com/office/drawing/2014/main" id="{90B04D76-D17A-4E71-ACE2-313E847A2D16}"/>
              </a:ext>
            </a:extLst>
          </p:cNvPr>
          <p:cNvSpPr/>
          <p:nvPr/>
        </p:nvSpPr>
        <p:spPr>
          <a:xfrm>
            <a:off x="8655217" y="1697728"/>
            <a:ext cx="212458" cy="369970"/>
          </a:xfrm>
          <a:custGeom>
            <a:avLst/>
            <a:gdLst>
              <a:gd name="connsiteX0" fmla="*/ 82868 w 93551"/>
              <a:gd name="connsiteY0" fmla="*/ 81867 h 158488"/>
              <a:gd name="connsiteX1" fmla="*/ 62103 w 93551"/>
              <a:gd name="connsiteY1" fmla="*/ 35385 h 158488"/>
              <a:gd name="connsiteX2" fmla="*/ 19050 w 93551"/>
              <a:gd name="connsiteY2" fmla="*/ 47 h 158488"/>
              <a:gd name="connsiteX3" fmla="*/ 0 w 93551"/>
              <a:gd name="connsiteY3" fmla="*/ 85772 h 158488"/>
              <a:gd name="connsiteX4" fmla="*/ 78677 w 93551"/>
              <a:gd name="connsiteY4" fmla="*/ 157781 h 158488"/>
              <a:gd name="connsiteX5" fmla="*/ 82868 w 93551"/>
              <a:gd name="connsiteY5" fmla="*/ 81867 h 15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551" h="158488">
                <a:moveTo>
                  <a:pt x="82868" y="81867"/>
                </a:moveTo>
                <a:cubicBezTo>
                  <a:pt x="75533" y="80629"/>
                  <a:pt x="56388" y="70818"/>
                  <a:pt x="62103" y="35385"/>
                </a:cubicBezTo>
                <a:cubicBezTo>
                  <a:pt x="63722" y="25860"/>
                  <a:pt x="19050" y="-1286"/>
                  <a:pt x="19050" y="47"/>
                </a:cubicBezTo>
                <a:cubicBezTo>
                  <a:pt x="19050" y="32242"/>
                  <a:pt x="14478" y="69008"/>
                  <a:pt x="0" y="85772"/>
                </a:cubicBezTo>
                <a:cubicBezTo>
                  <a:pt x="21241" y="107966"/>
                  <a:pt x="42291" y="165497"/>
                  <a:pt x="78677" y="157781"/>
                </a:cubicBezTo>
                <a:cubicBezTo>
                  <a:pt x="98298" y="153590"/>
                  <a:pt x="97250" y="122825"/>
                  <a:pt x="82868" y="81867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C7B21A02-E5AB-4CAE-84D7-5DA924040ABE}"/>
              </a:ext>
            </a:extLst>
          </p:cNvPr>
          <p:cNvSpPr/>
          <p:nvPr/>
        </p:nvSpPr>
        <p:spPr>
          <a:xfrm>
            <a:off x="8805774" y="1833248"/>
            <a:ext cx="145147" cy="250186"/>
          </a:xfrm>
          <a:custGeom>
            <a:avLst/>
            <a:gdLst>
              <a:gd name="connsiteX0" fmla="*/ 32290 w 63912"/>
              <a:gd name="connsiteY0" fmla="*/ 0 h 107175"/>
              <a:gd name="connsiteX1" fmla="*/ 50482 w 63912"/>
              <a:gd name="connsiteY1" fmla="*/ 54578 h 107175"/>
              <a:gd name="connsiteX2" fmla="*/ 63913 w 63912"/>
              <a:gd name="connsiteY2" fmla="*/ 93535 h 107175"/>
              <a:gd name="connsiteX3" fmla="*/ 42672 w 63912"/>
              <a:gd name="connsiteY3" fmla="*/ 90392 h 107175"/>
              <a:gd name="connsiteX4" fmla="*/ 18764 w 63912"/>
              <a:gd name="connsiteY4" fmla="*/ 106489 h 107175"/>
              <a:gd name="connsiteX5" fmla="*/ 4381 w 63912"/>
              <a:gd name="connsiteY5" fmla="*/ 106489 h 107175"/>
              <a:gd name="connsiteX6" fmla="*/ 0 w 63912"/>
              <a:gd name="connsiteY6" fmla="*/ 89345 h 107175"/>
              <a:gd name="connsiteX7" fmla="*/ 13525 w 63912"/>
              <a:gd name="connsiteY7" fmla="*/ 63913 h 107175"/>
              <a:gd name="connsiteX8" fmla="*/ 11525 w 63912"/>
              <a:gd name="connsiteY8" fmla="*/ 12478 h 10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12" h="107175">
                <a:moveTo>
                  <a:pt x="32290" y="0"/>
                </a:moveTo>
                <a:cubicBezTo>
                  <a:pt x="32290" y="0"/>
                  <a:pt x="45815" y="41053"/>
                  <a:pt x="50482" y="54578"/>
                </a:cubicBezTo>
                <a:lnTo>
                  <a:pt x="63913" y="93535"/>
                </a:lnTo>
                <a:cubicBezTo>
                  <a:pt x="63913" y="93535"/>
                  <a:pt x="49911" y="86773"/>
                  <a:pt x="42672" y="90392"/>
                </a:cubicBezTo>
                <a:cubicBezTo>
                  <a:pt x="35433" y="94012"/>
                  <a:pt x="24955" y="104966"/>
                  <a:pt x="18764" y="106489"/>
                </a:cubicBezTo>
                <a:cubicBezTo>
                  <a:pt x="14011" y="107404"/>
                  <a:pt x="9134" y="107404"/>
                  <a:pt x="4381" y="106489"/>
                </a:cubicBezTo>
                <a:lnTo>
                  <a:pt x="0" y="89345"/>
                </a:lnTo>
                <a:cubicBezTo>
                  <a:pt x="0" y="89345"/>
                  <a:pt x="13049" y="85725"/>
                  <a:pt x="13525" y="63913"/>
                </a:cubicBezTo>
                <a:cubicBezTo>
                  <a:pt x="14002" y="42100"/>
                  <a:pt x="11525" y="12478"/>
                  <a:pt x="11525" y="12478"/>
                </a:cubicBezTo>
                <a:close/>
              </a:path>
            </a:pathLst>
          </a:custGeom>
          <a:solidFill>
            <a:srgbClr val="FF9E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9" name="Freeform: Shape 658">
            <a:extLst>
              <a:ext uri="{FF2B5EF4-FFF2-40B4-BE49-F238E27FC236}">
                <a16:creationId xmlns:a16="http://schemas.microsoft.com/office/drawing/2014/main" id="{E2E0987C-9BEA-4E12-9CEC-0DFF4237DAD1}"/>
              </a:ext>
            </a:extLst>
          </p:cNvPr>
          <p:cNvSpPr/>
          <p:nvPr/>
        </p:nvSpPr>
        <p:spPr>
          <a:xfrm>
            <a:off x="8662555" y="1575431"/>
            <a:ext cx="305616" cy="313480"/>
          </a:xfrm>
          <a:custGeom>
            <a:avLst/>
            <a:gdLst>
              <a:gd name="connsiteX0" fmla="*/ 117736 w 134571"/>
              <a:gd name="connsiteY0" fmla="*/ 5193 h 134289"/>
              <a:gd name="connsiteX1" fmla="*/ 44775 w 134571"/>
              <a:gd name="connsiteY1" fmla="*/ 8051 h 134289"/>
              <a:gd name="connsiteX2" fmla="*/ 1722 w 134571"/>
              <a:gd name="connsiteY2" fmla="*/ 27863 h 134289"/>
              <a:gd name="connsiteX3" fmla="*/ 7 w 134571"/>
              <a:gd name="connsiteY3" fmla="*/ 31292 h 134289"/>
              <a:gd name="connsiteX4" fmla="*/ 65158 w 134571"/>
              <a:gd name="connsiteY4" fmla="*/ 131209 h 134289"/>
              <a:gd name="connsiteX5" fmla="*/ 129071 w 134571"/>
              <a:gd name="connsiteY5" fmla="*/ 78250 h 134289"/>
              <a:gd name="connsiteX6" fmla="*/ 117736 w 134571"/>
              <a:gd name="connsiteY6" fmla="*/ 5193 h 13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571" h="134289">
                <a:moveTo>
                  <a:pt x="117736" y="5193"/>
                </a:moveTo>
                <a:cubicBezTo>
                  <a:pt x="87447" y="-1569"/>
                  <a:pt x="71635" y="-2808"/>
                  <a:pt x="44775" y="8051"/>
                </a:cubicBezTo>
                <a:cubicBezTo>
                  <a:pt x="29459" y="12318"/>
                  <a:pt x="14923" y="19004"/>
                  <a:pt x="1722" y="27863"/>
                </a:cubicBezTo>
                <a:cubicBezTo>
                  <a:pt x="579" y="28615"/>
                  <a:pt x="-78" y="29920"/>
                  <a:pt x="7" y="31292"/>
                </a:cubicBezTo>
                <a:cubicBezTo>
                  <a:pt x="6961" y="71202"/>
                  <a:pt x="20391" y="113492"/>
                  <a:pt x="65158" y="131209"/>
                </a:cubicBezTo>
                <a:cubicBezTo>
                  <a:pt x="101925" y="145782"/>
                  <a:pt x="122308" y="105396"/>
                  <a:pt x="129071" y="78250"/>
                </a:cubicBezTo>
                <a:cubicBezTo>
                  <a:pt x="136786" y="46722"/>
                  <a:pt x="139072" y="9956"/>
                  <a:pt x="117736" y="5193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F809B808-7DF4-4A63-893A-CC6C3A7A35E0}"/>
              </a:ext>
            </a:extLst>
          </p:cNvPr>
          <p:cNvSpPr/>
          <p:nvPr/>
        </p:nvSpPr>
        <p:spPr>
          <a:xfrm>
            <a:off x="8591812" y="1342575"/>
            <a:ext cx="413186" cy="467325"/>
          </a:xfrm>
          <a:custGeom>
            <a:avLst/>
            <a:gdLst>
              <a:gd name="connsiteX0" fmla="*/ 3726 w 181938"/>
              <a:gd name="connsiteY0" fmla="*/ 73892 h 200193"/>
              <a:gd name="connsiteX1" fmla="*/ 56971 w 181938"/>
              <a:gd name="connsiteY1" fmla="*/ 31410 h 200193"/>
              <a:gd name="connsiteX2" fmla="*/ 89927 w 181938"/>
              <a:gd name="connsiteY2" fmla="*/ 14361 h 200193"/>
              <a:gd name="connsiteX3" fmla="*/ 132980 w 181938"/>
              <a:gd name="connsiteY3" fmla="*/ 8360 h 200193"/>
              <a:gd name="connsiteX4" fmla="*/ 169175 w 181938"/>
              <a:gd name="connsiteY4" fmla="*/ 120374 h 200193"/>
              <a:gd name="connsiteX5" fmla="*/ 102500 w 181938"/>
              <a:gd name="connsiteY5" fmla="*/ 140377 h 200193"/>
              <a:gd name="connsiteX6" fmla="*/ 57733 w 181938"/>
              <a:gd name="connsiteY6" fmla="*/ 140377 h 200193"/>
              <a:gd name="connsiteX7" fmla="*/ 42397 w 181938"/>
              <a:gd name="connsiteY7" fmla="*/ 200193 h 200193"/>
              <a:gd name="connsiteX8" fmla="*/ 3726 w 181938"/>
              <a:gd name="connsiteY8" fmla="*/ 73892 h 200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938" h="200193">
                <a:moveTo>
                  <a:pt x="3726" y="73892"/>
                </a:moveTo>
                <a:cubicBezTo>
                  <a:pt x="14584" y="33792"/>
                  <a:pt x="39540" y="13503"/>
                  <a:pt x="56971" y="31410"/>
                </a:cubicBezTo>
                <a:cubicBezTo>
                  <a:pt x="60400" y="12360"/>
                  <a:pt x="79164" y="-22"/>
                  <a:pt x="89927" y="14361"/>
                </a:cubicBezTo>
                <a:cubicBezTo>
                  <a:pt x="98595" y="-6404"/>
                  <a:pt x="120883" y="-1165"/>
                  <a:pt x="132980" y="8360"/>
                </a:cubicBezTo>
                <a:cubicBezTo>
                  <a:pt x="155935" y="26457"/>
                  <a:pt x="205180" y="94085"/>
                  <a:pt x="169175" y="120374"/>
                </a:cubicBezTo>
                <a:cubicBezTo>
                  <a:pt x="166984" y="154473"/>
                  <a:pt x="126313" y="157045"/>
                  <a:pt x="102500" y="140377"/>
                </a:cubicBezTo>
                <a:cubicBezTo>
                  <a:pt x="89641" y="152188"/>
                  <a:pt x="65162" y="151806"/>
                  <a:pt x="57733" y="140377"/>
                </a:cubicBezTo>
                <a:cubicBezTo>
                  <a:pt x="53351" y="161808"/>
                  <a:pt x="46779" y="182096"/>
                  <a:pt x="42397" y="200193"/>
                </a:cubicBezTo>
                <a:cubicBezTo>
                  <a:pt x="27538" y="190288"/>
                  <a:pt x="-12276" y="132756"/>
                  <a:pt x="3726" y="73892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1" name="Freeform: Shape 660">
            <a:extLst>
              <a:ext uri="{FF2B5EF4-FFF2-40B4-BE49-F238E27FC236}">
                <a16:creationId xmlns:a16="http://schemas.microsoft.com/office/drawing/2014/main" id="{FC839C0F-DF77-4CF3-AFD6-02364A858BE5}"/>
              </a:ext>
            </a:extLst>
          </p:cNvPr>
          <p:cNvSpPr/>
          <p:nvPr/>
        </p:nvSpPr>
        <p:spPr>
          <a:xfrm>
            <a:off x="8680737" y="1684341"/>
            <a:ext cx="65765" cy="95765"/>
          </a:xfrm>
          <a:custGeom>
            <a:avLst/>
            <a:gdLst>
              <a:gd name="connsiteX0" fmla="*/ 28958 w 28958"/>
              <a:gd name="connsiteY0" fmla="*/ 15497 h 41024"/>
              <a:gd name="connsiteX1" fmla="*/ 5717 w 28958"/>
              <a:gd name="connsiteY1" fmla="*/ 3591 h 41024"/>
              <a:gd name="connsiteX2" fmla="*/ 12385 w 28958"/>
              <a:gd name="connsiteY2" fmla="*/ 41024 h 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8" h="41024">
                <a:moveTo>
                  <a:pt x="28958" y="15497"/>
                </a:moveTo>
                <a:cubicBezTo>
                  <a:pt x="28958" y="15497"/>
                  <a:pt x="21719" y="-8982"/>
                  <a:pt x="5717" y="3591"/>
                </a:cubicBezTo>
                <a:cubicBezTo>
                  <a:pt x="-10285" y="16164"/>
                  <a:pt x="12385" y="41024"/>
                  <a:pt x="12385" y="41024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2" name="Freeform: Shape 661">
            <a:extLst>
              <a:ext uri="{FF2B5EF4-FFF2-40B4-BE49-F238E27FC236}">
                <a16:creationId xmlns:a16="http://schemas.microsoft.com/office/drawing/2014/main" id="{A92E6E34-3D64-4E1E-99C7-B31328A5B34B}"/>
              </a:ext>
            </a:extLst>
          </p:cNvPr>
          <p:cNvSpPr/>
          <p:nvPr/>
        </p:nvSpPr>
        <p:spPr>
          <a:xfrm>
            <a:off x="8550089" y="2343123"/>
            <a:ext cx="208527" cy="33767"/>
          </a:xfrm>
          <a:custGeom>
            <a:avLst/>
            <a:gdLst>
              <a:gd name="connsiteX0" fmla="*/ 91821 w 91820"/>
              <a:gd name="connsiteY0" fmla="*/ 9798 h 14465"/>
              <a:gd name="connsiteX1" fmla="*/ 36290 w 91820"/>
              <a:gd name="connsiteY1" fmla="*/ 273 h 14465"/>
              <a:gd name="connsiteX2" fmla="*/ 0 w 91820"/>
              <a:gd name="connsiteY2" fmla="*/ 9798 h 14465"/>
              <a:gd name="connsiteX3" fmla="*/ 45911 w 91820"/>
              <a:gd name="connsiteY3" fmla="*/ 14465 h 14465"/>
              <a:gd name="connsiteX4" fmla="*/ 91821 w 91820"/>
              <a:gd name="connsiteY4" fmla="*/ 9798 h 1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20" h="14465">
                <a:moveTo>
                  <a:pt x="91821" y="9798"/>
                </a:moveTo>
                <a:cubicBezTo>
                  <a:pt x="91821" y="9798"/>
                  <a:pt x="55721" y="-1918"/>
                  <a:pt x="36290" y="273"/>
                </a:cubicBezTo>
                <a:cubicBezTo>
                  <a:pt x="23851" y="1978"/>
                  <a:pt x="11668" y="5169"/>
                  <a:pt x="0" y="9798"/>
                </a:cubicBezTo>
                <a:cubicBezTo>
                  <a:pt x="0" y="9798"/>
                  <a:pt x="27527" y="13703"/>
                  <a:pt x="45911" y="14465"/>
                </a:cubicBezTo>
                <a:cubicBezTo>
                  <a:pt x="61331" y="14389"/>
                  <a:pt x="76705" y="12827"/>
                  <a:pt x="91821" y="9798"/>
                </a:cubicBez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3" name="Freeform: Shape 662">
            <a:extLst>
              <a:ext uri="{FF2B5EF4-FFF2-40B4-BE49-F238E27FC236}">
                <a16:creationId xmlns:a16="http://schemas.microsoft.com/office/drawing/2014/main" id="{904C713F-CBA9-418C-B7BA-45D6DD6922F2}"/>
              </a:ext>
            </a:extLst>
          </p:cNvPr>
          <p:cNvSpPr/>
          <p:nvPr/>
        </p:nvSpPr>
        <p:spPr>
          <a:xfrm>
            <a:off x="8506607" y="2456714"/>
            <a:ext cx="216098" cy="31572"/>
          </a:xfrm>
          <a:custGeom>
            <a:avLst/>
            <a:gdLst>
              <a:gd name="connsiteX0" fmla="*/ 95155 w 95154"/>
              <a:gd name="connsiteY0" fmla="*/ 5334 h 13525"/>
              <a:gd name="connsiteX1" fmla="*/ 30385 w 95154"/>
              <a:gd name="connsiteY1" fmla="*/ 2572 h 13525"/>
              <a:gd name="connsiteX2" fmla="*/ 0 w 95154"/>
              <a:gd name="connsiteY2" fmla="*/ 0 h 13525"/>
              <a:gd name="connsiteX3" fmla="*/ 43339 w 95154"/>
              <a:gd name="connsiteY3" fmla="*/ 13525 h 13525"/>
              <a:gd name="connsiteX4" fmla="*/ 95155 w 95154"/>
              <a:gd name="connsiteY4" fmla="*/ 5334 h 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54" h="13525">
                <a:moveTo>
                  <a:pt x="95155" y="5334"/>
                </a:moveTo>
                <a:cubicBezTo>
                  <a:pt x="92869" y="5334"/>
                  <a:pt x="52292" y="4096"/>
                  <a:pt x="30385" y="2572"/>
                </a:cubicBezTo>
                <a:cubicBezTo>
                  <a:pt x="8477" y="1048"/>
                  <a:pt x="0" y="0"/>
                  <a:pt x="0" y="0"/>
                </a:cubicBezTo>
                <a:cubicBezTo>
                  <a:pt x="12783" y="8706"/>
                  <a:pt x="27870" y="13411"/>
                  <a:pt x="43339" y="13525"/>
                </a:cubicBezTo>
                <a:cubicBezTo>
                  <a:pt x="60893" y="13049"/>
                  <a:pt x="78305" y="10297"/>
                  <a:pt x="95155" y="5334"/>
                </a:cubicBez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4" name="Freeform: Shape 663">
            <a:extLst>
              <a:ext uri="{FF2B5EF4-FFF2-40B4-BE49-F238E27FC236}">
                <a16:creationId xmlns:a16="http://schemas.microsoft.com/office/drawing/2014/main" id="{4D5CF1D3-4A8E-49A9-986C-B56BE2C0E1C8}"/>
              </a:ext>
            </a:extLst>
          </p:cNvPr>
          <p:cNvSpPr/>
          <p:nvPr/>
        </p:nvSpPr>
        <p:spPr>
          <a:xfrm>
            <a:off x="8363891" y="2207905"/>
            <a:ext cx="257581" cy="580997"/>
          </a:xfrm>
          <a:custGeom>
            <a:avLst/>
            <a:gdLst>
              <a:gd name="connsiteX0" fmla="*/ 76368 w 113420"/>
              <a:gd name="connsiteY0" fmla="*/ 22098 h 248888"/>
              <a:gd name="connsiteX1" fmla="*/ 63319 w 113420"/>
              <a:gd name="connsiteY1" fmla="*/ 114300 h 248888"/>
              <a:gd name="connsiteX2" fmla="*/ 113421 w 113420"/>
              <a:gd name="connsiteY2" fmla="*/ 218314 h 248888"/>
              <a:gd name="connsiteX3" fmla="*/ 75321 w 113420"/>
              <a:gd name="connsiteY3" fmla="*/ 248889 h 248888"/>
              <a:gd name="connsiteX4" fmla="*/ 23028 w 113420"/>
              <a:gd name="connsiteY4" fmla="*/ 166498 h 248888"/>
              <a:gd name="connsiteX5" fmla="*/ 263 w 113420"/>
              <a:gd name="connsiteY5" fmla="*/ 114300 h 248888"/>
              <a:gd name="connsiteX6" fmla="*/ 9788 w 113420"/>
              <a:gd name="connsiteY6" fmla="*/ 0 h 248888"/>
              <a:gd name="connsiteX7" fmla="*/ 76368 w 113420"/>
              <a:gd name="connsiteY7" fmla="*/ 22098 h 24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420" h="248888">
                <a:moveTo>
                  <a:pt x="76368" y="22098"/>
                </a:moveTo>
                <a:cubicBezTo>
                  <a:pt x="76368" y="22098"/>
                  <a:pt x="69225" y="66771"/>
                  <a:pt x="63319" y="114300"/>
                </a:cubicBezTo>
                <a:cubicBezTo>
                  <a:pt x="88370" y="166593"/>
                  <a:pt x="113421" y="218314"/>
                  <a:pt x="113421" y="218314"/>
                </a:cubicBezTo>
                <a:lnTo>
                  <a:pt x="75321" y="248889"/>
                </a:lnTo>
                <a:cubicBezTo>
                  <a:pt x="55061" y="223324"/>
                  <a:pt x="37535" y="195711"/>
                  <a:pt x="23028" y="166498"/>
                </a:cubicBezTo>
                <a:cubicBezTo>
                  <a:pt x="9884" y="139542"/>
                  <a:pt x="-1927" y="138494"/>
                  <a:pt x="263" y="114300"/>
                </a:cubicBezTo>
                <a:cubicBezTo>
                  <a:pt x="4931" y="62294"/>
                  <a:pt x="9788" y="0"/>
                  <a:pt x="9788" y="0"/>
                </a:cubicBezTo>
                <a:cubicBezTo>
                  <a:pt x="9788" y="0"/>
                  <a:pt x="54270" y="-381"/>
                  <a:pt x="76368" y="22098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5" name="Freeform: Shape 664">
            <a:extLst>
              <a:ext uri="{FF2B5EF4-FFF2-40B4-BE49-F238E27FC236}">
                <a16:creationId xmlns:a16="http://schemas.microsoft.com/office/drawing/2014/main" id="{85379206-FEE2-4D99-BDB2-E8AC7D7B78FA}"/>
              </a:ext>
            </a:extLst>
          </p:cNvPr>
          <p:cNvSpPr/>
          <p:nvPr/>
        </p:nvSpPr>
        <p:spPr>
          <a:xfrm>
            <a:off x="8366936" y="1923726"/>
            <a:ext cx="258769" cy="394686"/>
          </a:xfrm>
          <a:custGeom>
            <a:avLst/>
            <a:gdLst>
              <a:gd name="connsiteX0" fmla="*/ 89124 w 113943"/>
              <a:gd name="connsiteY0" fmla="*/ 5437 h 169076"/>
              <a:gd name="connsiteX1" fmla="*/ 106555 w 113943"/>
              <a:gd name="connsiteY1" fmla="*/ 103640 h 169076"/>
              <a:gd name="connsiteX2" fmla="*/ 72169 w 113943"/>
              <a:gd name="connsiteY2" fmla="*/ 169076 h 169076"/>
              <a:gd name="connsiteX3" fmla="*/ 6257 w 113943"/>
              <a:gd name="connsiteY3" fmla="*/ 158218 h 169076"/>
              <a:gd name="connsiteX4" fmla="*/ 15782 w 113943"/>
              <a:gd name="connsiteY4" fmla="*/ 34393 h 169076"/>
              <a:gd name="connsiteX5" fmla="*/ 89124 w 113943"/>
              <a:gd name="connsiteY5" fmla="*/ 5437 h 16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43" h="169076">
                <a:moveTo>
                  <a:pt x="89124" y="5437"/>
                </a:moveTo>
                <a:cubicBezTo>
                  <a:pt x="114080" y="24487"/>
                  <a:pt x="120842" y="64587"/>
                  <a:pt x="106555" y="103640"/>
                </a:cubicBezTo>
                <a:cubicBezTo>
                  <a:pt x="98106" y="126909"/>
                  <a:pt x="86533" y="148922"/>
                  <a:pt x="72169" y="169076"/>
                </a:cubicBezTo>
                <a:cubicBezTo>
                  <a:pt x="50538" y="163657"/>
                  <a:pt x="28488" y="160018"/>
                  <a:pt x="6257" y="158218"/>
                </a:cubicBezTo>
                <a:cubicBezTo>
                  <a:pt x="-3268" y="112403"/>
                  <a:pt x="-3268" y="65159"/>
                  <a:pt x="15782" y="34393"/>
                </a:cubicBezTo>
                <a:cubicBezTo>
                  <a:pt x="34832" y="3627"/>
                  <a:pt x="71693" y="-7803"/>
                  <a:pt x="89124" y="5437"/>
                </a:cubicBez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0FE51569-42FE-46B2-948D-0DFBFF4ECB48}"/>
              </a:ext>
            </a:extLst>
          </p:cNvPr>
          <p:cNvSpPr/>
          <p:nvPr/>
        </p:nvSpPr>
        <p:spPr>
          <a:xfrm>
            <a:off x="8621393" y="1809012"/>
            <a:ext cx="220779" cy="318179"/>
          </a:xfrm>
          <a:custGeom>
            <a:avLst/>
            <a:gdLst>
              <a:gd name="connsiteX0" fmla="*/ 29658 w 97215"/>
              <a:gd name="connsiteY0" fmla="*/ 0 h 136302"/>
              <a:gd name="connsiteX1" fmla="*/ 40611 w 97215"/>
              <a:gd name="connsiteY1" fmla="*/ 34195 h 136302"/>
              <a:gd name="connsiteX2" fmla="*/ 84903 w 97215"/>
              <a:gd name="connsiteY2" fmla="*/ 91345 h 136302"/>
              <a:gd name="connsiteX3" fmla="*/ 95952 w 97215"/>
              <a:gd name="connsiteY3" fmla="*/ 130302 h 136302"/>
              <a:gd name="connsiteX4" fmla="*/ 81188 w 97215"/>
              <a:gd name="connsiteY4" fmla="*/ 117253 h 136302"/>
              <a:gd name="connsiteX5" fmla="*/ 58423 w 97215"/>
              <a:gd name="connsiteY5" fmla="*/ 136303 h 136302"/>
              <a:gd name="connsiteX6" fmla="*/ 31372 w 97215"/>
              <a:gd name="connsiteY6" fmla="*/ 97536 h 136302"/>
              <a:gd name="connsiteX7" fmla="*/ 1178 w 97215"/>
              <a:gd name="connsiteY7" fmla="*/ 30861 h 136302"/>
              <a:gd name="connsiteX8" fmla="*/ 29658 w 97215"/>
              <a:gd name="connsiteY8" fmla="*/ 0 h 13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215" h="136302">
                <a:moveTo>
                  <a:pt x="29658" y="0"/>
                </a:moveTo>
                <a:cubicBezTo>
                  <a:pt x="30610" y="12097"/>
                  <a:pt x="34353" y="23803"/>
                  <a:pt x="40611" y="34195"/>
                </a:cubicBezTo>
                <a:cubicBezTo>
                  <a:pt x="52498" y="55312"/>
                  <a:pt x="67424" y="74562"/>
                  <a:pt x="84903" y="91345"/>
                </a:cubicBezTo>
                <a:cubicBezTo>
                  <a:pt x="95332" y="101394"/>
                  <a:pt x="99552" y="116272"/>
                  <a:pt x="95952" y="130302"/>
                </a:cubicBezTo>
                <a:cubicBezTo>
                  <a:pt x="95952" y="130302"/>
                  <a:pt x="89570" y="114871"/>
                  <a:pt x="81188" y="117253"/>
                </a:cubicBezTo>
                <a:cubicBezTo>
                  <a:pt x="72806" y="119634"/>
                  <a:pt x="68234" y="127254"/>
                  <a:pt x="58423" y="136303"/>
                </a:cubicBezTo>
                <a:cubicBezTo>
                  <a:pt x="51289" y="122168"/>
                  <a:pt x="42173" y="109118"/>
                  <a:pt x="31372" y="97536"/>
                </a:cubicBezTo>
                <a:cubicBezTo>
                  <a:pt x="18418" y="84010"/>
                  <a:pt x="-5585" y="54292"/>
                  <a:pt x="1178" y="30861"/>
                </a:cubicBezTo>
                <a:cubicBezTo>
                  <a:pt x="4740" y="16364"/>
                  <a:pt x="15494" y="4705"/>
                  <a:pt x="29658" y="0"/>
                </a:cubicBezTo>
                <a:close/>
              </a:path>
            </a:pathLst>
          </a:custGeom>
          <a:solidFill>
            <a:srgbClr val="FF9E5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3BAF0CAC-2297-4AB0-9844-2081B685C16F}"/>
              </a:ext>
            </a:extLst>
          </p:cNvPr>
          <p:cNvSpPr/>
          <p:nvPr/>
        </p:nvSpPr>
        <p:spPr>
          <a:xfrm>
            <a:off x="8375523" y="2261598"/>
            <a:ext cx="170457" cy="81939"/>
          </a:xfrm>
          <a:custGeom>
            <a:avLst/>
            <a:gdLst>
              <a:gd name="connsiteX0" fmla="*/ 75057 w 75057"/>
              <a:gd name="connsiteY0" fmla="*/ 14623 h 35101"/>
              <a:gd name="connsiteX1" fmla="*/ 36957 w 75057"/>
              <a:gd name="connsiteY1" fmla="*/ 1479 h 35101"/>
              <a:gd name="connsiteX2" fmla="*/ 0 w 75057"/>
              <a:gd name="connsiteY2" fmla="*/ 1479 h 35101"/>
              <a:gd name="connsiteX3" fmla="*/ 1238 w 75057"/>
              <a:gd name="connsiteY3" fmla="*/ 24339 h 35101"/>
              <a:gd name="connsiteX4" fmla="*/ 37338 w 75057"/>
              <a:gd name="connsiteY4" fmla="*/ 24339 h 35101"/>
              <a:gd name="connsiteX5" fmla="*/ 65913 w 75057"/>
              <a:gd name="connsiteY5" fmla="*/ 35102 h 3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57" h="35101">
                <a:moveTo>
                  <a:pt x="75057" y="14623"/>
                </a:moveTo>
                <a:cubicBezTo>
                  <a:pt x="63332" y="7803"/>
                  <a:pt x="50387" y="3336"/>
                  <a:pt x="36957" y="1479"/>
                </a:cubicBezTo>
                <a:cubicBezTo>
                  <a:pt x="24717" y="-493"/>
                  <a:pt x="12240" y="-493"/>
                  <a:pt x="0" y="1479"/>
                </a:cubicBezTo>
                <a:lnTo>
                  <a:pt x="1238" y="24339"/>
                </a:lnTo>
                <a:cubicBezTo>
                  <a:pt x="13230" y="22900"/>
                  <a:pt x="25346" y="22900"/>
                  <a:pt x="37338" y="24339"/>
                </a:cubicBezTo>
                <a:cubicBezTo>
                  <a:pt x="47263" y="26749"/>
                  <a:pt x="56864" y="30368"/>
                  <a:pt x="65913" y="35102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8" name="Freeform: Shape 667">
            <a:extLst>
              <a:ext uri="{FF2B5EF4-FFF2-40B4-BE49-F238E27FC236}">
                <a16:creationId xmlns:a16="http://schemas.microsoft.com/office/drawing/2014/main" id="{FFFED5D7-9D18-46F5-8156-886F6178F5C0}"/>
              </a:ext>
            </a:extLst>
          </p:cNvPr>
          <p:cNvSpPr/>
          <p:nvPr/>
        </p:nvSpPr>
        <p:spPr>
          <a:xfrm>
            <a:off x="7771352" y="3780804"/>
            <a:ext cx="104263" cy="1410803"/>
          </a:xfrm>
          <a:custGeom>
            <a:avLst/>
            <a:gdLst>
              <a:gd name="connsiteX0" fmla="*/ 0 w 45910"/>
              <a:gd name="connsiteY0" fmla="*/ 0 h 604361"/>
              <a:gd name="connsiteX1" fmla="*/ 0 w 45910"/>
              <a:gd name="connsiteY1" fmla="*/ 592169 h 604361"/>
              <a:gd name="connsiteX2" fmla="*/ 22955 w 45910"/>
              <a:gd name="connsiteY2" fmla="*/ 604361 h 604361"/>
              <a:gd name="connsiteX3" fmla="*/ 45911 w 45910"/>
              <a:gd name="connsiteY3" fmla="*/ 592169 h 604361"/>
              <a:gd name="connsiteX4" fmla="*/ 45911 w 45910"/>
              <a:gd name="connsiteY4" fmla="*/ 0 h 60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10" h="604361">
                <a:moveTo>
                  <a:pt x="0" y="0"/>
                </a:moveTo>
                <a:lnTo>
                  <a:pt x="0" y="592169"/>
                </a:lnTo>
                <a:cubicBezTo>
                  <a:pt x="0" y="598932"/>
                  <a:pt x="10192" y="604361"/>
                  <a:pt x="22955" y="604361"/>
                </a:cubicBezTo>
                <a:cubicBezTo>
                  <a:pt x="35719" y="604361"/>
                  <a:pt x="45911" y="598932"/>
                  <a:pt x="45911" y="592169"/>
                </a:cubicBezTo>
                <a:lnTo>
                  <a:pt x="45911" y="0"/>
                </a:ln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9" name="Freeform: Shape 668">
            <a:extLst>
              <a:ext uri="{FF2B5EF4-FFF2-40B4-BE49-F238E27FC236}">
                <a16:creationId xmlns:a16="http://schemas.microsoft.com/office/drawing/2014/main" id="{E7EA9EC9-DC57-4466-B443-FFAC24AE8C04}"/>
              </a:ext>
            </a:extLst>
          </p:cNvPr>
          <p:cNvSpPr/>
          <p:nvPr/>
        </p:nvSpPr>
        <p:spPr>
          <a:xfrm>
            <a:off x="10879377" y="3780804"/>
            <a:ext cx="104263" cy="1410803"/>
          </a:xfrm>
          <a:custGeom>
            <a:avLst/>
            <a:gdLst>
              <a:gd name="connsiteX0" fmla="*/ 0 w 45910"/>
              <a:gd name="connsiteY0" fmla="*/ 0 h 604361"/>
              <a:gd name="connsiteX1" fmla="*/ 0 w 45910"/>
              <a:gd name="connsiteY1" fmla="*/ 592169 h 604361"/>
              <a:gd name="connsiteX2" fmla="*/ 22955 w 45910"/>
              <a:gd name="connsiteY2" fmla="*/ 604361 h 604361"/>
              <a:gd name="connsiteX3" fmla="*/ 45911 w 45910"/>
              <a:gd name="connsiteY3" fmla="*/ 592169 h 604361"/>
              <a:gd name="connsiteX4" fmla="*/ 45911 w 45910"/>
              <a:gd name="connsiteY4" fmla="*/ 0 h 60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10" h="604361">
                <a:moveTo>
                  <a:pt x="0" y="0"/>
                </a:moveTo>
                <a:lnTo>
                  <a:pt x="0" y="592169"/>
                </a:lnTo>
                <a:cubicBezTo>
                  <a:pt x="0" y="598932"/>
                  <a:pt x="10287" y="604361"/>
                  <a:pt x="22955" y="604361"/>
                </a:cubicBezTo>
                <a:cubicBezTo>
                  <a:pt x="35623" y="604361"/>
                  <a:pt x="45911" y="598932"/>
                  <a:pt x="45911" y="592169"/>
                </a:cubicBezTo>
                <a:lnTo>
                  <a:pt x="45911" y="0"/>
                </a:ln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0" name="Freeform: Shape 669">
            <a:extLst>
              <a:ext uri="{FF2B5EF4-FFF2-40B4-BE49-F238E27FC236}">
                <a16:creationId xmlns:a16="http://schemas.microsoft.com/office/drawing/2014/main" id="{D836ACA0-CE72-46B1-A434-C345E86B4270}"/>
              </a:ext>
            </a:extLst>
          </p:cNvPr>
          <p:cNvSpPr/>
          <p:nvPr/>
        </p:nvSpPr>
        <p:spPr>
          <a:xfrm>
            <a:off x="9281668" y="4300211"/>
            <a:ext cx="104263" cy="1411914"/>
          </a:xfrm>
          <a:custGeom>
            <a:avLst/>
            <a:gdLst>
              <a:gd name="connsiteX0" fmla="*/ 0 w 45910"/>
              <a:gd name="connsiteY0" fmla="*/ 0 h 604837"/>
              <a:gd name="connsiteX1" fmla="*/ 0 w 45910"/>
              <a:gd name="connsiteY1" fmla="*/ 592646 h 604837"/>
              <a:gd name="connsiteX2" fmla="*/ 22955 w 45910"/>
              <a:gd name="connsiteY2" fmla="*/ 604838 h 604837"/>
              <a:gd name="connsiteX3" fmla="*/ 45910 w 45910"/>
              <a:gd name="connsiteY3" fmla="*/ 592646 h 604837"/>
              <a:gd name="connsiteX4" fmla="*/ 45910 w 45910"/>
              <a:gd name="connsiteY4" fmla="*/ 0 h 60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10" h="604837">
                <a:moveTo>
                  <a:pt x="0" y="0"/>
                </a:moveTo>
                <a:lnTo>
                  <a:pt x="0" y="592646"/>
                </a:lnTo>
                <a:cubicBezTo>
                  <a:pt x="0" y="599408"/>
                  <a:pt x="10287" y="604838"/>
                  <a:pt x="22955" y="604838"/>
                </a:cubicBezTo>
                <a:cubicBezTo>
                  <a:pt x="35623" y="604838"/>
                  <a:pt x="45910" y="599408"/>
                  <a:pt x="45910" y="592646"/>
                </a:cubicBezTo>
                <a:lnTo>
                  <a:pt x="45910" y="0"/>
                </a:ln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1" name="Freeform: Shape 670">
            <a:extLst>
              <a:ext uri="{FF2B5EF4-FFF2-40B4-BE49-F238E27FC236}">
                <a16:creationId xmlns:a16="http://schemas.microsoft.com/office/drawing/2014/main" id="{B5CE139E-0421-4E46-82B1-85E8293BC690}"/>
              </a:ext>
            </a:extLst>
          </p:cNvPr>
          <p:cNvSpPr/>
          <p:nvPr/>
        </p:nvSpPr>
        <p:spPr>
          <a:xfrm>
            <a:off x="7665356" y="2815364"/>
            <a:ext cx="3423198" cy="1871953"/>
          </a:xfrm>
          <a:custGeom>
            <a:avLst/>
            <a:gdLst>
              <a:gd name="connsiteX0" fmla="*/ 1503140 w 1507331"/>
              <a:gd name="connsiteY0" fmla="*/ 357950 h 801909"/>
              <a:gd name="connsiteX1" fmla="*/ 753904 w 1507331"/>
              <a:gd name="connsiteY1" fmla="*/ 0 h 801909"/>
              <a:gd name="connsiteX2" fmla="*/ 4381 w 1507331"/>
              <a:gd name="connsiteY2" fmla="*/ 357950 h 801909"/>
              <a:gd name="connsiteX3" fmla="*/ 0 w 1507331"/>
              <a:gd name="connsiteY3" fmla="*/ 357950 h 801909"/>
              <a:gd name="connsiteX4" fmla="*/ 0 w 1507331"/>
              <a:gd name="connsiteY4" fmla="*/ 401003 h 801909"/>
              <a:gd name="connsiteX5" fmla="*/ 753713 w 1507331"/>
              <a:gd name="connsiteY5" fmla="*/ 801910 h 801909"/>
              <a:gd name="connsiteX6" fmla="*/ 1507331 w 1507331"/>
              <a:gd name="connsiteY6" fmla="*/ 401003 h 801909"/>
              <a:gd name="connsiteX7" fmla="*/ 1507331 w 1507331"/>
              <a:gd name="connsiteY7" fmla="*/ 357950 h 80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331" h="801909">
                <a:moveTo>
                  <a:pt x="1503140" y="357950"/>
                </a:moveTo>
                <a:cubicBezTo>
                  <a:pt x="1462754" y="156782"/>
                  <a:pt x="1142714" y="0"/>
                  <a:pt x="753904" y="0"/>
                </a:cubicBezTo>
                <a:cubicBezTo>
                  <a:pt x="365093" y="0"/>
                  <a:pt x="45053" y="156782"/>
                  <a:pt x="4381" y="357950"/>
                </a:cubicBezTo>
                <a:lnTo>
                  <a:pt x="0" y="357950"/>
                </a:lnTo>
                <a:lnTo>
                  <a:pt x="0" y="401003"/>
                </a:lnTo>
                <a:cubicBezTo>
                  <a:pt x="0" y="622363"/>
                  <a:pt x="337471" y="801910"/>
                  <a:pt x="753713" y="801910"/>
                </a:cubicBezTo>
                <a:cubicBezTo>
                  <a:pt x="1169956" y="801910"/>
                  <a:pt x="1507331" y="622363"/>
                  <a:pt x="1507331" y="401003"/>
                </a:cubicBezTo>
                <a:lnTo>
                  <a:pt x="1507331" y="357950"/>
                </a:ln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2" name="Freeform: Shape 671">
            <a:extLst>
              <a:ext uri="{FF2B5EF4-FFF2-40B4-BE49-F238E27FC236}">
                <a16:creationId xmlns:a16="http://schemas.microsoft.com/office/drawing/2014/main" id="{A405E063-22A7-469F-AB7A-8D7D5E71A3D5}"/>
              </a:ext>
            </a:extLst>
          </p:cNvPr>
          <p:cNvSpPr/>
          <p:nvPr/>
        </p:nvSpPr>
        <p:spPr>
          <a:xfrm>
            <a:off x="7661247" y="2716196"/>
            <a:ext cx="3431851" cy="1876624"/>
          </a:xfrm>
          <a:custGeom>
            <a:avLst/>
            <a:gdLst>
              <a:gd name="connsiteX0" fmla="*/ 1506950 w 1511141"/>
              <a:gd name="connsiteY0" fmla="*/ 358807 h 803910"/>
              <a:gd name="connsiteX1" fmla="*/ 755713 w 1511141"/>
              <a:gd name="connsiteY1" fmla="*/ 0 h 803910"/>
              <a:gd name="connsiteX2" fmla="*/ 4381 w 1511141"/>
              <a:gd name="connsiteY2" fmla="*/ 358807 h 803910"/>
              <a:gd name="connsiteX3" fmla="*/ 0 w 1511141"/>
              <a:gd name="connsiteY3" fmla="*/ 358807 h 803910"/>
              <a:gd name="connsiteX4" fmla="*/ 0 w 1511141"/>
              <a:gd name="connsiteY4" fmla="*/ 401955 h 803910"/>
              <a:gd name="connsiteX5" fmla="*/ 755713 w 1511141"/>
              <a:gd name="connsiteY5" fmla="*/ 803910 h 803910"/>
              <a:gd name="connsiteX6" fmla="*/ 1511141 w 1511141"/>
              <a:gd name="connsiteY6" fmla="*/ 401955 h 803910"/>
              <a:gd name="connsiteX7" fmla="*/ 1511141 w 1511141"/>
              <a:gd name="connsiteY7" fmla="*/ 358807 h 80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11141" h="803910">
                <a:moveTo>
                  <a:pt x="1506950" y="358807"/>
                </a:moveTo>
                <a:cubicBezTo>
                  <a:pt x="1466469" y="157067"/>
                  <a:pt x="1145572" y="0"/>
                  <a:pt x="755713" y="0"/>
                </a:cubicBezTo>
                <a:cubicBezTo>
                  <a:pt x="365855" y="0"/>
                  <a:pt x="44958" y="156782"/>
                  <a:pt x="4381" y="358807"/>
                </a:cubicBezTo>
                <a:lnTo>
                  <a:pt x="0" y="358807"/>
                </a:lnTo>
                <a:lnTo>
                  <a:pt x="0" y="401955"/>
                </a:lnTo>
                <a:cubicBezTo>
                  <a:pt x="0" y="623888"/>
                  <a:pt x="338328" y="803910"/>
                  <a:pt x="755713" y="803910"/>
                </a:cubicBezTo>
                <a:cubicBezTo>
                  <a:pt x="1173099" y="803910"/>
                  <a:pt x="1511141" y="623507"/>
                  <a:pt x="1511141" y="401955"/>
                </a:cubicBezTo>
                <a:lnTo>
                  <a:pt x="1511141" y="358807"/>
                </a:ln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3" name="Freeform: Shape 672">
            <a:extLst>
              <a:ext uri="{FF2B5EF4-FFF2-40B4-BE49-F238E27FC236}">
                <a16:creationId xmlns:a16="http://schemas.microsoft.com/office/drawing/2014/main" id="{8899DDA6-19BF-40F8-AE93-46240BE5C93C}"/>
              </a:ext>
            </a:extLst>
          </p:cNvPr>
          <p:cNvSpPr/>
          <p:nvPr/>
        </p:nvSpPr>
        <p:spPr>
          <a:xfrm>
            <a:off x="7661247" y="2615250"/>
            <a:ext cx="3431851" cy="1876622"/>
          </a:xfrm>
          <a:custGeom>
            <a:avLst/>
            <a:gdLst>
              <a:gd name="connsiteX0" fmla="*/ 755713 w 1511141"/>
              <a:gd name="connsiteY0" fmla="*/ 0 h 803909"/>
              <a:gd name="connsiteX1" fmla="*/ 0 w 1511141"/>
              <a:gd name="connsiteY1" fmla="*/ 401955 h 803909"/>
              <a:gd name="connsiteX2" fmla="*/ 755713 w 1511141"/>
              <a:gd name="connsiteY2" fmla="*/ 803910 h 803909"/>
              <a:gd name="connsiteX3" fmla="*/ 1511141 w 1511141"/>
              <a:gd name="connsiteY3" fmla="*/ 402050 h 803909"/>
              <a:gd name="connsiteX4" fmla="*/ 755713 w 1511141"/>
              <a:gd name="connsiteY4" fmla="*/ 0 h 80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141" h="803909">
                <a:moveTo>
                  <a:pt x="755713" y="0"/>
                </a:moveTo>
                <a:cubicBezTo>
                  <a:pt x="338328" y="0"/>
                  <a:pt x="0" y="179927"/>
                  <a:pt x="0" y="401955"/>
                </a:cubicBezTo>
                <a:cubicBezTo>
                  <a:pt x="0" y="623983"/>
                  <a:pt x="338328" y="803910"/>
                  <a:pt x="755713" y="803910"/>
                </a:cubicBezTo>
                <a:cubicBezTo>
                  <a:pt x="1173099" y="803910"/>
                  <a:pt x="1511141" y="623983"/>
                  <a:pt x="1511141" y="402050"/>
                </a:cubicBezTo>
                <a:cubicBezTo>
                  <a:pt x="1511141" y="180118"/>
                  <a:pt x="1173004" y="0"/>
                  <a:pt x="755713" y="0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4" name="Freeform: Shape 673">
            <a:extLst>
              <a:ext uri="{FF2B5EF4-FFF2-40B4-BE49-F238E27FC236}">
                <a16:creationId xmlns:a16="http://schemas.microsoft.com/office/drawing/2014/main" id="{2B41C298-D60D-46EE-98E8-13890D64BA61}"/>
              </a:ext>
            </a:extLst>
          </p:cNvPr>
          <p:cNvSpPr/>
          <p:nvPr/>
        </p:nvSpPr>
        <p:spPr>
          <a:xfrm>
            <a:off x="8563502" y="2732872"/>
            <a:ext cx="793444" cy="468711"/>
          </a:xfrm>
          <a:custGeom>
            <a:avLst/>
            <a:gdLst>
              <a:gd name="connsiteX0" fmla="*/ 212979 w 349376"/>
              <a:gd name="connsiteY0" fmla="*/ 200787 h 200787"/>
              <a:gd name="connsiteX1" fmla="*/ 349377 w 349376"/>
              <a:gd name="connsiteY1" fmla="*/ 122111 h 200787"/>
              <a:gd name="connsiteX2" fmla="*/ 136398 w 349376"/>
              <a:gd name="connsiteY2" fmla="*/ 0 h 200787"/>
              <a:gd name="connsiteX3" fmla="*/ 0 w 349376"/>
              <a:gd name="connsiteY3" fmla="*/ 78772 h 200787"/>
              <a:gd name="connsiteX4" fmla="*/ 212979 w 349376"/>
              <a:gd name="connsiteY4" fmla="*/ 200787 h 2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76" h="200787">
                <a:moveTo>
                  <a:pt x="212979" y="200787"/>
                </a:moveTo>
                <a:lnTo>
                  <a:pt x="349377" y="122111"/>
                </a:lnTo>
                <a:lnTo>
                  <a:pt x="136398" y="0"/>
                </a:lnTo>
                <a:lnTo>
                  <a:pt x="0" y="78772"/>
                </a:lnTo>
                <a:lnTo>
                  <a:pt x="212979" y="20078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5" name="Freeform: Shape 674">
            <a:extLst>
              <a:ext uri="{FF2B5EF4-FFF2-40B4-BE49-F238E27FC236}">
                <a16:creationId xmlns:a16="http://schemas.microsoft.com/office/drawing/2014/main" id="{836BE623-89EE-4075-977F-9C3D7960EC2D}"/>
              </a:ext>
            </a:extLst>
          </p:cNvPr>
          <p:cNvSpPr/>
          <p:nvPr/>
        </p:nvSpPr>
        <p:spPr>
          <a:xfrm>
            <a:off x="9038251" y="3005891"/>
            <a:ext cx="229459" cy="133045"/>
          </a:xfrm>
          <a:custGeom>
            <a:avLst/>
            <a:gdLst>
              <a:gd name="connsiteX0" fmla="*/ 99183 w 101037"/>
              <a:gd name="connsiteY0" fmla="*/ 106 h 56994"/>
              <a:gd name="connsiteX1" fmla="*/ 1075 w 101037"/>
              <a:gd name="connsiteY1" fmla="*/ 52875 h 56994"/>
              <a:gd name="connsiteX2" fmla="*/ 3266 w 101037"/>
              <a:gd name="connsiteY2" fmla="*/ 56685 h 56994"/>
              <a:gd name="connsiteX3" fmla="*/ 100516 w 101037"/>
              <a:gd name="connsiteY3" fmla="*/ 2392 h 56994"/>
              <a:gd name="connsiteX4" fmla="*/ 100764 w 101037"/>
              <a:gd name="connsiteY4" fmla="*/ 525 h 56994"/>
              <a:gd name="connsiteX5" fmla="*/ 99183 w 101037"/>
              <a:gd name="connsiteY5" fmla="*/ 106 h 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37" h="56994">
                <a:moveTo>
                  <a:pt x="99183" y="106"/>
                </a:moveTo>
                <a:cubicBezTo>
                  <a:pt x="66131" y="17156"/>
                  <a:pt x="33746" y="35254"/>
                  <a:pt x="1075" y="52875"/>
                </a:cubicBezTo>
                <a:cubicBezTo>
                  <a:pt x="-1497" y="54208"/>
                  <a:pt x="1075" y="58114"/>
                  <a:pt x="3266" y="56685"/>
                </a:cubicBezTo>
                <a:cubicBezTo>
                  <a:pt x="35651" y="38587"/>
                  <a:pt x="68417" y="21061"/>
                  <a:pt x="100516" y="2392"/>
                </a:cubicBezTo>
                <a:cubicBezTo>
                  <a:pt x="101097" y="1945"/>
                  <a:pt x="101211" y="1106"/>
                  <a:pt x="100764" y="525"/>
                </a:cubicBezTo>
                <a:cubicBezTo>
                  <a:pt x="100392" y="40"/>
                  <a:pt x="99745" y="-132"/>
                  <a:pt x="99183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6" name="Freeform: Shape 675">
            <a:extLst>
              <a:ext uri="{FF2B5EF4-FFF2-40B4-BE49-F238E27FC236}">
                <a16:creationId xmlns:a16="http://schemas.microsoft.com/office/drawing/2014/main" id="{8F93C4D2-49E2-4767-BC2C-CFA636EB7601}"/>
              </a:ext>
            </a:extLst>
          </p:cNvPr>
          <p:cNvSpPr/>
          <p:nvPr/>
        </p:nvSpPr>
        <p:spPr>
          <a:xfrm>
            <a:off x="9004667" y="2983432"/>
            <a:ext cx="229513" cy="133008"/>
          </a:xfrm>
          <a:custGeom>
            <a:avLst/>
            <a:gdLst>
              <a:gd name="connsiteX0" fmla="*/ 99207 w 101061"/>
              <a:gd name="connsiteY0" fmla="*/ 106 h 56978"/>
              <a:gd name="connsiteX1" fmla="*/ 1099 w 101061"/>
              <a:gd name="connsiteY1" fmla="*/ 52875 h 56978"/>
              <a:gd name="connsiteX2" fmla="*/ 290 w 101061"/>
              <a:gd name="connsiteY2" fmla="*/ 55875 h 56978"/>
              <a:gd name="connsiteX3" fmla="*/ 3290 w 101061"/>
              <a:gd name="connsiteY3" fmla="*/ 56685 h 56978"/>
              <a:gd name="connsiteX4" fmla="*/ 100541 w 101061"/>
              <a:gd name="connsiteY4" fmla="*/ 2392 h 56978"/>
              <a:gd name="connsiteX5" fmla="*/ 100788 w 101061"/>
              <a:gd name="connsiteY5" fmla="*/ 525 h 56978"/>
              <a:gd name="connsiteX6" fmla="*/ 99207 w 101061"/>
              <a:gd name="connsiteY6" fmla="*/ 106 h 5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061" h="56978">
                <a:moveTo>
                  <a:pt x="99207" y="106"/>
                </a:moveTo>
                <a:cubicBezTo>
                  <a:pt x="66155" y="17061"/>
                  <a:pt x="33770" y="35253"/>
                  <a:pt x="1099" y="52875"/>
                </a:cubicBezTo>
                <a:cubicBezTo>
                  <a:pt x="52" y="53484"/>
                  <a:pt x="-310" y="54827"/>
                  <a:pt x="290" y="55875"/>
                </a:cubicBezTo>
                <a:cubicBezTo>
                  <a:pt x="900" y="56923"/>
                  <a:pt x="2242" y="57294"/>
                  <a:pt x="3290" y="56685"/>
                </a:cubicBezTo>
                <a:cubicBezTo>
                  <a:pt x="35770" y="38587"/>
                  <a:pt x="68441" y="21061"/>
                  <a:pt x="100541" y="2392"/>
                </a:cubicBezTo>
                <a:cubicBezTo>
                  <a:pt x="101122" y="1945"/>
                  <a:pt x="101236" y="1106"/>
                  <a:pt x="100788" y="525"/>
                </a:cubicBezTo>
                <a:cubicBezTo>
                  <a:pt x="100417" y="40"/>
                  <a:pt x="99769" y="-132"/>
                  <a:pt x="99207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7" name="Freeform: Shape 676">
            <a:extLst>
              <a:ext uri="{FF2B5EF4-FFF2-40B4-BE49-F238E27FC236}">
                <a16:creationId xmlns:a16="http://schemas.microsoft.com/office/drawing/2014/main" id="{DEE91C3A-261D-4568-87F7-5E7DFEE005A7}"/>
              </a:ext>
            </a:extLst>
          </p:cNvPr>
          <p:cNvSpPr/>
          <p:nvPr/>
        </p:nvSpPr>
        <p:spPr>
          <a:xfrm>
            <a:off x="8967304" y="2963560"/>
            <a:ext cx="228437" cy="132658"/>
          </a:xfrm>
          <a:custGeom>
            <a:avLst/>
            <a:gdLst>
              <a:gd name="connsiteX0" fmla="*/ 98895 w 100587"/>
              <a:gd name="connsiteY0" fmla="*/ 47 h 56828"/>
              <a:gd name="connsiteX1" fmla="*/ 788 w 100587"/>
              <a:gd name="connsiteY1" fmla="*/ 52816 h 56828"/>
              <a:gd name="connsiteX2" fmla="*/ 560 w 100587"/>
              <a:gd name="connsiteY2" fmla="*/ 56045 h 56828"/>
              <a:gd name="connsiteX3" fmla="*/ 2979 w 100587"/>
              <a:gd name="connsiteY3" fmla="*/ 56721 h 56828"/>
              <a:gd name="connsiteX4" fmla="*/ 100134 w 100587"/>
              <a:gd name="connsiteY4" fmla="*/ 2333 h 56828"/>
              <a:gd name="connsiteX5" fmla="*/ 100258 w 100587"/>
              <a:gd name="connsiteY5" fmla="*/ 448 h 56828"/>
              <a:gd name="connsiteX6" fmla="*/ 98895 w 100587"/>
              <a:gd name="connsiteY6" fmla="*/ 47 h 5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587" h="56828">
                <a:moveTo>
                  <a:pt x="98895" y="47"/>
                </a:moveTo>
                <a:cubicBezTo>
                  <a:pt x="65844" y="17097"/>
                  <a:pt x="33459" y="35290"/>
                  <a:pt x="788" y="52816"/>
                </a:cubicBezTo>
                <a:cubicBezTo>
                  <a:pt x="-165" y="53645"/>
                  <a:pt x="-269" y="55083"/>
                  <a:pt x="560" y="56045"/>
                </a:cubicBezTo>
                <a:cubicBezTo>
                  <a:pt x="1160" y="56731"/>
                  <a:pt x="2112" y="56997"/>
                  <a:pt x="2979" y="56721"/>
                </a:cubicBezTo>
                <a:cubicBezTo>
                  <a:pt x="35364" y="38528"/>
                  <a:pt x="68130" y="21002"/>
                  <a:pt x="100134" y="2333"/>
                </a:cubicBezTo>
                <a:cubicBezTo>
                  <a:pt x="100686" y="1848"/>
                  <a:pt x="100743" y="1000"/>
                  <a:pt x="100258" y="448"/>
                </a:cubicBezTo>
                <a:cubicBezTo>
                  <a:pt x="99915" y="66"/>
                  <a:pt x="99391" y="-86"/>
                  <a:pt x="98895" y="47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8" name="Freeform: Shape 677">
            <a:extLst>
              <a:ext uri="{FF2B5EF4-FFF2-40B4-BE49-F238E27FC236}">
                <a16:creationId xmlns:a16="http://schemas.microsoft.com/office/drawing/2014/main" id="{7EAEB023-7B94-4CCA-A4D0-CD0EA5DB8CAF}"/>
              </a:ext>
            </a:extLst>
          </p:cNvPr>
          <p:cNvSpPr/>
          <p:nvPr/>
        </p:nvSpPr>
        <p:spPr>
          <a:xfrm>
            <a:off x="8933122" y="2940844"/>
            <a:ext cx="229666" cy="133167"/>
          </a:xfrm>
          <a:custGeom>
            <a:avLst/>
            <a:gdLst>
              <a:gd name="connsiteX0" fmla="*/ 99183 w 101128"/>
              <a:gd name="connsiteY0" fmla="*/ 158 h 57046"/>
              <a:gd name="connsiteX1" fmla="*/ 1075 w 101128"/>
              <a:gd name="connsiteY1" fmla="*/ 52927 h 57046"/>
              <a:gd name="connsiteX2" fmla="*/ 3266 w 101128"/>
              <a:gd name="connsiteY2" fmla="*/ 56737 h 57046"/>
              <a:gd name="connsiteX3" fmla="*/ 100516 w 101128"/>
              <a:gd name="connsiteY3" fmla="*/ 2444 h 57046"/>
              <a:gd name="connsiteX4" fmla="*/ 99183 w 101128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28" h="57046">
                <a:moveTo>
                  <a:pt x="99183" y="158"/>
                </a:moveTo>
                <a:cubicBezTo>
                  <a:pt x="66131" y="17208"/>
                  <a:pt x="33746" y="35306"/>
                  <a:pt x="1075" y="52927"/>
                </a:cubicBezTo>
                <a:cubicBezTo>
                  <a:pt x="-1497" y="54260"/>
                  <a:pt x="1075" y="58166"/>
                  <a:pt x="3266" y="56737"/>
                </a:cubicBezTo>
                <a:cubicBezTo>
                  <a:pt x="35651" y="38639"/>
                  <a:pt x="68417" y="21113"/>
                  <a:pt x="100516" y="2444"/>
                </a:cubicBezTo>
                <a:cubicBezTo>
                  <a:pt x="101945" y="1587"/>
                  <a:pt x="100611" y="-604"/>
                  <a:pt x="99183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9" name="Freeform: Shape 678">
            <a:extLst>
              <a:ext uri="{FF2B5EF4-FFF2-40B4-BE49-F238E27FC236}">
                <a16:creationId xmlns:a16="http://schemas.microsoft.com/office/drawing/2014/main" id="{293B4631-8FB2-4417-92F6-BA2E3E864D65}"/>
              </a:ext>
            </a:extLst>
          </p:cNvPr>
          <p:cNvSpPr/>
          <p:nvPr/>
        </p:nvSpPr>
        <p:spPr>
          <a:xfrm>
            <a:off x="8851671" y="2903447"/>
            <a:ext cx="229940" cy="133801"/>
          </a:xfrm>
          <a:custGeom>
            <a:avLst/>
            <a:gdLst>
              <a:gd name="connsiteX0" fmla="*/ 99138 w 101249"/>
              <a:gd name="connsiteY0" fmla="*/ 366 h 57318"/>
              <a:gd name="connsiteX1" fmla="*/ 1031 w 101249"/>
              <a:gd name="connsiteY1" fmla="*/ 53230 h 57318"/>
              <a:gd name="connsiteX2" fmla="*/ 3317 w 101249"/>
              <a:gd name="connsiteY2" fmla="*/ 57040 h 57318"/>
              <a:gd name="connsiteX3" fmla="*/ 100472 w 101249"/>
              <a:gd name="connsiteY3" fmla="*/ 2652 h 57318"/>
              <a:gd name="connsiteX4" fmla="*/ 99138 w 101249"/>
              <a:gd name="connsiteY4" fmla="*/ 366 h 5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49" h="57318">
                <a:moveTo>
                  <a:pt x="99138" y="366"/>
                </a:moveTo>
                <a:cubicBezTo>
                  <a:pt x="66182" y="17416"/>
                  <a:pt x="33797" y="35609"/>
                  <a:pt x="1031" y="53230"/>
                </a:cubicBezTo>
                <a:cubicBezTo>
                  <a:pt x="-1446" y="54563"/>
                  <a:pt x="1031" y="58373"/>
                  <a:pt x="3317" y="57040"/>
                </a:cubicBezTo>
                <a:cubicBezTo>
                  <a:pt x="35702" y="38942"/>
                  <a:pt x="68468" y="21321"/>
                  <a:pt x="100472" y="2652"/>
                </a:cubicBezTo>
                <a:cubicBezTo>
                  <a:pt x="101996" y="1319"/>
                  <a:pt x="101138" y="-872"/>
                  <a:pt x="99138" y="36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0" name="Freeform: Shape 679">
            <a:extLst>
              <a:ext uri="{FF2B5EF4-FFF2-40B4-BE49-F238E27FC236}">
                <a16:creationId xmlns:a16="http://schemas.microsoft.com/office/drawing/2014/main" id="{192BB27D-5346-4E8D-80DA-03F82C34C143}"/>
              </a:ext>
            </a:extLst>
          </p:cNvPr>
          <p:cNvSpPr/>
          <p:nvPr/>
        </p:nvSpPr>
        <p:spPr>
          <a:xfrm>
            <a:off x="8818258" y="2881847"/>
            <a:ext cx="229666" cy="133017"/>
          </a:xfrm>
          <a:custGeom>
            <a:avLst/>
            <a:gdLst>
              <a:gd name="connsiteX0" fmla="*/ 99183 w 101128"/>
              <a:gd name="connsiteY0" fmla="*/ 94 h 56982"/>
              <a:gd name="connsiteX1" fmla="*/ 1075 w 101128"/>
              <a:gd name="connsiteY1" fmla="*/ 52863 h 56982"/>
              <a:gd name="connsiteX2" fmla="*/ 3266 w 101128"/>
              <a:gd name="connsiteY2" fmla="*/ 56673 h 56982"/>
              <a:gd name="connsiteX3" fmla="*/ 100516 w 101128"/>
              <a:gd name="connsiteY3" fmla="*/ 2380 h 56982"/>
              <a:gd name="connsiteX4" fmla="*/ 99183 w 101128"/>
              <a:gd name="connsiteY4" fmla="*/ 94 h 5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28" h="56982">
                <a:moveTo>
                  <a:pt x="99183" y="94"/>
                </a:moveTo>
                <a:cubicBezTo>
                  <a:pt x="66131" y="17144"/>
                  <a:pt x="33746" y="35241"/>
                  <a:pt x="1075" y="52863"/>
                </a:cubicBezTo>
                <a:cubicBezTo>
                  <a:pt x="-1497" y="54196"/>
                  <a:pt x="1075" y="58101"/>
                  <a:pt x="3266" y="56673"/>
                </a:cubicBezTo>
                <a:cubicBezTo>
                  <a:pt x="35651" y="38575"/>
                  <a:pt x="68417" y="21049"/>
                  <a:pt x="100516" y="2380"/>
                </a:cubicBezTo>
                <a:cubicBezTo>
                  <a:pt x="101945" y="1713"/>
                  <a:pt x="100611" y="-477"/>
                  <a:pt x="99183" y="94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1" name="Freeform: Shape 680">
            <a:extLst>
              <a:ext uri="{FF2B5EF4-FFF2-40B4-BE49-F238E27FC236}">
                <a16:creationId xmlns:a16="http://schemas.microsoft.com/office/drawing/2014/main" id="{C7720661-574E-4498-B726-7CE0962A8F7D}"/>
              </a:ext>
            </a:extLst>
          </p:cNvPr>
          <p:cNvSpPr/>
          <p:nvPr/>
        </p:nvSpPr>
        <p:spPr>
          <a:xfrm>
            <a:off x="8767741" y="2851414"/>
            <a:ext cx="230015" cy="133435"/>
          </a:xfrm>
          <a:custGeom>
            <a:avLst/>
            <a:gdLst>
              <a:gd name="connsiteX0" fmla="*/ 99138 w 101282"/>
              <a:gd name="connsiteY0" fmla="*/ 273 h 57161"/>
              <a:gd name="connsiteX1" fmla="*/ 1031 w 101282"/>
              <a:gd name="connsiteY1" fmla="*/ 53042 h 57161"/>
              <a:gd name="connsiteX2" fmla="*/ 3317 w 101282"/>
              <a:gd name="connsiteY2" fmla="*/ 56851 h 57161"/>
              <a:gd name="connsiteX3" fmla="*/ 100472 w 101282"/>
              <a:gd name="connsiteY3" fmla="*/ 2559 h 57161"/>
              <a:gd name="connsiteX4" fmla="*/ 101176 w 101282"/>
              <a:gd name="connsiteY4" fmla="*/ 806 h 57161"/>
              <a:gd name="connsiteX5" fmla="*/ 99424 w 101282"/>
              <a:gd name="connsiteY5" fmla="*/ 111 h 57161"/>
              <a:gd name="connsiteX6" fmla="*/ 99138 w 101282"/>
              <a:gd name="connsiteY6" fmla="*/ 273 h 5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82" h="57161">
                <a:moveTo>
                  <a:pt x="99138" y="273"/>
                </a:moveTo>
                <a:cubicBezTo>
                  <a:pt x="66182" y="17227"/>
                  <a:pt x="33797" y="35420"/>
                  <a:pt x="1031" y="53042"/>
                </a:cubicBezTo>
                <a:cubicBezTo>
                  <a:pt x="-1446" y="54375"/>
                  <a:pt x="1031" y="58280"/>
                  <a:pt x="3317" y="56851"/>
                </a:cubicBezTo>
                <a:cubicBezTo>
                  <a:pt x="35702" y="38754"/>
                  <a:pt x="68468" y="21228"/>
                  <a:pt x="100472" y="2559"/>
                </a:cubicBezTo>
                <a:cubicBezTo>
                  <a:pt x="101148" y="2273"/>
                  <a:pt x="101462" y="1483"/>
                  <a:pt x="101176" y="806"/>
                </a:cubicBezTo>
                <a:cubicBezTo>
                  <a:pt x="100881" y="130"/>
                  <a:pt x="100100" y="-184"/>
                  <a:pt x="99424" y="111"/>
                </a:cubicBezTo>
                <a:cubicBezTo>
                  <a:pt x="99319" y="149"/>
                  <a:pt x="99224" y="206"/>
                  <a:pt x="99138" y="273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92EDA630-72AA-456B-9341-01B979D17E05}"/>
              </a:ext>
            </a:extLst>
          </p:cNvPr>
          <p:cNvSpPr/>
          <p:nvPr/>
        </p:nvSpPr>
        <p:spPr>
          <a:xfrm>
            <a:off x="8734979" y="2829002"/>
            <a:ext cx="229014" cy="132917"/>
          </a:xfrm>
          <a:custGeom>
            <a:avLst/>
            <a:gdLst>
              <a:gd name="connsiteX0" fmla="*/ 98895 w 100841"/>
              <a:gd name="connsiteY0" fmla="*/ 158 h 56939"/>
              <a:gd name="connsiteX1" fmla="*/ 788 w 100841"/>
              <a:gd name="connsiteY1" fmla="*/ 52927 h 56939"/>
              <a:gd name="connsiteX2" fmla="*/ 559 w 100841"/>
              <a:gd name="connsiteY2" fmla="*/ 56156 h 56939"/>
              <a:gd name="connsiteX3" fmla="*/ 2979 w 100841"/>
              <a:gd name="connsiteY3" fmla="*/ 56832 h 56939"/>
              <a:gd name="connsiteX4" fmla="*/ 100229 w 100841"/>
              <a:gd name="connsiteY4" fmla="*/ 2444 h 56939"/>
              <a:gd name="connsiteX5" fmla="*/ 98895 w 100841"/>
              <a:gd name="connsiteY5" fmla="*/ 158 h 56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841" h="56939">
                <a:moveTo>
                  <a:pt x="98895" y="158"/>
                </a:moveTo>
                <a:cubicBezTo>
                  <a:pt x="65844" y="17208"/>
                  <a:pt x="33459" y="35401"/>
                  <a:pt x="788" y="52927"/>
                </a:cubicBezTo>
                <a:cubicBezTo>
                  <a:pt x="-164" y="53755"/>
                  <a:pt x="-269" y="55194"/>
                  <a:pt x="559" y="56156"/>
                </a:cubicBezTo>
                <a:cubicBezTo>
                  <a:pt x="1160" y="56841"/>
                  <a:pt x="2112" y="57108"/>
                  <a:pt x="2979" y="56832"/>
                </a:cubicBezTo>
                <a:cubicBezTo>
                  <a:pt x="35364" y="38639"/>
                  <a:pt x="68130" y="21113"/>
                  <a:pt x="100229" y="2444"/>
                </a:cubicBezTo>
                <a:cubicBezTo>
                  <a:pt x="101658" y="1587"/>
                  <a:pt x="100324" y="-604"/>
                  <a:pt x="98895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3" name="Freeform: Shape 682">
            <a:extLst>
              <a:ext uri="{FF2B5EF4-FFF2-40B4-BE49-F238E27FC236}">
                <a16:creationId xmlns:a16="http://schemas.microsoft.com/office/drawing/2014/main" id="{443D20F4-4BD0-4BB1-AC1C-E59B6F47520C}"/>
              </a:ext>
            </a:extLst>
          </p:cNvPr>
          <p:cNvSpPr/>
          <p:nvPr/>
        </p:nvSpPr>
        <p:spPr>
          <a:xfrm>
            <a:off x="8696139" y="2809213"/>
            <a:ext cx="229702" cy="133167"/>
          </a:xfrm>
          <a:custGeom>
            <a:avLst/>
            <a:gdLst>
              <a:gd name="connsiteX0" fmla="*/ 99138 w 101144"/>
              <a:gd name="connsiteY0" fmla="*/ 158 h 57046"/>
              <a:gd name="connsiteX1" fmla="*/ 1031 w 101144"/>
              <a:gd name="connsiteY1" fmla="*/ 52927 h 57046"/>
              <a:gd name="connsiteX2" fmla="*/ 3317 w 101144"/>
              <a:gd name="connsiteY2" fmla="*/ 56737 h 57046"/>
              <a:gd name="connsiteX3" fmla="*/ 100472 w 101144"/>
              <a:gd name="connsiteY3" fmla="*/ 2444 h 57046"/>
              <a:gd name="connsiteX4" fmla="*/ 99138 w 10114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046">
                <a:moveTo>
                  <a:pt x="99138" y="158"/>
                </a:moveTo>
                <a:cubicBezTo>
                  <a:pt x="66086" y="17113"/>
                  <a:pt x="33797" y="35305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372" y="21113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4" name="Freeform: Shape 683">
            <a:extLst>
              <a:ext uri="{FF2B5EF4-FFF2-40B4-BE49-F238E27FC236}">
                <a16:creationId xmlns:a16="http://schemas.microsoft.com/office/drawing/2014/main" id="{5B49E5DE-7726-41A9-AC6F-15EF228D142D}"/>
              </a:ext>
            </a:extLst>
          </p:cNvPr>
          <p:cNvSpPr/>
          <p:nvPr/>
        </p:nvSpPr>
        <p:spPr>
          <a:xfrm>
            <a:off x="8662612" y="2786533"/>
            <a:ext cx="229702" cy="133316"/>
          </a:xfrm>
          <a:custGeom>
            <a:avLst/>
            <a:gdLst>
              <a:gd name="connsiteX0" fmla="*/ 99138 w 101144"/>
              <a:gd name="connsiteY0" fmla="*/ 158 h 57110"/>
              <a:gd name="connsiteX1" fmla="*/ 1031 w 101144"/>
              <a:gd name="connsiteY1" fmla="*/ 53022 h 57110"/>
              <a:gd name="connsiteX2" fmla="*/ 3317 w 101144"/>
              <a:gd name="connsiteY2" fmla="*/ 56832 h 57110"/>
              <a:gd name="connsiteX3" fmla="*/ 100472 w 101144"/>
              <a:gd name="connsiteY3" fmla="*/ 2444 h 57110"/>
              <a:gd name="connsiteX4" fmla="*/ 99138 w 101144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110">
                <a:moveTo>
                  <a:pt x="99138" y="158"/>
                </a:moveTo>
                <a:cubicBezTo>
                  <a:pt x="66182" y="17208"/>
                  <a:pt x="33797" y="35401"/>
                  <a:pt x="1031" y="53022"/>
                </a:cubicBezTo>
                <a:cubicBezTo>
                  <a:pt x="-1446" y="54356"/>
                  <a:pt x="1031" y="58166"/>
                  <a:pt x="3317" y="56832"/>
                </a:cubicBezTo>
                <a:cubicBezTo>
                  <a:pt x="35702" y="38735"/>
                  <a:pt x="68373" y="21208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5" name="Freeform: Shape 684">
            <a:extLst>
              <a:ext uri="{FF2B5EF4-FFF2-40B4-BE49-F238E27FC236}">
                <a16:creationId xmlns:a16="http://schemas.microsoft.com/office/drawing/2014/main" id="{BAB638D1-DDD7-4FA0-B5C6-8450F13B3315}"/>
              </a:ext>
            </a:extLst>
          </p:cNvPr>
          <p:cNvSpPr/>
          <p:nvPr/>
        </p:nvSpPr>
        <p:spPr>
          <a:xfrm>
            <a:off x="8498604" y="2692626"/>
            <a:ext cx="306620" cy="242737"/>
          </a:xfrm>
          <a:custGeom>
            <a:avLst/>
            <a:gdLst>
              <a:gd name="connsiteX0" fmla="*/ 45625 w 135013"/>
              <a:gd name="connsiteY0" fmla="*/ 0 h 103984"/>
              <a:gd name="connsiteX1" fmla="*/ 0 w 135013"/>
              <a:gd name="connsiteY1" fmla="*/ 20193 h 103984"/>
              <a:gd name="connsiteX2" fmla="*/ 36957 w 135013"/>
              <a:gd name="connsiteY2" fmla="*/ 64865 h 103984"/>
              <a:gd name="connsiteX3" fmla="*/ 97346 w 135013"/>
              <a:gd name="connsiteY3" fmla="*/ 95060 h 103984"/>
              <a:gd name="connsiteX4" fmla="*/ 132302 w 135013"/>
              <a:gd name="connsiteY4" fmla="*/ 67437 h 103984"/>
              <a:gd name="connsiteX5" fmla="*/ 79629 w 135013"/>
              <a:gd name="connsiteY5" fmla="*/ 24194 h 103984"/>
              <a:gd name="connsiteX6" fmla="*/ 45625 w 135013"/>
              <a:gd name="connsiteY6" fmla="*/ 0 h 10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013" h="103984">
                <a:moveTo>
                  <a:pt x="45625" y="0"/>
                </a:moveTo>
                <a:lnTo>
                  <a:pt x="0" y="20193"/>
                </a:lnTo>
                <a:cubicBezTo>
                  <a:pt x="11306" y="35890"/>
                  <a:pt x="23660" y="50816"/>
                  <a:pt x="36957" y="64865"/>
                </a:cubicBezTo>
                <a:cubicBezTo>
                  <a:pt x="52864" y="80582"/>
                  <a:pt x="68580" y="77057"/>
                  <a:pt x="97346" y="95060"/>
                </a:cubicBezTo>
                <a:cubicBezTo>
                  <a:pt x="127635" y="114110"/>
                  <a:pt x="141256" y="101632"/>
                  <a:pt x="132302" y="67437"/>
                </a:cubicBezTo>
                <a:cubicBezTo>
                  <a:pt x="127635" y="49530"/>
                  <a:pt x="111919" y="32099"/>
                  <a:pt x="79629" y="24194"/>
                </a:cubicBezTo>
                <a:cubicBezTo>
                  <a:pt x="65684" y="20631"/>
                  <a:pt x="53569" y="12002"/>
                  <a:pt x="45625" y="0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6" name="Freeform: Shape 685">
            <a:extLst>
              <a:ext uri="{FF2B5EF4-FFF2-40B4-BE49-F238E27FC236}">
                <a16:creationId xmlns:a16="http://schemas.microsoft.com/office/drawing/2014/main" id="{91ED8783-136D-4098-8B55-363E66B01656}"/>
              </a:ext>
            </a:extLst>
          </p:cNvPr>
          <p:cNvSpPr/>
          <p:nvPr/>
        </p:nvSpPr>
        <p:spPr>
          <a:xfrm>
            <a:off x="10389521" y="2638636"/>
            <a:ext cx="460866" cy="441469"/>
          </a:xfrm>
          <a:custGeom>
            <a:avLst/>
            <a:gdLst>
              <a:gd name="connsiteX0" fmla="*/ 188170 w 202933"/>
              <a:gd name="connsiteY0" fmla="*/ 133714 h 189117"/>
              <a:gd name="connsiteX1" fmla="*/ 180645 w 202933"/>
              <a:gd name="connsiteY1" fmla="*/ 116950 h 189117"/>
              <a:gd name="connsiteX2" fmla="*/ 174073 w 202933"/>
              <a:gd name="connsiteY2" fmla="*/ 125523 h 189117"/>
              <a:gd name="connsiteX3" fmla="*/ 100064 w 202933"/>
              <a:gd name="connsiteY3" fmla="*/ 44370 h 189117"/>
              <a:gd name="connsiteX4" fmla="*/ 50153 w 202933"/>
              <a:gd name="connsiteY4" fmla="*/ 21986 h 189117"/>
              <a:gd name="connsiteX5" fmla="*/ 13386 w 202933"/>
              <a:gd name="connsiteY5" fmla="*/ 78 h 189117"/>
              <a:gd name="connsiteX6" fmla="*/ 13386 w 202933"/>
              <a:gd name="connsiteY6" fmla="*/ 29796 h 189117"/>
              <a:gd name="connsiteX7" fmla="*/ 45771 w 202933"/>
              <a:gd name="connsiteY7" fmla="*/ 57228 h 189117"/>
              <a:gd name="connsiteX8" fmla="*/ 87014 w 202933"/>
              <a:gd name="connsiteY8" fmla="*/ 77802 h 189117"/>
              <a:gd name="connsiteX9" fmla="*/ 138354 w 202933"/>
              <a:gd name="connsiteY9" fmla="*/ 170671 h 189117"/>
              <a:gd name="connsiteX10" fmla="*/ 176930 w 202933"/>
              <a:gd name="connsiteY10" fmla="*/ 189054 h 189117"/>
              <a:gd name="connsiteX11" fmla="*/ 202934 w 202933"/>
              <a:gd name="connsiteY11" fmla="*/ 171052 h 189117"/>
              <a:gd name="connsiteX12" fmla="*/ 188170 w 202933"/>
              <a:gd name="connsiteY12" fmla="*/ 133714 h 18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933" h="189117">
                <a:moveTo>
                  <a:pt x="188170" y="133714"/>
                </a:moveTo>
                <a:cubicBezTo>
                  <a:pt x="185694" y="128094"/>
                  <a:pt x="183122" y="122570"/>
                  <a:pt x="180645" y="116950"/>
                </a:cubicBezTo>
                <a:lnTo>
                  <a:pt x="174073" y="125523"/>
                </a:lnTo>
                <a:cubicBezTo>
                  <a:pt x="165024" y="115998"/>
                  <a:pt x="120733" y="68373"/>
                  <a:pt x="100064" y="44370"/>
                </a:cubicBezTo>
                <a:cubicBezTo>
                  <a:pt x="81014" y="21986"/>
                  <a:pt x="68441" y="25320"/>
                  <a:pt x="50153" y="21986"/>
                </a:cubicBezTo>
                <a:cubicBezTo>
                  <a:pt x="31865" y="18652"/>
                  <a:pt x="32817" y="1126"/>
                  <a:pt x="13386" y="78"/>
                </a:cubicBezTo>
                <a:cubicBezTo>
                  <a:pt x="-6045" y="-969"/>
                  <a:pt x="-2806" y="8460"/>
                  <a:pt x="13386" y="29796"/>
                </a:cubicBezTo>
                <a:cubicBezTo>
                  <a:pt x="21540" y="41665"/>
                  <a:pt x="32722" y="51142"/>
                  <a:pt x="45771" y="57228"/>
                </a:cubicBezTo>
                <a:cubicBezTo>
                  <a:pt x="64059" y="62181"/>
                  <a:pt x="81776" y="61134"/>
                  <a:pt x="87014" y="77802"/>
                </a:cubicBezTo>
                <a:cubicBezTo>
                  <a:pt x="90253" y="88185"/>
                  <a:pt x="122257" y="159718"/>
                  <a:pt x="138354" y="170671"/>
                </a:cubicBezTo>
                <a:cubicBezTo>
                  <a:pt x="159690" y="185244"/>
                  <a:pt x="160643" y="189721"/>
                  <a:pt x="176930" y="189054"/>
                </a:cubicBezTo>
                <a:cubicBezTo>
                  <a:pt x="188265" y="188388"/>
                  <a:pt x="197981" y="176862"/>
                  <a:pt x="202934" y="171052"/>
                </a:cubicBezTo>
                <a:cubicBezTo>
                  <a:pt x="198171" y="158574"/>
                  <a:pt x="193599" y="146001"/>
                  <a:pt x="188170" y="133714"/>
                </a:cubicBezTo>
                <a:close/>
              </a:path>
            </a:pathLst>
          </a:custGeom>
          <a:solidFill>
            <a:srgbClr val="FFB9A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7" name="Freeform: Shape 686">
            <a:extLst>
              <a:ext uri="{FF2B5EF4-FFF2-40B4-BE49-F238E27FC236}">
                <a16:creationId xmlns:a16="http://schemas.microsoft.com/office/drawing/2014/main" id="{01056275-F052-462E-9B39-3262AB7E131C}"/>
              </a:ext>
            </a:extLst>
          </p:cNvPr>
          <p:cNvSpPr/>
          <p:nvPr/>
        </p:nvSpPr>
        <p:spPr>
          <a:xfrm>
            <a:off x="8897078" y="3793996"/>
            <a:ext cx="697518" cy="409204"/>
          </a:xfrm>
          <a:custGeom>
            <a:avLst/>
            <a:gdLst>
              <a:gd name="connsiteX0" fmla="*/ 3325 w 307137"/>
              <a:gd name="connsiteY0" fmla="*/ 55975 h 175295"/>
              <a:gd name="connsiteX1" fmla="*/ 8850 w 307137"/>
              <a:gd name="connsiteY1" fmla="*/ 62262 h 175295"/>
              <a:gd name="connsiteX2" fmla="*/ 16470 w 307137"/>
              <a:gd name="connsiteY2" fmla="*/ 56547 h 175295"/>
              <a:gd name="connsiteX3" fmla="*/ 99433 w 307137"/>
              <a:gd name="connsiteY3" fmla="*/ 8922 h 175295"/>
              <a:gd name="connsiteX4" fmla="*/ 162964 w 307137"/>
              <a:gd name="connsiteY4" fmla="*/ 6255 h 175295"/>
              <a:gd name="connsiteX5" fmla="*/ 295171 w 307137"/>
              <a:gd name="connsiteY5" fmla="*/ 82455 h 175295"/>
              <a:gd name="connsiteX6" fmla="*/ 297743 w 307137"/>
              <a:gd name="connsiteY6" fmla="*/ 84360 h 175295"/>
              <a:gd name="connsiteX7" fmla="*/ 303744 w 307137"/>
              <a:gd name="connsiteY7" fmla="*/ 77502 h 175295"/>
              <a:gd name="connsiteX8" fmla="*/ 305173 w 307137"/>
              <a:gd name="connsiteY8" fmla="*/ 103791 h 175295"/>
              <a:gd name="connsiteX9" fmla="*/ 305173 w 307137"/>
              <a:gd name="connsiteY9" fmla="*/ 103791 h 175295"/>
              <a:gd name="connsiteX10" fmla="*/ 290885 w 307137"/>
              <a:gd name="connsiteY10" fmla="*/ 118745 h 175295"/>
              <a:gd name="connsiteX11" fmla="*/ 208018 w 307137"/>
              <a:gd name="connsiteY11" fmla="*/ 166370 h 175295"/>
              <a:gd name="connsiteX12" fmla="*/ 144391 w 307137"/>
              <a:gd name="connsiteY12" fmla="*/ 169037 h 175295"/>
              <a:gd name="connsiteX13" fmla="*/ 12279 w 307137"/>
              <a:gd name="connsiteY13" fmla="*/ 92837 h 175295"/>
              <a:gd name="connsiteX14" fmla="*/ 2754 w 307137"/>
              <a:gd name="connsiteY14" fmla="*/ 83312 h 175295"/>
              <a:gd name="connsiteX15" fmla="*/ 1992 w 307137"/>
              <a:gd name="connsiteY15" fmla="*/ 81883 h 175295"/>
              <a:gd name="connsiteX16" fmla="*/ 3325 w 307137"/>
              <a:gd name="connsiteY16" fmla="*/ 55975 h 17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7137" h="175295">
                <a:moveTo>
                  <a:pt x="3325" y="55975"/>
                </a:moveTo>
                <a:lnTo>
                  <a:pt x="8850" y="62262"/>
                </a:lnTo>
                <a:cubicBezTo>
                  <a:pt x="11203" y="60118"/>
                  <a:pt x="13755" y="58204"/>
                  <a:pt x="16470" y="56547"/>
                </a:cubicBezTo>
                <a:lnTo>
                  <a:pt x="99433" y="8922"/>
                </a:lnTo>
                <a:cubicBezTo>
                  <a:pt x="118997" y="-1956"/>
                  <a:pt x="142552" y="-2937"/>
                  <a:pt x="162964" y="6255"/>
                </a:cubicBezTo>
                <a:lnTo>
                  <a:pt x="295171" y="82455"/>
                </a:lnTo>
                <a:cubicBezTo>
                  <a:pt x="296067" y="83036"/>
                  <a:pt x="296924" y="83674"/>
                  <a:pt x="297743" y="84360"/>
                </a:cubicBezTo>
                <a:lnTo>
                  <a:pt x="303744" y="77502"/>
                </a:lnTo>
                <a:cubicBezTo>
                  <a:pt x="307706" y="85722"/>
                  <a:pt x="308221" y="95190"/>
                  <a:pt x="305173" y="103791"/>
                </a:cubicBezTo>
                <a:lnTo>
                  <a:pt x="305173" y="103791"/>
                </a:lnTo>
                <a:cubicBezTo>
                  <a:pt x="302220" y="110239"/>
                  <a:pt x="297191" y="115506"/>
                  <a:pt x="290885" y="118745"/>
                </a:cubicBezTo>
                <a:lnTo>
                  <a:pt x="208018" y="166370"/>
                </a:lnTo>
                <a:cubicBezTo>
                  <a:pt x="188415" y="177247"/>
                  <a:pt x="164831" y="178238"/>
                  <a:pt x="144391" y="169037"/>
                </a:cubicBezTo>
                <a:lnTo>
                  <a:pt x="12279" y="92837"/>
                </a:lnTo>
                <a:cubicBezTo>
                  <a:pt x="8164" y="90760"/>
                  <a:pt x="4830" y="87427"/>
                  <a:pt x="2754" y="83312"/>
                </a:cubicBezTo>
                <a:cubicBezTo>
                  <a:pt x="2440" y="82864"/>
                  <a:pt x="2192" y="82388"/>
                  <a:pt x="1992" y="81883"/>
                </a:cubicBezTo>
                <a:cubicBezTo>
                  <a:pt x="-1066" y="73415"/>
                  <a:pt x="-589" y="64081"/>
                  <a:pt x="3325" y="5597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43750470-E77D-4237-810A-2EEF1984FCA4}"/>
              </a:ext>
            </a:extLst>
          </p:cNvPr>
          <p:cNvSpPr/>
          <p:nvPr/>
        </p:nvSpPr>
        <p:spPr>
          <a:xfrm>
            <a:off x="8899365" y="3763978"/>
            <a:ext cx="692896" cy="410315"/>
          </a:xfrm>
          <a:custGeom>
            <a:avLst/>
            <a:gdLst>
              <a:gd name="connsiteX0" fmla="*/ 143098 w 305102"/>
              <a:gd name="connsiteY0" fmla="*/ 169513 h 175771"/>
              <a:gd name="connsiteX1" fmla="*/ 10986 w 305102"/>
              <a:gd name="connsiteY1" fmla="*/ 93313 h 175771"/>
              <a:gd name="connsiteX2" fmla="*/ 15463 w 305102"/>
              <a:gd name="connsiteY2" fmla="*/ 56547 h 175771"/>
              <a:gd name="connsiteX3" fmla="*/ 98426 w 305102"/>
              <a:gd name="connsiteY3" fmla="*/ 8922 h 175771"/>
              <a:gd name="connsiteX4" fmla="*/ 161957 w 305102"/>
              <a:gd name="connsiteY4" fmla="*/ 6255 h 175771"/>
              <a:gd name="connsiteX5" fmla="*/ 294164 w 305102"/>
              <a:gd name="connsiteY5" fmla="*/ 82455 h 175771"/>
              <a:gd name="connsiteX6" fmla="*/ 289592 w 305102"/>
              <a:gd name="connsiteY6" fmla="*/ 119221 h 175771"/>
              <a:gd name="connsiteX7" fmla="*/ 206725 w 305102"/>
              <a:gd name="connsiteY7" fmla="*/ 166846 h 175771"/>
              <a:gd name="connsiteX8" fmla="*/ 143098 w 305102"/>
              <a:gd name="connsiteY8" fmla="*/ 169513 h 17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102" h="175771">
                <a:moveTo>
                  <a:pt x="143098" y="169513"/>
                </a:moveTo>
                <a:lnTo>
                  <a:pt x="10986" y="93313"/>
                </a:lnTo>
                <a:cubicBezTo>
                  <a:pt x="-5302" y="83788"/>
                  <a:pt x="-3206" y="67405"/>
                  <a:pt x="15463" y="56547"/>
                </a:cubicBezTo>
                <a:lnTo>
                  <a:pt x="98426" y="8922"/>
                </a:lnTo>
                <a:cubicBezTo>
                  <a:pt x="117990" y="-1956"/>
                  <a:pt x="141545" y="-2937"/>
                  <a:pt x="161957" y="6255"/>
                </a:cubicBezTo>
                <a:lnTo>
                  <a:pt x="294164" y="82455"/>
                </a:lnTo>
                <a:cubicBezTo>
                  <a:pt x="310357" y="91980"/>
                  <a:pt x="308357" y="108363"/>
                  <a:pt x="289592" y="119221"/>
                </a:cubicBezTo>
                <a:lnTo>
                  <a:pt x="206725" y="166846"/>
                </a:lnTo>
                <a:cubicBezTo>
                  <a:pt x="187122" y="177724"/>
                  <a:pt x="163539" y="178714"/>
                  <a:pt x="143098" y="169513"/>
                </a:cubicBezTo>
                <a:close/>
              </a:path>
            </a:pathLst>
          </a:custGeom>
          <a:solidFill>
            <a:srgbClr val="3F2A2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A6FF2333-A135-4986-B832-24A0025E477C}"/>
              </a:ext>
            </a:extLst>
          </p:cNvPr>
          <p:cNvSpPr/>
          <p:nvPr/>
        </p:nvSpPr>
        <p:spPr>
          <a:xfrm>
            <a:off x="9161879" y="3789656"/>
            <a:ext cx="50249" cy="30249"/>
          </a:xfrm>
          <a:custGeom>
            <a:avLst/>
            <a:gdLst>
              <a:gd name="connsiteX0" fmla="*/ 21695 w 22126"/>
              <a:gd name="connsiteY0" fmla="*/ 6589 h 12958"/>
              <a:gd name="connsiteX1" fmla="*/ 10931 w 22126"/>
              <a:gd name="connsiteY1" fmla="*/ 493 h 12958"/>
              <a:gd name="connsiteX2" fmla="*/ 6836 w 22126"/>
              <a:gd name="connsiteY2" fmla="*/ 493 h 12958"/>
              <a:gd name="connsiteX3" fmla="*/ 930 w 22126"/>
              <a:gd name="connsiteY3" fmla="*/ 3922 h 12958"/>
              <a:gd name="connsiteX4" fmla="*/ 930 w 22126"/>
              <a:gd name="connsiteY4" fmla="*/ 6303 h 12958"/>
              <a:gd name="connsiteX5" fmla="*/ 11693 w 22126"/>
              <a:gd name="connsiteY5" fmla="*/ 12495 h 12958"/>
              <a:gd name="connsiteX6" fmla="*/ 15789 w 22126"/>
              <a:gd name="connsiteY6" fmla="*/ 12495 h 12958"/>
              <a:gd name="connsiteX7" fmla="*/ 21695 w 22126"/>
              <a:gd name="connsiteY7" fmla="*/ 9066 h 12958"/>
              <a:gd name="connsiteX8" fmla="*/ 21695 w 22126"/>
              <a:gd name="connsiteY8" fmla="*/ 6589 h 1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26" h="12958">
                <a:moveTo>
                  <a:pt x="21695" y="6589"/>
                </a:moveTo>
                <a:lnTo>
                  <a:pt x="10931" y="493"/>
                </a:lnTo>
                <a:cubicBezTo>
                  <a:pt x="9645" y="-164"/>
                  <a:pt x="8122" y="-164"/>
                  <a:pt x="6836" y="493"/>
                </a:cubicBezTo>
                <a:lnTo>
                  <a:pt x="930" y="3922"/>
                </a:lnTo>
                <a:cubicBezTo>
                  <a:pt x="-213" y="4684"/>
                  <a:pt x="-404" y="5732"/>
                  <a:pt x="930" y="6303"/>
                </a:cubicBezTo>
                <a:lnTo>
                  <a:pt x="11693" y="12495"/>
                </a:lnTo>
                <a:cubicBezTo>
                  <a:pt x="12989" y="13114"/>
                  <a:pt x="14494" y="13114"/>
                  <a:pt x="15789" y="12495"/>
                </a:cubicBezTo>
                <a:lnTo>
                  <a:pt x="21695" y="9066"/>
                </a:lnTo>
                <a:cubicBezTo>
                  <a:pt x="22171" y="8303"/>
                  <a:pt x="22361" y="7256"/>
                  <a:pt x="21695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0" name="Freeform: Shape 689">
            <a:extLst>
              <a:ext uri="{FF2B5EF4-FFF2-40B4-BE49-F238E27FC236}">
                <a16:creationId xmlns:a16="http://schemas.microsoft.com/office/drawing/2014/main" id="{0FAB77C0-AFC5-4B60-BC01-761123B5D38E}"/>
              </a:ext>
            </a:extLst>
          </p:cNvPr>
          <p:cNvSpPr/>
          <p:nvPr/>
        </p:nvSpPr>
        <p:spPr>
          <a:xfrm>
            <a:off x="9207879" y="3817452"/>
            <a:ext cx="99290" cy="59099"/>
          </a:xfrm>
          <a:custGeom>
            <a:avLst/>
            <a:gdLst>
              <a:gd name="connsiteX0" fmla="*/ 42970 w 43720"/>
              <a:gd name="connsiteY0" fmla="*/ 18971 h 25317"/>
              <a:gd name="connsiteX1" fmla="*/ 10966 w 43720"/>
              <a:gd name="connsiteY1" fmla="*/ 493 h 25317"/>
              <a:gd name="connsiteX2" fmla="*/ 6870 w 43720"/>
              <a:gd name="connsiteY2" fmla="*/ 493 h 25317"/>
              <a:gd name="connsiteX3" fmla="*/ 965 w 43720"/>
              <a:gd name="connsiteY3" fmla="*/ 3922 h 25317"/>
              <a:gd name="connsiteX4" fmla="*/ 965 w 43720"/>
              <a:gd name="connsiteY4" fmla="*/ 6303 h 25317"/>
              <a:gd name="connsiteX5" fmla="*/ 32969 w 43720"/>
              <a:gd name="connsiteY5" fmla="*/ 24782 h 25317"/>
              <a:gd name="connsiteX6" fmla="*/ 37064 w 43720"/>
              <a:gd name="connsiteY6" fmla="*/ 24782 h 25317"/>
              <a:gd name="connsiteX7" fmla="*/ 42970 w 43720"/>
              <a:gd name="connsiteY7" fmla="*/ 21448 h 25317"/>
              <a:gd name="connsiteX8" fmla="*/ 42970 w 43720"/>
              <a:gd name="connsiteY8" fmla="*/ 18971 h 2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20" h="25317">
                <a:moveTo>
                  <a:pt x="42970" y="18971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684"/>
                  <a:pt x="-369" y="5732"/>
                  <a:pt x="965" y="6303"/>
                </a:cubicBezTo>
                <a:lnTo>
                  <a:pt x="32969" y="24782"/>
                </a:lnTo>
                <a:cubicBezTo>
                  <a:pt x="34245" y="25496"/>
                  <a:pt x="35788" y="25496"/>
                  <a:pt x="37064" y="24782"/>
                </a:cubicBezTo>
                <a:lnTo>
                  <a:pt x="42970" y="21448"/>
                </a:lnTo>
                <a:cubicBezTo>
                  <a:pt x="43922" y="20591"/>
                  <a:pt x="44018" y="19543"/>
                  <a:pt x="42970" y="1897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1" name="Freeform: Shape 690">
            <a:extLst>
              <a:ext uri="{FF2B5EF4-FFF2-40B4-BE49-F238E27FC236}">
                <a16:creationId xmlns:a16="http://schemas.microsoft.com/office/drawing/2014/main" id="{B1867B1A-7488-452A-885D-B8427E6DCB30}"/>
              </a:ext>
            </a:extLst>
          </p:cNvPr>
          <p:cNvSpPr/>
          <p:nvPr/>
        </p:nvSpPr>
        <p:spPr>
          <a:xfrm>
            <a:off x="9303190" y="3873927"/>
            <a:ext cx="50944" cy="30095"/>
          </a:xfrm>
          <a:custGeom>
            <a:avLst/>
            <a:gdLst>
              <a:gd name="connsiteX0" fmla="*/ 21671 w 22432"/>
              <a:gd name="connsiteY0" fmla="*/ 6684 h 12892"/>
              <a:gd name="connsiteX1" fmla="*/ 11003 w 22432"/>
              <a:gd name="connsiteY1" fmla="*/ 493 h 12892"/>
              <a:gd name="connsiteX2" fmla="*/ 6907 w 22432"/>
              <a:gd name="connsiteY2" fmla="*/ 493 h 12892"/>
              <a:gd name="connsiteX3" fmla="*/ 1001 w 22432"/>
              <a:gd name="connsiteY3" fmla="*/ 3922 h 12892"/>
              <a:gd name="connsiteX4" fmla="*/ 1001 w 22432"/>
              <a:gd name="connsiteY4" fmla="*/ 6208 h 12892"/>
              <a:gd name="connsiteX5" fmla="*/ 11765 w 22432"/>
              <a:gd name="connsiteY5" fmla="*/ 12399 h 12892"/>
              <a:gd name="connsiteX6" fmla="*/ 15861 w 22432"/>
              <a:gd name="connsiteY6" fmla="*/ 12399 h 12892"/>
              <a:gd name="connsiteX7" fmla="*/ 21766 w 22432"/>
              <a:gd name="connsiteY7" fmla="*/ 8970 h 12892"/>
              <a:gd name="connsiteX8" fmla="*/ 21671 w 22432"/>
              <a:gd name="connsiteY8" fmla="*/ 6684 h 1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892">
                <a:moveTo>
                  <a:pt x="21671" y="6684"/>
                </a:moveTo>
                <a:lnTo>
                  <a:pt x="11003" y="493"/>
                </a:lnTo>
                <a:cubicBezTo>
                  <a:pt x="9717" y="-164"/>
                  <a:pt x="8193" y="-164"/>
                  <a:pt x="6907" y="493"/>
                </a:cubicBezTo>
                <a:lnTo>
                  <a:pt x="1001" y="3922"/>
                </a:lnTo>
                <a:cubicBezTo>
                  <a:pt x="-237" y="4589"/>
                  <a:pt x="-427" y="5636"/>
                  <a:pt x="1001" y="6208"/>
                </a:cubicBezTo>
                <a:lnTo>
                  <a:pt x="11765" y="12399"/>
                </a:lnTo>
                <a:cubicBezTo>
                  <a:pt x="13051" y="13056"/>
                  <a:pt x="14575" y="13056"/>
                  <a:pt x="15861" y="12399"/>
                </a:cubicBezTo>
                <a:lnTo>
                  <a:pt x="21766" y="8970"/>
                </a:lnTo>
                <a:cubicBezTo>
                  <a:pt x="22623" y="8303"/>
                  <a:pt x="22719" y="7256"/>
                  <a:pt x="21671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2" name="Freeform: Shape 691">
            <a:extLst>
              <a:ext uri="{FF2B5EF4-FFF2-40B4-BE49-F238E27FC236}">
                <a16:creationId xmlns:a16="http://schemas.microsoft.com/office/drawing/2014/main" id="{49BF209B-C72E-438F-88CB-10BFBD7177E3}"/>
              </a:ext>
            </a:extLst>
          </p:cNvPr>
          <p:cNvSpPr/>
          <p:nvPr/>
        </p:nvSpPr>
        <p:spPr>
          <a:xfrm>
            <a:off x="9089336" y="3832125"/>
            <a:ext cx="50835" cy="30193"/>
          </a:xfrm>
          <a:custGeom>
            <a:avLst/>
            <a:gdLst>
              <a:gd name="connsiteX0" fmla="*/ 21634 w 22384"/>
              <a:gd name="connsiteY0" fmla="*/ 6684 h 12934"/>
              <a:gd name="connsiteX1" fmla="*/ 10966 w 22384"/>
              <a:gd name="connsiteY1" fmla="*/ 493 h 12934"/>
              <a:gd name="connsiteX2" fmla="*/ 6870 w 22384"/>
              <a:gd name="connsiteY2" fmla="*/ 493 h 12934"/>
              <a:gd name="connsiteX3" fmla="*/ 965 w 22384"/>
              <a:gd name="connsiteY3" fmla="*/ 3922 h 12934"/>
              <a:gd name="connsiteX4" fmla="*/ 965 w 22384"/>
              <a:gd name="connsiteY4" fmla="*/ 6208 h 12934"/>
              <a:gd name="connsiteX5" fmla="*/ 11633 w 22384"/>
              <a:gd name="connsiteY5" fmla="*/ 12399 h 12934"/>
              <a:gd name="connsiteX6" fmla="*/ 15728 w 22384"/>
              <a:gd name="connsiteY6" fmla="*/ 12399 h 12934"/>
              <a:gd name="connsiteX7" fmla="*/ 21634 w 22384"/>
              <a:gd name="connsiteY7" fmla="*/ 9065 h 12934"/>
              <a:gd name="connsiteX8" fmla="*/ 21634 w 22384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4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7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8" y="12399"/>
                </a:cubicBezTo>
                <a:lnTo>
                  <a:pt x="21634" y="9065"/>
                </a:lnTo>
                <a:cubicBezTo>
                  <a:pt x="22586" y="8303"/>
                  <a:pt x="22682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3" name="Freeform: Shape 692">
            <a:extLst>
              <a:ext uri="{FF2B5EF4-FFF2-40B4-BE49-F238E27FC236}">
                <a16:creationId xmlns:a16="http://schemas.microsoft.com/office/drawing/2014/main" id="{60EB2FA3-9B94-4B9A-84E1-918D78C1AAE0}"/>
              </a:ext>
            </a:extLst>
          </p:cNvPr>
          <p:cNvSpPr/>
          <p:nvPr/>
        </p:nvSpPr>
        <p:spPr>
          <a:xfrm>
            <a:off x="9136194" y="3859918"/>
            <a:ext cx="50944" cy="30193"/>
          </a:xfrm>
          <a:custGeom>
            <a:avLst/>
            <a:gdLst>
              <a:gd name="connsiteX0" fmla="*/ 21671 w 22432"/>
              <a:gd name="connsiteY0" fmla="*/ 6684 h 12934"/>
              <a:gd name="connsiteX1" fmla="*/ 11003 w 22432"/>
              <a:gd name="connsiteY1" fmla="*/ 493 h 12934"/>
              <a:gd name="connsiteX2" fmla="*/ 6907 w 22432"/>
              <a:gd name="connsiteY2" fmla="*/ 493 h 12934"/>
              <a:gd name="connsiteX3" fmla="*/ 1002 w 22432"/>
              <a:gd name="connsiteY3" fmla="*/ 3922 h 12934"/>
              <a:gd name="connsiteX4" fmla="*/ 1002 w 22432"/>
              <a:gd name="connsiteY4" fmla="*/ 6208 h 12934"/>
              <a:gd name="connsiteX5" fmla="*/ 11765 w 22432"/>
              <a:gd name="connsiteY5" fmla="*/ 12399 h 12934"/>
              <a:gd name="connsiteX6" fmla="*/ 15860 w 22432"/>
              <a:gd name="connsiteY6" fmla="*/ 12399 h 12934"/>
              <a:gd name="connsiteX7" fmla="*/ 21766 w 22432"/>
              <a:gd name="connsiteY7" fmla="*/ 9065 h 12934"/>
              <a:gd name="connsiteX8" fmla="*/ 21671 w 22432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4">
                <a:moveTo>
                  <a:pt x="21671" y="6684"/>
                </a:moveTo>
                <a:lnTo>
                  <a:pt x="11003" y="493"/>
                </a:lnTo>
                <a:cubicBezTo>
                  <a:pt x="9717" y="-164"/>
                  <a:pt x="8193" y="-164"/>
                  <a:pt x="6907" y="493"/>
                </a:cubicBezTo>
                <a:lnTo>
                  <a:pt x="1002" y="3922"/>
                </a:lnTo>
                <a:cubicBezTo>
                  <a:pt x="-237" y="4589"/>
                  <a:pt x="-427" y="5637"/>
                  <a:pt x="1002" y="6208"/>
                </a:cubicBezTo>
                <a:lnTo>
                  <a:pt x="11765" y="12399"/>
                </a:lnTo>
                <a:cubicBezTo>
                  <a:pt x="13041" y="13114"/>
                  <a:pt x="14584" y="13114"/>
                  <a:pt x="15860" y="12399"/>
                </a:cubicBezTo>
                <a:lnTo>
                  <a:pt x="21766" y="9065"/>
                </a:lnTo>
                <a:cubicBezTo>
                  <a:pt x="22623" y="8303"/>
                  <a:pt x="22718" y="7256"/>
                  <a:pt x="21671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4" name="Freeform: Shape 693">
            <a:extLst>
              <a:ext uri="{FF2B5EF4-FFF2-40B4-BE49-F238E27FC236}">
                <a16:creationId xmlns:a16="http://schemas.microsoft.com/office/drawing/2014/main" id="{F6B3AC98-9F8B-4FB3-A82B-44A5160BA76A}"/>
              </a:ext>
            </a:extLst>
          </p:cNvPr>
          <p:cNvSpPr/>
          <p:nvPr/>
        </p:nvSpPr>
        <p:spPr>
          <a:xfrm>
            <a:off x="9184649" y="3889336"/>
            <a:ext cx="50944" cy="30183"/>
          </a:xfrm>
          <a:custGeom>
            <a:avLst/>
            <a:gdLst>
              <a:gd name="connsiteX0" fmla="*/ 21670 w 22432"/>
              <a:gd name="connsiteY0" fmla="*/ 6656 h 12930"/>
              <a:gd name="connsiteX1" fmla="*/ 11003 w 22432"/>
              <a:gd name="connsiteY1" fmla="*/ 464 h 12930"/>
              <a:gd name="connsiteX2" fmla="*/ 6907 w 22432"/>
              <a:gd name="connsiteY2" fmla="*/ 464 h 12930"/>
              <a:gd name="connsiteX3" fmla="*/ 1001 w 22432"/>
              <a:gd name="connsiteY3" fmla="*/ 3893 h 12930"/>
              <a:gd name="connsiteX4" fmla="*/ 1001 w 22432"/>
              <a:gd name="connsiteY4" fmla="*/ 6275 h 12930"/>
              <a:gd name="connsiteX5" fmla="*/ 11765 w 22432"/>
              <a:gd name="connsiteY5" fmla="*/ 12466 h 12930"/>
              <a:gd name="connsiteX6" fmla="*/ 15860 w 22432"/>
              <a:gd name="connsiteY6" fmla="*/ 12466 h 12930"/>
              <a:gd name="connsiteX7" fmla="*/ 21766 w 22432"/>
              <a:gd name="connsiteY7" fmla="*/ 9037 h 12930"/>
              <a:gd name="connsiteX8" fmla="*/ 21670 w 22432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0">
                <a:moveTo>
                  <a:pt x="21670" y="6656"/>
                </a:moveTo>
                <a:lnTo>
                  <a:pt x="11003" y="464"/>
                </a:lnTo>
                <a:cubicBezTo>
                  <a:pt x="9707" y="-155"/>
                  <a:pt x="8202" y="-155"/>
                  <a:pt x="6907" y="464"/>
                </a:cubicBezTo>
                <a:lnTo>
                  <a:pt x="1001" y="3893"/>
                </a:lnTo>
                <a:cubicBezTo>
                  <a:pt x="-237" y="4560"/>
                  <a:pt x="-427" y="5608"/>
                  <a:pt x="1001" y="6275"/>
                </a:cubicBezTo>
                <a:lnTo>
                  <a:pt x="11765" y="12466"/>
                </a:lnTo>
                <a:cubicBezTo>
                  <a:pt x="13060" y="13085"/>
                  <a:pt x="14565" y="13085"/>
                  <a:pt x="15860" y="12466"/>
                </a:cubicBezTo>
                <a:lnTo>
                  <a:pt x="21766" y="9037"/>
                </a:lnTo>
                <a:cubicBezTo>
                  <a:pt x="22623" y="8084"/>
                  <a:pt x="22718" y="6656"/>
                  <a:pt x="21670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50EE3EC4-94B3-4CE4-A5D6-065998D65956}"/>
              </a:ext>
            </a:extLst>
          </p:cNvPr>
          <p:cNvSpPr/>
          <p:nvPr/>
        </p:nvSpPr>
        <p:spPr>
          <a:xfrm>
            <a:off x="9230592" y="3916462"/>
            <a:ext cx="51739" cy="31738"/>
          </a:xfrm>
          <a:custGeom>
            <a:avLst/>
            <a:gdLst>
              <a:gd name="connsiteX0" fmla="*/ 22110 w 22782"/>
              <a:gd name="connsiteY0" fmla="*/ 6656 h 13596"/>
              <a:gd name="connsiteX1" fmla="*/ 11347 w 22782"/>
              <a:gd name="connsiteY1" fmla="*/ 464 h 13596"/>
              <a:gd name="connsiteX2" fmla="*/ 7251 w 22782"/>
              <a:gd name="connsiteY2" fmla="*/ 464 h 13596"/>
              <a:gd name="connsiteX3" fmla="*/ 965 w 22782"/>
              <a:gd name="connsiteY3" fmla="*/ 4560 h 13596"/>
              <a:gd name="connsiteX4" fmla="*/ 965 w 22782"/>
              <a:gd name="connsiteY4" fmla="*/ 6941 h 13596"/>
              <a:gd name="connsiteX5" fmla="*/ 11633 w 22782"/>
              <a:gd name="connsiteY5" fmla="*/ 13132 h 13596"/>
              <a:gd name="connsiteX6" fmla="*/ 15728 w 22782"/>
              <a:gd name="connsiteY6" fmla="*/ 13132 h 13596"/>
              <a:gd name="connsiteX7" fmla="*/ 21634 w 22782"/>
              <a:gd name="connsiteY7" fmla="*/ 9703 h 13596"/>
              <a:gd name="connsiteX8" fmla="*/ 22110 w 22782"/>
              <a:gd name="connsiteY8" fmla="*/ 6656 h 1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82" h="13596">
                <a:moveTo>
                  <a:pt x="22110" y="6656"/>
                </a:moveTo>
                <a:lnTo>
                  <a:pt x="11347" y="464"/>
                </a:lnTo>
                <a:cubicBezTo>
                  <a:pt x="10052" y="-155"/>
                  <a:pt x="8547" y="-155"/>
                  <a:pt x="7251" y="464"/>
                </a:cubicBezTo>
                <a:lnTo>
                  <a:pt x="965" y="4560"/>
                </a:lnTo>
                <a:cubicBezTo>
                  <a:pt x="-273" y="5227"/>
                  <a:pt x="-369" y="6274"/>
                  <a:pt x="965" y="6941"/>
                </a:cubicBezTo>
                <a:lnTo>
                  <a:pt x="11633" y="13132"/>
                </a:lnTo>
                <a:cubicBezTo>
                  <a:pt x="12928" y="13752"/>
                  <a:pt x="14433" y="13752"/>
                  <a:pt x="15728" y="13132"/>
                </a:cubicBezTo>
                <a:lnTo>
                  <a:pt x="21634" y="9703"/>
                </a:lnTo>
                <a:cubicBezTo>
                  <a:pt x="22968" y="8370"/>
                  <a:pt x="23158" y="7322"/>
                  <a:pt x="22110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6" name="Freeform: Shape 695">
            <a:extLst>
              <a:ext uri="{FF2B5EF4-FFF2-40B4-BE49-F238E27FC236}">
                <a16:creationId xmlns:a16="http://schemas.microsoft.com/office/drawing/2014/main" id="{5DFFC85A-504E-4E60-AB87-6E60D77A4B06}"/>
              </a:ext>
            </a:extLst>
          </p:cNvPr>
          <p:cNvSpPr/>
          <p:nvPr/>
        </p:nvSpPr>
        <p:spPr>
          <a:xfrm>
            <a:off x="9053723" y="3853473"/>
            <a:ext cx="50733" cy="30249"/>
          </a:xfrm>
          <a:custGeom>
            <a:avLst/>
            <a:gdLst>
              <a:gd name="connsiteX0" fmla="*/ 21695 w 22339"/>
              <a:gd name="connsiteY0" fmla="*/ 6589 h 12958"/>
              <a:gd name="connsiteX1" fmla="*/ 10931 w 22339"/>
              <a:gd name="connsiteY1" fmla="*/ 493 h 12958"/>
              <a:gd name="connsiteX2" fmla="*/ 6836 w 22339"/>
              <a:gd name="connsiteY2" fmla="*/ 493 h 12958"/>
              <a:gd name="connsiteX3" fmla="*/ 930 w 22339"/>
              <a:gd name="connsiteY3" fmla="*/ 3922 h 12958"/>
              <a:gd name="connsiteX4" fmla="*/ 930 w 22339"/>
              <a:gd name="connsiteY4" fmla="*/ 6303 h 12958"/>
              <a:gd name="connsiteX5" fmla="*/ 11598 w 22339"/>
              <a:gd name="connsiteY5" fmla="*/ 12494 h 12958"/>
              <a:gd name="connsiteX6" fmla="*/ 15789 w 22339"/>
              <a:gd name="connsiteY6" fmla="*/ 12494 h 12958"/>
              <a:gd name="connsiteX7" fmla="*/ 21695 w 22339"/>
              <a:gd name="connsiteY7" fmla="*/ 9065 h 12958"/>
              <a:gd name="connsiteX8" fmla="*/ 21695 w 22339"/>
              <a:gd name="connsiteY8" fmla="*/ 6589 h 1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" h="12958">
                <a:moveTo>
                  <a:pt x="21695" y="6589"/>
                </a:moveTo>
                <a:lnTo>
                  <a:pt x="10931" y="493"/>
                </a:lnTo>
                <a:cubicBezTo>
                  <a:pt x="9645" y="-164"/>
                  <a:pt x="8122" y="-164"/>
                  <a:pt x="6836" y="493"/>
                </a:cubicBezTo>
                <a:lnTo>
                  <a:pt x="930" y="3922"/>
                </a:lnTo>
                <a:cubicBezTo>
                  <a:pt x="-213" y="4684"/>
                  <a:pt x="-404" y="5732"/>
                  <a:pt x="930" y="6303"/>
                </a:cubicBezTo>
                <a:lnTo>
                  <a:pt x="11598" y="12494"/>
                </a:lnTo>
                <a:cubicBezTo>
                  <a:pt x="12922" y="13114"/>
                  <a:pt x="14465" y="13114"/>
                  <a:pt x="15789" y="12494"/>
                </a:cubicBezTo>
                <a:lnTo>
                  <a:pt x="21695" y="9065"/>
                </a:lnTo>
                <a:cubicBezTo>
                  <a:pt x="22456" y="8303"/>
                  <a:pt x="22647" y="7256"/>
                  <a:pt x="21695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7" name="Freeform: Shape 696">
            <a:extLst>
              <a:ext uri="{FF2B5EF4-FFF2-40B4-BE49-F238E27FC236}">
                <a16:creationId xmlns:a16="http://schemas.microsoft.com/office/drawing/2014/main" id="{F84C364B-C6EC-4ED6-AD06-EB1E30D85386}"/>
              </a:ext>
            </a:extLst>
          </p:cNvPr>
          <p:cNvSpPr/>
          <p:nvPr/>
        </p:nvSpPr>
        <p:spPr>
          <a:xfrm>
            <a:off x="9099721" y="3881488"/>
            <a:ext cx="51416" cy="30249"/>
          </a:xfrm>
          <a:custGeom>
            <a:avLst/>
            <a:gdLst>
              <a:gd name="connsiteX0" fmla="*/ 21920 w 22640"/>
              <a:gd name="connsiteY0" fmla="*/ 6494 h 12958"/>
              <a:gd name="connsiteX1" fmla="*/ 10966 w 22640"/>
              <a:gd name="connsiteY1" fmla="*/ 493 h 12958"/>
              <a:gd name="connsiteX2" fmla="*/ 6870 w 22640"/>
              <a:gd name="connsiteY2" fmla="*/ 493 h 12958"/>
              <a:gd name="connsiteX3" fmla="*/ 965 w 22640"/>
              <a:gd name="connsiteY3" fmla="*/ 3922 h 12958"/>
              <a:gd name="connsiteX4" fmla="*/ 965 w 22640"/>
              <a:gd name="connsiteY4" fmla="*/ 6303 h 12958"/>
              <a:gd name="connsiteX5" fmla="*/ 11633 w 22640"/>
              <a:gd name="connsiteY5" fmla="*/ 12494 h 12958"/>
              <a:gd name="connsiteX6" fmla="*/ 15728 w 22640"/>
              <a:gd name="connsiteY6" fmla="*/ 12494 h 12958"/>
              <a:gd name="connsiteX7" fmla="*/ 21634 w 22640"/>
              <a:gd name="connsiteY7" fmla="*/ 9065 h 12958"/>
              <a:gd name="connsiteX8" fmla="*/ 21920 w 22640"/>
              <a:gd name="connsiteY8" fmla="*/ 6494 h 1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40" h="12958">
                <a:moveTo>
                  <a:pt x="21920" y="649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684"/>
                  <a:pt x="-369" y="5732"/>
                  <a:pt x="965" y="6303"/>
                </a:cubicBezTo>
                <a:lnTo>
                  <a:pt x="11633" y="12494"/>
                </a:lnTo>
                <a:cubicBezTo>
                  <a:pt x="12928" y="13114"/>
                  <a:pt x="14433" y="13114"/>
                  <a:pt x="15728" y="12494"/>
                </a:cubicBezTo>
                <a:lnTo>
                  <a:pt x="21634" y="9065"/>
                </a:lnTo>
                <a:cubicBezTo>
                  <a:pt x="22872" y="8208"/>
                  <a:pt x="22968" y="7160"/>
                  <a:pt x="21920" y="649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8" name="Freeform: Shape 697">
            <a:extLst>
              <a:ext uri="{FF2B5EF4-FFF2-40B4-BE49-F238E27FC236}">
                <a16:creationId xmlns:a16="http://schemas.microsoft.com/office/drawing/2014/main" id="{19A8B5B7-292B-4858-B8CE-9A6BC18AE4FF}"/>
              </a:ext>
            </a:extLst>
          </p:cNvPr>
          <p:cNvSpPr/>
          <p:nvPr/>
        </p:nvSpPr>
        <p:spPr>
          <a:xfrm>
            <a:off x="9148823" y="3909949"/>
            <a:ext cx="50835" cy="30193"/>
          </a:xfrm>
          <a:custGeom>
            <a:avLst/>
            <a:gdLst>
              <a:gd name="connsiteX0" fmla="*/ 21634 w 22384"/>
              <a:gd name="connsiteY0" fmla="*/ 6684 h 12934"/>
              <a:gd name="connsiteX1" fmla="*/ 10966 w 22384"/>
              <a:gd name="connsiteY1" fmla="*/ 493 h 12934"/>
              <a:gd name="connsiteX2" fmla="*/ 6870 w 22384"/>
              <a:gd name="connsiteY2" fmla="*/ 493 h 12934"/>
              <a:gd name="connsiteX3" fmla="*/ 965 w 22384"/>
              <a:gd name="connsiteY3" fmla="*/ 3922 h 12934"/>
              <a:gd name="connsiteX4" fmla="*/ 965 w 22384"/>
              <a:gd name="connsiteY4" fmla="*/ 6208 h 12934"/>
              <a:gd name="connsiteX5" fmla="*/ 11633 w 22384"/>
              <a:gd name="connsiteY5" fmla="*/ 12399 h 12934"/>
              <a:gd name="connsiteX6" fmla="*/ 15728 w 22384"/>
              <a:gd name="connsiteY6" fmla="*/ 12399 h 12934"/>
              <a:gd name="connsiteX7" fmla="*/ 21634 w 22384"/>
              <a:gd name="connsiteY7" fmla="*/ 9065 h 12934"/>
              <a:gd name="connsiteX8" fmla="*/ 21634 w 22384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4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7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8" y="12399"/>
                </a:cubicBezTo>
                <a:lnTo>
                  <a:pt x="21634" y="9065"/>
                </a:lnTo>
                <a:cubicBezTo>
                  <a:pt x="22586" y="8303"/>
                  <a:pt x="22682" y="7351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9" name="Freeform: Shape 698">
            <a:extLst>
              <a:ext uri="{FF2B5EF4-FFF2-40B4-BE49-F238E27FC236}">
                <a16:creationId xmlns:a16="http://schemas.microsoft.com/office/drawing/2014/main" id="{CDBC8A36-F55D-48A4-9BA6-937F2A268DBF}"/>
              </a:ext>
            </a:extLst>
          </p:cNvPr>
          <p:cNvSpPr/>
          <p:nvPr/>
        </p:nvSpPr>
        <p:spPr>
          <a:xfrm>
            <a:off x="9195627" y="3937725"/>
            <a:ext cx="50894" cy="30111"/>
          </a:xfrm>
          <a:custGeom>
            <a:avLst/>
            <a:gdLst>
              <a:gd name="connsiteX0" fmla="*/ 21695 w 22410"/>
              <a:gd name="connsiteY0" fmla="*/ 6691 h 12899"/>
              <a:gd name="connsiteX1" fmla="*/ 11027 w 22410"/>
              <a:gd name="connsiteY1" fmla="*/ 500 h 12899"/>
              <a:gd name="connsiteX2" fmla="*/ 6836 w 22410"/>
              <a:gd name="connsiteY2" fmla="*/ 500 h 12899"/>
              <a:gd name="connsiteX3" fmla="*/ 930 w 22410"/>
              <a:gd name="connsiteY3" fmla="*/ 3929 h 12899"/>
              <a:gd name="connsiteX4" fmla="*/ 930 w 22410"/>
              <a:gd name="connsiteY4" fmla="*/ 6215 h 12899"/>
              <a:gd name="connsiteX5" fmla="*/ 11693 w 22410"/>
              <a:gd name="connsiteY5" fmla="*/ 12406 h 12899"/>
              <a:gd name="connsiteX6" fmla="*/ 15789 w 22410"/>
              <a:gd name="connsiteY6" fmla="*/ 12406 h 12899"/>
              <a:gd name="connsiteX7" fmla="*/ 21695 w 22410"/>
              <a:gd name="connsiteY7" fmla="*/ 8977 h 12899"/>
              <a:gd name="connsiteX8" fmla="*/ 21695 w 22410"/>
              <a:gd name="connsiteY8" fmla="*/ 6691 h 1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899">
                <a:moveTo>
                  <a:pt x="21695" y="6691"/>
                </a:moveTo>
                <a:lnTo>
                  <a:pt x="11027" y="500"/>
                </a:lnTo>
                <a:cubicBezTo>
                  <a:pt x="9712" y="-167"/>
                  <a:pt x="8150" y="-167"/>
                  <a:pt x="6836" y="500"/>
                </a:cubicBezTo>
                <a:lnTo>
                  <a:pt x="930" y="3929"/>
                </a:lnTo>
                <a:cubicBezTo>
                  <a:pt x="-213" y="4596"/>
                  <a:pt x="-404" y="5644"/>
                  <a:pt x="930" y="6215"/>
                </a:cubicBezTo>
                <a:lnTo>
                  <a:pt x="11693" y="12406"/>
                </a:lnTo>
                <a:cubicBezTo>
                  <a:pt x="12979" y="13063"/>
                  <a:pt x="14503" y="13063"/>
                  <a:pt x="15789" y="12406"/>
                </a:cubicBezTo>
                <a:lnTo>
                  <a:pt x="21695" y="8977"/>
                </a:lnTo>
                <a:cubicBezTo>
                  <a:pt x="22552" y="8311"/>
                  <a:pt x="22742" y="7263"/>
                  <a:pt x="2169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0" name="Freeform: Shape 699">
            <a:extLst>
              <a:ext uri="{FF2B5EF4-FFF2-40B4-BE49-F238E27FC236}">
                <a16:creationId xmlns:a16="http://schemas.microsoft.com/office/drawing/2014/main" id="{53A3C07C-CC58-4811-B2B7-2F3854A0F9AD}"/>
              </a:ext>
            </a:extLst>
          </p:cNvPr>
          <p:cNvSpPr/>
          <p:nvPr/>
        </p:nvSpPr>
        <p:spPr>
          <a:xfrm>
            <a:off x="9008001" y="3880374"/>
            <a:ext cx="51105" cy="30193"/>
          </a:xfrm>
          <a:custGeom>
            <a:avLst/>
            <a:gdLst>
              <a:gd name="connsiteX0" fmla="*/ 21729 w 22503"/>
              <a:gd name="connsiteY0" fmla="*/ 6684 h 12934"/>
              <a:gd name="connsiteX1" fmla="*/ 10966 w 22503"/>
              <a:gd name="connsiteY1" fmla="*/ 493 h 12934"/>
              <a:gd name="connsiteX2" fmla="*/ 6870 w 22503"/>
              <a:gd name="connsiteY2" fmla="*/ 493 h 12934"/>
              <a:gd name="connsiteX3" fmla="*/ 965 w 22503"/>
              <a:gd name="connsiteY3" fmla="*/ 3922 h 12934"/>
              <a:gd name="connsiteX4" fmla="*/ 965 w 22503"/>
              <a:gd name="connsiteY4" fmla="*/ 6208 h 12934"/>
              <a:gd name="connsiteX5" fmla="*/ 11633 w 22503"/>
              <a:gd name="connsiteY5" fmla="*/ 12399 h 12934"/>
              <a:gd name="connsiteX6" fmla="*/ 15729 w 22503"/>
              <a:gd name="connsiteY6" fmla="*/ 12399 h 12934"/>
              <a:gd name="connsiteX7" fmla="*/ 21634 w 22503"/>
              <a:gd name="connsiteY7" fmla="*/ 9066 h 12934"/>
              <a:gd name="connsiteX8" fmla="*/ 21729 w 22503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3" h="12934">
                <a:moveTo>
                  <a:pt x="21729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4" y="4589"/>
                  <a:pt x="-369" y="5637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9" y="12399"/>
                </a:cubicBezTo>
                <a:lnTo>
                  <a:pt x="21634" y="9066"/>
                </a:lnTo>
                <a:cubicBezTo>
                  <a:pt x="22777" y="8303"/>
                  <a:pt x="22777" y="7256"/>
                  <a:pt x="21729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1" name="Freeform: Shape 700">
            <a:extLst>
              <a:ext uri="{FF2B5EF4-FFF2-40B4-BE49-F238E27FC236}">
                <a16:creationId xmlns:a16="http://schemas.microsoft.com/office/drawing/2014/main" id="{9C8BF762-2B81-4A7D-B323-6D5E2F539626}"/>
              </a:ext>
            </a:extLst>
          </p:cNvPr>
          <p:cNvSpPr/>
          <p:nvPr/>
        </p:nvSpPr>
        <p:spPr>
          <a:xfrm>
            <a:off x="9054943" y="3908172"/>
            <a:ext cx="50835" cy="30193"/>
          </a:xfrm>
          <a:custGeom>
            <a:avLst/>
            <a:gdLst>
              <a:gd name="connsiteX0" fmla="*/ 21634 w 22384"/>
              <a:gd name="connsiteY0" fmla="*/ 6684 h 12934"/>
              <a:gd name="connsiteX1" fmla="*/ 10966 w 22384"/>
              <a:gd name="connsiteY1" fmla="*/ 493 h 12934"/>
              <a:gd name="connsiteX2" fmla="*/ 6870 w 22384"/>
              <a:gd name="connsiteY2" fmla="*/ 493 h 12934"/>
              <a:gd name="connsiteX3" fmla="*/ 965 w 22384"/>
              <a:gd name="connsiteY3" fmla="*/ 3922 h 12934"/>
              <a:gd name="connsiteX4" fmla="*/ 965 w 22384"/>
              <a:gd name="connsiteY4" fmla="*/ 6208 h 12934"/>
              <a:gd name="connsiteX5" fmla="*/ 11633 w 22384"/>
              <a:gd name="connsiteY5" fmla="*/ 12399 h 12934"/>
              <a:gd name="connsiteX6" fmla="*/ 15728 w 22384"/>
              <a:gd name="connsiteY6" fmla="*/ 12399 h 12934"/>
              <a:gd name="connsiteX7" fmla="*/ 21634 w 22384"/>
              <a:gd name="connsiteY7" fmla="*/ 9066 h 12934"/>
              <a:gd name="connsiteX8" fmla="*/ 21634 w 22384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4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7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8" y="12399"/>
                </a:cubicBezTo>
                <a:lnTo>
                  <a:pt x="21634" y="9066"/>
                </a:lnTo>
                <a:cubicBezTo>
                  <a:pt x="22586" y="8113"/>
                  <a:pt x="22682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2" name="Freeform: Shape 701">
            <a:extLst>
              <a:ext uri="{FF2B5EF4-FFF2-40B4-BE49-F238E27FC236}">
                <a16:creationId xmlns:a16="http://schemas.microsoft.com/office/drawing/2014/main" id="{67E9AF84-885E-497A-8D06-2C882AF7921F}"/>
              </a:ext>
            </a:extLst>
          </p:cNvPr>
          <p:cNvSpPr/>
          <p:nvPr/>
        </p:nvSpPr>
        <p:spPr>
          <a:xfrm>
            <a:off x="9103398" y="3936918"/>
            <a:ext cx="50835" cy="30183"/>
          </a:xfrm>
          <a:custGeom>
            <a:avLst/>
            <a:gdLst>
              <a:gd name="connsiteX0" fmla="*/ 21634 w 22384"/>
              <a:gd name="connsiteY0" fmla="*/ 6656 h 12930"/>
              <a:gd name="connsiteX1" fmla="*/ 10966 w 22384"/>
              <a:gd name="connsiteY1" fmla="*/ 464 h 12930"/>
              <a:gd name="connsiteX2" fmla="*/ 6870 w 22384"/>
              <a:gd name="connsiteY2" fmla="*/ 464 h 12930"/>
              <a:gd name="connsiteX3" fmla="*/ 965 w 22384"/>
              <a:gd name="connsiteY3" fmla="*/ 3893 h 12930"/>
              <a:gd name="connsiteX4" fmla="*/ 965 w 22384"/>
              <a:gd name="connsiteY4" fmla="*/ 6275 h 12930"/>
              <a:gd name="connsiteX5" fmla="*/ 11633 w 22384"/>
              <a:gd name="connsiteY5" fmla="*/ 12466 h 12930"/>
              <a:gd name="connsiteX6" fmla="*/ 15729 w 22384"/>
              <a:gd name="connsiteY6" fmla="*/ 12466 h 12930"/>
              <a:gd name="connsiteX7" fmla="*/ 21634 w 22384"/>
              <a:gd name="connsiteY7" fmla="*/ 9037 h 12930"/>
              <a:gd name="connsiteX8" fmla="*/ 21634 w 22384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0">
                <a:moveTo>
                  <a:pt x="21634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4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9" y="12466"/>
                </a:cubicBezTo>
                <a:lnTo>
                  <a:pt x="21634" y="9037"/>
                </a:lnTo>
                <a:cubicBezTo>
                  <a:pt x="22587" y="8370"/>
                  <a:pt x="22682" y="7227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3" name="Freeform: Shape 702">
            <a:extLst>
              <a:ext uri="{FF2B5EF4-FFF2-40B4-BE49-F238E27FC236}">
                <a16:creationId xmlns:a16="http://schemas.microsoft.com/office/drawing/2014/main" id="{155D9FDE-71B8-4212-9C28-2A08B44B4C23}"/>
              </a:ext>
            </a:extLst>
          </p:cNvPr>
          <p:cNvSpPr/>
          <p:nvPr/>
        </p:nvSpPr>
        <p:spPr>
          <a:xfrm>
            <a:off x="9150202" y="3964713"/>
            <a:ext cx="50894" cy="30183"/>
          </a:xfrm>
          <a:custGeom>
            <a:avLst/>
            <a:gdLst>
              <a:gd name="connsiteX0" fmla="*/ 21694 w 22410"/>
              <a:gd name="connsiteY0" fmla="*/ 6656 h 12930"/>
              <a:gd name="connsiteX1" fmla="*/ 10931 w 22410"/>
              <a:gd name="connsiteY1" fmla="*/ 464 h 12930"/>
              <a:gd name="connsiteX2" fmla="*/ 6835 w 22410"/>
              <a:gd name="connsiteY2" fmla="*/ 464 h 12930"/>
              <a:gd name="connsiteX3" fmla="*/ 930 w 22410"/>
              <a:gd name="connsiteY3" fmla="*/ 3893 h 12930"/>
              <a:gd name="connsiteX4" fmla="*/ 930 w 22410"/>
              <a:gd name="connsiteY4" fmla="*/ 6275 h 12930"/>
              <a:gd name="connsiteX5" fmla="*/ 11598 w 22410"/>
              <a:gd name="connsiteY5" fmla="*/ 12466 h 12930"/>
              <a:gd name="connsiteX6" fmla="*/ 15789 w 22410"/>
              <a:gd name="connsiteY6" fmla="*/ 12466 h 12930"/>
              <a:gd name="connsiteX7" fmla="*/ 21694 w 22410"/>
              <a:gd name="connsiteY7" fmla="*/ 9037 h 12930"/>
              <a:gd name="connsiteX8" fmla="*/ 21694 w 22410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30">
                <a:moveTo>
                  <a:pt x="21694" y="6656"/>
                </a:moveTo>
                <a:lnTo>
                  <a:pt x="10931" y="464"/>
                </a:lnTo>
                <a:cubicBezTo>
                  <a:pt x="9636" y="-155"/>
                  <a:pt x="8131" y="-155"/>
                  <a:pt x="6835" y="464"/>
                </a:cubicBezTo>
                <a:lnTo>
                  <a:pt x="930" y="3893"/>
                </a:lnTo>
                <a:cubicBezTo>
                  <a:pt x="-213" y="4560"/>
                  <a:pt x="-403" y="5608"/>
                  <a:pt x="930" y="6275"/>
                </a:cubicBezTo>
                <a:lnTo>
                  <a:pt x="11598" y="12466"/>
                </a:lnTo>
                <a:cubicBezTo>
                  <a:pt x="12922" y="13085"/>
                  <a:pt x="14465" y="13085"/>
                  <a:pt x="15789" y="12466"/>
                </a:cubicBezTo>
                <a:lnTo>
                  <a:pt x="21694" y="9037"/>
                </a:lnTo>
                <a:cubicBezTo>
                  <a:pt x="22552" y="8370"/>
                  <a:pt x="22742" y="7322"/>
                  <a:pt x="2169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4" name="Freeform: Shape 703">
            <a:extLst>
              <a:ext uri="{FF2B5EF4-FFF2-40B4-BE49-F238E27FC236}">
                <a16:creationId xmlns:a16="http://schemas.microsoft.com/office/drawing/2014/main" id="{61A5F4C7-DFD5-43EB-A7F8-BA6475E90CA1}"/>
              </a:ext>
            </a:extLst>
          </p:cNvPr>
          <p:cNvSpPr/>
          <p:nvPr/>
        </p:nvSpPr>
        <p:spPr>
          <a:xfrm>
            <a:off x="9125245" y="3810848"/>
            <a:ext cx="50835" cy="30183"/>
          </a:xfrm>
          <a:custGeom>
            <a:avLst/>
            <a:gdLst>
              <a:gd name="connsiteX0" fmla="*/ 21634 w 22384"/>
              <a:gd name="connsiteY0" fmla="*/ 6656 h 12930"/>
              <a:gd name="connsiteX1" fmla="*/ 10966 w 22384"/>
              <a:gd name="connsiteY1" fmla="*/ 464 h 12930"/>
              <a:gd name="connsiteX2" fmla="*/ 6870 w 22384"/>
              <a:gd name="connsiteY2" fmla="*/ 464 h 12930"/>
              <a:gd name="connsiteX3" fmla="*/ 965 w 22384"/>
              <a:gd name="connsiteY3" fmla="*/ 3893 h 12930"/>
              <a:gd name="connsiteX4" fmla="*/ 965 w 22384"/>
              <a:gd name="connsiteY4" fmla="*/ 6274 h 12930"/>
              <a:gd name="connsiteX5" fmla="*/ 11633 w 22384"/>
              <a:gd name="connsiteY5" fmla="*/ 12466 h 12930"/>
              <a:gd name="connsiteX6" fmla="*/ 15728 w 22384"/>
              <a:gd name="connsiteY6" fmla="*/ 12466 h 12930"/>
              <a:gd name="connsiteX7" fmla="*/ 21634 w 22384"/>
              <a:gd name="connsiteY7" fmla="*/ 9037 h 12930"/>
              <a:gd name="connsiteX8" fmla="*/ 21634 w 22384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0">
                <a:moveTo>
                  <a:pt x="21634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4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8" y="12466"/>
                </a:cubicBezTo>
                <a:lnTo>
                  <a:pt x="21634" y="9037"/>
                </a:lnTo>
                <a:cubicBezTo>
                  <a:pt x="22586" y="8370"/>
                  <a:pt x="22682" y="7227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5" name="Freeform: Shape 704">
            <a:extLst>
              <a:ext uri="{FF2B5EF4-FFF2-40B4-BE49-F238E27FC236}">
                <a16:creationId xmlns:a16="http://schemas.microsoft.com/office/drawing/2014/main" id="{5C70C0CB-F5C9-4667-8A33-D1DA8A4F1EA8}"/>
              </a:ext>
            </a:extLst>
          </p:cNvPr>
          <p:cNvSpPr/>
          <p:nvPr/>
        </p:nvSpPr>
        <p:spPr>
          <a:xfrm>
            <a:off x="9172049" y="3838641"/>
            <a:ext cx="50894" cy="30183"/>
          </a:xfrm>
          <a:custGeom>
            <a:avLst/>
            <a:gdLst>
              <a:gd name="connsiteX0" fmla="*/ 21695 w 22410"/>
              <a:gd name="connsiteY0" fmla="*/ 6656 h 12930"/>
              <a:gd name="connsiteX1" fmla="*/ 10931 w 22410"/>
              <a:gd name="connsiteY1" fmla="*/ 464 h 12930"/>
              <a:gd name="connsiteX2" fmla="*/ 6836 w 22410"/>
              <a:gd name="connsiteY2" fmla="*/ 464 h 12930"/>
              <a:gd name="connsiteX3" fmla="*/ 930 w 22410"/>
              <a:gd name="connsiteY3" fmla="*/ 3893 h 12930"/>
              <a:gd name="connsiteX4" fmla="*/ 930 w 22410"/>
              <a:gd name="connsiteY4" fmla="*/ 6274 h 12930"/>
              <a:gd name="connsiteX5" fmla="*/ 11598 w 22410"/>
              <a:gd name="connsiteY5" fmla="*/ 12466 h 12930"/>
              <a:gd name="connsiteX6" fmla="*/ 15789 w 22410"/>
              <a:gd name="connsiteY6" fmla="*/ 12466 h 12930"/>
              <a:gd name="connsiteX7" fmla="*/ 21695 w 22410"/>
              <a:gd name="connsiteY7" fmla="*/ 9037 h 12930"/>
              <a:gd name="connsiteX8" fmla="*/ 21695 w 22410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30">
                <a:moveTo>
                  <a:pt x="21695" y="6656"/>
                </a:moveTo>
                <a:lnTo>
                  <a:pt x="10931" y="464"/>
                </a:lnTo>
                <a:cubicBezTo>
                  <a:pt x="9636" y="-155"/>
                  <a:pt x="8131" y="-155"/>
                  <a:pt x="6836" y="464"/>
                </a:cubicBezTo>
                <a:lnTo>
                  <a:pt x="930" y="3893"/>
                </a:lnTo>
                <a:cubicBezTo>
                  <a:pt x="-213" y="4560"/>
                  <a:pt x="-404" y="5608"/>
                  <a:pt x="930" y="6274"/>
                </a:cubicBezTo>
                <a:lnTo>
                  <a:pt x="11598" y="12466"/>
                </a:lnTo>
                <a:cubicBezTo>
                  <a:pt x="12922" y="13085"/>
                  <a:pt x="14465" y="13085"/>
                  <a:pt x="15789" y="12466"/>
                </a:cubicBezTo>
                <a:lnTo>
                  <a:pt x="21695" y="9037"/>
                </a:lnTo>
                <a:cubicBezTo>
                  <a:pt x="22552" y="8370"/>
                  <a:pt x="22742" y="7227"/>
                  <a:pt x="21695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6" name="Freeform: Shape 705">
            <a:extLst>
              <a:ext uri="{FF2B5EF4-FFF2-40B4-BE49-F238E27FC236}">
                <a16:creationId xmlns:a16="http://schemas.microsoft.com/office/drawing/2014/main" id="{88844B60-F5D4-4BA2-9536-DD67506CE36F}"/>
              </a:ext>
            </a:extLst>
          </p:cNvPr>
          <p:cNvSpPr/>
          <p:nvPr/>
        </p:nvSpPr>
        <p:spPr>
          <a:xfrm>
            <a:off x="9220504" y="3867258"/>
            <a:ext cx="50894" cy="30249"/>
          </a:xfrm>
          <a:custGeom>
            <a:avLst/>
            <a:gdLst>
              <a:gd name="connsiteX0" fmla="*/ 21694 w 22410"/>
              <a:gd name="connsiteY0" fmla="*/ 6589 h 12958"/>
              <a:gd name="connsiteX1" fmla="*/ 10931 w 22410"/>
              <a:gd name="connsiteY1" fmla="*/ 493 h 12958"/>
              <a:gd name="connsiteX2" fmla="*/ 6835 w 22410"/>
              <a:gd name="connsiteY2" fmla="*/ 493 h 12958"/>
              <a:gd name="connsiteX3" fmla="*/ 930 w 22410"/>
              <a:gd name="connsiteY3" fmla="*/ 3922 h 12958"/>
              <a:gd name="connsiteX4" fmla="*/ 930 w 22410"/>
              <a:gd name="connsiteY4" fmla="*/ 6303 h 12958"/>
              <a:gd name="connsiteX5" fmla="*/ 11598 w 22410"/>
              <a:gd name="connsiteY5" fmla="*/ 12494 h 12958"/>
              <a:gd name="connsiteX6" fmla="*/ 15789 w 22410"/>
              <a:gd name="connsiteY6" fmla="*/ 12494 h 12958"/>
              <a:gd name="connsiteX7" fmla="*/ 21694 w 22410"/>
              <a:gd name="connsiteY7" fmla="*/ 9065 h 12958"/>
              <a:gd name="connsiteX8" fmla="*/ 21694 w 22410"/>
              <a:gd name="connsiteY8" fmla="*/ 6589 h 1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58">
                <a:moveTo>
                  <a:pt x="21694" y="6589"/>
                </a:moveTo>
                <a:lnTo>
                  <a:pt x="10931" y="493"/>
                </a:lnTo>
                <a:cubicBezTo>
                  <a:pt x="9645" y="-164"/>
                  <a:pt x="8121" y="-164"/>
                  <a:pt x="6835" y="493"/>
                </a:cubicBezTo>
                <a:lnTo>
                  <a:pt x="930" y="3922"/>
                </a:lnTo>
                <a:cubicBezTo>
                  <a:pt x="-213" y="4684"/>
                  <a:pt x="-403" y="5732"/>
                  <a:pt x="930" y="6303"/>
                </a:cubicBezTo>
                <a:lnTo>
                  <a:pt x="11598" y="12494"/>
                </a:lnTo>
                <a:cubicBezTo>
                  <a:pt x="12922" y="13114"/>
                  <a:pt x="14465" y="13114"/>
                  <a:pt x="15789" y="12494"/>
                </a:cubicBezTo>
                <a:lnTo>
                  <a:pt x="21694" y="9065"/>
                </a:lnTo>
                <a:cubicBezTo>
                  <a:pt x="22552" y="8399"/>
                  <a:pt x="22742" y="7351"/>
                  <a:pt x="21694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7" name="Freeform: Shape 706">
            <a:extLst>
              <a:ext uri="{FF2B5EF4-FFF2-40B4-BE49-F238E27FC236}">
                <a16:creationId xmlns:a16="http://schemas.microsoft.com/office/drawing/2014/main" id="{CBF11464-EA8C-4DC4-8643-B7F14FE532C1}"/>
              </a:ext>
            </a:extLst>
          </p:cNvPr>
          <p:cNvSpPr/>
          <p:nvPr/>
        </p:nvSpPr>
        <p:spPr>
          <a:xfrm>
            <a:off x="9267365" y="3895272"/>
            <a:ext cx="51239" cy="30316"/>
          </a:xfrm>
          <a:custGeom>
            <a:avLst/>
            <a:gdLst>
              <a:gd name="connsiteX0" fmla="*/ 21634 w 22562"/>
              <a:gd name="connsiteY0" fmla="*/ 6589 h 12987"/>
              <a:gd name="connsiteX1" fmla="*/ 10966 w 22562"/>
              <a:gd name="connsiteY1" fmla="*/ 493 h 12987"/>
              <a:gd name="connsiteX2" fmla="*/ 6870 w 22562"/>
              <a:gd name="connsiteY2" fmla="*/ 493 h 12987"/>
              <a:gd name="connsiteX3" fmla="*/ 965 w 22562"/>
              <a:gd name="connsiteY3" fmla="*/ 3922 h 12987"/>
              <a:gd name="connsiteX4" fmla="*/ 965 w 22562"/>
              <a:gd name="connsiteY4" fmla="*/ 6303 h 12987"/>
              <a:gd name="connsiteX5" fmla="*/ 11633 w 22562"/>
              <a:gd name="connsiteY5" fmla="*/ 12495 h 12987"/>
              <a:gd name="connsiteX6" fmla="*/ 15728 w 22562"/>
              <a:gd name="connsiteY6" fmla="*/ 12495 h 12987"/>
              <a:gd name="connsiteX7" fmla="*/ 21634 w 22562"/>
              <a:gd name="connsiteY7" fmla="*/ 9066 h 12987"/>
              <a:gd name="connsiteX8" fmla="*/ 21634 w 22562"/>
              <a:gd name="connsiteY8" fmla="*/ 6589 h 1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2" h="12987">
                <a:moveTo>
                  <a:pt x="21634" y="6589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684"/>
                  <a:pt x="-369" y="5732"/>
                  <a:pt x="965" y="6303"/>
                </a:cubicBezTo>
                <a:lnTo>
                  <a:pt x="11633" y="12495"/>
                </a:lnTo>
                <a:cubicBezTo>
                  <a:pt x="12918" y="13152"/>
                  <a:pt x="14442" y="13152"/>
                  <a:pt x="15728" y="12495"/>
                </a:cubicBezTo>
                <a:lnTo>
                  <a:pt x="21634" y="9066"/>
                </a:lnTo>
                <a:cubicBezTo>
                  <a:pt x="22872" y="8303"/>
                  <a:pt x="22872" y="7256"/>
                  <a:pt x="21634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8" name="Freeform: Shape 707">
            <a:extLst>
              <a:ext uri="{FF2B5EF4-FFF2-40B4-BE49-F238E27FC236}">
                <a16:creationId xmlns:a16="http://schemas.microsoft.com/office/drawing/2014/main" id="{C55C974C-F735-4F53-BC59-41B8BB951029}"/>
              </a:ext>
            </a:extLst>
          </p:cNvPr>
          <p:cNvSpPr/>
          <p:nvPr/>
        </p:nvSpPr>
        <p:spPr>
          <a:xfrm>
            <a:off x="9350725" y="3902168"/>
            <a:ext cx="50894" cy="30195"/>
          </a:xfrm>
          <a:custGeom>
            <a:avLst/>
            <a:gdLst>
              <a:gd name="connsiteX0" fmla="*/ 21695 w 22410"/>
              <a:gd name="connsiteY0" fmla="*/ 6684 h 12935"/>
              <a:gd name="connsiteX1" fmla="*/ 10931 w 22410"/>
              <a:gd name="connsiteY1" fmla="*/ 493 h 12935"/>
              <a:gd name="connsiteX2" fmla="*/ 6836 w 22410"/>
              <a:gd name="connsiteY2" fmla="*/ 493 h 12935"/>
              <a:gd name="connsiteX3" fmla="*/ 930 w 22410"/>
              <a:gd name="connsiteY3" fmla="*/ 3922 h 12935"/>
              <a:gd name="connsiteX4" fmla="*/ 930 w 22410"/>
              <a:gd name="connsiteY4" fmla="*/ 6208 h 12935"/>
              <a:gd name="connsiteX5" fmla="*/ 11693 w 22410"/>
              <a:gd name="connsiteY5" fmla="*/ 12399 h 12935"/>
              <a:gd name="connsiteX6" fmla="*/ 15789 w 22410"/>
              <a:gd name="connsiteY6" fmla="*/ 12399 h 12935"/>
              <a:gd name="connsiteX7" fmla="*/ 21695 w 22410"/>
              <a:gd name="connsiteY7" fmla="*/ 9066 h 12935"/>
              <a:gd name="connsiteX8" fmla="*/ 21695 w 22410"/>
              <a:gd name="connsiteY8" fmla="*/ 6684 h 1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35">
                <a:moveTo>
                  <a:pt x="21695" y="6684"/>
                </a:moveTo>
                <a:lnTo>
                  <a:pt x="10931" y="493"/>
                </a:lnTo>
                <a:cubicBezTo>
                  <a:pt x="9645" y="-164"/>
                  <a:pt x="8121" y="-164"/>
                  <a:pt x="6836" y="493"/>
                </a:cubicBezTo>
                <a:lnTo>
                  <a:pt x="930" y="3922"/>
                </a:lnTo>
                <a:cubicBezTo>
                  <a:pt x="-213" y="4589"/>
                  <a:pt x="-403" y="5637"/>
                  <a:pt x="930" y="6208"/>
                </a:cubicBezTo>
                <a:lnTo>
                  <a:pt x="11693" y="12399"/>
                </a:lnTo>
                <a:cubicBezTo>
                  <a:pt x="12970" y="13114"/>
                  <a:pt x="14513" y="13114"/>
                  <a:pt x="15789" y="12399"/>
                </a:cubicBezTo>
                <a:lnTo>
                  <a:pt x="21695" y="9066"/>
                </a:lnTo>
                <a:cubicBezTo>
                  <a:pt x="22552" y="8303"/>
                  <a:pt x="22742" y="7256"/>
                  <a:pt x="21695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9" name="Freeform: Shape 708">
            <a:extLst>
              <a:ext uri="{FF2B5EF4-FFF2-40B4-BE49-F238E27FC236}">
                <a16:creationId xmlns:a16="http://schemas.microsoft.com/office/drawing/2014/main" id="{318586C4-5EC2-4F11-A870-E57B2937D5E5}"/>
              </a:ext>
            </a:extLst>
          </p:cNvPr>
          <p:cNvSpPr/>
          <p:nvPr/>
        </p:nvSpPr>
        <p:spPr>
          <a:xfrm>
            <a:off x="9243214" y="3944700"/>
            <a:ext cx="86665" cy="51473"/>
          </a:xfrm>
          <a:custGeom>
            <a:avLst/>
            <a:gdLst>
              <a:gd name="connsiteX0" fmla="*/ 37411 w 38161"/>
              <a:gd name="connsiteY0" fmla="*/ 6656 h 22050"/>
              <a:gd name="connsiteX1" fmla="*/ 26743 w 38161"/>
              <a:gd name="connsiteY1" fmla="*/ 464 h 22050"/>
              <a:gd name="connsiteX2" fmla="*/ 22647 w 38161"/>
              <a:gd name="connsiteY2" fmla="*/ 464 h 22050"/>
              <a:gd name="connsiteX3" fmla="*/ 930 w 38161"/>
              <a:gd name="connsiteY3" fmla="*/ 13037 h 22050"/>
              <a:gd name="connsiteX4" fmla="*/ 930 w 38161"/>
              <a:gd name="connsiteY4" fmla="*/ 15323 h 22050"/>
              <a:gd name="connsiteX5" fmla="*/ 11598 w 38161"/>
              <a:gd name="connsiteY5" fmla="*/ 21515 h 22050"/>
              <a:gd name="connsiteX6" fmla="*/ 15789 w 38161"/>
              <a:gd name="connsiteY6" fmla="*/ 21515 h 22050"/>
              <a:gd name="connsiteX7" fmla="*/ 37411 w 38161"/>
              <a:gd name="connsiteY7" fmla="*/ 9037 h 22050"/>
              <a:gd name="connsiteX8" fmla="*/ 37411 w 38161"/>
              <a:gd name="connsiteY8" fmla="*/ 6656 h 2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61" h="22050">
                <a:moveTo>
                  <a:pt x="37411" y="6656"/>
                </a:moveTo>
                <a:lnTo>
                  <a:pt x="26743" y="464"/>
                </a:lnTo>
                <a:cubicBezTo>
                  <a:pt x="25447" y="-155"/>
                  <a:pt x="23943" y="-155"/>
                  <a:pt x="22647" y="464"/>
                </a:cubicBezTo>
                <a:lnTo>
                  <a:pt x="930" y="13037"/>
                </a:lnTo>
                <a:cubicBezTo>
                  <a:pt x="-213" y="13704"/>
                  <a:pt x="-403" y="14752"/>
                  <a:pt x="930" y="15323"/>
                </a:cubicBezTo>
                <a:lnTo>
                  <a:pt x="11598" y="21515"/>
                </a:lnTo>
                <a:cubicBezTo>
                  <a:pt x="12903" y="22229"/>
                  <a:pt x="14484" y="22229"/>
                  <a:pt x="15789" y="21515"/>
                </a:cubicBezTo>
                <a:lnTo>
                  <a:pt x="37411" y="9037"/>
                </a:lnTo>
                <a:cubicBezTo>
                  <a:pt x="38363" y="8370"/>
                  <a:pt x="38459" y="7227"/>
                  <a:pt x="37411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0" name="Freeform: Shape 709">
            <a:extLst>
              <a:ext uri="{FF2B5EF4-FFF2-40B4-BE49-F238E27FC236}">
                <a16:creationId xmlns:a16="http://schemas.microsoft.com/office/drawing/2014/main" id="{BB883C9F-1C9D-4435-813D-4C1C5F717531}"/>
              </a:ext>
            </a:extLst>
          </p:cNvPr>
          <p:cNvSpPr/>
          <p:nvPr/>
        </p:nvSpPr>
        <p:spPr>
          <a:xfrm>
            <a:off x="9197712" y="3992950"/>
            <a:ext cx="50951" cy="30183"/>
          </a:xfrm>
          <a:custGeom>
            <a:avLst/>
            <a:gdLst>
              <a:gd name="connsiteX0" fmla="*/ 21729 w 22435"/>
              <a:gd name="connsiteY0" fmla="*/ 6656 h 12930"/>
              <a:gd name="connsiteX1" fmla="*/ 10966 w 22435"/>
              <a:gd name="connsiteY1" fmla="*/ 464 h 12930"/>
              <a:gd name="connsiteX2" fmla="*/ 6870 w 22435"/>
              <a:gd name="connsiteY2" fmla="*/ 464 h 12930"/>
              <a:gd name="connsiteX3" fmla="*/ 965 w 22435"/>
              <a:gd name="connsiteY3" fmla="*/ 3893 h 12930"/>
              <a:gd name="connsiteX4" fmla="*/ 965 w 22435"/>
              <a:gd name="connsiteY4" fmla="*/ 6275 h 12930"/>
              <a:gd name="connsiteX5" fmla="*/ 11633 w 22435"/>
              <a:gd name="connsiteY5" fmla="*/ 12466 h 12930"/>
              <a:gd name="connsiteX6" fmla="*/ 15728 w 22435"/>
              <a:gd name="connsiteY6" fmla="*/ 12466 h 12930"/>
              <a:gd name="connsiteX7" fmla="*/ 21634 w 22435"/>
              <a:gd name="connsiteY7" fmla="*/ 9037 h 12930"/>
              <a:gd name="connsiteX8" fmla="*/ 21729 w 22435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5" h="12930">
                <a:moveTo>
                  <a:pt x="21729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8" y="12466"/>
                </a:cubicBezTo>
                <a:lnTo>
                  <a:pt x="21634" y="9037"/>
                </a:lnTo>
                <a:cubicBezTo>
                  <a:pt x="22586" y="8370"/>
                  <a:pt x="22777" y="7227"/>
                  <a:pt x="21729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1" name="Freeform: Shape 710">
            <a:extLst>
              <a:ext uri="{FF2B5EF4-FFF2-40B4-BE49-F238E27FC236}">
                <a16:creationId xmlns:a16="http://schemas.microsoft.com/office/drawing/2014/main" id="{8D7FDDF8-DE2E-408D-B31B-1C3F36FD74D6}"/>
              </a:ext>
            </a:extLst>
          </p:cNvPr>
          <p:cNvSpPr/>
          <p:nvPr/>
        </p:nvSpPr>
        <p:spPr>
          <a:xfrm>
            <a:off x="8970008" y="3903725"/>
            <a:ext cx="49956" cy="30193"/>
          </a:xfrm>
          <a:custGeom>
            <a:avLst/>
            <a:gdLst>
              <a:gd name="connsiteX0" fmla="*/ 21218 w 21997"/>
              <a:gd name="connsiteY0" fmla="*/ 6303 h 12934"/>
              <a:gd name="connsiteX1" fmla="*/ 10931 w 21997"/>
              <a:gd name="connsiteY1" fmla="*/ 493 h 12934"/>
              <a:gd name="connsiteX2" fmla="*/ 6836 w 21997"/>
              <a:gd name="connsiteY2" fmla="*/ 493 h 12934"/>
              <a:gd name="connsiteX3" fmla="*/ 930 w 21997"/>
              <a:gd name="connsiteY3" fmla="*/ 3922 h 12934"/>
              <a:gd name="connsiteX4" fmla="*/ 930 w 21997"/>
              <a:gd name="connsiteY4" fmla="*/ 6208 h 12934"/>
              <a:gd name="connsiteX5" fmla="*/ 11693 w 21997"/>
              <a:gd name="connsiteY5" fmla="*/ 12399 h 12934"/>
              <a:gd name="connsiteX6" fmla="*/ 15789 w 21997"/>
              <a:gd name="connsiteY6" fmla="*/ 12399 h 12934"/>
              <a:gd name="connsiteX7" fmla="*/ 21695 w 21997"/>
              <a:gd name="connsiteY7" fmla="*/ 9065 h 12934"/>
              <a:gd name="connsiteX8" fmla="*/ 21218 w 21997"/>
              <a:gd name="connsiteY8" fmla="*/ 6303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7" h="12934">
                <a:moveTo>
                  <a:pt x="21218" y="6303"/>
                </a:moveTo>
                <a:lnTo>
                  <a:pt x="10931" y="493"/>
                </a:lnTo>
                <a:cubicBezTo>
                  <a:pt x="9645" y="-164"/>
                  <a:pt x="8121" y="-164"/>
                  <a:pt x="6836" y="493"/>
                </a:cubicBezTo>
                <a:lnTo>
                  <a:pt x="930" y="3922"/>
                </a:lnTo>
                <a:cubicBezTo>
                  <a:pt x="-213" y="4589"/>
                  <a:pt x="-403" y="5636"/>
                  <a:pt x="930" y="6208"/>
                </a:cubicBezTo>
                <a:lnTo>
                  <a:pt x="11693" y="12399"/>
                </a:lnTo>
                <a:cubicBezTo>
                  <a:pt x="12970" y="13114"/>
                  <a:pt x="14513" y="13114"/>
                  <a:pt x="15789" y="12399"/>
                </a:cubicBezTo>
                <a:lnTo>
                  <a:pt x="21695" y="9065"/>
                </a:lnTo>
                <a:cubicBezTo>
                  <a:pt x="22076" y="7922"/>
                  <a:pt x="22266" y="6875"/>
                  <a:pt x="21218" y="6303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2" name="Freeform: Shape 711">
            <a:extLst>
              <a:ext uri="{FF2B5EF4-FFF2-40B4-BE49-F238E27FC236}">
                <a16:creationId xmlns:a16="http://schemas.microsoft.com/office/drawing/2014/main" id="{85FA033E-13A4-4041-86CD-A222B6E54FEE}"/>
              </a:ext>
            </a:extLst>
          </p:cNvPr>
          <p:cNvSpPr/>
          <p:nvPr/>
        </p:nvSpPr>
        <p:spPr>
          <a:xfrm>
            <a:off x="9015790" y="3930626"/>
            <a:ext cx="50835" cy="30193"/>
          </a:xfrm>
          <a:custGeom>
            <a:avLst/>
            <a:gdLst>
              <a:gd name="connsiteX0" fmla="*/ 21634 w 22384"/>
              <a:gd name="connsiteY0" fmla="*/ 6684 h 12934"/>
              <a:gd name="connsiteX1" fmla="*/ 10966 w 22384"/>
              <a:gd name="connsiteY1" fmla="*/ 493 h 12934"/>
              <a:gd name="connsiteX2" fmla="*/ 6870 w 22384"/>
              <a:gd name="connsiteY2" fmla="*/ 493 h 12934"/>
              <a:gd name="connsiteX3" fmla="*/ 965 w 22384"/>
              <a:gd name="connsiteY3" fmla="*/ 3922 h 12934"/>
              <a:gd name="connsiteX4" fmla="*/ 965 w 22384"/>
              <a:gd name="connsiteY4" fmla="*/ 6208 h 12934"/>
              <a:gd name="connsiteX5" fmla="*/ 11633 w 22384"/>
              <a:gd name="connsiteY5" fmla="*/ 12399 h 12934"/>
              <a:gd name="connsiteX6" fmla="*/ 15728 w 22384"/>
              <a:gd name="connsiteY6" fmla="*/ 12399 h 12934"/>
              <a:gd name="connsiteX7" fmla="*/ 21634 w 22384"/>
              <a:gd name="connsiteY7" fmla="*/ 9065 h 12934"/>
              <a:gd name="connsiteX8" fmla="*/ 21634 w 22384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4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6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8" y="12399"/>
                </a:cubicBezTo>
                <a:lnTo>
                  <a:pt x="21634" y="9065"/>
                </a:lnTo>
                <a:cubicBezTo>
                  <a:pt x="22586" y="8018"/>
                  <a:pt x="22682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3" name="Freeform: Shape 712">
            <a:extLst>
              <a:ext uri="{FF2B5EF4-FFF2-40B4-BE49-F238E27FC236}">
                <a16:creationId xmlns:a16="http://schemas.microsoft.com/office/drawing/2014/main" id="{03E3457D-D024-45C7-8874-D2D9A953CBE8}"/>
              </a:ext>
            </a:extLst>
          </p:cNvPr>
          <p:cNvSpPr/>
          <p:nvPr/>
        </p:nvSpPr>
        <p:spPr>
          <a:xfrm>
            <a:off x="9064245" y="3959377"/>
            <a:ext cx="50835" cy="30183"/>
          </a:xfrm>
          <a:custGeom>
            <a:avLst/>
            <a:gdLst>
              <a:gd name="connsiteX0" fmla="*/ 21634 w 22384"/>
              <a:gd name="connsiteY0" fmla="*/ 6656 h 12930"/>
              <a:gd name="connsiteX1" fmla="*/ 10966 w 22384"/>
              <a:gd name="connsiteY1" fmla="*/ 464 h 12930"/>
              <a:gd name="connsiteX2" fmla="*/ 6870 w 22384"/>
              <a:gd name="connsiteY2" fmla="*/ 464 h 12930"/>
              <a:gd name="connsiteX3" fmla="*/ 965 w 22384"/>
              <a:gd name="connsiteY3" fmla="*/ 3893 h 12930"/>
              <a:gd name="connsiteX4" fmla="*/ 965 w 22384"/>
              <a:gd name="connsiteY4" fmla="*/ 6275 h 12930"/>
              <a:gd name="connsiteX5" fmla="*/ 11633 w 22384"/>
              <a:gd name="connsiteY5" fmla="*/ 12466 h 12930"/>
              <a:gd name="connsiteX6" fmla="*/ 15728 w 22384"/>
              <a:gd name="connsiteY6" fmla="*/ 12466 h 12930"/>
              <a:gd name="connsiteX7" fmla="*/ 21634 w 22384"/>
              <a:gd name="connsiteY7" fmla="*/ 9037 h 12930"/>
              <a:gd name="connsiteX8" fmla="*/ 21634 w 22384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0">
                <a:moveTo>
                  <a:pt x="21634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4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8" y="12466"/>
                </a:cubicBezTo>
                <a:lnTo>
                  <a:pt x="21634" y="9037"/>
                </a:lnTo>
                <a:cubicBezTo>
                  <a:pt x="22586" y="8370"/>
                  <a:pt x="22682" y="7322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4" name="Freeform: Shape 713">
            <a:extLst>
              <a:ext uri="{FF2B5EF4-FFF2-40B4-BE49-F238E27FC236}">
                <a16:creationId xmlns:a16="http://schemas.microsoft.com/office/drawing/2014/main" id="{667D079C-8C67-407E-A4B1-D9F285AE6BC7}"/>
              </a:ext>
            </a:extLst>
          </p:cNvPr>
          <p:cNvSpPr/>
          <p:nvPr/>
        </p:nvSpPr>
        <p:spPr>
          <a:xfrm>
            <a:off x="9111101" y="3987170"/>
            <a:ext cx="50944" cy="30183"/>
          </a:xfrm>
          <a:custGeom>
            <a:avLst/>
            <a:gdLst>
              <a:gd name="connsiteX0" fmla="*/ 21671 w 22432"/>
              <a:gd name="connsiteY0" fmla="*/ 6656 h 12930"/>
              <a:gd name="connsiteX1" fmla="*/ 11003 w 22432"/>
              <a:gd name="connsiteY1" fmla="*/ 464 h 12930"/>
              <a:gd name="connsiteX2" fmla="*/ 6907 w 22432"/>
              <a:gd name="connsiteY2" fmla="*/ 464 h 12930"/>
              <a:gd name="connsiteX3" fmla="*/ 1002 w 22432"/>
              <a:gd name="connsiteY3" fmla="*/ 3893 h 12930"/>
              <a:gd name="connsiteX4" fmla="*/ 1002 w 22432"/>
              <a:gd name="connsiteY4" fmla="*/ 6275 h 12930"/>
              <a:gd name="connsiteX5" fmla="*/ 11765 w 22432"/>
              <a:gd name="connsiteY5" fmla="*/ 12466 h 12930"/>
              <a:gd name="connsiteX6" fmla="*/ 15860 w 22432"/>
              <a:gd name="connsiteY6" fmla="*/ 12466 h 12930"/>
              <a:gd name="connsiteX7" fmla="*/ 21766 w 22432"/>
              <a:gd name="connsiteY7" fmla="*/ 9037 h 12930"/>
              <a:gd name="connsiteX8" fmla="*/ 21671 w 22432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0">
                <a:moveTo>
                  <a:pt x="21671" y="6656"/>
                </a:moveTo>
                <a:lnTo>
                  <a:pt x="11003" y="464"/>
                </a:lnTo>
                <a:cubicBezTo>
                  <a:pt x="9707" y="-155"/>
                  <a:pt x="8202" y="-155"/>
                  <a:pt x="6907" y="464"/>
                </a:cubicBezTo>
                <a:lnTo>
                  <a:pt x="1002" y="3893"/>
                </a:lnTo>
                <a:cubicBezTo>
                  <a:pt x="-237" y="4560"/>
                  <a:pt x="-427" y="5703"/>
                  <a:pt x="1002" y="6275"/>
                </a:cubicBezTo>
                <a:lnTo>
                  <a:pt x="11765" y="12466"/>
                </a:lnTo>
                <a:cubicBezTo>
                  <a:pt x="13060" y="13085"/>
                  <a:pt x="14565" y="13085"/>
                  <a:pt x="15860" y="12466"/>
                </a:cubicBezTo>
                <a:lnTo>
                  <a:pt x="21766" y="9037"/>
                </a:lnTo>
                <a:cubicBezTo>
                  <a:pt x="22623" y="8370"/>
                  <a:pt x="22718" y="7322"/>
                  <a:pt x="21671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5" name="Freeform: Shape 714">
            <a:extLst>
              <a:ext uri="{FF2B5EF4-FFF2-40B4-BE49-F238E27FC236}">
                <a16:creationId xmlns:a16="http://schemas.microsoft.com/office/drawing/2014/main" id="{D249AEEF-00E3-47AC-B0B3-B6D55C55DF88}"/>
              </a:ext>
            </a:extLst>
          </p:cNvPr>
          <p:cNvSpPr/>
          <p:nvPr/>
        </p:nvSpPr>
        <p:spPr>
          <a:xfrm>
            <a:off x="9158636" y="4015408"/>
            <a:ext cx="51244" cy="30183"/>
          </a:xfrm>
          <a:custGeom>
            <a:avLst/>
            <a:gdLst>
              <a:gd name="connsiteX0" fmla="*/ 21695 w 22564"/>
              <a:gd name="connsiteY0" fmla="*/ 6656 h 12930"/>
              <a:gd name="connsiteX1" fmla="*/ 10931 w 22564"/>
              <a:gd name="connsiteY1" fmla="*/ 464 h 12930"/>
              <a:gd name="connsiteX2" fmla="*/ 6836 w 22564"/>
              <a:gd name="connsiteY2" fmla="*/ 464 h 12930"/>
              <a:gd name="connsiteX3" fmla="*/ 930 w 22564"/>
              <a:gd name="connsiteY3" fmla="*/ 3893 h 12930"/>
              <a:gd name="connsiteX4" fmla="*/ 930 w 22564"/>
              <a:gd name="connsiteY4" fmla="*/ 6275 h 12930"/>
              <a:gd name="connsiteX5" fmla="*/ 11693 w 22564"/>
              <a:gd name="connsiteY5" fmla="*/ 12466 h 12930"/>
              <a:gd name="connsiteX6" fmla="*/ 15789 w 22564"/>
              <a:gd name="connsiteY6" fmla="*/ 12466 h 12930"/>
              <a:gd name="connsiteX7" fmla="*/ 21695 w 22564"/>
              <a:gd name="connsiteY7" fmla="*/ 9037 h 12930"/>
              <a:gd name="connsiteX8" fmla="*/ 21695 w 22564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64" h="12930">
                <a:moveTo>
                  <a:pt x="21695" y="6656"/>
                </a:moveTo>
                <a:lnTo>
                  <a:pt x="10931" y="464"/>
                </a:lnTo>
                <a:cubicBezTo>
                  <a:pt x="9636" y="-155"/>
                  <a:pt x="8131" y="-155"/>
                  <a:pt x="6836" y="464"/>
                </a:cubicBezTo>
                <a:lnTo>
                  <a:pt x="930" y="3893"/>
                </a:lnTo>
                <a:cubicBezTo>
                  <a:pt x="-213" y="4560"/>
                  <a:pt x="-403" y="5608"/>
                  <a:pt x="930" y="6275"/>
                </a:cubicBezTo>
                <a:lnTo>
                  <a:pt x="11693" y="12466"/>
                </a:lnTo>
                <a:cubicBezTo>
                  <a:pt x="12989" y="13085"/>
                  <a:pt x="14494" y="13085"/>
                  <a:pt x="15789" y="12466"/>
                </a:cubicBezTo>
                <a:lnTo>
                  <a:pt x="21695" y="9037"/>
                </a:lnTo>
                <a:cubicBezTo>
                  <a:pt x="22552" y="8370"/>
                  <a:pt x="23123" y="7227"/>
                  <a:pt x="21695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6" name="Freeform: Shape 715">
            <a:extLst>
              <a:ext uri="{FF2B5EF4-FFF2-40B4-BE49-F238E27FC236}">
                <a16:creationId xmlns:a16="http://schemas.microsoft.com/office/drawing/2014/main" id="{38E85C95-A3C0-4DCE-8F26-BA1AAA54A457}"/>
              </a:ext>
            </a:extLst>
          </p:cNvPr>
          <p:cNvSpPr/>
          <p:nvPr/>
        </p:nvSpPr>
        <p:spPr>
          <a:xfrm>
            <a:off x="9314954" y="3923511"/>
            <a:ext cx="50835" cy="30249"/>
          </a:xfrm>
          <a:custGeom>
            <a:avLst/>
            <a:gdLst>
              <a:gd name="connsiteX0" fmla="*/ 21634 w 22384"/>
              <a:gd name="connsiteY0" fmla="*/ 6589 h 12958"/>
              <a:gd name="connsiteX1" fmla="*/ 10966 w 22384"/>
              <a:gd name="connsiteY1" fmla="*/ 493 h 12958"/>
              <a:gd name="connsiteX2" fmla="*/ 6870 w 22384"/>
              <a:gd name="connsiteY2" fmla="*/ 493 h 12958"/>
              <a:gd name="connsiteX3" fmla="*/ 965 w 22384"/>
              <a:gd name="connsiteY3" fmla="*/ 3922 h 12958"/>
              <a:gd name="connsiteX4" fmla="*/ 965 w 22384"/>
              <a:gd name="connsiteY4" fmla="*/ 6303 h 12958"/>
              <a:gd name="connsiteX5" fmla="*/ 11633 w 22384"/>
              <a:gd name="connsiteY5" fmla="*/ 12494 h 12958"/>
              <a:gd name="connsiteX6" fmla="*/ 15729 w 22384"/>
              <a:gd name="connsiteY6" fmla="*/ 12494 h 12958"/>
              <a:gd name="connsiteX7" fmla="*/ 21634 w 22384"/>
              <a:gd name="connsiteY7" fmla="*/ 9065 h 12958"/>
              <a:gd name="connsiteX8" fmla="*/ 21634 w 22384"/>
              <a:gd name="connsiteY8" fmla="*/ 6589 h 1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58">
                <a:moveTo>
                  <a:pt x="21634" y="6589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4" y="4684"/>
                  <a:pt x="-369" y="5732"/>
                  <a:pt x="965" y="6303"/>
                </a:cubicBezTo>
                <a:lnTo>
                  <a:pt x="11633" y="12494"/>
                </a:lnTo>
                <a:cubicBezTo>
                  <a:pt x="12928" y="13114"/>
                  <a:pt x="14433" y="13114"/>
                  <a:pt x="15729" y="12494"/>
                </a:cubicBezTo>
                <a:lnTo>
                  <a:pt x="21634" y="9065"/>
                </a:lnTo>
                <a:cubicBezTo>
                  <a:pt x="22587" y="8303"/>
                  <a:pt x="22682" y="7256"/>
                  <a:pt x="21634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7" name="Freeform: Shape 716">
            <a:extLst>
              <a:ext uri="{FF2B5EF4-FFF2-40B4-BE49-F238E27FC236}">
                <a16:creationId xmlns:a16="http://schemas.microsoft.com/office/drawing/2014/main" id="{B07A6D7A-6C52-41F3-90D1-E161ACB00932}"/>
              </a:ext>
            </a:extLst>
          </p:cNvPr>
          <p:cNvSpPr/>
          <p:nvPr/>
        </p:nvSpPr>
        <p:spPr>
          <a:xfrm>
            <a:off x="9397586" y="3929961"/>
            <a:ext cx="50914" cy="30095"/>
          </a:xfrm>
          <a:custGeom>
            <a:avLst/>
            <a:gdLst>
              <a:gd name="connsiteX0" fmla="*/ 21634 w 22419"/>
              <a:gd name="connsiteY0" fmla="*/ 6684 h 12892"/>
              <a:gd name="connsiteX1" fmla="*/ 10966 w 22419"/>
              <a:gd name="connsiteY1" fmla="*/ 493 h 12892"/>
              <a:gd name="connsiteX2" fmla="*/ 6870 w 22419"/>
              <a:gd name="connsiteY2" fmla="*/ 493 h 12892"/>
              <a:gd name="connsiteX3" fmla="*/ 965 w 22419"/>
              <a:gd name="connsiteY3" fmla="*/ 3922 h 12892"/>
              <a:gd name="connsiteX4" fmla="*/ 965 w 22419"/>
              <a:gd name="connsiteY4" fmla="*/ 6208 h 12892"/>
              <a:gd name="connsiteX5" fmla="*/ 11633 w 22419"/>
              <a:gd name="connsiteY5" fmla="*/ 12399 h 12892"/>
              <a:gd name="connsiteX6" fmla="*/ 15728 w 22419"/>
              <a:gd name="connsiteY6" fmla="*/ 12399 h 12892"/>
              <a:gd name="connsiteX7" fmla="*/ 21634 w 22419"/>
              <a:gd name="connsiteY7" fmla="*/ 8970 h 12892"/>
              <a:gd name="connsiteX8" fmla="*/ 21634 w 22419"/>
              <a:gd name="connsiteY8" fmla="*/ 6684 h 1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9" h="12892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7"/>
                  <a:pt x="965" y="6208"/>
                </a:cubicBezTo>
                <a:lnTo>
                  <a:pt x="11633" y="12399"/>
                </a:lnTo>
                <a:cubicBezTo>
                  <a:pt x="12919" y="13056"/>
                  <a:pt x="14443" y="13056"/>
                  <a:pt x="15728" y="12399"/>
                </a:cubicBezTo>
                <a:lnTo>
                  <a:pt x="21634" y="8970"/>
                </a:lnTo>
                <a:cubicBezTo>
                  <a:pt x="22682" y="8303"/>
                  <a:pt x="22682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" name="Freeform: Shape 717">
            <a:extLst>
              <a:ext uri="{FF2B5EF4-FFF2-40B4-BE49-F238E27FC236}">
                <a16:creationId xmlns:a16="http://schemas.microsoft.com/office/drawing/2014/main" id="{3D5DE6A3-AFCE-4F96-BDE2-65E4E63FAEE5}"/>
              </a:ext>
            </a:extLst>
          </p:cNvPr>
          <p:cNvSpPr/>
          <p:nvPr/>
        </p:nvSpPr>
        <p:spPr>
          <a:xfrm>
            <a:off x="9477701" y="3936974"/>
            <a:ext cx="50894" cy="30193"/>
          </a:xfrm>
          <a:custGeom>
            <a:avLst/>
            <a:gdLst>
              <a:gd name="connsiteX0" fmla="*/ 21695 w 22410"/>
              <a:gd name="connsiteY0" fmla="*/ 6727 h 12934"/>
              <a:gd name="connsiteX1" fmla="*/ 11027 w 22410"/>
              <a:gd name="connsiteY1" fmla="*/ 536 h 12934"/>
              <a:gd name="connsiteX2" fmla="*/ 6836 w 22410"/>
              <a:gd name="connsiteY2" fmla="*/ 536 h 12934"/>
              <a:gd name="connsiteX3" fmla="*/ 930 w 22410"/>
              <a:gd name="connsiteY3" fmla="*/ 3870 h 12934"/>
              <a:gd name="connsiteX4" fmla="*/ 930 w 22410"/>
              <a:gd name="connsiteY4" fmla="*/ 6251 h 12934"/>
              <a:gd name="connsiteX5" fmla="*/ 11693 w 22410"/>
              <a:gd name="connsiteY5" fmla="*/ 12442 h 12934"/>
              <a:gd name="connsiteX6" fmla="*/ 15789 w 22410"/>
              <a:gd name="connsiteY6" fmla="*/ 12442 h 12934"/>
              <a:gd name="connsiteX7" fmla="*/ 21695 w 22410"/>
              <a:gd name="connsiteY7" fmla="*/ 9108 h 12934"/>
              <a:gd name="connsiteX8" fmla="*/ 21695 w 22410"/>
              <a:gd name="connsiteY8" fmla="*/ 6727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34">
                <a:moveTo>
                  <a:pt x="21695" y="6727"/>
                </a:moveTo>
                <a:lnTo>
                  <a:pt x="11027" y="536"/>
                </a:lnTo>
                <a:cubicBezTo>
                  <a:pt x="9722" y="-179"/>
                  <a:pt x="8141" y="-179"/>
                  <a:pt x="6836" y="536"/>
                </a:cubicBezTo>
                <a:lnTo>
                  <a:pt x="930" y="3870"/>
                </a:lnTo>
                <a:cubicBezTo>
                  <a:pt x="-213" y="4631"/>
                  <a:pt x="-403" y="5679"/>
                  <a:pt x="930" y="6251"/>
                </a:cubicBezTo>
                <a:lnTo>
                  <a:pt x="11693" y="12442"/>
                </a:lnTo>
                <a:cubicBezTo>
                  <a:pt x="12979" y="13099"/>
                  <a:pt x="14503" y="13099"/>
                  <a:pt x="15789" y="12442"/>
                </a:cubicBezTo>
                <a:lnTo>
                  <a:pt x="21695" y="9108"/>
                </a:lnTo>
                <a:cubicBezTo>
                  <a:pt x="22552" y="8346"/>
                  <a:pt x="22742" y="7299"/>
                  <a:pt x="21695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9" name="Freeform: Shape 718">
            <a:extLst>
              <a:ext uri="{FF2B5EF4-FFF2-40B4-BE49-F238E27FC236}">
                <a16:creationId xmlns:a16="http://schemas.microsoft.com/office/drawing/2014/main" id="{6BD4CB1B-F616-46C1-941A-9B02B13AB9DF}"/>
              </a:ext>
            </a:extLst>
          </p:cNvPr>
          <p:cNvSpPr/>
          <p:nvPr/>
        </p:nvSpPr>
        <p:spPr>
          <a:xfrm>
            <a:off x="9241840" y="3795730"/>
            <a:ext cx="50951" cy="30183"/>
          </a:xfrm>
          <a:custGeom>
            <a:avLst/>
            <a:gdLst>
              <a:gd name="connsiteX0" fmla="*/ 21729 w 22435"/>
              <a:gd name="connsiteY0" fmla="*/ 6656 h 12930"/>
              <a:gd name="connsiteX1" fmla="*/ 10966 w 22435"/>
              <a:gd name="connsiteY1" fmla="*/ 464 h 12930"/>
              <a:gd name="connsiteX2" fmla="*/ 6870 w 22435"/>
              <a:gd name="connsiteY2" fmla="*/ 464 h 12930"/>
              <a:gd name="connsiteX3" fmla="*/ 965 w 22435"/>
              <a:gd name="connsiteY3" fmla="*/ 3893 h 12930"/>
              <a:gd name="connsiteX4" fmla="*/ 965 w 22435"/>
              <a:gd name="connsiteY4" fmla="*/ 6275 h 12930"/>
              <a:gd name="connsiteX5" fmla="*/ 11633 w 22435"/>
              <a:gd name="connsiteY5" fmla="*/ 12466 h 12930"/>
              <a:gd name="connsiteX6" fmla="*/ 15729 w 22435"/>
              <a:gd name="connsiteY6" fmla="*/ 12466 h 12930"/>
              <a:gd name="connsiteX7" fmla="*/ 21634 w 22435"/>
              <a:gd name="connsiteY7" fmla="*/ 9037 h 12930"/>
              <a:gd name="connsiteX8" fmla="*/ 21729 w 22435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5" h="12930">
                <a:moveTo>
                  <a:pt x="21729" y="6656"/>
                </a:moveTo>
                <a:lnTo>
                  <a:pt x="10966" y="464"/>
                </a:lnTo>
                <a:cubicBezTo>
                  <a:pt x="9670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9" y="12466"/>
                </a:cubicBezTo>
                <a:lnTo>
                  <a:pt x="21634" y="9037"/>
                </a:lnTo>
                <a:cubicBezTo>
                  <a:pt x="22587" y="8656"/>
                  <a:pt x="22777" y="7322"/>
                  <a:pt x="21729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0" name="Freeform: Shape 719">
            <a:extLst>
              <a:ext uri="{FF2B5EF4-FFF2-40B4-BE49-F238E27FC236}">
                <a16:creationId xmlns:a16="http://schemas.microsoft.com/office/drawing/2014/main" id="{DFB47B1D-5585-4D2D-8B1E-DC3B099F89AF}"/>
              </a:ext>
            </a:extLst>
          </p:cNvPr>
          <p:cNvSpPr/>
          <p:nvPr/>
        </p:nvSpPr>
        <p:spPr>
          <a:xfrm>
            <a:off x="9444442" y="3957820"/>
            <a:ext cx="99399" cy="58866"/>
          </a:xfrm>
          <a:custGeom>
            <a:avLst/>
            <a:gdLst>
              <a:gd name="connsiteX0" fmla="*/ 43007 w 43768"/>
              <a:gd name="connsiteY0" fmla="*/ 18943 h 25217"/>
              <a:gd name="connsiteX1" fmla="*/ 11003 w 43768"/>
              <a:gd name="connsiteY1" fmla="*/ 464 h 25217"/>
              <a:gd name="connsiteX2" fmla="*/ 6907 w 43768"/>
              <a:gd name="connsiteY2" fmla="*/ 464 h 25217"/>
              <a:gd name="connsiteX3" fmla="*/ 1002 w 43768"/>
              <a:gd name="connsiteY3" fmla="*/ 3893 h 25217"/>
              <a:gd name="connsiteX4" fmla="*/ 1002 w 43768"/>
              <a:gd name="connsiteY4" fmla="*/ 6275 h 25217"/>
              <a:gd name="connsiteX5" fmla="*/ 33101 w 43768"/>
              <a:gd name="connsiteY5" fmla="*/ 24753 h 25217"/>
              <a:gd name="connsiteX6" fmla="*/ 37196 w 43768"/>
              <a:gd name="connsiteY6" fmla="*/ 24753 h 25217"/>
              <a:gd name="connsiteX7" fmla="*/ 43102 w 43768"/>
              <a:gd name="connsiteY7" fmla="*/ 21324 h 25217"/>
              <a:gd name="connsiteX8" fmla="*/ 43007 w 43768"/>
              <a:gd name="connsiteY8" fmla="*/ 18943 h 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68" h="25217">
                <a:moveTo>
                  <a:pt x="43007" y="18943"/>
                </a:moveTo>
                <a:lnTo>
                  <a:pt x="11003" y="464"/>
                </a:lnTo>
                <a:cubicBezTo>
                  <a:pt x="9707" y="-155"/>
                  <a:pt x="8202" y="-155"/>
                  <a:pt x="6907" y="464"/>
                </a:cubicBezTo>
                <a:lnTo>
                  <a:pt x="1002" y="3893"/>
                </a:lnTo>
                <a:cubicBezTo>
                  <a:pt x="-237" y="4560"/>
                  <a:pt x="-427" y="5608"/>
                  <a:pt x="1002" y="6275"/>
                </a:cubicBezTo>
                <a:lnTo>
                  <a:pt x="33101" y="24753"/>
                </a:lnTo>
                <a:cubicBezTo>
                  <a:pt x="34396" y="25372"/>
                  <a:pt x="35901" y="25372"/>
                  <a:pt x="37196" y="24753"/>
                </a:cubicBezTo>
                <a:lnTo>
                  <a:pt x="43102" y="21324"/>
                </a:lnTo>
                <a:cubicBezTo>
                  <a:pt x="43959" y="20657"/>
                  <a:pt x="44054" y="19610"/>
                  <a:pt x="43007" y="18943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1" name="Freeform: Shape 720">
            <a:extLst>
              <a:ext uri="{FF2B5EF4-FFF2-40B4-BE49-F238E27FC236}">
                <a16:creationId xmlns:a16="http://schemas.microsoft.com/office/drawing/2014/main" id="{5979AF47-711C-439E-8DC4-A0DA67F28F0A}"/>
              </a:ext>
            </a:extLst>
          </p:cNvPr>
          <p:cNvSpPr/>
          <p:nvPr/>
        </p:nvSpPr>
        <p:spPr>
          <a:xfrm>
            <a:off x="9325901" y="3972493"/>
            <a:ext cx="50944" cy="30183"/>
          </a:xfrm>
          <a:custGeom>
            <a:avLst/>
            <a:gdLst>
              <a:gd name="connsiteX0" fmla="*/ 21670 w 22432"/>
              <a:gd name="connsiteY0" fmla="*/ 6656 h 12930"/>
              <a:gd name="connsiteX1" fmla="*/ 11003 w 22432"/>
              <a:gd name="connsiteY1" fmla="*/ 464 h 12930"/>
              <a:gd name="connsiteX2" fmla="*/ 6907 w 22432"/>
              <a:gd name="connsiteY2" fmla="*/ 464 h 12930"/>
              <a:gd name="connsiteX3" fmla="*/ 1001 w 22432"/>
              <a:gd name="connsiteY3" fmla="*/ 3893 h 12930"/>
              <a:gd name="connsiteX4" fmla="*/ 1001 w 22432"/>
              <a:gd name="connsiteY4" fmla="*/ 6275 h 12930"/>
              <a:gd name="connsiteX5" fmla="*/ 11765 w 22432"/>
              <a:gd name="connsiteY5" fmla="*/ 12466 h 12930"/>
              <a:gd name="connsiteX6" fmla="*/ 15860 w 22432"/>
              <a:gd name="connsiteY6" fmla="*/ 12466 h 12930"/>
              <a:gd name="connsiteX7" fmla="*/ 21766 w 22432"/>
              <a:gd name="connsiteY7" fmla="*/ 9037 h 12930"/>
              <a:gd name="connsiteX8" fmla="*/ 21670 w 22432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0">
                <a:moveTo>
                  <a:pt x="21670" y="6656"/>
                </a:moveTo>
                <a:lnTo>
                  <a:pt x="11003" y="464"/>
                </a:lnTo>
                <a:cubicBezTo>
                  <a:pt x="9707" y="-155"/>
                  <a:pt x="8202" y="-155"/>
                  <a:pt x="6907" y="464"/>
                </a:cubicBezTo>
                <a:lnTo>
                  <a:pt x="1001" y="3893"/>
                </a:lnTo>
                <a:cubicBezTo>
                  <a:pt x="-237" y="4560"/>
                  <a:pt x="-427" y="5608"/>
                  <a:pt x="1001" y="6275"/>
                </a:cubicBezTo>
                <a:lnTo>
                  <a:pt x="11765" y="12466"/>
                </a:lnTo>
                <a:cubicBezTo>
                  <a:pt x="13060" y="13085"/>
                  <a:pt x="14565" y="13085"/>
                  <a:pt x="15860" y="12466"/>
                </a:cubicBezTo>
                <a:lnTo>
                  <a:pt x="21766" y="9037"/>
                </a:lnTo>
                <a:cubicBezTo>
                  <a:pt x="22623" y="8370"/>
                  <a:pt x="22718" y="7322"/>
                  <a:pt x="21670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2" name="Freeform: Shape 721">
            <a:extLst>
              <a:ext uri="{FF2B5EF4-FFF2-40B4-BE49-F238E27FC236}">
                <a16:creationId xmlns:a16="http://schemas.microsoft.com/office/drawing/2014/main" id="{494A3945-E8E9-4CDD-A417-11DA79D02E9E}"/>
              </a:ext>
            </a:extLst>
          </p:cNvPr>
          <p:cNvSpPr/>
          <p:nvPr/>
        </p:nvSpPr>
        <p:spPr>
          <a:xfrm>
            <a:off x="9372711" y="4000511"/>
            <a:ext cx="50951" cy="30183"/>
          </a:xfrm>
          <a:custGeom>
            <a:avLst/>
            <a:gdLst>
              <a:gd name="connsiteX0" fmla="*/ 21729 w 22435"/>
              <a:gd name="connsiteY0" fmla="*/ 6656 h 12930"/>
              <a:gd name="connsiteX1" fmla="*/ 10966 w 22435"/>
              <a:gd name="connsiteY1" fmla="*/ 464 h 12930"/>
              <a:gd name="connsiteX2" fmla="*/ 6870 w 22435"/>
              <a:gd name="connsiteY2" fmla="*/ 464 h 12930"/>
              <a:gd name="connsiteX3" fmla="*/ 965 w 22435"/>
              <a:gd name="connsiteY3" fmla="*/ 3893 h 12930"/>
              <a:gd name="connsiteX4" fmla="*/ 965 w 22435"/>
              <a:gd name="connsiteY4" fmla="*/ 6275 h 12930"/>
              <a:gd name="connsiteX5" fmla="*/ 11633 w 22435"/>
              <a:gd name="connsiteY5" fmla="*/ 12466 h 12930"/>
              <a:gd name="connsiteX6" fmla="*/ 15728 w 22435"/>
              <a:gd name="connsiteY6" fmla="*/ 12466 h 12930"/>
              <a:gd name="connsiteX7" fmla="*/ 21634 w 22435"/>
              <a:gd name="connsiteY7" fmla="*/ 9037 h 12930"/>
              <a:gd name="connsiteX8" fmla="*/ 21729 w 22435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5" h="12930">
                <a:moveTo>
                  <a:pt x="21729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8" y="12466"/>
                </a:cubicBezTo>
                <a:lnTo>
                  <a:pt x="21634" y="9037"/>
                </a:lnTo>
                <a:cubicBezTo>
                  <a:pt x="22586" y="8275"/>
                  <a:pt x="22777" y="7227"/>
                  <a:pt x="21729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3" name="Freeform: Shape 722">
            <a:extLst>
              <a:ext uri="{FF2B5EF4-FFF2-40B4-BE49-F238E27FC236}">
                <a16:creationId xmlns:a16="http://schemas.microsoft.com/office/drawing/2014/main" id="{FECD14ED-E1BD-48B3-8140-721565710611}"/>
              </a:ext>
            </a:extLst>
          </p:cNvPr>
          <p:cNvSpPr/>
          <p:nvPr/>
        </p:nvSpPr>
        <p:spPr>
          <a:xfrm>
            <a:off x="9421380" y="4029128"/>
            <a:ext cx="50790" cy="30316"/>
          </a:xfrm>
          <a:custGeom>
            <a:avLst/>
            <a:gdLst>
              <a:gd name="connsiteX0" fmla="*/ 21729 w 22364"/>
              <a:gd name="connsiteY0" fmla="*/ 6684 h 12987"/>
              <a:gd name="connsiteX1" fmla="*/ 10966 w 22364"/>
              <a:gd name="connsiteY1" fmla="*/ 493 h 12987"/>
              <a:gd name="connsiteX2" fmla="*/ 6870 w 22364"/>
              <a:gd name="connsiteY2" fmla="*/ 493 h 12987"/>
              <a:gd name="connsiteX3" fmla="*/ 965 w 22364"/>
              <a:gd name="connsiteY3" fmla="*/ 3922 h 12987"/>
              <a:gd name="connsiteX4" fmla="*/ 965 w 22364"/>
              <a:gd name="connsiteY4" fmla="*/ 6303 h 12987"/>
              <a:gd name="connsiteX5" fmla="*/ 11633 w 22364"/>
              <a:gd name="connsiteY5" fmla="*/ 12494 h 12987"/>
              <a:gd name="connsiteX6" fmla="*/ 15728 w 22364"/>
              <a:gd name="connsiteY6" fmla="*/ 12494 h 12987"/>
              <a:gd name="connsiteX7" fmla="*/ 21634 w 22364"/>
              <a:gd name="connsiteY7" fmla="*/ 9065 h 12987"/>
              <a:gd name="connsiteX8" fmla="*/ 21729 w 22364"/>
              <a:gd name="connsiteY8" fmla="*/ 6684 h 1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64" h="12987">
                <a:moveTo>
                  <a:pt x="21729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684"/>
                  <a:pt x="-369" y="5732"/>
                  <a:pt x="965" y="6303"/>
                </a:cubicBezTo>
                <a:lnTo>
                  <a:pt x="11633" y="12494"/>
                </a:lnTo>
                <a:cubicBezTo>
                  <a:pt x="12919" y="13152"/>
                  <a:pt x="14442" y="13152"/>
                  <a:pt x="15728" y="12494"/>
                </a:cubicBezTo>
                <a:lnTo>
                  <a:pt x="21634" y="9065"/>
                </a:lnTo>
                <a:cubicBezTo>
                  <a:pt x="22491" y="8303"/>
                  <a:pt x="22682" y="7256"/>
                  <a:pt x="21729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4" name="Freeform: Shape 723">
            <a:extLst>
              <a:ext uri="{FF2B5EF4-FFF2-40B4-BE49-F238E27FC236}">
                <a16:creationId xmlns:a16="http://schemas.microsoft.com/office/drawing/2014/main" id="{7474EE3B-9CF0-4F4D-A5E4-3F2C6C41D0A8}"/>
              </a:ext>
            </a:extLst>
          </p:cNvPr>
          <p:cNvSpPr/>
          <p:nvPr/>
        </p:nvSpPr>
        <p:spPr>
          <a:xfrm>
            <a:off x="9290077" y="3993774"/>
            <a:ext cx="50428" cy="30193"/>
          </a:xfrm>
          <a:custGeom>
            <a:avLst/>
            <a:gdLst>
              <a:gd name="connsiteX0" fmla="*/ 21634 w 22205"/>
              <a:gd name="connsiteY0" fmla="*/ 6684 h 12934"/>
              <a:gd name="connsiteX1" fmla="*/ 10966 w 22205"/>
              <a:gd name="connsiteY1" fmla="*/ 493 h 12934"/>
              <a:gd name="connsiteX2" fmla="*/ 6870 w 22205"/>
              <a:gd name="connsiteY2" fmla="*/ 493 h 12934"/>
              <a:gd name="connsiteX3" fmla="*/ 965 w 22205"/>
              <a:gd name="connsiteY3" fmla="*/ 3922 h 12934"/>
              <a:gd name="connsiteX4" fmla="*/ 965 w 22205"/>
              <a:gd name="connsiteY4" fmla="*/ 6208 h 12934"/>
              <a:gd name="connsiteX5" fmla="*/ 11633 w 22205"/>
              <a:gd name="connsiteY5" fmla="*/ 12399 h 12934"/>
              <a:gd name="connsiteX6" fmla="*/ 15728 w 22205"/>
              <a:gd name="connsiteY6" fmla="*/ 12399 h 12934"/>
              <a:gd name="connsiteX7" fmla="*/ 21634 w 22205"/>
              <a:gd name="connsiteY7" fmla="*/ 9065 h 12934"/>
              <a:gd name="connsiteX8" fmla="*/ 21634 w 22205"/>
              <a:gd name="connsiteY8" fmla="*/ 6684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205" h="12934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6"/>
                  <a:pt x="965" y="6208"/>
                </a:cubicBezTo>
                <a:lnTo>
                  <a:pt x="11633" y="12399"/>
                </a:lnTo>
                <a:cubicBezTo>
                  <a:pt x="12909" y="13114"/>
                  <a:pt x="14452" y="13114"/>
                  <a:pt x="15728" y="12399"/>
                </a:cubicBezTo>
                <a:lnTo>
                  <a:pt x="21634" y="9065"/>
                </a:lnTo>
                <a:cubicBezTo>
                  <a:pt x="22396" y="8303"/>
                  <a:pt x="22396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5" name="Freeform: Shape 724">
            <a:extLst>
              <a:ext uri="{FF2B5EF4-FFF2-40B4-BE49-F238E27FC236}">
                <a16:creationId xmlns:a16="http://schemas.microsoft.com/office/drawing/2014/main" id="{473EB0E1-75CA-40C3-82E1-F44AF6552E43}"/>
              </a:ext>
            </a:extLst>
          </p:cNvPr>
          <p:cNvSpPr/>
          <p:nvPr/>
        </p:nvSpPr>
        <p:spPr>
          <a:xfrm>
            <a:off x="9337528" y="4021550"/>
            <a:ext cx="50324" cy="30111"/>
          </a:xfrm>
          <a:custGeom>
            <a:avLst/>
            <a:gdLst>
              <a:gd name="connsiteX0" fmla="*/ 21409 w 22159"/>
              <a:gd name="connsiteY0" fmla="*/ 7168 h 12899"/>
              <a:gd name="connsiteX1" fmla="*/ 11027 w 22159"/>
              <a:gd name="connsiteY1" fmla="*/ 500 h 12899"/>
              <a:gd name="connsiteX2" fmla="*/ 6836 w 22159"/>
              <a:gd name="connsiteY2" fmla="*/ 500 h 12899"/>
              <a:gd name="connsiteX3" fmla="*/ 930 w 22159"/>
              <a:gd name="connsiteY3" fmla="*/ 3929 h 12899"/>
              <a:gd name="connsiteX4" fmla="*/ 930 w 22159"/>
              <a:gd name="connsiteY4" fmla="*/ 6215 h 12899"/>
              <a:gd name="connsiteX5" fmla="*/ 11693 w 22159"/>
              <a:gd name="connsiteY5" fmla="*/ 12406 h 12899"/>
              <a:gd name="connsiteX6" fmla="*/ 15789 w 22159"/>
              <a:gd name="connsiteY6" fmla="*/ 12406 h 12899"/>
              <a:gd name="connsiteX7" fmla="*/ 21695 w 22159"/>
              <a:gd name="connsiteY7" fmla="*/ 8977 h 12899"/>
              <a:gd name="connsiteX8" fmla="*/ 21409 w 22159"/>
              <a:gd name="connsiteY8" fmla="*/ 7168 h 1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59" h="12899">
                <a:moveTo>
                  <a:pt x="21409" y="7168"/>
                </a:moveTo>
                <a:lnTo>
                  <a:pt x="11027" y="500"/>
                </a:lnTo>
                <a:cubicBezTo>
                  <a:pt x="9712" y="-167"/>
                  <a:pt x="8150" y="-167"/>
                  <a:pt x="6836" y="500"/>
                </a:cubicBezTo>
                <a:lnTo>
                  <a:pt x="930" y="3929"/>
                </a:lnTo>
                <a:cubicBezTo>
                  <a:pt x="-213" y="4596"/>
                  <a:pt x="-404" y="5644"/>
                  <a:pt x="930" y="6215"/>
                </a:cubicBezTo>
                <a:lnTo>
                  <a:pt x="11693" y="12406"/>
                </a:lnTo>
                <a:cubicBezTo>
                  <a:pt x="12979" y="13064"/>
                  <a:pt x="14503" y="13064"/>
                  <a:pt x="15789" y="12406"/>
                </a:cubicBezTo>
                <a:lnTo>
                  <a:pt x="21695" y="8977"/>
                </a:lnTo>
                <a:cubicBezTo>
                  <a:pt x="22266" y="8311"/>
                  <a:pt x="22457" y="7168"/>
                  <a:pt x="21409" y="7168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6" name="Freeform: Shape 725">
            <a:extLst>
              <a:ext uri="{FF2B5EF4-FFF2-40B4-BE49-F238E27FC236}">
                <a16:creationId xmlns:a16="http://schemas.microsoft.com/office/drawing/2014/main" id="{210E4A16-4BBE-4377-8896-2178901D18D0}"/>
              </a:ext>
            </a:extLst>
          </p:cNvPr>
          <p:cNvSpPr/>
          <p:nvPr/>
        </p:nvSpPr>
        <p:spPr>
          <a:xfrm>
            <a:off x="9385334" y="4050317"/>
            <a:ext cx="50894" cy="30183"/>
          </a:xfrm>
          <a:custGeom>
            <a:avLst/>
            <a:gdLst>
              <a:gd name="connsiteX0" fmla="*/ 21694 w 22410"/>
              <a:gd name="connsiteY0" fmla="*/ 6656 h 12930"/>
              <a:gd name="connsiteX1" fmla="*/ 11026 w 22410"/>
              <a:gd name="connsiteY1" fmla="*/ 464 h 12930"/>
              <a:gd name="connsiteX2" fmla="*/ 6835 w 22410"/>
              <a:gd name="connsiteY2" fmla="*/ 464 h 12930"/>
              <a:gd name="connsiteX3" fmla="*/ 930 w 22410"/>
              <a:gd name="connsiteY3" fmla="*/ 3893 h 12930"/>
              <a:gd name="connsiteX4" fmla="*/ 930 w 22410"/>
              <a:gd name="connsiteY4" fmla="*/ 6275 h 12930"/>
              <a:gd name="connsiteX5" fmla="*/ 11693 w 22410"/>
              <a:gd name="connsiteY5" fmla="*/ 12466 h 12930"/>
              <a:gd name="connsiteX6" fmla="*/ 15789 w 22410"/>
              <a:gd name="connsiteY6" fmla="*/ 12466 h 12930"/>
              <a:gd name="connsiteX7" fmla="*/ 21694 w 22410"/>
              <a:gd name="connsiteY7" fmla="*/ 9037 h 12930"/>
              <a:gd name="connsiteX8" fmla="*/ 21694 w 22410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30">
                <a:moveTo>
                  <a:pt x="21694" y="6656"/>
                </a:moveTo>
                <a:lnTo>
                  <a:pt x="11026" y="464"/>
                </a:lnTo>
                <a:cubicBezTo>
                  <a:pt x="9703" y="-155"/>
                  <a:pt x="8159" y="-155"/>
                  <a:pt x="6835" y="464"/>
                </a:cubicBezTo>
                <a:lnTo>
                  <a:pt x="930" y="3893"/>
                </a:lnTo>
                <a:cubicBezTo>
                  <a:pt x="-213" y="4560"/>
                  <a:pt x="-403" y="5608"/>
                  <a:pt x="930" y="6275"/>
                </a:cubicBezTo>
                <a:lnTo>
                  <a:pt x="11693" y="12466"/>
                </a:lnTo>
                <a:cubicBezTo>
                  <a:pt x="12989" y="13085"/>
                  <a:pt x="14494" y="13085"/>
                  <a:pt x="15789" y="12466"/>
                </a:cubicBezTo>
                <a:lnTo>
                  <a:pt x="21694" y="9037"/>
                </a:lnTo>
                <a:cubicBezTo>
                  <a:pt x="22552" y="8370"/>
                  <a:pt x="22742" y="7322"/>
                  <a:pt x="2169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7" name="Freeform: Shape 726">
            <a:extLst>
              <a:ext uri="{FF2B5EF4-FFF2-40B4-BE49-F238E27FC236}">
                <a16:creationId xmlns:a16="http://schemas.microsoft.com/office/drawing/2014/main" id="{61AE5263-A46B-48A1-B4BA-E526D19D263F}"/>
              </a:ext>
            </a:extLst>
          </p:cNvPr>
          <p:cNvSpPr/>
          <p:nvPr/>
        </p:nvSpPr>
        <p:spPr>
          <a:xfrm>
            <a:off x="9244652" y="4020747"/>
            <a:ext cx="50835" cy="30183"/>
          </a:xfrm>
          <a:custGeom>
            <a:avLst/>
            <a:gdLst>
              <a:gd name="connsiteX0" fmla="*/ 21634 w 22384"/>
              <a:gd name="connsiteY0" fmla="*/ 6656 h 12930"/>
              <a:gd name="connsiteX1" fmla="*/ 10966 w 22384"/>
              <a:gd name="connsiteY1" fmla="*/ 464 h 12930"/>
              <a:gd name="connsiteX2" fmla="*/ 6870 w 22384"/>
              <a:gd name="connsiteY2" fmla="*/ 464 h 12930"/>
              <a:gd name="connsiteX3" fmla="*/ 965 w 22384"/>
              <a:gd name="connsiteY3" fmla="*/ 3893 h 12930"/>
              <a:gd name="connsiteX4" fmla="*/ 965 w 22384"/>
              <a:gd name="connsiteY4" fmla="*/ 6275 h 12930"/>
              <a:gd name="connsiteX5" fmla="*/ 11633 w 22384"/>
              <a:gd name="connsiteY5" fmla="*/ 12466 h 12930"/>
              <a:gd name="connsiteX6" fmla="*/ 15729 w 22384"/>
              <a:gd name="connsiteY6" fmla="*/ 12466 h 12930"/>
              <a:gd name="connsiteX7" fmla="*/ 21634 w 22384"/>
              <a:gd name="connsiteY7" fmla="*/ 9037 h 12930"/>
              <a:gd name="connsiteX8" fmla="*/ 21634 w 22384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0">
                <a:moveTo>
                  <a:pt x="21634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4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9" y="12466"/>
                </a:cubicBezTo>
                <a:lnTo>
                  <a:pt x="21634" y="9037"/>
                </a:lnTo>
                <a:cubicBezTo>
                  <a:pt x="22587" y="8370"/>
                  <a:pt x="22682" y="7513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8" name="Freeform: Shape 727">
            <a:extLst>
              <a:ext uri="{FF2B5EF4-FFF2-40B4-BE49-F238E27FC236}">
                <a16:creationId xmlns:a16="http://schemas.microsoft.com/office/drawing/2014/main" id="{258B2803-2CFE-41F2-AD5E-81E33D399DEB}"/>
              </a:ext>
            </a:extLst>
          </p:cNvPr>
          <p:cNvSpPr/>
          <p:nvPr/>
        </p:nvSpPr>
        <p:spPr>
          <a:xfrm>
            <a:off x="9291671" y="4048540"/>
            <a:ext cx="50733" cy="30183"/>
          </a:xfrm>
          <a:custGeom>
            <a:avLst/>
            <a:gdLst>
              <a:gd name="connsiteX0" fmla="*/ 21695 w 22339"/>
              <a:gd name="connsiteY0" fmla="*/ 6656 h 12930"/>
              <a:gd name="connsiteX1" fmla="*/ 10931 w 22339"/>
              <a:gd name="connsiteY1" fmla="*/ 464 h 12930"/>
              <a:gd name="connsiteX2" fmla="*/ 6836 w 22339"/>
              <a:gd name="connsiteY2" fmla="*/ 464 h 12930"/>
              <a:gd name="connsiteX3" fmla="*/ 930 w 22339"/>
              <a:gd name="connsiteY3" fmla="*/ 3893 h 12930"/>
              <a:gd name="connsiteX4" fmla="*/ 930 w 22339"/>
              <a:gd name="connsiteY4" fmla="*/ 6275 h 12930"/>
              <a:gd name="connsiteX5" fmla="*/ 11598 w 22339"/>
              <a:gd name="connsiteY5" fmla="*/ 12466 h 12930"/>
              <a:gd name="connsiteX6" fmla="*/ 15789 w 22339"/>
              <a:gd name="connsiteY6" fmla="*/ 12466 h 12930"/>
              <a:gd name="connsiteX7" fmla="*/ 21695 w 22339"/>
              <a:gd name="connsiteY7" fmla="*/ 9037 h 12930"/>
              <a:gd name="connsiteX8" fmla="*/ 21695 w 22339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39" h="12930">
                <a:moveTo>
                  <a:pt x="21695" y="6656"/>
                </a:moveTo>
                <a:lnTo>
                  <a:pt x="10931" y="464"/>
                </a:lnTo>
                <a:cubicBezTo>
                  <a:pt x="9636" y="-155"/>
                  <a:pt x="8131" y="-155"/>
                  <a:pt x="6836" y="464"/>
                </a:cubicBezTo>
                <a:lnTo>
                  <a:pt x="930" y="3893"/>
                </a:lnTo>
                <a:cubicBezTo>
                  <a:pt x="-213" y="4560"/>
                  <a:pt x="-404" y="5608"/>
                  <a:pt x="930" y="6275"/>
                </a:cubicBezTo>
                <a:lnTo>
                  <a:pt x="11598" y="12466"/>
                </a:lnTo>
                <a:cubicBezTo>
                  <a:pt x="12922" y="13085"/>
                  <a:pt x="14465" y="13085"/>
                  <a:pt x="15789" y="12466"/>
                </a:cubicBezTo>
                <a:lnTo>
                  <a:pt x="21695" y="9037"/>
                </a:lnTo>
                <a:cubicBezTo>
                  <a:pt x="22456" y="8370"/>
                  <a:pt x="22647" y="7322"/>
                  <a:pt x="21695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9" name="Freeform: Shape 728">
            <a:extLst>
              <a:ext uri="{FF2B5EF4-FFF2-40B4-BE49-F238E27FC236}">
                <a16:creationId xmlns:a16="http://schemas.microsoft.com/office/drawing/2014/main" id="{227A9806-2276-45F4-A9DD-F11F62D57D3C}"/>
              </a:ext>
            </a:extLst>
          </p:cNvPr>
          <p:cNvSpPr/>
          <p:nvPr/>
        </p:nvSpPr>
        <p:spPr>
          <a:xfrm>
            <a:off x="9339908" y="4077377"/>
            <a:ext cx="50894" cy="30316"/>
          </a:xfrm>
          <a:custGeom>
            <a:avLst/>
            <a:gdLst>
              <a:gd name="connsiteX0" fmla="*/ 21695 w 22410"/>
              <a:gd name="connsiteY0" fmla="*/ 6684 h 12987"/>
              <a:gd name="connsiteX1" fmla="*/ 10931 w 22410"/>
              <a:gd name="connsiteY1" fmla="*/ 493 h 12987"/>
              <a:gd name="connsiteX2" fmla="*/ 6836 w 22410"/>
              <a:gd name="connsiteY2" fmla="*/ 493 h 12987"/>
              <a:gd name="connsiteX3" fmla="*/ 930 w 22410"/>
              <a:gd name="connsiteY3" fmla="*/ 3922 h 12987"/>
              <a:gd name="connsiteX4" fmla="*/ 930 w 22410"/>
              <a:gd name="connsiteY4" fmla="*/ 6303 h 12987"/>
              <a:gd name="connsiteX5" fmla="*/ 11693 w 22410"/>
              <a:gd name="connsiteY5" fmla="*/ 12495 h 12987"/>
              <a:gd name="connsiteX6" fmla="*/ 15789 w 22410"/>
              <a:gd name="connsiteY6" fmla="*/ 12495 h 12987"/>
              <a:gd name="connsiteX7" fmla="*/ 21695 w 22410"/>
              <a:gd name="connsiteY7" fmla="*/ 9066 h 12987"/>
              <a:gd name="connsiteX8" fmla="*/ 21695 w 22410"/>
              <a:gd name="connsiteY8" fmla="*/ 6684 h 1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87">
                <a:moveTo>
                  <a:pt x="21695" y="6684"/>
                </a:moveTo>
                <a:lnTo>
                  <a:pt x="10931" y="493"/>
                </a:lnTo>
                <a:cubicBezTo>
                  <a:pt x="9645" y="-164"/>
                  <a:pt x="8121" y="-164"/>
                  <a:pt x="6836" y="493"/>
                </a:cubicBezTo>
                <a:lnTo>
                  <a:pt x="930" y="3922"/>
                </a:lnTo>
                <a:cubicBezTo>
                  <a:pt x="-213" y="4684"/>
                  <a:pt x="-403" y="5732"/>
                  <a:pt x="930" y="6303"/>
                </a:cubicBezTo>
                <a:lnTo>
                  <a:pt x="11693" y="12495"/>
                </a:lnTo>
                <a:cubicBezTo>
                  <a:pt x="12979" y="13152"/>
                  <a:pt x="14503" y="13152"/>
                  <a:pt x="15789" y="12495"/>
                </a:cubicBezTo>
                <a:lnTo>
                  <a:pt x="21695" y="9066"/>
                </a:lnTo>
                <a:cubicBezTo>
                  <a:pt x="22552" y="8303"/>
                  <a:pt x="22742" y="7256"/>
                  <a:pt x="21695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0" name="Freeform: Shape 729">
            <a:extLst>
              <a:ext uri="{FF2B5EF4-FFF2-40B4-BE49-F238E27FC236}">
                <a16:creationId xmlns:a16="http://schemas.microsoft.com/office/drawing/2014/main" id="{D09BE2C6-9CE4-4B11-B2E8-3C4135C240A9}"/>
              </a:ext>
            </a:extLst>
          </p:cNvPr>
          <p:cNvSpPr/>
          <p:nvPr/>
        </p:nvSpPr>
        <p:spPr>
          <a:xfrm>
            <a:off x="9205283" y="4043202"/>
            <a:ext cx="50996" cy="30183"/>
          </a:xfrm>
          <a:custGeom>
            <a:avLst/>
            <a:gdLst>
              <a:gd name="connsiteX0" fmla="*/ 21634 w 22455"/>
              <a:gd name="connsiteY0" fmla="*/ 6656 h 12930"/>
              <a:gd name="connsiteX1" fmla="*/ 10966 w 22455"/>
              <a:gd name="connsiteY1" fmla="*/ 464 h 12930"/>
              <a:gd name="connsiteX2" fmla="*/ 6870 w 22455"/>
              <a:gd name="connsiteY2" fmla="*/ 464 h 12930"/>
              <a:gd name="connsiteX3" fmla="*/ 965 w 22455"/>
              <a:gd name="connsiteY3" fmla="*/ 3893 h 12930"/>
              <a:gd name="connsiteX4" fmla="*/ 965 w 22455"/>
              <a:gd name="connsiteY4" fmla="*/ 6275 h 12930"/>
              <a:gd name="connsiteX5" fmla="*/ 11633 w 22455"/>
              <a:gd name="connsiteY5" fmla="*/ 12466 h 12930"/>
              <a:gd name="connsiteX6" fmla="*/ 15729 w 22455"/>
              <a:gd name="connsiteY6" fmla="*/ 12466 h 12930"/>
              <a:gd name="connsiteX7" fmla="*/ 21634 w 22455"/>
              <a:gd name="connsiteY7" fmla="*/ 9037 h 12930"/>
              <a:gd name="connsiteX8" fmla="*/ 21634 w 22455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55" h="12930">
                <a:moveTo>
                  <a:pt x="21634" y="6656"/>
                </a:moveTo>
                <a:lnTo>
                  <a:pt x="10966" y="464"/>
                </a:lnTo>
                <a:cubicBezTo>
                  <a:pt x="9670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466"/>
                </a:lnTo>
                <a:cubicBezTo>
                  <a:pt x="12928" y="13085"/>
                  <a:pt x="14433" y="13085"/>
                  <a:pt x="15729" y="12466"/>
                </a:cubicBezTo>
                <a:lnTo>
                  <a:pt x="21634" y="9037"/>
                </a:lnTo>
                <a:cubicBezTo>
                  <a:pt x="22682" y="8370"/>
                  <a:pt x="22777" y="7418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1" name="Freeform: Shape 730">
            <a:extLst>
              <a:ext uri="{FF2B5EF4-FFF2-40B4-BE49-F238E27FC236}">
                <a16:creationId xmlns:a16="http://schemas.microsoft.com/office/drawing/2014/main" id="{2A872979-A304-4469-9829-4A95FC68E408}"/>
              </a:ext>
            </a:extLst>
          </p:cNvPr>
          <p:cNvSpPr/>
          <p:nvPr/>
        </p:nvSpPr>
        <p:spPr>
          <a:xfrm>
            <a:off x="9252355" y="4070995"/>
            <a:ext cx="50944" cy="30183"/>
          </a:xfrm>
          <a:custGeom>
            <a:avLst/>
            <a:gdLst>
              <a:gd name="connsiteX0" fmla="*/ 21671 w 22432"/>
              <a:gd name="connsiteY0" fmla="*/ 6656 h 12930"/>
              <a:gd name="connsiteX1" fmla="*/ 11003 w 22432"/>
              <a:gd name="connsiteY1" fmla="*/ 464 h 12930"/>
              <a:gd name="connsiteX2" fmla="*/ 6907 w 22432"/>
              <a:gd name="connsiteY2" fmla="*/ 464 h 12930"/>
              <a:gd name="connsiteX3" fmla="*/ 1002 w 22432"/>
              <a:gd name="connsiteY3" fmla="*/ 3893 h 12930"/>
              <a:gd name="connsiteX4" fmla="*/ 1002 w 22432"/>
              <a:gd name="connsiteY4" fmla="*/ 6275 h 12930"/>
              <a:gd name="connsiteX5" fmla="*/ 11765 w 22432"/>
              <a:gd name="connsiteY5" fmla="*/ 12466 h 12930"/>
              <a:gd name="connsiteX6" fmla="*/ 15860 w 22432"/>
              <a:gd name="connsiteY6" fmla="*/ 12466 h 12930"/>
              <a:gd name="connsiteX7" fmla="*/ 21766 w 22432"/>
              <a:gd name="connsiteY7" fmla="*/ 9037 h 12930"/>
              <a:gd name="connsiteX8" fmla="*/ 21671 w 22432"/>
              <a:gd name="connsiteY8" fmla="*/ 6656 h 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0">
                <a:moveTo>
                  <a:pt x="21671" y="6656"/>
                </a:moveTo>
                <a:lnTo>
                  <a:pt x="11003" y="464"/>
                </a:lnTo>
                <a:cubicBezTo>
                  <a:pt x="9707" y="-155"/>
                  <a:pt x="8202" y="-155"/>
                  <a:pt x="6907" y="464"/>
                </a:cubicBezTo>
                <a:lnTo>
                  <a:pt x="1002" y="3893"/>
                </a:lnTo>
                <a:cubicBezTo>
                  <a:pt x="-237" y="4560"/>
                  <a:pt x="-427" y="5703"/>
                  <a:pt x="1002" y="6275"/>
                </a:cubicBezTo>
                <a:lnTo>
                  <a:pt x="11765" y="12466"/>
                </a:lnTo>
                <a:cubicBezTo>
                  <a:pt x="13060" y="13085"/>
                  <a:pt x="14565" y="13085"/>
                  <a:pt x="15860" y="12466"/>
                </a:cubicBezTo>
                <a:lnTo>
                  <a:pt x="21766" y="9037"/>
                </a:lnTo>
                <a:cubicBezTo>
                  <a:pt x="22623" y="8370"/>
                  <a:pt x="22718" y="7322"/>
                  <a:pt x="21671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2" name="Freeform: Shape 731">
            <a:extLst>
              <a:ext uri="{FF2B5EF4-FFF2-40B4-BE49-F238E27FC236}">
                <a16:creationId xmlns:a16="http://schemas.microsoft.com/office/drawing/2014/main" id="{5EC9FD96-306D-4DB7-B764-3ECD46842E95}"/>
              </a:ext>
            </a:extLst>
          </p:cNvPr>
          <p:cNvSpPr/>
          <p:nvPr/>
        </p:nvSpPr>
        <p:spPr>
          <a:xfrm>
            <a:off x="9300810" y="4099733"/>
            <a:ext cx="50944" cy="30195"/>
          </a:xfrm>
          <a:custGeom>
            <a:avLst/>
            <a:gdLst>
              <a:gd name="connsiteX0" fmla="*/ 21671 w 22432"/>
              <a:gd name="connsiteY0" fmla="*/ 6727 h 12935"/>
              <a:gd name="connsiteX1" fmla="*/ 11003 w 22432"/>
              <a:gd name="connsiteY1" fmla="*/ 536 h 12935"/>
              <a:gd name="connsiteX2" fmla="*/ 6907 w 22432"/>
              <a:gd name="connsiteY2" fmla="*/ 536 h 12935"/>
              <a:gd name="connsiteX3" fmla="*/ 1001 w 22432"/>
              <a:gd name="connsiteY3" fmla="*/ 3870 h 12935"/>
              <a:gd name="connsiteX4" fmla="*/ 1001 w 22432"/>
              <a:gd name="connsiteY4" fmla="*/ 6251 h 12935"/>
              <a:gd name="connsiteX5" fmla="*/ 11765 w 22432"/>
              <a:gd name="connsiteY5" fmla="*/ 12442 h 12935"/>
              <a:gd name="connsiteX6" fmla="*/ 15860 w 22432"/>
              <a:gd name="connsiteY6" fmla="*/ 12442 h 12935"/>
              <a:gd name="connsiteX7" fmla="*/ 21766 w 22432"/>
              <a:gd name="connsiteY7" fmla="*/ 9013 h 12935"/>
              <a:gd name="connsiteX8" fmla="*/ 21671 w 22432"/>
              <a:gd name="connsiteY8" fmla="*/ 6727 h 1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2" h="12935">
                <a:moveTo>
                  <a:pt x="21671" y="6727"/>
                </a:moveTo>
                <a:lnTo>
                  <a:pt x="11003" y="536"/>
                </a:lnTo>
                <a:cubicBezTo>
                  <a:pt x="9726" y="-179"/>
                  <a:pt x="8183" y="-179"/>
                  <a:pt x="6907" y="536"/>
                </a:cubicBezTo>
                <a:lnTo>
                  <a:pt x="1001" y="3870"/>
                </a:lnTo>
                <a:cubicBezTo>
                  <a:pt x="-237" y="4632"/>
                  <a:pt x="-427" y="5679"/>
                  <a:pt x="1001" y="6251"/>
                </a:cubicBezTo>
                <a:lnTo>
                  <a:pt x="11765" y="12442"/>
                </a:lnTo>
                <a:cubicBezTo>
                  <a:pt x="13051" y="13099"/>
                  <a:pt x="14574" y="13099"/>
                  <a:pt x="15860" y="12442"/>
                </a:cubicBezTo>
                <a:lnTo>
                  <a:pt x="21766" y="9013"/>
                </a:lnTo>
                <a:cubicBezTo>
                  <a:pt x="22623" y="8346"/>
                  <a:pt x="22718" y="7299"/>
                  <a:pt x="21671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3" name="Freeform: Shape 732">
            <a:extLst>
              <a:ext uri="{FF2B5EF4-FFF2-40B4-BE49-F238E27FC236}">
                <a16:creationId xmlns:a16="http://schemas.microsoft.com/office/drawing/2014/main" id="{26C58D3F-45C7-4E78-979F-4B4102E9D293}"/>
              </a:ext>
            </a:extLst>
          </p:cNvPr>
          <p:cNvSpPr/>
          <p:nvPr/>
        </p:nvSpPr>
        <p:spPr>
          <a:xfrm>
            <a:off x="9361756" y="3951304"/>
            <a:ext cx="50894" cy="30333"/>
          </a:xfrm>
          <a:custGeom>
            <a:avLst/>
            <a:gdLst>
              <a:gd name="connsiteX0" fmla="*/ 21694 w 22410"/>
              <a:gd name="connsiteY0" fmla="*/ 6589 h 12994"/>
              <a:gd name="connsiteX1" fmla="*/ 10931 w 22410"/>
              <a:gd name="connsiteY1" fmla="*/ 493 h 12994"/>
              <a:gd name="connsiteX2" fmla="*/ 6835 w 22410"/>
              <a:gd name="connsiteY2" fmla="*/ 493 h 12994"/>
              <a:gd name="connsiteX3" fmla="*/ 930 w 22410"/>
              <a:gd name="connsiteY3" fmla="*/ 3922 h 12994"/>
              <a:gd name="connsiteX4" fmla="*/ 930 w 22410"/>
              <a:gd name="connsiteY4" fmla="*/ 6303 h 12994"/>
              <a:gd name="connsiteX5" fmla="*/ 11598 w 22410"/>
              <a:gd name="connsiteY5" fmla="*/ 12494 h 12994"/>
              <a:gd name="connsiteX6" fmla="*/ 15789 w 22410"/>
              <a:gd name="connsiteY6" fmla="*/ 12494 h 12994"/>
              <a:gd name="connsiteX7" fmla="*/ 21694 w 22410"/>
              <a:gd name="connsiteY7" fmla="*/ 9065 h 12994"/>
              <a:gd name="connsiteX8" fmla="*/ 21694 w 22410"/>
              <a:gd name="connsiteY8" fmla="*/ 6589 h 1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994">
                <a:moveTo>
                  <a:pt x="21694" y="6589"/>
                </a:moveTo>
                <a:lnTo>
                  <a:pt x="10931" y="493"/>
                </a:lnTo>
                <a:cubicBezTo>
                  <a:pt x="9645" y="-164"/>
                  <a:pt x="8121" y="-164"/>
                  <a:pt x="6835" y="493"/>
                </a:cubicBezTo>
                <a:lnTo>
                  <a:pt x="930" y="3922"/>
                </a:lnTo>
                <a:cubicBezTo>
                  <a:pt x="-213" y="4684"/>
                  <a:pt x="-403" y="5732"/>
                  <a:pt x="930" y="6303"/>
                </a:cubicBezTo>
                <a:lnTo>
                  <a:pt x="11598" y="12494"/>
                </a:lnTo>
                <a:cubicBezTo>
                  <a:pt x="12912" y="13161"/>
                  <a:pt x="14475" y="13161"/>
                  <a:pt x="15789" y="12494"/>
                </a:cubicBezTo>
                <a:lnTo>
                  <a:pt x="21694" y="9065"/>
                </a:lnTo>
                <a:cubicBezTo>
                  <a:pt x="22552" y="8684"/>
                  <a:pt x="22742" y="7256"/>
                  <a:pt x="21694" y="6589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4" name="Freeform: Shape 733">
            <a:extLst>
              <a:ext uri="{FF2B5EF4-FFF2-40B4-BE49-F238E27FC236}">
                <a16:creationId xmlns:a16="http://schemas.microsoft.com/office/drawing/2014/main" id="{447D6F84-B7DA-4011-AAEA-F0F6B0626724}"/>
              </a:ext>
            </a:extLst>
          </p:cNvPr>
          <p:cNvSpPr/>
          <p:nvPr/>
        </p:nvSpPr>
        <p:spPr>
          <a:xfrm>
            <a:off x="9408619" y="3978108"/>
            <a:ext cx="50835" cy="30195"/>
          </a:xfrm>
          <a:custGeom>
            <a:avLst/>
            <a:gdLst>
              <a:gd name="connsiteX0" fmla="*/ 21634 w 22384"/>
              <a:gd name="connsiteY0" fmla="*/ 6727 h 12935"/>
              <a:gd name="connsiteX1" fmla="*/ 10966 w 22384"/>
              <a:gd name="connsiteY1" fmla="*/ 536 h 12935"/>
              <a:gd name="connsiteX2" fmla="*/ 6870 w 22384"/>
              <a:gd name="connsiteY2" fmla="*/ 536 h 12935"/>
              <a:gd name="connsiteX3" fmla="*/ 965 w 22384"/>
              <a:gd name="connsiteY3" fmla="*/ 3870 h 12935"/>
              <a:gd name="connsiteX4" fmla="*/ 965 w 22384"/>
              <a:gd name="connsiteY4" fmla="*/ 6251 h 12935"/>
              <a:gd name="connsiteX5" fmla="*/ 11633 w 22384"/>
              <a:gd name="connsiteY5" fmla="*/ 12442 h 12935"/>
              <a:gd name="connsiteX6" fmla="*/ 15728 w 22384"/>
              <a:gd name="connsiteY6" fmla="*/ 12442 h 12935"/>
              <a:gd name="connsiteX7" fmla="*/ 21634 w 22384"/>
              <a:gd name="connsiteY7" fmla="*/ 9013 h 12935"/>
              <a:gd name="connsiteX8" fmla="*/ 21634 w 22384"/>
              <a:gd name="connsiteY8" fmla="*/ 6727 h 1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5">
                <a:moveTo>
                  <a:pt x="21634" y="6727"/>
                </a:moveTo>
                <a:lnTo>
                  <a:pt x="10966" y="536"/>
                </a:lnTo>
                <a:cubicBezTo>
                  <a:pt x="9690" y="-179"/>
                  <a:pt x="8147" y="-179"/>
                  <a:pt x="6870" y="536"/>
                </a:cubicBezTo>
                <a:lnTo>
                  <a:pt x="965" y="3870"/>
                </a:lnTo>
                <a:cubicBezTo>
                  <a:pt x="-273" y="4632"/>
                  <a:pt x="-369" y="5679"/>
                  <a:pt x="965" y="6251"/>
                </a:cubicBezTo>
                <a:lnTo>
                  <a:pt x="11633" y="12442"/>
                </a:lnTo>
                <a:cubicBezTo>
                  <a:pt x="12918" y="13099"/>
                  <a:pt x="14442" y="13099"/>
                  <a:pt x="15728" y="12442"/>
                </a:cubicBezTo>
                <a:lnTo>
                  <a:pt x="21634" y="9013"/>
                </a:lnTo>
                <a:cubicBezTo>
                  <a:pt x="22586" y="8727"/>
                  <a:pt x="22682" y="7680"/>
                  <a:pt x="21634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5" name="Freeform: Shape 734">
            <a:extLst>
              <a:ext uri="{FF2B5EF4-FFF2-40B4-BE49-F238E27FC236}">
                <a16:creationId xmlns:a16="http://schemas.microsoft.com/office/drawing/2014/main" id="{C568F703-74EF-430D-82D2-22664AE8B8EF}"/>
              </a:ext>
            </a:extLst>
          </p:cNvPr>
          <p:cNvSpPr/>
          <p:nvPr/>
        </p:nvSpPr>
        <p:spPr>
          <a:xfrm>
            <a:off x="9457073" y="4007782"/>
            <a:ext cx="50835" cy="30095"/>
          </a:xfrm>
          <a:custGeom>
            <a:avLst/>
            <a:gdLst>
              <a:gd name="connsiteX0" fmla="*/ 21634 w 22384"/>
              <a:gd name="connsiteY0" fmla="*/ 6684 h 12892"/>
              <a:gd name="connsiteX1" fmla="*/ 10966 w 22384"/>
              <a:gd name="connsiteY1" fmla="*/ 493 h 12892"/>
              <a:gd name="connsiteX2" fmla="*/ 6870 w 22384"/>
              <a:gd name="connsiteY2" fmla="*/ 493 h 12892"/>
              <a:gd name="connsiteX3" fmla="*/ 965 w 22384"/>
              <a:gd name="connsiteY3" fmla="*/ 3922 h 12892"/>
              <a:gd name="connsiteX4" fmla="*/ 965 w 22384"/>
              <a:gd name="connsiteY4" fmla="*/ 6303 h 12892"/>
              <a:gd name="connsiteX5" fmla="*/ 11633 w 22384"/>
              <a:gd name="connsiteY5" fmla="*/ 12399 h 12892"/>
              <a:gd name="connsiteX6" fmla="*/ 15728 w 22384"/>
              <a:gd name="connsiteY6" fmla="*/ 12399 h 12892"/>
              <a:gd name="connsiteX7" fmla="*/ 21634 w 22384"/>
              <a:gd name="connsiteY7" fmla="*/ 8970 h 12892"/>
              <a:gd name="connsiteX8" fmla="*/ 21634 w 22384"/>
              <a:gd name="connsiteY8" fmla="*/ 6684 h 1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892">
                <a:moveTo>
                  <a:pt x="21634" y="6684"/>
                </a:moveTo>
                <a:lnTo>
                  <a:pt x="10966" y="493"/>
                </a:lnTo>
                <a:cubicBezTo>
                  <a:pt x="9680" y="-164"/>
                  <a:pt x="8156" y="-164"/>
                  <a:pt x="6870" y="493"/>
                </a:cubicBezTo>
                <a:lnTo>
                  <a:pt x="965" y="3922"/>
                </a:lnTo>
                <a:cubicBezTo>
                  <a:pt x="-273" y="4589"/>
                  <a:pt x="-369" y="5637"/>
                  <a:pt x="965" y="6303"/>
                </a:cubicBezTo>
                <a:lnTo>
                  <a:pt x="11633" y="12399"/>
                </a:lnTo>
                <a:cubicBezTo>
                  <a:pt x="12919" y="13056"/>
                  <a:pt x="14443" y="13056"/>
                  <a:pt x="15728" y="12399"/>
                </a:cubicBezTo>
                <a:lnTo>
                  <a:pt x="21634" y="8970"/>
                </a:lnTo>
                <a:cubicBezTo>
                  <a:pt x="22586" y="8303"/>
                  <a:pt x="22682" y="7256"/>
                  <a:pt x="21634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6" name="Freeform: Shape 735">
            <a:extLst>
              <a:ext uri="{FF2B5EF4-FFF2-40B4-BE49-F238E27FC236}">
                <a16:creationId xmlns:a16="http://schemas.microsoft.com/office/drawing/2014/main" id="{CA83F1CD-DCC4-49CC-AAB3-112DB1C8A1DD}"/>
              </a:ext>
            </a:extLst>
          </p:cNvPr>
          <p:cNvSpPr/>
          <p:nvPr/>
        </p:nvSpPr>
        <p:spPr>
          <a:xfrm>
            <a:off x="8929911" y="3924300"/>
            <a:ext cx="50835" cy="30193"/>
          </a:xfrm>
          <a:custGeom>
            <a:avLst/>
            <a:gdLst>
              <a:gd name="connsiteX0" fmla="*/ 21634 w 22384"/>
              <a:gd name="connsiteY0" fmla="*/ 6727 h 12934"/>
              <a:gd name="connsiteX1" fmla="*/ 10966 w 22384"/>
              <a:gd name="connsiteY1" fmla="*/ 536 h 12934"/>
              <a:gd name="connsiteX2" fmla="*/ 6870 w 22384"/>
              <a:gd name="connsiteY2" fmla="*/ 536 h 12934"/>
              <a:gd name="connsiteX3" fmla="*/ 965 w 22384"/>
              <a:gd name="connsiteY3" fmla="*/ 3870 h 12934"/>
              <a:gd name="connsiteX4" fmla="*/ 965 w 22384"/>
              <a:gd name="connsiteY4" fmla="*/ 6251 h 12934"/>
              <a:gd name="connsiteX5" fmla="*/ 11633 w 22384"/>
              <a:gd name="connsiteY5" fmla="*/ 12442 h 12934"/>
              <a:gd name="connsiteX6" fmla="*/ 15728 w 22384"/>
              <a:gd name="connsiteY6" fmla="*/ 12442 h 12934"/>
              <a:gd name="connsiteX7" fmla="*/ 21634 w 22384"/>
              <a:gd name="connsiteY7" fmla="*/ 9013 h 12934"/>
              <a:gd name="connsiteX8" fmla="*/ 21634 w 22384"/>
              <a:gd name="connsiteY8" fmla="*/ 6727 h 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84" h="12934">
                <a:moveTo>
                  <a:pt x="21634" y="6727"/>
                </a:moveTo>
                <a:lnTo>
                  <a:pt x="10966" y="536"/>
                </a:lnTo>
                <a:cubicBezTo>
                  <a:pt x="9690" y="-179"/>
                  <a:pt x="8147" y="-179"/>
                  <a:pt x="6870" y="536"/>
                </a:cubicBezTo>
                <a:lnTo>
                  <a:pt x="965" y="3870"/>
                </a:lnTo>
                <a:cubicBezTo>
                  <a:pt x="-273" y="4632"/>
                  <a:pt x="-369" y="5679"/>
                  <a:pt x="965" y="6251"/>
                </a:cubicBezTo>
                <a:lnTo>
                  <a:pt x="11633" y="12442"/>
                </a:lnTo>
                <a:cubicBezTo>
                  <a:pt x="12919" y="13099"/>
                  <a:pt x="14443" y="13099"/>
                  <a:pt x="15728" y="12442"/>
                </a:cubicBezTo>
                <a:lnTo>
                  <a:pt x="21634" y="9013"/>
                </a:lnTo>
                <a:cubicBezTo>
                  <a:pt x="22586" y="8346"/>
                  <a:pt x="22682" y="7299"/>
                  <a:pt x="21634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7" name="Freeform: Shape 736">
            <a:extLst>
              <a:ext uri="{FF2B5EF4-FFF2-40B4-BE49-F238E27FC236}">
                <a16:creationId xmlns:a16="http://schemas.microsoft.com/office/drawing/2014/main" id="{40610628-26D1-491F-B93F-0D35C2EEA21F}"/>
              </a:ext>
            </a:extLst>
          </p:cNvPr>
          <p:cNvSpPr/>
          <p:nvPr/>
        </p:nvSpPr>
        <p:spPr>
          <a:xfrm>
            <a:off x="8976715" y="3952093"/>
            <a:ext cx="99349" cy="58878"/>
          </a:xfrm>
          <a:custGeom>
            <a:avLst/>
            <a:gdLst>
              <a:gd name="connsiteX0" fmla="*/ 43030 w 43746"/>
              <a:gd name="connsiteY0" fmla="*/ 19014 h 25222"/>
              <a:gd name="connsiteX1" fmla="*/ 11027 w 43746"/>
              <a:gd name="connsiteY1" fmla="*/ 536 h 25222"/>
              <a:gd name="connsiteX2" fmla="*/ 6836 w 43746"/>
              <a:gd name="connsiteY2" fmla="*/ 536 h 25222"/>
              <a:gd name="connsiteX3" fmla="*/ 930 w 43746"/>
              <a:gd name="connsiteY3" fmla="*/ 3870 h 25222"/>
              <a:gd name="connsiteX4" fmla="*/ 930 w 43746"/>
              <a:gd name="connsiteY4" fmla="*/ 6251 h 25222"/>
              <a:gd name="connsiteX5" fmla="*/ 33029 w 43746"/>
              <a:gd name="connsiteY5" fmla="*/ 24729 h 25222"/>
              <a:gd name="connsiteX6" fmla="*/ 37125 w 43746"/>
              <a:gd name="connsiteY6" fmla="*/ 24729 h 25222"/>
              <a:gd name="connsiteX7" fmla="*/ 43030 w 43746"/>
              <a:gd name="connsiteY7" fmla="*/ 21300 h 25222"/>
              <a:gd name="connsiteX8" fmla="*/ 43030 w 43746"/>
              <a:gd name="connsiteY8" fmla="*/ 19014 h 2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6" h="25222">
                <a:moveTo>
                  <a:pt x="43030" y="19014"/>
                </a:moveTo>
                <a:lnTo>
                  <a:pt x="11027" y="536"/>
                </a:lnTo>
                <a:cubicBezTo>
                  <a:pt x="9722" y="-179"/>
                  <a:pt x="8140" y="-179"/>
                  <a:pt x="6836" y="536"/>
                </a:cubicBezTo>
                <a:lnTo>
                  <a:pt x="930" y="3870"/>
                </a:lnTo>
                <a:cubicBezTo>
                  <a:pt x="-213" y="4632"/>
                  <a:pt x="-404" y="5679"/>
                  <a:pt x="930" y="6251"/>
                </a:cubicBezTo>
                <a:lnTo>
                  <a:pt x="33029" y="24729"/>
                </a:lnTo>
                <a:cubicBezTo>
                  <a:pt x="34315" y="25387"/>
                  <a:pt x="35839" y="25387"/>
                  <a:pt x="37125" y="24729"/>
                </a:cubicBezTo>
                <a:lnTo>
                  <a:pt x="43030" y="21300"/>
                </a:lnTo>
                <a:cubicBezTo>
                  <a:pt x="43888" y="20634"/>
                  <a:pt x="44078" y="19586"/>
                  <a:pt x="43030" y="1901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8" name="Freeform: Shape 737">
            <a:extLst>
              <a:ext uri="{FF2B5EF4-FFF2-40B4-BE49-F238E27FC236}">
                <a16:creationId xmlns:a16="http://schemas.microsoft.com/office/drawing/2014/main" id="{F2D9C5E5-5758-4276-8065-8533051E2008}"/>
              </a:ext>
            </a:extLst>
          </p:cNvPr>
          <p:cNvSpPr/>
          <p:nvPr/>
        </p:nvSpPr>
        <p:spPr>
          <a:xfrm>
            <a:off x="9072033" y="4008739"/>
            <a:ext cx="51266" cy="30027"/>
          </a:xfrm>
          <a:custGeom>
            <a:avLst/>
            <a:gdLst>
              <a:gd name="connsiteX0" fmla="*/ 21634 w 22574"/>
              <a:gd name="connsiteY0" fmla="*/ 6656 h 12863"/>
              <a:gd name="connsiteX1" fmla="*/ 10966 w 22574"/>
              <a:gd name="connsiteY1" fmla="*/ 464 h 12863"/>
              <a:gd name="connsiteX2" fmla="*/ 6870 w 22574"/>
              <a:gd name="connsiteY2" fmla="*/ 464 h 12863"/>
              <a:gd name="connsiteX3" fmla="*/ 965 w 22574"/>
              <a:gd name="connsiteY3" fmla="*/ 3893 h 12863"/>
              <a:gd name="connsiteX4" fmla="*/ 965 w 22574"/>
              <a:gd name="connsiteY4" fmla="*/ 6275 h 12863"/>
              <a:gd name="connsiteX5" fmla="*/ 11633 w 22574"/>
              <a:gd name="connsiteY5" fmla="*/ 12371 h 12863"/>
              <a:gd name="connsiteX6" fmla="*/ 15728 w 22574"/>
              <a:gd name="connsiteY6" fmla="*/ 12371 h 12863"/>
              <a:gd name="connsiteX7" fmla="*/ 21634 w 22574"/>
              <a:gd name="connsiteY7" fmla="*/ 8942 h 12863"/>
              <a:gd name="connsiteX8" fmla="*/ 21634 w 22574"/>
              <a:gd name="connsiteY8" fmla="*/ 6656 h 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74" h="12863">
                <a:moveTo>
                  <a:pt x="21634" y="6656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371"/>
                </a:lnTo>
                <a:cubicBezTo>
                  <a:pt x="12918" y="13028"/>
                  <a:pt x="14442" y="13028"/>
                  <a:pt x="15728" y="12371"/>
                </a:cubicBezTo>
                <a:lnTo>
                  <a:pt x="21634" y="8942"/>
                </a:lnTo>
                <a:cubicBezTo>
                  <a:pt x="22586" y="8370"/>
                  <a:pt x="23158" y="7227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9" name="Freeform: Shape 738">
            <a:extLst>
              <a:ext uri="{FF2B5EF4-FFF2-40B4-BE49-F238E27FC236}">
                <a16:creationId xmlns:a16="http://schemas.microsoft.com/office/drawing/2014/main" id="{214433CF-3828-499F-A0A7-A6C7C6C341B4}"/>
              </a:ext>
            </a:extLst>
          </p:cNvPr>
          <p:cNvSpPr/>
          <p:nvPr/>
        </p:nvSpPr>
        <p:spPr>
          <a:xfrm>
            <a:off x="9118757" y="4036978"/>
            <a:ext cx="51484" cy="30027"/>
          </a:xfrm>
          <a:custGeom>
            <a:avLst/>
            <a:gdLst>
              <a:gd name="connsiteX0" fmla="*/ 21634 w 22670"/>
              <a:gd name="connsiteY0" fmla="*/ 6656 h 12863"/>
              <a:gd name="connsiteX1" fmla="*/ 10966 w 22670"/>
              <a:gd name="connsiteY1" fmla="*/ 464 h 12863"/>
              <a:gd name="connsiteX2" fmla="*/ 6870 w 22670"/>
              <a:gd name="connsiteY2" fmla="*/ 464 h 12863"/>
              <a:gd name="connsiteX3" fmla="*/ 965 w 22670"/>
              <a:gd name="connsiteY3" fmla="*/ 3893 h 12863"/>
              <a:gd name="connsiteX4" fmla="*/ 965 w 22670"/>
              <a:gd name="connsiteY4" fmla="*/ 6275 h 12863"/>
              <a:gd name="connsiteX5" fmla="*/ 11633 w 22670"/>
              <a:gd name="connsiteY5" fmla="*/ 12371 h 12863"/>
              <a:gd name="connsiteX6" fmla="*/ 15729 w 22670"/>
              <a:gd name="connsiteY6" fmla="*/ 12371 h 12863"/>
              <a:gd name="connsiteX7" fmla="*/ 21634 w 22670"/>
              <a:gd name="connsiteY7" fmla="*/ 8942 h 12863"/>
              <a:gd name="connsiteX8" fmla="*/ 21634 w 22670"/>
              <a:gd name="connsiteY8" fmla="*/ 6656 h 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70" h="12863">
                <a:moveTo>
                  <a:pt x="21634" y="6656"/>
                </a:moveTo>
                <a:lnTo>
                  <a:pt x="10966" y="464"/>
                </a:lnTo>
                <a:cubicBezTo>
                  <a:pt x="9670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11633" y="12371"/>
                </a:lnTo>
                <a:cubicBezTo>
                  <a:pt x="12919" y="13028"/>
                  <a:pt x="14443" y="13028"/>
                  <a:pt x="15729" y="12371"/>
                </a:cubicBezTo>
                <a:lnTo>
                  <a:pt x="21634" y="8942"/>
                </a:lnTo>
                <a:cubicBezTo>
                  <a:pt x="22968" y="8275"/>
                  <a:pt x="23063" y="7227"/>
                  <a:pt x="2163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0" name="Freeform: Shape 739">
            <a:extLst>
              <a:ext uri="{FF2B5EF4-FFF2-40B4-BE49-F238E27FC236}">
                <a16:creationId xmlns:a16="http://schemas.microsoft.com/office/drawing/2014/main" id="{7AEEE426-ED74-4426-8BC5-F5A77A63B9F6}"/>
              </a:ext>
            </a:extLst>
          </p:cNvPr>
          <p:cNvSpPr/>
          <p:nvPr/>
        </p:nvSpPr>
        <p:spPr>
          <a:xfrm>
            <a:off x="9166424" y="4064771"/>
            <a:ext cx="50894" cy="30027"/>
          </a:xfrm>
          <a:custGeom>
            <a:avLst/>
            <a:gdLst>
              <a:gd name="connsiteX0" fmla="*/ 21694 w 22410"/>
              <a:gd name="connsiteY0" fmla="*/ 6656 h 12863"/>
              <a:gd name="connsiteX1" fmla="*/ 11026 w 22410"/>
              <a:gd name="connsiteY1" fmla="*/ 464 h 12863"/>
              <a:gd name="connsiteX2" fmla="*/ 6835 w 22410"/>
              <a:gd name="connsiteY2" fmla="*/ 464 h 12863"/>
              <a:gd name="connsiteX3" fmla="*/ 930 w 22410"/>
              <a:gd name="connsiteY3" fmla="*/ 3893 h 12863"/>
              <a:gd name="connsiteX4" fmla="*/ 930 w 22410"/>
              <a:gd name="connsiteY4" fmla="*/ 6275 h 12863"/>
              <a:gd name="connsiteX5" fmla="*/ 11693 w 22410"/>
              <a:gd name="connsiteY5" fmla="*/ 12371 h 12863"/>
              <a:gd name="connsiteX6" fmla="*/ 15789 w 22410"/>
              <a:gd name="connsiteY6" fmla="*/ 12371 h 12863"/>
              <a:gd name="connsiteX7" fmla="*/ 21694 w 22410"/>
              <a:gd name="connsiteY7" fmla="*/ 8942 h 12863"/>
              <a:gd name="connsiteX8" fmla="*/ 21694 w 22410"/>
              <a:gd name="connsiteY8" fmla="*/ 6656 h 1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10" h="12863">
                <a:moveTo>
                  <a:pt x="21694" y="6656"/>
                </a:moveTo>
                <a:lnTo>
                  <a:pt x="11026" y="464"/>
                </a:lnTo>
                <a:cubicBezTo>
                  <a:pt x="9702" y="-155"/>
                  <a:pt x="8159" y="-155"/>
                  <a:pt x="6835" y="464"/>
                </a:cubicBezTo>
                <a:lnTo>
                  <a:pt x="930" y="3893"/>
                </a:lnTo>
                <a:cubicBezTo>
                  <a:pt x="-213" y="4560"/>
                  <a:pt x="-403" y="5608"/>
                  <a:pt x="930" y="6275"/>
                </a:cubicBezTo>
                <a:lnTo>
                  <a:pt x="11693" y="12371"/>
                </a:lnTo>
                <a:cubicBezTo>
                  <a:pt x="12979" y="13028"/>
                  <a:pt x="14503" y="13028"/>
                  <a:pt x="15789" y="12371"/>
                </a:cubicBezTo>
                <a:lnTo>
                  <a:pt x="21694" y="8942"/>
                </a:lnTo>
                <a:cubicBezTo>
                  <a:pt x="22552" y="8275"/>
                  <a:pt x="22742" y="7703"/>
                  <a:pt x="21694" y="6656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1" name="Freeform: Shape 740">
            <a:extLst>
              <a:ext uri="{FF2B5EF4-FFF2-40B4-BE49-F238E27FC236}">
                <a16:creationId xmlns:a16="http://schemas.microsoft.com/office/drawing/2014/main" id="{2C6260C8-FF71-453F-8FF5-98282BDE3302}"/>
              </a:ext>
            </a:extLst>
          </p:cNvPr>
          <p:cNvSpPr/>
          <p:nvPr/>
        </p:nvSpPr>
        <p:spPr>
          <a:xfrm>
            <a:off x="9213284" y="4092564"/>
            <a:ext cx="99290" cy="58866"/>
          </a:xfrm>
          <a:custGeom>
            <a:avLst/>
            <a:gdLst>
              <a:gd name="connsiteX0" fmla="*/ 42970 w 43720"/>
              <a:gd name="connsiteY0" fmla="*/ 18943 h 25217"/>
              <a:gd name="connsiteX1" fmla="*/ 10966 w 43720"/>
              <a:gd name="connsiteY1" fmla="*/ 464 h 25217"/>
              <a:gd name="connsiteX2" fmla="*/ 6870 w 43720"/>
              <a:gd name="connsiteY2" fmla="*/ 464 h 25217"/>
              <a:gd name="connsiteX3" fmla="*/ 965 w 43720"/>
              <a:gd name="connsiteY3" fmla="*/ 3893 h 25217"/>
              <a:gd name="connsiteX4" fmla="*/ 965 w 43720"/>
              <a:gd name="connsiteY4" fmla="*/ 6275 h 25217"/>
              <a:gd name="connsiteX5" fmla="*/ 32969 w 43720"/>
              <a:gd name="connsiteY5" fmla="*/ 24753 h 25217"/>
              <a:gd name="connsiteX6" fmla="*/ 37064 w 43720"/>
              <a:gd name="connsiteY6" fmla="*/ 24753 h 25217"/>
              <a:gd name="connsiteX7" fmla="*/ 42970 w 43720"/>
              <a:gd name="connsiteY7" fmla="*/ 21324 h 25217"/>
              <a:gd name="connsiteX8" fmla="*/ 42970 w 43720"/>
              <a:gd name="connsiteY8" fmla="*/ 18943 h 2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20" h="25217">
                <a:moveTo>
                  <a:pt x="42970" y="18943"/>
                </a:moveTo>
                <a:lnTo>
                  <a:pt x="10966" y="464"/>
                </a:lnTo>
                <a:cubicBezTo>
                  <a:pt x="9671" y="-155"/>
                  <a:pt x="8166" y="-155"/>
                  <a:pt x="6870" y="464"/>
                </a:cubicBezTo>
                <a:lnTo>
                  <a:pt x="965" y="3893"/>
                </a:lnTo>
                <a:cubicBezTo>
                  <a:pt x="-273" y="4560"/>
                  <a:pt x="-369" y="5608"/>
                  <a:pt x="965" y="6275"/>
                </a:cubicBezTo>
                <a:lnTo>
                  <a:pt x="32969" y="24753"/>
                </a:lnTo>
                <a:cubicBezTo>
                  <a:pt x="34264" y="25372"/>
                  <a:pt x="35769" y="25372"/>
                  <a:pt x="37064" y="24753"/>
                </a:cubicBezTo>
                <a:lnTo>
                  <a:pt x="42970" y="21324"/>
                </a:lnTo>
                <a:cubicBezTo>
                  <a:pt x="43922" y="20657"/>
                  <a:pt x="44018" y="19610"/>
                  <a:pt x="42970" y="18943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2" name="Freeform: Shape 741">
            <a:extLst>
              <a:ext uri="{FF2B5EF4-FFF2-40B4-BE49-F238E27FC236}">
                <a16:creationId xmlns:a16="http://schemas.microsoft.com/office/drawing/2014/main" id="{D0886C71-6057-4B55-A165-BE845285BB23}"/>
              </a:ext>
            </a:extLst>
          </p:cNvPr>
          <p:cNvSpPr/>
          <p:nvPr/>
        </p:nvSpPr>
        <p:spPr>
          <a:xfrm>
            <a:off x="9217495" y="3308741"/>
            <a:ext cx="447356" cy="655501"/>
          </a:xfrm>
          <a:custGeom>
            <a:avLst/>
            <a:gdLst>
              <a:gd name="connsiteX0" fmla="*/ 1778 w 196984"/>
              <a:gd name="connsiteY0" fmla="*/ 12865 h 280804"/>
              <a:gd name="connsiteX1" fmla="*/ 22829 w 196984"/>
              <a:gd name="connsiteY1" fmla="*/ 7 h 280804"/>
              <a:gd name="connsiteX2" fmla="*/ 40545 w 196984"/>
              <a:gd name="connsiteY2" fmla="*/ 4007 h 280804"/>
              <a:gd name="connsiteX3" fmla="*/ 161417 w 196984"/>
              <a:gd name="connsiteY3" fmla="*/ 73730 h 280804"/>
              <a:gd name="connsiteX4" fmla="*/ 196946 w 196984"/>
              <a:gd name="connsiteY4" fmla="*/ 141739 h 280804"/>
              <a:gd name="connsiteX5" fmla="*/ 196946 w 196984"/>
              <a:gd name="connsiteY5" fmla="*/ 245085 h 280804"/>
              <a:gd name="connsiteX6" fmla="*/ 191040 w 196984"/>
              <a:gd name="connsiteY6" fmla="*/ 267469 h 280804"/>
              <a:gd name="connsiteX7" fmla="*/ 171990 w 196984"/>
              <a:gd name="connsiteY7" fmla="*/ 280232 h 280804"/>
              <a:gd name="connsiteX8" fmla="*/ 159131 w 196984"/>
              <a:gd name="connsiteY8" fmla="*/ 270707 h 280804"/>
              <a:gd name="connsiteX9" fmla="*/ 40259 w 196984"/>
              <a:gd name="connsiteY9" fmla="*/ 202032 h 280804"/>
              <a:gd name="connsiteX10" fmla="*/ 4636 w 196984"/>
              <a:gd name="connsiteY10" fmla="*/ 134023 h 280804"/>
              <a:gd name="connsiteX11" fmla="*/ 4636 w 196984"/>
              <a:gd name="connsiteY11" fmla="*/ 30868 h 280804"/>
              <a:gd name="connsiteX12" fmla="*/ 4636 w 196984"/>
              <a:gd name="connsiteY12" fmla="*/ 26581 h 280804"/>
              <a:gd name="connsiteX13" fmla="*/ 1350 w 196984"/>
              <a:gd name="connsiteY13" fmla="*/ 13513 h 280804"/>
              <a:gd name="connsiteX14" fmla="*/ 1778 w 196984"/>
              <a:gd name="connsiteY14" fmla="*/ 12865 h 28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6984" h="280804">
                <a:moveTo>
                  <a:pt x="1778" y="12865"/>
                </a:moveTo>
                <a:cubicBezTo>
                  <a:pt x="6284" y="5407"/>
                  <a:pt x="14142" y="607"/>
                  <a:pt x="22829" y="7"/>
                </a:cubicBezTo>
                <a:cubicBezTo>
                  <a:pt x="28972" y="-108"/>
                  <a:pt x="35049" y="1264"/>
                  <a:pt x="40545" y="4007"/>
                </a:cubicBezTo>
                <a:lnTo>
                  <a:pt x="161417" y="73730"/>
                </a:lnTo>
                <a:cubicBezTo>
                  <a:pt x="181039" y="85065"/>
                  <a:pt x="196946" y="115640"/>
                  <a:pt x="196946" y="141739"/>
                </a:cubicBezTo>
                <a:lnTo>
                  <a:pt x="196946" y="245085"/>
                </a:lnTo>
                <a:cubicBezTo>
                  <a:pt x="197298" y="252972"/>
                  <a:pt x="195241" y="260782"/>
                  <a:pt x="191040" y="267469"/>
                </a:cubicBezTo>
                <a:cubicBezTo>
                  <a:pt x="186297" y="273736"/>
                  <a:pt x="179591" y="278222"/>
                  <a:pt x="171990" y="280232"/>
                </a:cubicBezTo>
                <a:cubicBezTo>
                  <a:pt x="163513" y="282899"/>
                  <a:pt x="160274" y="275660"/>
                  <a:pt x="159131" y="270707"/>
                </a:cubicBezTo>
                <a:lnTo>
                  <a:pt x="40259" y="202032"/>
                </a:lnTo>
                <a:cubicBezTo>
                  <a:pt x="20638" y="190697"/>
                  <a:pt x="4636" y="160217"/>
                  <a:pt x="4636" y="134023"/>
                </a:cubicBezTo>
                <a:lnTo>
                  <a:pt x="4636" y="30868"/>
                </a:lnTo>
                <a:cubicBezTo>
                  <a:pt x="4636" y="29344"/>
                  <a:pt x="4636" y="28010"/>
                  <a:pt x="4636" y="26581"/>
                </a:cubicBezTo>
                <a:cubicBezTo>
                  <a:pt x="121" y="23876"/>
                  <a:pt x="-1346" y="18028"/>
                  <a:pt x="1350" y="13513"/>
                </a:cubicBezTo>
                <a:cubicBezTo>
                  <a:pt x="1483" y="13294"/>
                  <a:pt x="1626" y="13075"/>
                  <a:pt x="1778" y="1286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3" name="Freeform: Shape 742">
            <a:extLst>
              <a:ext uri="{FF2B5EF4-FFF2-40B4-BE49-F238E27FC236}">
                <a16:creationId xmlns:a16="http://schemas.microsoft.com/office/drawing/2014/main" id="{FFD29FAF-FEA7-4B39-A5B1-2156683E8978}"/>
              </a:ext>
            </a:extLst>
          </p:cNvPr>
          <p:cNvSpPr/>
          <p:nvPr/>
        </p:nvSpPr>
        <p:spPr>
          <a:xfrm>
            <a:off x="9207470" y="3319946"/>
            <a:ext cx="436094" cy="645461"/>
          </a:xfrm>
          <a:custGeom>
            <a:avLst/>
            <a:gdLst>
              <a:gd name="connsiteX0" fmla="*/ 156496 w 192024"/>
              <a:gd name="connsiteY0" fmla="*/ 272288 h 276503"/>
              <a:gd name="connsiteX1" fmla="*/ 192024 w 192024"/>
              <a:gd name="connsiteY1" fmla="*/ 245333 h 276503"/>
              <a:gd name="connsiteX2" fmla="*/ 192024 w 192024"/>
              <a:gd name="connsiteY2" fmla="*/ 142082 h 276503"/>
              <a:gd name="connsiteX3" fmla="*/ 156496 w 192024"/>
              <a:gd name="connsiteY3" fmla="*/ 74073 h 276503"/>
              <a:gd name="connsiteX4" fmla="*/ 35624 w 192024"/>
              <a:gd name="connsiteY4" fmla="*/ 4255 h 276503"/>
              <a:gd name="connsiteX5" fmla="*/ 0 w 192024"/>
              <a:gd name="connsiteY5" fmla="*/ 31211 h 276503"/>
              <a:gd name="connsiteX6" fmla="*/ 0 w 192024"/>
              <a:gd name="connsiteY6" fmla="*/ 134462 h 276503"/>
              <a:gd name="connsiteX7" fmla="*/ 35624 w 192024"/>
              <a:gd name="connsiteY7" fmla="*/ 202470 h 2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24" h="276503">
                <a:moveTo>
                  <a:pt x="156496" y="272288"/>
                </a:moveTo>
                <a:cubicBezTo>
                  <a:pt x="176117" y="283528"/>
                  <a:pt x="192024" y="271526"/>
                  <a:pt x="192024" y="245333"/>
                </a:cubicBezTo>
                <a:lnTo>
                  <a:pt x="192024" y="142082"/>
                </a:lnTo>
                <a:cubicBezTo>
                  <a:pt x="192024" y="115888"/>
                  <a:pt x="176117" y="84932"/>
                  <a:pt x="156496" y="74073"/>
                </a:cubicBezTo>
                <a:lnTo>
                  <a:pt x="35624" y="4255"/>
                </a:lnTo>
                <a:cubicBezTo>
                  <a:pt x="16002" y="-7080"/>
                  <a:pt x="0" y="5017"/>
                  <a:pt x="0" y="31211"/>
                </a:cubicBezTo>
                <a:lnTo>
                  <a:pt x="0" y="134462"/>
                </a:lnTo>
                <a:cubicBezTo>
                  <a:pt x="0" y="160655"/>
                  <a:pt x="16002" y="191135"/>
                  <a:pt x="35624" y="202470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4" name="Freeform: Shape 743">
            <a:extLst>
              <a:ext uri="{FF2B5EF4-FFF2-40B4-BE49-F238E27FC236}">
                <a16:creationId xmlns:a16="http://schemas.microsoft.com/office/drawing/2014/main" id="{1116BEDE-ADEB-4997-92A1-5E8DAD39FF6E}"/>
              </a:ext>
            </a:extLst>
          </p:cNvPr>
          <p:cNvSpPr/>
          <p:nvPr/>
        </p:nvSpPr>
        <p:spPr>
          <a:xfrm>
            <a:off x="9225643" y="3347129"/>
            <a:ext cx="399966" cy="591186"/>
          </a:xfrm>
          <a:custGeom>
            <a:avLst/>
            <a:gdLst>
              <a:gd name="connsiteX0" fmla="*/ 27622 w 176117"/>
              <a:gd name="connsiteY0" fmla="*/ 180157 h 253253"/>
              <a:gd name="connsiteX1" fmla="*/ 148495 w 176117"/>
              <a:gd name="connsiteY1" fmla="*/ 249976 h 253253"/>
              <a:gd name="connsiteX2" fmla="*/ 176117 w 176117"/>
              <a:gd name="connsiteY2" fmla="*/ 229116 h 253253"/>
              <a:gd name="connsiteX3" fmla="*/ 176117 w 176117"/>
              <a:gd name="connsiteY3" fmla="*/ 125865 h 253253"/>
              <a:gd name="connsiteX4" fmla="*/ 148495 w 176117"/>
              <a:gd name="connsiteY4" fmla="*/ 73096 h 253253"/>
              <a:gd name="connsiteX5" fmla="*/ 27622 w 176117"/>
              <a:gd name="connsiteY5" fmla="*/ 3278 h 253253"/>
              <a:gd name="connsiteX6" fmla="*/ 0 w 176117"/>
              <a:gd name="connsiteY6" fmla="*/ 24138 h 253253"/>
              <a:gd name="connsiteX7" fmla="*/ 0 w 176117"/>
              <a:gd name="connsiteY7" fmla="*/ 127389 h 253253"/>
              <a:gd name="connsiteX8" fmla="*/ 27622 w 176117"/>
              <a:gd name="connsiteY8" fmla="*/ 180157 h 25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117" h="253253">
                <a:moveTo>
                  <a:pt x="27622" y="180157"/>
                </a:moveTo>
                <a:lnTo>
                  <a:pt x="148495" y="249976"/>
                </a:lnTo>
                <a:cubicBezTo>
                  <a:pt x="163639" y="258739"/>
                  <a:pt x="176117" y="249309"/>
                  <a:pt x="176117" y="229116"/>
                </a:cubicBezTo>
                <a:lnTo>
                  <a:pt x="176117" y="125865"/>
                </a:lnTo>
                <a:cubicBezTo>
                  <a:pt x="175717" y="104910"/>
                  <a:pt x="165487" y="85365"/>
                  <a:pt x="148495" y="73096"/>
                </a:cubicBezTo>
                <a:lnTo>
                  <a:pt x="27622" y="3278"/>
                </a:lnTo>
                <a:cubicBezTo>
                  <a:pt x="12382" y="-5485"/>
                  <a:pt x="0" y="3945"/>
                  <a:pt x="0" y="24138"/>
                </a:cubicBezTo>
                <a:lnTo>
                  <a:pt x="0" y="127389"/>
                </a:lnTo>
                <a:cubicBezTo>
                  <a:pt x="400" y="148344"/>
                  <a:pt x="10630" y="167889"/>
                  <a:pt x="27622" y="180157"/>
                </a:cubicBez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5" name="Freeform: Shape 744">
            <a:extLst>
              <a:ext uri="{FF2B5EF4-FFF2-40B4-BE49-F238E27FC236}">
                <a16:creationId xmlns:a16="http://schemas.microsoft.com/office/drawing/2014/main" id="{460CF555-AB85-4D99-932E-3C85D076ADC7}"/>
              </a:ext>
            </a:extLst>
          </p:cNvPr>
          <p:cNvSpPr/>
          <p:nvPr/>
        </p:nvSpPr>
        <p:spPr>
          <a:xfrm>
            <a:off x="8364706" y="3550227"/>
            <a:ext cx="793228" cy="468711"/>
          </a:xfrm>
          <a:custGeom>
            <a:avLst/>
            <a:gdLst>
              <a:gd name="connsiteX0" fmla="*/ 136303 w 349281"/>
              <a:gd name="connsiteY0" fmla="*/ 200787 h 200787"/>
              <a:gd name="connsiteX1" fmla="*/ 0 w 349281"/>
              <a:gd name="connsiteY1" fmla="*/ 122110 h 200787"/>
              <a:gd name="connsiteX2" fmla="*/ 212979 w 349281"/>
              <a:gd name="connsiteY2" fmla="*/ 0 h 200787"/>
              <a:gd name="connsiteX3" fmla="*/ 349282 w 349281"/>
              <a:gd name="connsiteY3" fmla="*/ 78772 h 200787"/>
              <a:gd name="connsiteX4" fmla="*/ 136303 w 349281"/>
              <a:gd name="connsiteY4" fmla="*/ 200787 h 2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81" h="200787">
                <a:moveTo>
                  <a:pt x="136303" y="200787"/>
                </a:moveTo>
                <a:lnTo>
                  <a:pt x="0" y="122110"/>
                </a:lnTo>
                <a:lnTo>
                  <a:pt x="212979" y="0"/>
                </a:lnTo>
                <a:lnTo>
                  <a:pt x="349282" y="78772"/>
                </a:lnTo>
                <a:lnTo>
                  <a:pt x="136303" y="200787"/>
                </a:ln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6" name="Freeform: Shape 745">
            <a:extLst>
              <a:ext uri="{FF2B5EF4-FFF2-40B4-BE49-F238E27FC236}">
                <a16:creationId xmlns:a16="http://schemas.microsoft.com/office/drawing/2014/main" id="{A4CF1E2F-11F7-477F-BE42-C3CD22096362}"/>
              </a:ext>
            </a:extLst>
          </p:cNvPr>
          <p:cNvSpPr/>
          <p:nvPr/>
        </p:nvSpPr>
        <p:spPr>
          <a:xfrm>
            <a:off x="10064517" y="3601144"/>
            <a:ext cx="793228" cy="468933"/>
          </a:xfrm>
          <a:custGeom>
            <a:avLst/>
            <a:gdLst>
              <a:gd name="connsiteX0" fmla="*/ 136398 w 349281"/>
              <a:gd name="connsiteY0" fmla="*/ 200882 h 200882"/>
              <a:gd name="connsiteX1" fmla="*/ 0 w 349281"/>
              <a:gd name="connsiteY1" fmla="*/ 122111 h 200882"/>
              <a:gd name="connsiteX2" fmla="*/ 212979 w 349281"/>
              <a:gd name="connsiteY2" fmla="*/ 0 h 200882"/>
              <a:gd name="connsiteX3" fmla="*/ 349282 w 349281"/>
              <a:gd name="connsiteY3" fmla="*/ 78772 h 200882"/>
              <a:gd name="connsiteX4" fmla="*/ 136398 w 349281"/>
              <a:gd name="connsiteY4" fmla="*/ 200882 h 200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81" h="200882">
                <a:moveTo>
                  <a:pt x="136398" y="200882"/>
                </a:moveTo>
                <a:lnTo>
                  <a:pt x="0" y="122111"/>
                </a:lnTo>
                <a:lnTo>
                  <a:pt x="212979" y="0"/>
                </a:lnTo>
                <a:lnTo>
                  <a:pt x="349282" y="78772"/>
                </a:lnTo>
                <a:lnTo>
                  <a:pt x="136398" y="200882"/>
                </a:ln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9A78600D-D5FD-47D8-9095-0D56AA58EC34}"/>
              </a:ext>
            </a:extLst>
          </p:cNvPr>
          <p:cNvSpPr/>
          <p:nvPr/>
        </p:nvSpPr>
        <p:spPr>
          <a:xfrm>
            <a:off x="9712354" y="3797259"/>
            <a:ext cx="793444" cy="468487"/>
          </a:xfrm>
          <a:custGeom>
            <a:avLst/>
            <a:gdLst>
              <a:gd name="connsiteX0" fmla="*/ 212979 w 349376"/>
              <a:gd name="connsiteY0" fmla="*/ 200692 h 200691"/>
              <a:gd name="connsiteX1" fmla="*/ 349377 w 349376"/>
              <a:gd name="connsiteY1" fmla="*/ 122015 h 200691"/>
              <a:gd name="connsiteX2" fmla="*/ 136398 w 349376"/>
              <a:gd name="connsiteY2" fmla="*/ 0 h 200691"/>
              <a:gd name="connsiteX3" fmla="*/ 0 w 349376"/>
              <a:gd name="connsiteY3" fmla="*/ 78676 h 200691"/>
              <a:gd name="connsiteX4" fmla="*/ 212979 w 349376"/>
              <a:gd name="connsiteY4" fmla="*/ 200692 h 20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76" h="200691">
                <a:moveTo>
                  <a:pt x="212979" y="200692"/>
                </a:moveTo>
                <a:lnTo>
                  <a:pt x="349377" y="122015"/>
                </a:lnTo>
                <a:lnTo>
                  <a:pt x="136398" y="0"/>
                </a:lnTo>
                <a:lnTo>
                  <a:pt x="0" y="78676"/>
                </a:lnTo>
                <a:lnTo>
                  <a:pt x="212979" y="200692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8" name="Freeform: Shape 747">
            <a:extLst>
              <a:ext uri="{FF2B5EF4-FFF2-40B4-BE49-F238E27FC236}">
                <a16:creationId xmlns:a16="http://schemas.microsoft.com/office/drawing/2014/main" id="{120D20F8-818F-4311-9435-34CFE7104A16}"/>
              </a:ext>
            </a:extLst>
          </p:cNvPr>
          <p:cNvSpPr/>
          <p:nvPr/>
        </p:nvSpPr>
        <p:spPr>
          <a:xfrm>
            <a:off x="9878917" y="3725659"/>
            <a:ext cx="793444" cy="468709"/>
          </a:xfrm>
          <a:custGeom>
            <a:avLst/>
            <a:gdLst>
              <a:gd name="connsiteX0" fmla="*/ 212979 w 349376"/>
              <a:gd name="connsiteY0" fmla="*/ 200787 h 200786"/>
              <a:gd name="connsiteX1" fmla="*/ 349377 w 349376"/>
              <a:gd name="connsiteY1" fmla="*/ 122110 h 200786"/>
              <a:gd name="connsiteX2" fmla="*/ 136398 w 349376"/>
              <a:gd name="connsiteY2" fmla="*/ 0 h 200786"/>
              <a:gd name="connsiteX3" fmla="*/ 0 w 349376"/>
              <a:gd name="connsiteY3" fmla="*/ 78772 h 200786"/>
              <a:gd name="connsiteX4" fmla="*/ 212979 w 349376"/>
              <a:gd name="connsiteY4" fmla="*/ 200787 h 20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76" h="200786">
                <a:moveTo>
                  <a:pt x="212979" y="200787"/>
                </a:moveTo>
                <a:lnTo>
                  <a:pt x="349377" y="122110"/>
                </a:lnTo>
                <a:lnTo>
                  <a:pt x="136398" y="0"/>
                </a:lnTo>
                <a:lnTo>
                  <a:pt x="0" y="78772"/>
                </a:lnTo>
                <a:lnTo>
                  <a:pt x="212979" y="20078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9" name="Freeform: Shape 748">
            <a:extLst>
              <a:ext uri="{FF2B5EF4-FFF2-40B4-BE49-F238E27FC236}">
                <a16:creationId xmlns:a16="http://schemas.microsoft.com/office/drawing/2014/main" id="{898C8B3B-BE2E-4A1C-9B36-C66EEA37A1D9}"/>
              </a:ext>
            </a:extLst>
          </p:cNvPr>
          <p:cNvSpPr/>
          <p:nvPr/>
        </p:nvSpPr>
        <p:spPr>
          <a:xfrm>
            <a:off x="10353552" y="3998557"/>
            <a:ext cx="229702" cy="133316"/>
          </a:xfrm>
          <a:custGeom>
            <a:avLst/>
            <a:gdLst>
              <a:gd name="connsiteX0" fmla="*/ 99138 w 101144"/>
              <a:gd name="connsiteY0" fmla="*/ 158 h 57110"/>
              <a:gd name="connsiteX1" fmla="*/ 1031 w 101144"/>
              <a:gd name="connsiteY1" fmla="*/ 52927 h 57110"/>
              <a:gd name="connsiteX2" fmla="*/ 3317 w 101144"/>
              <a:gd name="connsiteY2" fmla="*/ 56832 h 57110"/>
              <a:gd name="connsiteX3" fmla="*/ 100471 w 101144"/>
              <a:gd name="connsiteY3" fmla="*/ 2444 h 57110"/>
              <a:gd name="connsiteX4" fmla="*/ 99138 w 101144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110">
                <a:moveTo>
                  <a:pt x="99138" y="158"/>
                </a:moveTo>
                <a:cubicBezTo>
                  <a:pt x="66182" y="17208"/>
                  <a:pt x="33796" y="35401"/>
                  <a:pt x="1031" y="52927"/>
                </a:cubicBezTo>
                <a:cubicBezTo>
                  <a:pt x="-1446" y="54356"/>
                  <a:pt x="1031" y="58166"/>
                  <a:pt x="3317" y="56832"/>
                </a:cubicBezTo>
                <a:cubicBezTo>
                  <a:pt x="35702" y="38639"/>
                  <a:pt x="68468" y="21113"/>
                  <a:pt x="100471" y="2444"/>
                </a:cubicBezTo>
                <a:cubicBezTo>
                  <a:pt x="101995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0" name="Freeform: Shape 749">
            <a:extLst>
              <a:ext uri="{FF2B5EF4-FFF2-40B4-BE49-F238E27FC236}">
                <a16:creationId xmlns:a16="http://schemas.microsoft.com/office/drawing/2014/main" id="{C1F7D707-5141-43EC-8ECA-5B70B664E06F}"/>
              </a:ext>
            </a:extLst>
          </p:cNvPr>
          <p:cNvSpPr/>
          <p:nvPr/>
        </p:nvSpPr>
        <p:spPr>
          <a:xfrm>
            <a:off x="10320139" y="3976100"/>
            <a:ext cx="229952" cy="133167"/>
          </a:xfrm>
          <a:custGeom>
            <a:avLst/>
            <a:gdLst>
              <a:gd name="connsiteX0" fmla="*/ 99183 w 101254"/>
              <a:gd name="connsiteY0" fmla="*/ 158 h 57046"/>
              <a:gd name="connsiteX1" fmla="*/ 1075 w 101254"/>
              <a:gd name="connsiteY1" fmla="*/ 52927 h 57046"/>
              <a:gd name="connsiteX2" fmla="*/ 3266 w 101254"/>
              <a:gd name="connsiteY2" fmla="*/ 56737 h 57046"/>
              <a:gd name="connsiteX3" fmla="*/ 100516 w 101254"/>
              <a:gd name="connsiteY3" fmla="*/ 2444 h 57046"/>
              <a:gd name="connsiteX4" fmla="*/ 99183 w 10125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54" h="57046">
                <a:moveTo>
                  <a:pt x="99183" y="158"/>
                </a:moveTo>
                <a:cubicBezTo>
                  <a:pt x="66131" y="17208"/>
                  <a:pt x="33746" y="35306"/>
                  <a:pt x="1075" y="52927"/>
                </a:cubicBezTo>
                <a:cubicBezTo>
                  <a:pt x="-1497" y="54260"/>
                  <a:pt x="1075" y="58166"/>
                  <a:pt x="3266" y="56737"/>
                </a:cubicBezTo>
                <a:cubicBezTo>
                  <a:pt x="35651" y="38639"/>
                  <a:pt x="68417" y="21113"/>
                  <a:pt x="100516" y="2444"/>
                </a:cubicBezTo>
                <a:cubicBezTo>
                  <a:pt x="102231" y="1587"/>
                  <a:pt x="100611" y="-604"/>
                  <a:pt x="99183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1" name="Freeform: Shape 750">
            <a:extLst>
              <a:ext uri="{FF2B5EF4-FFF2-40B4-BE49-F238E27FC236}">
                <a16:creationId xmlns:a16="http://schemas.microsoft.com/office/drawing/2014/main" id="{526A531D-0A2A-47AA-AA69-37F06FC18B67}"/>
              </a:ext>
            </a:extLst>
          </p:cNvPr>
          <p:cNvSpPr/>
          <p:nvPr/>
        </p:nvSpPr>
        <p:spPr>
          <a:xfrm>
            <a:off x="10281951" y="3956087"/>
            <a:ext cx="229702" cy="133316"/>
          </a:xfrm>
          <a:custGeom>
            <a:avLst/>
            <a:gdLst>
              <a:gd name="connsiteX0" fmla="*/ 99138 w 101144"/>
              <a:gd name="connsiteY0" fmla="*/ 158 h 57110"/>
              <a:gd name="connsiteX1" fmla="*/ 1031 w 101144"/>
              <a:gd name="connsiteY1" fmla="*/ 53022 h 57110"/>
              <a:gd name="connsiteX2" fmla="*/ 3317 w 101144"/>
              <a:gd name="connsiteY2" fmla="*/ 56832 h 57110"/>
              <a:gd name="connsiteX3" fmla="*/ 100472 w 101144"/>
              <a:gd name="connsiteY3" fmla="*/ 2444 h 57110"/>
              <a:gd name="connsiteX4" fmla="*/ 99138 w 101144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110">
                <a:moveTo>
                  <a:pt x="99138" y="158"/>
                </a:moveTo>
                <a:cubicBezTo>
                  <a:pt x="66182" y="17208"/>
                  <a:pt x="33797" y="35401"/>
                  <a:pt x="1031" y="53022"/>
                </a:cubicBezTo>
                <a:cubicBezTo>
                  <a:pt x="-1446" y="54355"/>
                  <a:pt x="1031" y="58166"/>
                  <a:pt x="3317" y="56832"/>
                </a:cubicBezTo>
                <a:cubicBezTo>
                  <a:pt x="35702" y="38734"/>
                  <a:pt x="68372" y="21208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2" name="Freeform: Shape 751">
            <a:extLst>
              <a:ext uri="{FF2B5EF4-FFF2-40B4-BE49-F238E27FC236}">
                <a16:creationId xmlns:a16="http://schemas.microsoft.com/office/drawing/2014/main" id="{A3B6F37C-B152-4DE9-8C43-BA9A6914B14E}"/>
              </a:ext>
            </a:extLst>
          </p:cNvPr>
          <p:cNvSpPr/>
          <p:nvPr/>
        </p:nvSpPr>
        <p:spPr>
          <a:xfrm>
            <a:off x="10248421" y="3933633"/>
            <a:ext cx="229702" cy="133167"/>
          </a:xfrm>
          <a:custGeom>
            <a:avLst/>
            <a:gdLst>
              <a:gd name="connsiteX0" fmla="*/ 99138 w 101144"/>
              <a:gd name="connsiteY0" fmla="*/ 158 h 57046"/>
              <a:gd name="connsiteX1" fmla="*/ 1031 w 101144"/>
              <a:gd name="connsiteY1" fmla="*/ 52927 h 57046"/>
              <a:gd name="connsiteX2" fmla="*/ 3317 w 101144"/>
              <a:gd name="connsiteY2" fmla="*/ 56737 h 57046"/>
              <a:gd name="connsiteX3" fmla="*/ 100472 w 101144"/>
              <a:gd name="connsiteY3" fmla="*/ 2444 h 57046"/>
              <a:gd name="connsiteX4" fmla="*/ 99138 w 10114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046">
                <a:moveTo>
                  <a:pt x="99138" y="158"/>
                </a:moveTo>
                <a:cubicBezTo>
                  <a:pt x="66182" y="17208"/>
                  <a:pt x="33797" y="35401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468" y="21113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3" name="Freeform: Shape 752">
            <a:extLst>
              <a:ext uri="{FF2B5EF4-FFF2-40B4-BE49-F238E27FC236}">
                <a16:creationId xmlns:a16="http://schemas.microsoft.com/office/drawing/2014/main" id="{0DDCA15B-F236-46B6-8D19-D820F587B20D}"/>
              </a:ext>
            </a:extLst>
          </p:cNvPr>
          <p:cNvSpPr/>
          <p:nvPr/>
        </p:nvSpPr>
        <p:spPr>
          <a:xfrm>
            <a:off x="10167087" y="3895758"/>
            <a:ext cx="229572" cy="133239"/>
          </a:xfrm>
          <a:custGeom>
            <a:avLst/>
            <a:gdLst>
              <a:gd name="connsiteX0" fmla="*/ 99138 w 101087"/>
              <a:gd name="connsiteY0" fmla="*/ 190 h 57077"/>
              <a:gd name="connsiteX1" fmla="*/ 1031 w 101087"/>
              <a:gd name="connsiteY1" fmla="*/ 52958 h 57077"/>
              <a:gd name="connsiteX2" fmla="*/ 3317 w 101087"/>
              <a:gd name="connsiteY2" fmla="*/ 56768 h 57077"/>
              <a:gd name="connsiteX3" fmla="*/ 100472 w 101087"/>
              <a:gd name="connsiteY3" fmla="*/ 2380 h 57077"/>
              <a:gd name="connsiteX4" fmla="*/ 100900 w 101087"/>
              <a:gd name="connsiteY4" fmla="*/ 618 h 57077"/>
              <a:gd name="connsiteX5" fmla="*/ 99138 w 101087"/>
              <a:gd name="connsiteY5" fmla="*/ 190 h 5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87" h="57077">
                <a:moveTo>
                  <a:pt x="99138" y="190"/>
                </a:moveTo>
                <a:cubicBezTo>
                  <a:pt x="66086" y="17144"/>
                  <a:pt x="33702" y="35337"/>
                  <a:pt x="1031" y="52958"/>
                </a:cubicBezTo>
                <a:cubicBezTo>
                  <a:pt x="-1446" y="54292"/>
                  <a:pt x="1031" y="58197"/>
                  <a:pt x="3317" y="56768"/>
                </a:cubicBezTo>
                <a:cubicBezTo>
                  <a:pt x="35702" y="38671"/>
                  <a:pt x="68372" y="21145"/>
                  <a:pt x="100472" y="2380"/>
                </a:cubicBezTo>
                <a:cubicBezTo>
                  <a:pt x="101072" y="2009"/>
                  <a:pt x="101272" y="1228"/>
                  <a:pt x="100900" y="618"/>
                </a:cubicBezTo>
                <a:cubicBezTo>
                  <a:pt x="100529" y="9"/>
                  <a:pt x="99748" y="-182"/>
                  <a:pt x="99138" y="190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4" name="Freeform: Shape 753">
            <a:extLst>
              <a:ext uri="{FF2B5EF4-FFF2-40B4-BE49-F238E27FC236}">
                <a16:creationId xmlns:a16="http://schemas.microsoft.com/office/drawing/2014/main" id="{A9540B9D-AAC7-43F2-A1D4-81124E4DCB53}"/>
              </a:ext>
            </a:extLst>
          </p:cNvPr>
          <p:cNvSpPr/>
          <p:nvPr/>
        </p:nvSpPr>
        <p:spPr>
          <a:xfrm>
            <a:off x="10133561" y="3874931"/>
            <a:ext cx="229702" cy="133167"/>
          </a:xfrm>
          <a:custGeom>
            <a:avLst/>
            <a:gdLst>
              <a:gd name="connsiteX0" fmla="*/ 99138 w 101144"/>
              <a:gd name="connsiteY0" fmla="*/ 158 h 57046"/>
              <a:gd name="connsiteX1" fmla="*/ 1031 w 101144"/>
              <a:gd name="connsiteY1" fmla="*/ 52927 h 57046"/>
              <a:gd name="connsiteX2" fmla="*/ 3317 w 101144"/>
              <a:gd name="connsiteY2" fmla="*/ 56737 h 57046"/>
              <a:gd name="connsiteX3" fmla="*/ 100472 w 101144"/>
              <a:gd name="connsiteY3" fmla="*/ 2444 h 57046"/>
              <a:gd name="connsiteX4" fmla="*/ 99138 w 10114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046">
                <a:moveTo>
                  <a:pt x="99138" y="158"/>
                </a:moveTo>
                <a:cubicBezTo>
                  <a:pt x="66182" y="17208"/>
                  <a:pt x="33797" y="35401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373" y="21113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5" name="Freeform: Shape 754">
            <a:extLst>
              <a:ext uri="{FF2B5EF4-FFF2-40B4-BE49-F238E27FC236}">
                <a16:creationId xmlns:a16="http://schemas.microsoft.com/office/drawing/2014/main" id="{D2C1B784-8B40-4C1D-98A5-0B55C1E590EC}"/>
              </a:ext>
            </a:extLst>
          </p:cNvPr>
          <p:cNvSpPr/>
          <p:nvPr/>
        </p:nvSpPr>
        <p:spPr>
          <a:xfrm>
            <a:off x="10083158" y="3844470"/>
            <a:ext cx="229511" cy="133167"/>
          </a:xfrm>
          <a:custGeom>
            <a:avLst/>
            <a:gdLst>
              <a:gd name="connsiteX0" fmla="*/ 99138 w 101060"/>
              <a:gd name="connsiteY0" fmla="*/ 158 h 57046"/>
              <a:gd name="connsiteX1" fmla="*/ 1031 w 101060"/>
              <a:gd name="connsiteY1" fmla="*/ 52927 h 57046"/>
              <a:gd name="connsiteX2" fmla="*/ 3317 w 101060"/>
              <a:gd name="connsiteY2" fmla="*/ 56737 h 57046"/>
              <a:gd name="connsiteX3" fmla="*/ 100471 w 101060"/>
              <a:gd name="connsiteY3" fmla="*/ 2444 h 57046"/>
              <a:gd name="connsiteX4" fmla="*/ 99138 w 101060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60" h="57046">
                <a:moveTo>
                  <a:pt x="99138" y="158"/>
                </a:moveTo>
                <a:cubicBezTo>
                  <a:pt x="66086" y="17113"/>
                  <a:pt x="33701" y="35306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372" y="21113"/>
                  <a:pt x="100471" y="2444"/>
                </a:cubicBezTo>
                <a:cubicBezTo>
                  <a:pt x="101805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6" name="Freeform: Shape 755">
            <a:extLst>
              <a:ext uri="{FF2B5EF4-FFF2-40B4-BE49-F238E27FC236}">
                <a16:creationId xmlns:a16="http://schemas.microsoft.com/office/drawing/2014/main" id="{74E221A7-3838-493D-A74B-F7334B8F85A8}"/>
              </a:ext>
            </a:extLst>
          </p:cNvPr>
          <p:cNvSpPr/>
          <p:nvPr/>
        </p:nvSpPr>
        <p:spPr>
          <a:xfrm>
            <a:off x="10049628" y="3821789"/>
            <a:ext cx="229702" cy="133316"/>
          </a:xfrm>
          <a:custGeom>
            <a:avLst/>
            <a:gdLst>
              <a:gd name="connsiteX0" fmla="*/ 99138 w 101144"/>
              <a:gd name="connsiteY0" fmla="*/ 158 h 57110"/>
              <a:gd name="connsiteX1" fmla="*/ 1031 w 101144"/>
              <a:gd name="connsiteY1" fmla="*/ 53022 h 57110"/>
              <a:gd name="connsiteX2" fmla="*/ 3317 w 101144"/>
              <a:gd name="connsiteY2" fmla="*/ 56832 h 57110"/>
              <a:gd name="connsiteX3" fmla="*/ 100472 w 101144"/>
              <a:gd name="connsiteY3" fmla="*/ 2444 h 57110"/>
              <a:gd name="connsiteX4" fmla="*/ 99138 w 101144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110">
                <a:moveTo>
                  <a:pt x="99138" y="158"/>
                </a:moveTo>
                <a:cubicBezTo>
                  <a:pt x="66182" y="17208"/>
                  <a:pt x="33797" y="35401"/>
                  <a:pt x="1031" y="53022"/>
                </a:cubicBezTo>
                <a:cubicBezTo>
                  <a:pt x="-1446" y="54356"/>
                  <a:pt x="1031" y="58166"/>
                  <a:pt x="3317" y="56832"/>
                </a:cubicBezTo>
                <a:cubicBezTo>
                  <a:pt x="35702" y="38735"/>
                  <a:pt x="68373" y="21209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7" name="Freeform: Shape 756">
            <a:extLst>
              <a:ext uri="{FF2B5EF4-FFF2-40B4-BE49-F238E27FC236}">
                <a16:creationId xmlns:a16="http://schemas.microsoft.com/office/drawing/2014/main" id="{3870F5A0-3525-400C-A25B-0775889B38EF}"/>
              </a:ext>
            </a:extLst>
          </p:cNvPr>
          <p:cNvSpPr/>
          <p:nvPr/>
        </p:nvSpPr>
        <p:spPr>
          <a:xfrm>
            <a:off x="10011457" y="3802122"/>
            <a:ext cx="229459" cy="133045"/>
          </a:xfrm>
          <a:custGeom>
            <a:avLst/>
            <a:gdLst>
              <a:gd name="connsiteX0" fmla="*/ 99183 w 101037"/>
              <a:gd name="connsiteY0" fmla="*/ 106 h 56994"/>
              <a:gd name="connsiteX1" fmla="*/ 1075 w 101037"/>
              <a:gd name="connsiteY1" fmla="*/ 52875 h 56994"/>
              <a:gd name="connsiteX2" fmla="*/ 3266 w 101037"/>
              <a:gd name="connsiteY2" fmla="*/ 56685 h 56994"/>
              <a:gd name="connsiteX3" fmla="*/ 100516 w 101037"/>
              <a:gd name="connsiteY3" fmla="*/ 2392 h 56994"/>
              <a:gd name="connsiteX4" fmla="*/ 100764 w 101037"/>
              <a:gd name="connsiteY4" fmla="*/ 525 h 56994"/>
              <a:gd name="connsiteX5" fmla="*/ 99183 w 101037"/>
              <a:gd name="connsiteY5" fmla="*/ 106 h 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37" h="56994">
                <a:moveTo>
                  <a:pt x="99183" y="106"/>
                </a:moveTo>
                <a:cubicBezTo>
                  <a:pt x="66131" y="17156"/>
                  <a:pt x="33746" y="35254"/>
                  <a:pt x="1075" y="52875"/>
                </a:cubicBezTo>
                <a:cubicBezTo>
                  <a:pt x="-1497" y="54208"/>
                  <a:pt x="1075" y="58113"/>
                  <a:pt x="3266" y="56685"/>
                </a:cubicBezTo>
                <a:cubicBezTo>
                  <a:pt x="35746" y="38587"/>
                  <a:pt x="68417" y="21061"/>
                  <a:pt x="100516" y="2392"/>
                </a:cubicBezTo>
                <a:cubicBezTo>
                  <a:pt x="101097" y="1945"/>
                  <a:pt x="101211" y="1106"/>
                  <a:pt x="100764" y="525"/>
                </a:cubicBezTo>
                <a:cubicBezTo>
                  <a:pt x="100392" y="40"/>
                  <a:pt x="99745" y="-132"/>
                  <a:pt x="99183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8" name="Freeform: Shape 757">
            <a:extLst>
              <a:ext uri="{FF2B5EF4-FFF2-40B4-BE49-F238E27FC236}">
                <a16:creationId xmlns:a16="http://schemas.microsoft.com/office/drawing/2014/main" id="{03A4712A-F8CB-4615-8FD7-ACADDCFD8C36}"/>
              </a:ext>
            </a:extLst>
          </p:cNvPr>
          <p:cNvSpPr/>
          <p:nvPr/>
        </p:nvSpPr>
        <p:spPr>
          <a:xfrm>
            <a:off x="9978029" y="3779665"/>
            <a:ext cx="229359" cy="133045"/>
          </a:xfrm>
          <a:custGeom>
            <a:avLst/>
            <a:gdLst>
              <a:gd name="connsiteX0" fmla="*/ 99138 w 100993"/>
              <a:gd name="connsiteY0" fmla="*/ 106 h 56994"/>
              <a:gd name="connsiteX1" fmla="*/ 1031 w 100993"/>
              <a:gd name="connsiteY1" fmla="*/ 52875 h 56994"/>
              <a:gd name="connsiteX2" fmla="*/ 3317 w 100993"/>
              <a:gd name="connsiteY2" fmla="*/ 56685 h 56994"/>
              <a:gd name="connsiteX3" fmla="*/ 100472 w 100993"/>
              <a:gd name="connsiteY3" fmla="*/ 2392 h 56994"/>
              <a:gd name="connsiteX4" fmla="*/ 100719 w 100993"/>
              <a:gd name="connsiteY4" fmla="*/ 525 h 56994"/>
              <a:gd name="connsiteX5" fmla="*/ 99138 w 100993"/>
              <a:gd name="connsiteY5" fmla="*/ 106 h 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93" h="56994">
                <a:moveTo>
                  <a:pt x="99138" y="106"/>
                </a:moveTo>
                <a:cubicBezTo>
                  <a:pt x="66087" y="17061"/>
                  <a:pt x="33701" y="35254"/>
                  <a:pt x="1031" y="52875"/>
                </a:cubicBezTo>
                <a:cubicBezTo>
                  <a:pt x="-1446" y="54208"/>
                  <a:pt x="1031" y="58114"/>
                  <a:pt x="3317" y="56685"/>
                </a:cubicBezTo>
                <a:cubicBezTo>
                  <a:pt x="35702" y="38587"/>
                  <a:pt x="68373" y="21061"/>
                  <a:pt x="100472" y="2392"/>
                </a:cubicBezTo>
                <a:cubicBezTo>
                  <a:pt x="101053" y="1945"/>
                  <a:pt x="101167" y="1106"/>
                  <a:pt x="100719" y="525"/>
                </a:cubicBezTo>
                <a:cubicBezTo>
                  <a:pt x="100348" y="40"/>
                  <a:pt x="99700" y="-132"/>
                  <a:pt x="99138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9" name="Freeform: Shape 758">
            <a:extLst>
              <a:ext uri="{FF2B5EF4-FFF2-40B4-BE49-F238E27FC236}">
                <a16:creationId xmlns:a16="http://schemas.microsoft.com/office/drawing/2014/main" id="{C2916BA3-A178-4531-995F-4BBD34827462}"/>
              </a:ext>
            </a:extLst>
          </p:cNvPr>
          <p:cNvSpPr/>
          <p:nvPr/>
        </p:nvSpPr>
        <p:spPr>
          <a:xfrm>
            <a:off x="9509232" y="2824256"/>
            <a:ext cx="793444" cy="468711"/>
          </a:xfrm>
          <a:custGeom>
            <a:avLst/>
            <a:gdLst>
              <a:gd name="connsiteX0" fmla="*/ 212979 w 349376"/>
              <a:gd name="connsiteY0" fmla="*/ 200787 h 200787"/>
              <a:gd name="connsiteX1" fmla="*/ 349377 w 349376"/>
              <a:gd name="connsiteY1" fmla="*/ 122015 h 200787"/>
              <a:gd name="connsiteX2" fmla="*/ 136398 w 349376"/>
              <a:gd name="connsiteY2" fmla="*/ 0 h 200787"/>
              <a:gd name="connsiteX3" fmla="*/ 0 w 349376"/>
              <a:gd name="connsiteY3" fmla="*/ 78677 h 200787"/>
              <a:gd name="connsiteX4" fmla="*/ 212979 w 349376"/>
              <a:gd name="connsiteY4" fmla="*/ 200787 h 20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76" h="200787">
                <a:moveTo>
                  <a:pt x="212979" y="200787"/>
                </a:moveTo>
                <a:lnTo>
                  <a:pt x="349377" y="122015"/>
                </a:lnTo>
                <a:lnTo>
                  <a:pt x="136398" y="0"/>
                </a:lnTo>
                <a:lnTo>
                  <a:pt x="0" y="78677"/>
                </a:lnTo>
                <a:lnTo>
                  <a:pt x="212979" y="200787"/>
                </a:ln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0" name="Freeform: Shape 759">
            <a:extLst>
              <a:ext uri="{FF2B5EF4-FFF2-40B4-BE49-F238E27FC236}">
                <a16:creationId xmlns:a16="http://schemas.microsoft.com/office/drawing/2014/main" id="{05BF0E7A-BD44-415E-B9E7-3855B1D64E28}"/>
              </a:ext>
            </a:extLst>
          </p:cNvPr>
          <p:cNvSpPr/>
          <p:nvPr/>
        </p:nvSpPr>
        <p:spPr>
          <a:xfrm>
            <a:off x="9572397" y="2857831"/>
            <a:ext cx="411646" cy="243248"/>
          </a:xfrm>
          <a:custGeom>
            <a:avLst/>
            <a:gdLst>
              <a:gd name="connsiteX0" fmla="*/ 72866 w 181260"/>
              <a:gd name="connsiteY0" fmla="*/ 104204 h 104203"/>
              <a:gd name="connsiteX1" fmla="*/ 181261 w 181260"/>
              <a:gd name="connsiteY1" fmla="*/ 41624 h 104203"/>
              <a:gd name="connsiteX2" fmla="*/ 108394 w 181260"/>
              <a:gd name="connsiteY2" fmla="*/ 0 h 104203"/>
              <a:gd name="connsiteX3" fmla="*/ 0 w 181260"/>
              <a:gd name="connsiteY3" fmla="*/ 62579 h 104203"/>
              <a:gd name="connsiteX4" fmla="*/ 72866 w 181260"/>
              <a:gd name="connsiteY4" fmla="*/ 104204 h 10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260" h="104203">
                <a:moveTo>
                  <a:pt x="72866" y="104204"/>
                </a:moveTo>
                <a:lnTo>
                  <a:pt x="181261" y="41624"/>
                </a:lnTo>
                <a:lnTo>
                  <a:pt x="108394" y="0"/>
                </a:lnTo>
                <a:lnTo>
                  <a:pt x="0" y="62579"/>
                </a:lnTo>
                <a:lnTo>
                  <a:pt x="72866" y="104204"/>
                </a:ln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1" name="Freeform: Shape 760">
            <a:extLst>
              <a:ext uri="{FF2B5EF4-FFF2-40B4-BE49-F238E27FC236}">
                <a16:creationId xmlns:a16="http://schemas.microsoft.com/office/drawing/2014/main" id="{F41B5B06-8B58-4CBC-9DC7-DB8B8A88FA86}"/>
              </a:ext>
            </a:extLst>
          </p:cNvPr>
          <p:cNvSpPr/>
          <p:nvPr/>
        </p:nvSpPr>
        <p:spPr>
          <a:xfrm>
            <a:off x="9994367" y="3107604"/>
            <a:ext cx="229586" cy="133167"/>
          </a:xfrm>
          <a:custGeom>
            <a:avLst/>
            <a:gdLst>
              <a:gd name="connsiteX0" fmla="*/ 99087 w 101093"/>
              <a:gd name="connsiteY0" fmla="*/ 158 h 57046"/>
              <a:gd name="connsiteX1" fmla="*/ 1075 w 101093"/>
              <a:gd name="connsiteY1" fmla="*/ 52927 h 57046"/>
              <a:gd name="connsiteX2" fmla="*/ 3266 w 101093"/>
              <a:gd name="connsiteY2" fmla="*/ 56737 h 57046"/>
              <a:gd name="connsiteX3" fmla="*/ 100421 w 101093"/>
              <a:gd name="connsiteY3" fmla="*/ 2444 h 57046"/>
              <a:gd name="connsiteX4" fmla="*/ 99087 w 101093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93" h="57046">
                <a:moveTo>
                  <a:pt x="99087" y="158"/>
                </a:moveTo>
                <a:cubicBezTo>
                  <a:pt x="66131" y="17208"/>
                  <a:pt x="33746" y="35401"/>
                  <a:pt x="1075" y="52927"/>
                </a:cubicBezTo>
                <a:cubicBezTo>
                  <a:pt x="-1497" y="54260"/>
                  <a:pt x="1075" y="58166"/>
                  <a:pt x="3266" y="56737"/>
                </a:cubicBezTo>
                <a:cubicBezTo>
                  <a:pt x="35651" y="38639"/>
                  <a:pt x="68417" y="21113"/>
                  <a:pt x="100421" y="2444"/>
                </a:cubicBezTo>
                <a:cubicBezTo>
                  <a:pt x="101945" y="1587"/>
                  <a:pt x="100611" y="-604"/>
                  <a:pt x="99087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2" name="Freeform: Shape 761">
            <a:extLst>
              <a:ext uri="{FF2B5EF4-FFF2-40B4-BE49-F238E27FC236}">
                <a16:creationId xmlns:a16="http://schemas.microsoft.com/office/drawing/2014/main" id="{095129BF-433F-4222-A804-674D353A630C}"/>
              </a:ext>
            </a:extLst>
          </p:cNvPr>
          <p:cNvSpPr/>
          <p:nvPr/>
        </p:nvSpPr>
        <p:spPr>
          <a:xfrm>
            <a:off x="9960840" y="3085148"/>
            <a:ext cx="229666" cy="133167"/>
          </a:xfrm>
          <a:custGeom>
            <a:avLst/>
            <a:gdLst>
              <a:gd name="connsiteX0" fmla="*/ 99183 w 101128"/>
              <a:gd name="connsiteY0" fmla="*/ 158 h 57046"/>
              <a:gd name="connsiteX1" fmla="*/ 1075 w 101128"/>
              <a:gd name="connsiteY1" fmla="*/ 52927 h 57046"/>
              <a:gd name="connsiteX2" fmla="*/ 3266 w 101128"/>
              <a:gd name="connsiteY2" fmla="*/ 56737 h 57046"/>
              <a:gd name="connsiteX3" fmla="*/ 100516 w 101128"/>
              <a:gd name="connsiteY3" fmla="*/ 2444 h 57046"/>
              <a:gd name="connsiteX4" fmla="*/ 99183 w 101128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28" h="57046">
                <a:moveTo>
                  <a:pt x="99183" y="158"/>
                </a:moveTo>
                <a:cubicBezTo>
                  <a:pt x="66131" y="17113"/>
                  <a:pt x="33746" y="35306"/>
                  <a:pt x="1075" y="52927"/>
                </a:cubicBezTo>
                <a:cubicBezTo>
                  <a:pt x="-1497" y="54260"/>
                  <a:pt x="1075" y="58166"/>
                  <a:pt x="3266" y="56737"/>
                </a:cubicBezTo>
                <a:cubicBezTo>
                  <a:pt x="35651" y="38639"/>
                  <a:pt x="68417" y="21113"/>
                  <a:pt x="100516" y="2444"/>
                </a:cubicBezTo>
                <a:cubicBezTo>
                  <a:pt x="101945" y="1587"/>
                  <a:pt x="100611" y="-604"/>
                  <a:pt x="99183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3" name="Freeform: Shape 762">
            <a:extLst>
              <a:ext uri="{FF2B5EF4-FFF2-40B4-BE49-F238E27FC236}">
                <a16:creationId xmlns:a16="http://schemas.microsoft.com/office/drawing/2014/main" id="{31BEAD04-5ECF-4A52-9032-9382DD090CC7}"/>
              </a:ext>
            </a:extLst>
          </p:cNvPr>
          <p:cNvSpPr/>
          <p:nvPr/>
        </p:nvSpPr>
        <p:spPr>
          <a:xfrm>
            <a:off x="9922652" y="3065135"/>
            <a:ext cx="229702" cy="133316"/>
          </a:xfrm>
          <a:custGeom>
            <a:avLst/>
            <a:gdLst>
              <a:gd name="connsiteX0" fmla="*/ 99138 w 101144"/>
              <a:gd name="connsiteY0" fmla="*/ 158 h 57110"/>
              <a:gd name="connsiteX1" fmla="*/ 1031 w 101144"/>
              <a:gd name="connsiteY1" fmla="*/ 52927 h 57110"/>
              <a:gd name="connsiteX2" fmla="*/ 3317 w 101144"/>
              <a:gd name="connsiteY2" fmla="*/ 56832 h 57110"/>
              <a:gd name="connsiteX3" fmla="*/ 100472 w 101144"/>
              <a:gd name="connsiteY3" fmla="*/ 2444 h 57110"/>
              <a:gd name="connsiteX4" fmla="*/ 99138 w 101144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110">
                <a:moveTo>
                  <a:pt x="99138" y="158"/>
                </a:moveTo>
                <a:cubicBezTo>
                  <a:pt x="66182" y="17208"/>
                  <a:pt x="33797" y="35401"/>
                  <a:pt x="1031" y="52927"/>
                </a:cubicBezTo>
                <a:cubicBezTo>
                  <a:pt x="-1446" y="54356"/>
                  <a:pt x="1031" y="58166"/>
                  <a:pt x="3317" y="56832"/>
                </a:cubicBezTo>
                <a:cubicBezTo>
                  <a:pt x="35702" y="38639"/>
                  <a:pt x="68373" y="21113"/>
                  <a:pt x="100472" y="2444"/>
                </a:cubicBezTo>
                <a:cubicBezTo>
                  <a:pt x="101996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4" name="Freeform: Shape 763">
            <a:extLst>
              <a:ext uri="{FF2B5EF4-FFF2-40B4-BE49-F238E27FC236}">
                <a16:creationId xmlns:a16="http://schemas.microsoft.com/office/drawing/2014/main" id="{BA48625F-FA7C-442B-AF8C-AEB3CC8EF72B}"/>
              </a:ext>
            </a:extLst>
          </p:cNvPr>
          <p:cNvSpPr/>
          <p:nvPr/>
        </p:nvSpPr>
        <p:spPr>
          <a:xfrm>
            <a:off x="9889123" y="3042678"/>
            <a:ext cx="229702" cy="133167"/>
          </a:xfrm>
          <a:custGeom>
            <a:avLst/>
            <a:gdLst>
              <a:gd name="connsiteX0" fmla="*/ 99138 w 101144"/>
              <a:gd name="connsiteY0" fmla="*/ 158 h 57046"/>
              <a:gd name="connsiteX1" fmla="*/ 1031 w 101144"/>
              <a:gd name="connsiteY1" fmla="*/ 52927 h 57046"/>
              <a:gd name="connsiteX2" fmla="*/ 3317 w 101144"/>
              <a:gd name="connsiteY2" fmla="*/ 56737 h 57046"/>
              <a:gd name="connsiteX3" fmla="*/ 100472 w 101144"/>
              <a:gd name="connsiteY3" fmla="*/ 2444 h 57046"/>
              <a:gd name="connsiteX4" fmla="*/ 99138 w 10114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046">
                <a:moveTo>
                  <a:pt x="99138" y="158"/>
                </a:moveTo>
                <a:cubicBezTo>
                  <a:pt x="66182" y="17208"/>
                  <a:pt x="33797" y="35305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468" y="21113"/>
                  <a:pt x="100472" y="2444"/>
                </a:cubicBezTo>
                <a:cubicBezTo>
                  <a:pt x="101995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7948967A-36B4-47E8-8B5B-5F24DC885051}"/>
              </a:ext>
            </a:extLst>
          </p:cNvPr>
          <p:cNvSpPr/>
          <p:nvPr/>
        </p:nvSpPr>
        <p:spPr>
          <a:xfrm>
            <a:off x="9808003" y="3004656"/>
            <a:ext cx="229563" cy="133316"/>
          </a:xfrm>
          <a:custGeom>
            <a:avLst/>
            <a:gdLst>
              <a:gd name="connsiteX0" fmla="*/ 99138 w 101083"/>
              <a:gd name="connsiteY0" fmla="*/ 158 h 57110"/>
              <a:gd name="connsiteX1" fmla="*/ 1031 w 101083"/>
              <a:gd name="connsiteY1" fmla="*/ 53022 h 57110"/>
              <a:gd name="connsiteX2" fmla="*/ 3317 w 101083"/>
              <a:gd name="connsiteY2" fmla="*/ 56832 h 57110"/>
              <a:gd name="connsiteX3" fmla="*/ 100472 w 101083"/>
              <a:gd name="connsiteY3" fmla="*/ 2444 h 57110"/>
              <a:gd name="connsiteX4" fmla="*/ 99138 w 101083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083" h="57110">
                <a:moveTo>
                  <a:pt x="99138" y="158"/>
                </a:moveTo>
                <a:cubicBezTo>
                  <a:pt x="66086" y="17208"/>
                  <a:pt x="33797" y="35401"/>
                  <a:pt x="1031" y="53022"/>
                </a:cubicBezTo>
                <a:cubicBezTo>
                  <a:pt x="-1446" y="54356"/>
                  <a:pt x="1031" y="58166"/>
                  <a:pt x="3317" y="56832"/>
                </a:cubicBezTo>
                <a:cubicBezTo>
                  <a:pt x="35702" y="38735"/>
                  <a:pt x="68372" y="21209"/>
                  <a:pt x="100472" y="2444"/>
                </a:cubicBezTo>
                <a:cubicBezTo>
                  <a:pt x="101900" y="1587"/>
                  <a:pt x="100567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6" name="Freeform: Shape 765">
            <a:extLst>
              <a:ext uri="{FF2B5EF4-FFF2-40B4-BE49-F238E27FC236}">
                <a16:creationId xmlns:a16="http://schemas.microsoft.com/office/drawing/2014/main" id="{7BAD0990-01F4-483A-8C4B-8AE94DA6CD83}"/>
              </a:ext>
            </a:extLst>
          </p:cNvPr>
          <p:cNvSpPr/>
          <p:nvPr/>
        </p:nvSpPr>
        <p:spPr>
          <a:xfrm>
            <a:off x="9774258" y="2983978"/>
            <a:ext cx="229702" cy="133167"/>
          </a:xfrm>
          <a:custGeom>
            <a:avLst/>
            <a:gdLst>
              <a:gd name="connsiteX0" fmla="*/ 99138 w 101144"/>
              <a:gd name="connsiteY0" fmla="*/ 158 h 57046"/>
              <a:gd name="connsiteX1" fmla="*/ 1031 w 101144"/>
              <a:gd name="connsiteY1" fmla="*/ 52927 h 57046"/>
              <a:gd name="connsiteX2" fmla="*/ 3317 w 101144"/>
              <a:gd name="connsiteY2" fmla="*/ 56737 h 57046"/>
              <a:gd name="connsiteX3" fmla="*/ 100471 w 101144"/>
              <a:gd name="connsiteY3" fmla="*/ 2444 h 57046"/>
              <a:gd name="connsiteX4" fmla="*/ 99138 w 101144"/>
              <a:gd name="connsiteY4" fmla="*/ 158 h 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44" h="57046">
                <a:moveTo>
                  <a:pt x="99138" y="158"/>
                </a:moveTo>
                <a:cubicBezTo>
                  <a:pt x="66182" y="17208"/>
                  <a:pt x="33796" y="35305"/>
                  <a:pt x="1031" y="52927"/>
                </a:cubicBezTo>
                <a:cubicBezTo>
                  <a:pt x="-1446" y="54260"/>
                  <a:pt x="1031" y="58166"/>
                  <a:pt x="3317" y="56737"/>
                </a:cubicBezTo>
                <a:cubicBezTo>
                  <a:pt x="35702" y="38639"/>
                  <a:pt x="68372" y="21113"/>
                  <a:pt x="100471" y="2444"/>
                </a:cubicBezTo>
                <a:cubicBezTo>
                  <a:pt x="101995" y="1587"/>
                  <a:pt x="100662" y="-604"/>
                  <a:pt x="991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7" name="Freeform: Shape 766">
            <a:extLst>
              <a:ext uri="{FF2B5EF4-FFF2-40B4-BE49-F238E27FC236}">
                <a16:creationId xmlns:a16="http://schemas.microsoft.com/office/drawing/2014/main" id="{FE0ACD20-1E35-4E8A-834F-441455BCB802}"/>
              </a:ext>
            </a:extLst>
          </p:cNvPr>
          <p:cNvSpPr/>
          <p:nvPr/>
        </p:nvSpPr>
        <p:spPr>
          <a:xfrm>
            <a:off x="8364706" y="3367901"/>
            <a:ext cx="793228" cy="468709"/>
          </a:xfrm>
          <a:custGeom>
            <a:avLst/>
            <a:gdLst>
              <a:gd name="connsiteX0" fmla="*/ 136303 w 349281"/>
              <a:gd name="connsiteY0" fmla="*/ 200787 h 200786"/>
              <a:gd name="connsiteX1" fmla="*/ 0 w 349281"/>
              <a:gd name="connsiteY1" fmla="*/ 122110 h 200786"/>
              <a:gd name="connsiteX2" fmla="*/ 212979 w 349281"/>
              <a:gd name="connsiteY2" fmla="*/ 0 h 200786"/>
              <a:gd name="connsiteX3" fmla="*/ 349282 w 349281"/>
              <a:gd name="connsiteY3" fmla="*/ 78772 h 200786"/>
              <a:gd name="connsiteX4" fmla="*/ 136303 w 349281"/>
              <a:gd name="connsiteY4" fmla="*/ 200787 h 20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281" h="200786">
                <a:moveTo>
                  <a:pt x="136303" y="200787"/>
                </a:moveTo>
                <a:lnTo>
                  <a:pt x="0" y="122110"/>
                </a:lnTo>
                <a:lnTo>
                  <a:pt x="212979" y="0"/>
                </a:lnTo>
                <a:lnTo>
                  <a:pt x="349282" y="78772"/>
                </a:lnTo>
                <a:lnTo>
                  <a:pt x="136303" y="200787"/>
                </a:ln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8" name="Freeform: Shape 767">
            <a:extLst>
              <a:ext uri="{FF2B5EF4-FFF2-40B4-BE49-F238E27FC236}">
                <a16:creationId xmlns:a16="http://schemas.microsoft.com/office/drawing/2014/main" id="{03C53335-6616-4F77-B6E8-095FDDB1307D}"/>
              </a:ext>
            </a:extLst>
          </p:cNvPr>
          <p:cNvSpPr/>
          <p:nvPr/>
        </p:nvSpPr>
        <p:spPr>
          <a:xfrm>
            <a:off x="8683340" y="3401476"/>
            <a:ext cx="411433" cy="243470"/>
          </a:xfrm>
          <a:custGeom>
            <a:avLst/>
            <a:gdLst>
              <a:gd name="connsiteX0" fmla="*/ 108395 w 181165"/>
              <a:gd name="connsiteY0" fmla="*/ 104299 h 104298"/>
              <a:gd name="connsiteX1" fmla="*/ 0 w 181165"/>
              <a:gd name="connsiteY1" fmla="*/ 41720 h 104298"/>
              <a:gd name="connsiteX2" fmla="*/ 72771 w 181165"/>
              <a:gd name="connsiteY2" fmla="*/ 0 h 104298"/>
              <a:gd name="connsiteX3" fmla="*/ 181165 w 181165"/>
              <a:gd name="connsiteY3" fmla="*/ 62579 h 104298"/>
              <a:gd name="connsiteX4" fmla="*/ 108395 w 181165"/>
              <a:gd name="connsiteY4" fmla="*/ 104299 h 1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65" h="104298">
                <a:moveTo>
                  <a:pt x="108395" y="104299"/>
                </a:moveTo>
                <a:lnTo>
                  <a:pt x="0" y="41720"/>
                </a:lnTo>
                <a:lnTo>
                  <a:pt x="72771" y="0"/>
                </a:lnTo>
                <a:lnTo>
                  <a:pt x="181165" y="62579"/>
                </a:lnTo>
                <a:lnTo>
                  <a:pt x="108395" y="104299"/>
                </a:lnTo>
                <a:close/>
              </a:path>
            </a:pathLst>
          </a:custGeom>
          <a:solidFill>
            <a:srgbClr val="F98F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9" name="Freeform: Shape 768">
            <a:extLst>
              <a:ext uri="{FF2B5EF4-FFF2-40B4-BE49-F238E27FC236}">
                <a16:creationId xmlns:a16="http://schemas.microsoft.com/office/drawing/2014/main" id="{1348B299-3D39-4121-915F-930952D0FB1D}"/>
              </a:ext>
            </a:extLst>
          </p:cNvPr>
          <p:cNvSpPr/>
          <p:nvPr/>
        </p:nvSpPr>
        <p:spPr>
          <a:xfrm>
            <a:off x="8443557" y="3651592"/>
            <a:ext cx="229359" cy="133045"/>
          </a:xfrm>
          <a:custGeom>
            <a:avLst/>
            <a:gdLst>
              <a:gd name="connsiteX0" fmla="*/ 1855 w 100993"/>
              <a:gd name="connsiteY0" fmla="*/ 106 h 56994"/>
              <a:gd name="connsiteX1" fmla="*/ 99962 w 100993"/>
              <a:gd name="connsiteY1" fmla="*/ 52875 h 56994"/>
              <a:gd name="connsiteX2" fmla="*/ 97676 w 100993"/>
              <a:gd name="connsiteY2" fmla="*/ 56685 h 56994"/>
              <a:gd name="connsiteX3" fmla="*/ 521 w 100993"/>
              <a:gd name="connsiteY3" fmla="*/ 2392 h 56994"/>
              <a:gd name="connsiteX4" fmla="*/ 274 w 100993"/>
              <a:gd name="connsiteY4" fmla="*/ 525 h 56994"/>
              <a:gd name="connsiteX5" fmla="*/ 1855 w 100993"/>
              <a:gd name="connsiteY5" fmla="*/ 106 h 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93" h="56994">
                <a:moveTo>
                  <a:pt x="1855" y="106"/>
                </a:moveTo>
                <a:cubicBezTo>
                  <a:pt x="34907" y="17061"/>
                  <a:pt x="67292" y="35254"/>
                  <a:pt x="99962" y="52875"/>
                </a:cubicBezTo>
                <a:cubicBezTo>
                  <a:pt x="102439" y="54208"/>
                  <a:pt x="99962" y="58114"/>
                  <a:pt x="97676" y="56685"/>
                </a:cubicBezTo>
                <a:cubicBezTo>
                  <a:pt x="65291" y="38587"/>
                  <a:pt x="32621" y="21061"/>
                  <a:pt x="521" y="2392"/>
                </a:cubicBezTo>
                <a:cubicBezTo>
                  <a:pt x="-60" y="1945"/>
                  <a:pt x="-174" y="1106"/>
                  <a:pt x="274" y="525"/>
                </a:cubicBezTo>
                <a:cubicBezTo>
                  <a:pt x="645" y="40"/>
                  <a:pt x="1293" y="-132"/>
                  <a:pt x="1855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0" name="Freeform: Shape 769">
            <a:extLst>
              <a:ext uri="{FF2B5EF4-FFF2-40B4-BE49-F238E27FC236}">
                <a16:creationId xmlns:a16="http://schemas.microsoft.com/office/drawing/2014/main" id="{C21E230C-4BC4-4E5B-B607-C0CA0A0B08CC}"/>
              </a:ext>
            </a:extLst>
          </p:cNvPr>
          <p:cNvSpPr/>
          <p:nvPr/>
        </p:nvSpPr>
        <p:spPr>
          <a:xfrm>
            <a:off x="8477127" y="3628790"/>
            <a:ext cx="229318" cy="133316"/>
          </a:xfrm>
          <a:custGeom>
            <a:avLst/>
            <a:gdLst>
              <a:gd name="connsiteX0" fmla="*/ 1838 w 100975"/>
              <a:gd name="connsiteY0" fmla="*/ 158 h 57110"/>
              <a:gd name="connsiteX1" fmla="*/ 99945 w 100975"/>
              <a:gd name="connsiteY1" fmla="*/ 53022 h 57110"/>
              <a:gd name="connsiteX2" fmla="*/ 97659 w 100975"/>
              <a:gd name="connsiteY2" fmla="*/ 56832 h 57110"/>
              <a:gd name="connsiteX3" fmla="*/ 504 w 100975"/>
              <a:gd name="connsiteY3" fmla="*/ 2444 h 57110"/>
              <a:gd name="connsiteX4" fmla="*/ 1838 w 100975"/>
              <a:gd name="connsiteY4" fmla="*/ 158 h 5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75" h="57110">
                <a:moveTo>
                  <a:pt x="1838" y="158"/>
                </a:moveTo>
                <a:cubicBezTo>
                  <a:pt x="34794" y="17208"/>
                  <a:pt x="67179" y="35401"/>
                  <a:pt x="99945" y="53022"/>
                </a:cubicBezTo>
                <a:cubicBezTo>
                  <a:pt x="102422" y="54355"/>
                  <a:pt x="99945" y="58166"/>
                  <a:pt x="97659" y="56832"/>
                </a:cubicBezTo>
                <a:cubicBezTo>
                  <a:pt x="65274" y="38734"/>
                  <a:pt x="32603" y="21208"/>
                  <a:pt x="504" y="2444"/>
                </a:cubicBezTo>
                <a:cubicBezTo>
                  <a:pt x="-639" y="1587"/>
                  <a:pt x="314" y="-604"/>
                  <a:pt x="1838" y="15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1" name="Freeform: Shape 770">
            <a:extLst>
              <a:ext uri="{FF2B5EF4-FFF2-40B4-BE49-F238E27FC236}">
                <a16:creationId xmlns:a16="http://schemas.microsoft.com/office/drawing/2014/main" id="{A847415B-F4FB-4F6B-9548-B0A0C3DFCA78}"/>
              </a:ext>
            </a:extLst>
          </p:cNvPr>
          <p:cNvSpPr/>
          <p:nvPr/>
        </p:nvSpPr>
        <p:spPr>
          <a:xfrm>
            <a:off x="8514726" y="3609125"/>
            <a:ext cx="229459" cy="133045"/>
          </a:xfrm>
          <a:custGeom>
            <a:avLst/>
            <a:gdLst>
              <a:gd name="connsiteX0" fmla="*/ 1855 w 101037"/>
              <a:gd name="connsiteY0" fmla="*/ 106 h 56994"/>
              <a:gd name="connsiteX1" fmla="*/ 99962 w 101037"/>
              <a:gd name="connsiteY1" fmla="*/ 52875 h 56994"/>
              <a:gd name="connsiteX2" fmla="*/ 97772 w 101037"/>
              <a:gd name="connsiteY2" fmla="*/ 56685 h 56994"/>
              <a:gd name="connsiteX3" fmla="*/ 521 w 101037"/>
              <a:gd name="connsiteY3" fmla="*/ 2392 h 56994"/>
              <a:gd name="connsiteX4" fmla="*/ 274 w 101037"/>
              <a:gd name="connsiteY4" fmla="*/ 525 h 56994"/>
              <a:gd name="connsiteX5" fmla="*/ 1855 w 101037"/>
              <a:gd name="connsiteY5" fmla="*/ 106 h 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037" h="56994">
                <a:moveTo>
                  <a:pt x="1855" y="106"/>
                </a:moveTo>
                <a:cubicBezTo>
                  <a:pt x="34907" y="17061"/>
                  <a:pt x="67292" y="35253"/>
                  <a:pt x="99962" y="52875"/>
                </a:cubicBezTo>
                <a:cubicBezTo>
                  <a:pt x="102534" y="54208"/>
                  <a:pt x="99962" y="58114"/>
                  <a:pt x="97772" y="56685"/>
                </a:cubicBezTo>
                <a:cubicBezTo>
                  <a:pt x="65387" y="38587"/>
                  <a:pt x="32621" y="21061"/>
                  <a:pt x="521" y="2392"/>
                </a:cubicBezTo>
                <a:cubicBezTo>
                  <a:pt x="-59" y="1945"/>
                  <a:pt x="-174" y="1106"/>
                  <a:pt x="274" y="525"/>
                </a:cubicBezTo>
                <a:cubicBezTo>
                  <a:pt x="645" y="40"/>
                  <a:pt x="1293" y="-132"/>
                  <a:pt x="1855" y="10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2" name="Freeform: Shape 771">
            <a:extLst>
              <a:ext uri="{FF2B5EF4-FFF2-40B4-BE49-F238E27FC236}">
                <a16:creationId xmlns:a16="http://schemas.microsoft.com/office/drawing/2014/main" id="{5E5464B4-EFA7-4ADC-ACDA-074A99235153}"/>
              </a:ext>
            </a:extLst>
          </p:cNvPr>
          <p:cNvSpPr/>
          <p:nvPr/>
        </p:nvSpPr>
        <p:spPr>
          <a:xfrm>
            <a:off x="8548470" y="3586470"/>
            <a:ext cx="229734" cy="133204"/>
          </a:xfrm>
          <a:custGeom>
            <a:avLst/>
            <a:gdLst>
              <a:gd name="connsiteX0" fmla="*/ 1952 w 101158"/>
              <a:gd name="connsiteY0" fmla="*/ 190 h 57062"/>
              <a:gd name="connsiteX1" fmla="*/ 100059 w 101158"/>
              <a:gd name="connsiteY1" fmla="*/ 52958 h 57062"/>
              <a:gd name="connsiteX2" fmla="*/ 100869 w 101158"/>
              <a:gd name="connsiteY2" fmla="*/ 55959 h 57062"/>
              <a:gd name="connsiteX3" fmla="*/ 97869 w 101158"/>
              <a:gd name="connsiteY3" fmla="*/ 56768 h 57062"/>
              <a:gd name="connsiteX4" fmla="*/ 618 w 101158"/>
              <a:gd name="connsiteY4" fmla="*/ 2380 h 57062"/>
              <a:gd name="connsiteX5" fmla="*/ 190 w 101158"/>
              <a:gd name="connsiteY5" fmla="*/ 618 h 57062"/>
              <a:gd name="connsiteX6" fmla="*/ 1952 w 101158"/>
              <a:gd name="connsiteY6" fmla="*/ 190 h 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58" h="57062">
                <a:moveTo>
                  <a:pt x="1952" y="190"/>
                </a:moveTo>
                <a:cubicBezTo>
                  <a:pt x="35004" y="17144"/>
                  <a:pt x="67389" y="35337"/>
                  <a:pt x="100059" y="52958"/>
                </a:cubicBezTo>
                <a:cubicBezTo>
                  <a:pt x="101107" y="53568"/>
                  <a:pt x="101469" y="54911"/>
                  <a:pt x="100869" y="55959"/>
                </a:cubicBezTo>
                <a:cubicBezTo>
                  <a:pt x="100259" y="57006"/>
                  <a:pt x="98916" y="57378"/>
                  <a:pt x="97869" y="56768"/>
                </a:cubicBezTo>
                <a:cubicBezTo>
                  <a:pt x="65388" y="38671"/>
                  <a:pt x="32717" y="21145"/>
                  <a:pt x="618" y="2380"/>
                </a:cubicBezTo>
                <a:cubicBezTo>
                  <a:pt x="9" y="2009"/>
                  <a:pt x="-182" y="1228"/>
                  <a:pt x="190" y="618"/>
                </a:cubicBezTo>
                <a:cubicBezTo>
                  <a:pt x="561" y="9"/>
                  <a:pt x="1342" y="-182"/>
                  <a:pt x="1952" y="190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3" name="Freeform: Shape 772">
            <a:extLst>
              <a:ext uri="{FF2B5EF4-FFF2-40B4-BE49-F238E27FC236}">
                <a16:creationId xmlns:a16="http://schemas.microsoft.com/office/drawing/2014/main" id="{83E34375-F8C3-4FD5-9133-2AE5044B1ED1}"/>
              </a:ext>
            </a:extLst>
          </p:cNvPr>
          <p:cNvSpPr/>
          <p:nvPr/>
        </p:nvSpPr>
        <p:spPr>
          <a:xfrm>
            <a:off x="8629434" y="3548660"/>
            <a:ext cx="230047" cy="133253"/>
          </a:xfrm>
          <a:custGeom>
            <a:avLst/>
            <a:gdLst>
              <a:gd name="connsiteX0" fmla="*/ 2114 w 101296"/>
              <a:gd name="connsiteY0" fmla="*/ 195 h 57083"/>
              <a:gd name="connsiteX1" fmla="*/ 100222 w 101296"/>
              <a:gd name="connsiteY1" fmla="*/ 52963 h 57083"/>
              <a:gd name="connsiteX2" fmla="*/ 98031 w 101296"/>
              <a:gd name="connsiteY2" fmla="*/ 56773 h 57083"/>
              <a:gd name="connsiteX3" fmla="*/ 781 w 101296"/>
              <a:gd name="connsiteY3" fmla="*/ 2481 h 57083"/>
              <a:gd name="connsiteX4" fmla="*/ 2114 w 101296"/>
              <a:gd name="connsiteY4" fmla="*/ 195 h 5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96" h="57083">
                <a:moveTo>
                  <a:pt x="2114" y="195"/>
                </a:moveTo>
                <a:cubicBezTo>
                  <a:pt x="35166" y="17245"/>
                  <a:pt x="67551" y="35342"/>
                  <a:pt x="100222" y="52963"/>
                </a:cubicBezTo>
                <a:cubicBezTo>
                  <a:pt x="102793" y="54297"/>
                  <a:pt x="100222" y="58202"/>
                  <a:pt x="98031" y="56773"/>
                </a:cubicBezTo>
                <a:cubicBezTo>
                  <a:pt x="65646" y="38676"/>
                  <a:pt x="32880" y="21150"/>
                  <a:pt x="781" y="2481"/>
                </a:cubicBezTo>
                <a:cubicBezTo>
                  <a:pt x="-1029" y="1528"/>
                  <a:pt x="685" y="-662"/>
                  <a:pt x="2114" y="195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4" name="Freeform: Shape 773">
            <a:extLst>
              <a:ext uri="{FF2B5EF4-FFF2-40B4-BE49-F238E27FC236}">
                <a16:creationId xmlns:a16="http://schemas.microsoft.com/office/drawing/2014/main" id="{799FF5DE-B692-4209-8621-8999BF48FDF6}"/>
              </a:ext>
            </a:extLst>
          </p:cNvPr>
          <p:cNvSpPr/>
          <p:nvPr/>
        </p:nvSpPr>
        <p:spPr>
          <a:xfrm>
            <a:off x="8663332" y="3527770"/>
            <a:ext cx="229734" cy="133204"/>
          </a:xfrm>
          <a:custGeom>
            <a:avLst/>
            <a:gdLst>
              <a:gd name="connsiteX0" fmla="*/ 1952 w 101158"/>
              <a:gd name="connsiteY0" fmla="*/ 190 h 57062"/>
              <a:gd name="connsiteX1" fmla="*/ 100059 w 101158"/>
              <a:gd name="connsiteY1" fmla="*/ 52958 h 57062"/>
              <a:gd name="connsiteX2" fmla="*/ 100869 w 101158"/>
              <a:gd name="connsiteY2" fmla="*/ 55959 h 57062"/>
              <a:gd name="connsiteX3" fmla="*/ 97869 w 101158"/>
              <a:gd name="connsiteY3" fmla="*/ 56768 h 57062"/>
              <a:gd name="connsiteX4" fmla="*/ 618 w 101158"/>
              <a:gd name="connsiteY4" fmla="*/ 2380 h 57062"/>
              <a:gd name="connsiteX5" fmla="*/ 190 w 101158"/>
              <a:gd name="connsiteY5" fmla="*/ 618 h 57062"/>
              <a:gd name="connsiteX6" fmla="*/ 1952 w 101158"/>
              <a:gd name="connsiteY6" fmla="*/ 190 h 57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58" h="57062">
                <a:moveTo>
                  <a:pt x="1952" y="190"/>
                </a:moveTo>
                <a:cubicBezTo>
                  <a:pt x="35004" y="17144"/>
                  <a:pt x="67389" y="35337"/>
                  <a:pt x="100059" y="52958"/>
                </a:cubicBezTo>
                <a:cubicBezTo>
                  <a:pt x="101107" y="53568"/>
                  <a:pt x="101469" y="54911"/>
                  <a:pt x="100869" y="55959"/>
                </a:cubicBezTo>
                <a:cubicBezTo>
                  <a:pt x="100259" y="57006"/>
                  <a:pt x="98916" y="57378"/>
                  <a:pt x="97869" y="56768"/>
                </a:cubicBezTo>
                <a:cubicBezTo>
                  <a:pt x="65388" y="38671"/>
                  <a:pt x="32717" y="21145"/>
                  <a:pt x="618" y="2380"/>
                </a:cubicBezTo>
                <a:cubicBezTo>
                  <a:pt x="9" y="2009"/>
                  <a:pt x="-182" y="1228"/>
                  <a:pt x="190" y="618"/>
                </a:cubicBezTo>
                <a:cubicBezTo>
                  <a:pt x="561" y="9"/>
                  <a:pt x="1342" y="-182"/>
                  <a:pt x="1952" y="190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5" name="Freeform: Shape 774">
            <a:extLst>
              <a:ext uri="{FF2B5EF4-FFF2-40B4-BE49-F238E27FC236}">
                <a16:creationId xmlns:a16="http://schemas.microsoft.com/office/drawing/2014/main" id="{A19C39C2-B219-4771-B48B-0B4ED54B1782}"/>
              </a:ext>
            </a:extLst>
          </p:cNvPr>
          <p:cNvSpPr/>
          <p:nvPr/>
        </p:nvSpPr>
        <p:spPr>
          <a:xfrm>
            <a:off x="10160441" y="3062861"/>
            <a:ext cx="708839" cy="418403"/>
          </a:xfrm>
          <a:custGeom>
            <a:avLst/>
            <a:gdLst>
              <a:gd name="connsiteX0" fmla="*/ 3672 w 312122"/>
              <a:gd name="connsiteY0" fmla="*/ 57045 h 179236"/>
              <a:gd name="connsiteX1" fmla="*/ 9292 w 312122"/>
              <a:gd name="connsiteY1" fmla="*/ 63427 h 179236"/>
              <a:gd name="connsiteX2" fmla="*/ 17103 w 312122"/>
              <a:gd name="connsiteY2" fmla="*/ 57616 h 179236"/>
              <a:gd name="connsiteX3" fmla="*/ 101209 w 312122"/>
              <a:gd name="connsiteY3" fmla="*/ 9039 h 179236"/>
              <a:gd name="connsiteX4" fmla="*/ 165788 w 312122"/>
              <a:gd name="connsiteY4" fmla="*/ 6372 h 179236"/>
              <a:gd name="connsiteX5" fmla="*/ 299995 w 312122"/>
              <a:gd name="connsiteY5" fmla="*/ 83810 h 179236"/>
              <a:gd name="connsiteX6" fmla="*/ 302567 w 312122"/>
              <a:gd name="connsiteY6" fmla="*/ 85715 h 179236"/>
              <a:gd name="connsiteX7" fmla="*/ 308758 w 312122"/>
              <a:gd name="connsiteY7" fmla="*/ 78762 h 179236"/>
              <a:gd name="connsiteX8" fmla="*/ 310092 w 312122"/>
              <a:gd name="connsiteY8" fmla="*/ 105432 h 179236"/>
              <a:gd name="connsiteX9" fmla="*/ 310092 w 312122"/>
              <a:gd name="connsiteY9" fmla="*/ 106003 h 179236"/>
              <a:gd name="connsiteX10" fmla="*/ 295614 w 312122"/>
              <a:gd name="connsiteY10" fmla="*/ 121053 h 179236"/>
              <a:gd name="connsiteX11" fmla="*/ 211127 w 312122"/>
              <a:gd name="connsiteY11" fmla="*/ 170202 h 179236"/>
              <a:gd name="connsiteX12" fmla="*/ 146643 w 312122"/>
              <a:gd name="connsiteY12" fmla="*/ 172869 h 179236"/>
              <a:gd name="connsiteX13" fmla="*/ 12436 w 312122"/>
              <a:gd name="connsiteY13" fmla="*/ 95335 h 179236"/>
              <a:gd name="connsiteX14" fmla="*/ 2911 w 312122"/>
              <a:gd name="connsiteY14" fmla="*/ 85810 h 179236"/>
              <a:gd name="connsiteX15" fmla="*/ 2148 w 312122"/>
              <a:gd name="connsiteY15" fmla="*/ 84286 h 179236"/>
              <a:gd name="connsiteX16" fmla="*/ 3672 w 312122"/>
              <a:gd name="connsiteY16" fmla="*/ 57045 h 17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122" h="179236">
                <a:moveTo>
                  <a:pt x="3672" y="57045"/>
                </a:moveTo>
                <a:lnTo>
                  <a:pt x="9292" y="63427"/>
                </a:lnTo>
                <a:cubicBezTo>
                  <a:pt x="11645" y="61179"/>
                  <a:pt x="14274" y="59226"/>
                  <a:pt x="17103" y="57616"/>
                </a:cubicBezTo>
                <a:lnTo>
                  <a:pt x="101209" y="9039"/>
                </a:lnTo>
                <a:cubicBezTo>
                  <a:pt x="121106" y="-1991"/>
                  <a:pt x="145043" y="-2982"/>
                  <a:pt x="165788" y="6372"/>
                </a:cubicBezTo>
                <a:lnTo>
                  <a:pt x="299995" y="83810"/>
                </a:lnTo>
                <a:cubicBezTo>
                  <a:pt x="300948" y="84382"/>
                  <a:pt x="301710" y="85144"/>
                  <a:pt x="302567" y="85715"/>
                </a:cubicBezTo>
                <a:lnTo>
                  <a:pt x="308758" y="78762"/>
                </a:lnTo>
                <a:cubicBezTo>
                  <a:pt x="312721" y="87125"/>
                  <a:pt x="313207" y="96717"/>
                  <a:pt x="310092" y="105432"/>
                </a:cubicBezTo>
                <a:lnTo>
                  <a:pt x="310092" y="106003"/>
                </a:lnTo>
                <a:cubicBezTo>
                  <a:pt x="307120" y="112528"/>
                  <a:pt x="302015" y="117833"/>
                  <a:pt x="295614" y="121053"/>
                </a:cubicBezTo>
                <a:lnTo>
                  <a:pt x="211127" y="170202"/>
                </a:lnTo>
                <a:cubicBezTo>
                  <a:pt x="191258" y="181232"/>
                  <a:pt x="167350" y="182213"/>
                  <a:pt x="146643" y="172869"/>
                </a:cubicBezTo>
                <a:lnTo>
                  <a:pt x="12436" y="95335"/>
                </a:lnTo>
                <a:cubicBezTo>
                  <a:pt x="8368" y="93192"/>
                  <a:pt x="5054" y="89878"/>
                  <a:pt x="2911" y="85810"/>
                </a:cubicBezTo>
                <a:cubicBezTo>
                  <a:pt x="2596" y="85334"/>
                  <a:pt x="2349" y="84820"/>
                  <a:pt x="2148" y="84286"/>
                </a:cubicBezTo>
                <a:cubicBezTo>
                  <a:pt x="-1176" y="75390"/>
                  <a:pt x="-623" y="65513"/>
                  <a:pt x="3672" y="5704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6" name="Freeform: Shape 775">
            <a:extLst>
              <a:ext uri="{FF2B5EF4-FFF2-40B4-BE49-F238E27FC236}">
                <a16:creationId xmlns:a16="http://schemas.microsoft.com/office/drawing/2014/main" id="{8A677518-36AD-4E4D-9DA7-0D8CEC56BCA3}"/>
              </a:ext>
            </a:extLst>
          </p:cNvPr>
          <p:cNvSpPr/>
          <p:nvPr/>
        </p:nvSpPr>
        <p:spPr>
          <a:xfrm>
            <a:off x="10163448" y="3032111"/>
            <a:ext cx="703518" cy="417257"/>
          </a:xfrm>
          <a:custGeom>
            <a:avLst/>
            <a:gdLst>
              <a:gd name="connsiteX0" fmla="*/ 145317 w 309779"/>
              <a:gd name="connsiteY0" fmla="*/ 172421 h 178745"/>
              <a:gd name="connsiteX1" fmla="*/ 11110 w 309779"/>
              <a:gd name="connsiteY1" fmla="*/ 94887 h 178745"/>
              <a:gd name="connsiteX2" fmla="*/ 15777 w 309779"/>
              <a:gd name="connsiteY2" fmla="*/ 57645 h 178745"/>
              <a:gd name="connsiteX3" fmla="*/ 99883 w 309779"/>
              <a:gd name="connsiteY3" fmla="*/ 9067 h 178745"/>
              <a:gd name="connsiteX4" fmla="*/ 164463 w 309779"/>
              <a:gd name="connsiteY4" fmla="*/ 6400 h 178745"/>
              <a:gd name="connsiteX5" fmla="*/ 298670 w 309779"/>
              <a:gd name="connsiteY5" fmla="*/ 83838 h 178745"/>
              <a:gd name="connsiteX6" fmla="*/ 294003 w 309779"/>
              <a:gd name="connsiteY6" fmla="*/ 121081 h 178745"/>
              <a:gd name="connsiteX7" fmla="*/ 209801 w 309779"/>
              <a:gd name="connsiteY7" fmla="*/ 169659 h 178745"/>
              <a:gd name="connsiteX8" fmla="*/ 145317 w 309779"/>
              <a:gd name="connsiteY8" fmla="*/ 172421 h 17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779" h="178745">
                <a:moveTo>
                  <a:pt x="145317" y="172421"/>
                </a:moveTo>
                <a:lnTo>
                  <a:pt x="11110" y="94887"/>
                </a:lnTo>
                <a:cubicBezTo>
                  <a:pt x="-5368" y="85362"/>
                  <a:pt x="-3273" y="68598"/>
                  <a:pt x="15777" y="57645"/>
                </a:cubicBezTo>
                <a:lnTo>
                  <a:pt x="99883" y="9067"/>
                </a:lnTo>
                <a:cubicBezTo>
                  <a:pt x="119771" y="-2001"/>
                  <a:pt x="143727" y="-2991"/>
                  <a:pt x="164463" y="6400"/>
                </a:cubicBezTo>
                <a:lnTo>
                  <a:pt x="298670" y="83838"/>
                </a:lnTo>
                <a:cubicBezTo>
                  <a:pt x="315148" y="93363"/>
                  <a:pt x="313053" y="110127"/>
                  <a:pt x="294003" y="121081"/>
                </a:cubicBezTo>
                <a:lnTo>
                  <a:pt x="209801" y="169659"/>
                </a:lnTo>
                <a:cubicBezTo>
                  <a:pt x="189951" y="180717"/>
                  <a:pt x="166044" y="181736"/>
                  <a:pt x="145317" y="172421"/>
                </a:cubicBezTo>
                <a:close/>
              </a:path>
            </a:pathLst>
          </a:custGeom>
          <a:solidFill>
            <a:srgbClr val="3F2A2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7" name="Freeform: Shape 776">
            <a:extLst>
              <a:ext uri="{FF2B5EF4-FFF2-40B4-BE49-F238E27FC236}">
                <a16:creationId xmlns:a16="http://schemas.microsoft.com/office/drawing/2014/main" id="{DE44322B-D80C-4A25-B8B4-E82C9BA8A515}"/>
              </a:ext>
            </a:extLst>
          </p:cNvPr>
          <p:cNvSpPr/>
          <p:nvPr/>
        </p:nvSpPr>
        <p:spPr>
          <a:xfrm>
            <a:off x="10447801" y="3049969"/>
            <a:ext cx="51700" cy="30489"/>
          </a:xfrm>
          <a:custGeom>
            <a:avLst/>
            <a:gdLst>
              <a:gd name="connsiteX0" fmla="*/ 22015 w 22765"/>
              <a:gd name="connsiteY0" fmla="*/ 6751 h 13061"/>
              <a:gd name="connsiteX1" fmla="*/ 11156 w 22765"/>
              <a:gd name="connsiteY1" fmla="*/ 464 h 13061"/>
              <a:gd name="connsiteX2" fmla="*/ 6965 w 22765"/>
              <a:gd name="connsiteY2" fmla="*/ 464 h 13061"/>
              <a:gd name="connsiteX3" fmla="*/ 965 w 22765"/>
              <a:gd name="connsiteY3" fmla="*/ 3893 h 13061"/>
              <a:gd name="connsiteX4" fmla="*/ 965 w 22765"/>
              <a:gd name="connsiteY4" fmla="*/ 6370 h 13061"/>
              <a:gd name="connsiteX5" fmla="*/ 11823 w 22765"/>
              <a:gd name="connsiteY5" fmla="*/ 12561 h 13061"/>
              <a:gd name="connsiteX6" fmla="*/ 16014 w 22765"/>
              <a:gd name="connsiteY6" fmla="*/ 12561 h 13061"/>
              <a:gd name="connsiteX7" fmla="*/ 22015 w 22765"/>
              <a:gd name="connsiteY7" fmla="*/ 9037 h 13061"/>
              <a:gd name="connsiteX8" fmla="*/ 22015 w 22765"/>
              <a:gd name="connsiteY8" fmla="*/ 6751 h 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061">
                <a:moveTo>
                  <a:pt x="22015" y="6751"/>
                </a:moveTo>
                <a:lnTo>
                  <a:pt x="11156" y="464"/>
                </a:lnTo>
                <a:cubicBezTo>
                  <a:pt x="9832" y="-155"/>
                  <a:pt x="8289" y="-155"/>
                  <a:pt x="6965" y="464"/>
                </a:cubicBezTo>
                <a:lnTo>
                  <a:pt x="965" y="3893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561"/>
                </a:lnTo>
                <a:cubicBezTo>
                  <a:pt x="13138" y="13228"/>
                  <a:pt x="14700" y="13228"/>
                  <a:pt x="16014" y="12561"/>
                </a:cubicBezTo>
                <a:lnTo>
                  <a:pt x="22015" y="9037"/>
                </a:lnTo>
                <a:cubicBezTo>
                  <a:pt x="22967" y="8465"/>
                  <a:pt x="23063" y="7322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8" name="Freeform: Shape 777">
            <a:extLst>
              <a:ext uri="{FF2B5EF4-FFF2-40B4-BE49-F238E27FC236}">
                <a16:creationId xmlns:a16="http://schemas.microsoft.com/office/drawing/2014/main" id="{80D85CB3-F7E3-4861-8F2A-9BBBF6AAA187}"/>
              </a:ext>
            </a:extLst>
          </p:cNvPr>
          <p:cNvSpPr/>
          <p:nvPr/>
        </p:nvSpPr>
        <p:spPr>
          <a:xfrm>
            <a:off x="10496471" y="3077540"/>
            <a:ext cx="99994" cy="60423"/>
          </a:xfrm>
          <a:custGeom>
            <a:avLst/>
            <a:gdLst>
              <a:gd name="connsiteX0" fmla="*/ 43637 w 44030"/>
              <a:gd name="connsiteY0" fmla="*/ 19514 h 25884"/>
              <a:gd name="connsiteX1" fmla="*/ 11156 w 44030"/>
              <a:gd name="connsiteY1" fmla="*/ 464 h 25884"/>
              <a:gd name="connsiteX2" fmla="*/ 6965 w 44030"/>
              <a:gd name="connsiteY2" fmla="*/ 464 h 25884"/>
              <a:gd name="connsiteX3" fmla="*/ 965 w 44030"/>
              <a:gd name="connsiteY3" fmla="*/ 3893 h 25884"/>
              <a:gd name="connsiteX4" fmla="*/ 965 w 44030"/>
              <a:gd name="connsiteY4" fmla="*/ 6370 h 25884"/>
              <a:gd name="connsiteX5" fmla="*/ 33445 w 44030"/>
              <a:gd name="connsiteY5" fmla="*/ 25420 h 25884"/>
              <a:gd name="connsiteX6" fmla="*/ 37636 w 44030"/>
              <a:gd name="connsiteY6" fmla="*/ 25420 h 25884"/>
              <a:gd name="connsiteX7" fmla="*/ 43637 w 44030"/>
              <a:gd name="connsiteY7" fmla="*/ 21991 h 25884"/>
              <a:gd name="connsiteX8" fmla="*/ 43637 w 44030"/>
              <a:gd name="connsiteY8" fmla="*/ 19514 h 2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030" h="25884">
                <a:moveTo>
                  <a:pt x="43637" y="19514"/>
                </a:moveTo>
                <a:lnTo>
                  <a:pt x="11156" y="464"/>
                </a:lnTo>
                <a:cubicBezTo>
                  <a:pt x="9832" y="-155"/>
                  <a:pt x="8289" y="-155"/>
                  <a:pt x="6965" y="464"/>
                </a:cubicBezTo>
                <a:lnTo>
                  <a:pt x="965" y="3893"/>
                </a:lnTo>
                <a:cubicBezTo>
                  <a:pt x="-273" y="4655"/>
                  <a:pt x="-369" y="5703"/>
                  <a:pt x="965" y="6370"/>
                </a:cubicBezTo>
                <a:lnTo>
                  <a:pt x="33445" y="25420"/>
                </a:lnTo>
                <a:cubicBezTo>
                  <a:pt x="34769" y="26039"/>
                  <a:pt x="36312" y="26039"/>
                  <a:pt x="37636" y="25420"/>
                </a:cubicBezTo>
                <a:lnTo>
                  <a:pt x="43637" y="21991"/>
                </a:lnTo>
                <a:cubicBezTo>
                  <a:pt x="44113" y="21038"/>
                  <a:pt x="44208" y="20181"/>
                  <a:pt x="43637" y="1951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9" name="Freeform: Shape 778">
            <a:extLst>
              <a:ext uri="{FF2B5EF4-FFF2-40B4-BE49-F238E27FC236}">
                <a16:creationId xmlns:a16="http://schemas.microsoft.com/office/drawing/2014/main" id="{06A574AC-3B35-4704-BA7A-8149AFA845FD}"/>
              </a:ext>
            </a:extLst>
          </p:cNvPr>
          <p:cNvSpPr/>
          <p:nvPr/>
        </p:nvSpPr>
        <p:spPr>
          <a:xfrm>
            <a:off x="10592161" y="3135572"/>
            <a:ext cx="51621" cy="30627"/>
          </a:xfrm>
          <a:custGeom>
            <a:avLst/>
            <a:gdLst>
              <a:gd name="connsiteX0" fmla="*/ 21980 w 22730"/>
              <a:gd name="connsiteY0" fmla="*/ 6751 h 13120"/>
              <a:gd name="connsiteX1" fmla="*/ 11122 w 22730"/>
              <a:gd name="connsiteY1" fmla="*/ 464 h 13120"/>
              <a:gd name="connsiteX2" fmla="*/ 6931 w 22730"/>
              <a:gd name="connsiteY2" fmla="*/ 464 h 13120"/>
              <a:gd name="connsiteX3" fmla="*/ 930 w 22730"/>
              <a:gd name="connsiteY3" fmla="*/ 3989 h 13120"/>
              <a:gd name="connsiteX4" fmla="*/ 930 w 22730"/>
              <a:gd name="connsiteY4" fmla="*/ 6370 h 13120"/>
              <a:gd name="connsiteX5" fmla="*/ 11788 w 22730"/>
              <a:gd name="connsiteY5" fmla="*/ 12656 h 13120"/>
              <a:gd name="connsiteX6" fmla="*/ 15979 w 22730"/>
              <a:gd name="connsiteY6" fmla="*/ 12656 h 13120"/>
              <a:gd name="connsiteX7" fmla="*/ 21980 w 22730"/>
              <a:gd name="connsiteY7" fmla="*/ 9132 h 13120"/>
              <a:gd name="connsiteX8" fmla="*/ 21980 w 22730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0" h="13120">
                <a:moveTo>
                  <a:pt x="21980" y="6751"/>
                </a:moveTo>
                <a:lnTo>
                  <a:pt x="11122" y="464"/>
                </a:lnTo>
                <a:cubicBezTo>
                  <a:pt x="9798" y="-155"/>
                  <a:pt x="8255" y="-155"/>
                  <a:pt x="6931" y="464"/>
                </a:cubicBezTo>
                <a:lnTo>
                  <a:pt x="930" y="3989"/>
                </a:lnTo>
                <a:cubicBezTo>
                  <a:pt x="-213" y="4655"/>
                  <a:pt x="-404" y="5703"/>
                  <a:pt x="930" y="6370"/>
                </a:cubicBezTo>
                <a:lnTo>
                  <a:pt x="11788" y="12656"/>
                </a:lnTo>
                <a:cubicBezTo>
                  <a:pt x="13112" y="13275"/>
                  <a:pt x="14656" y="13275"/>
                  <a:pt x="15979" y="12656"/>
                </a:cubicBezTo>
                <a:lnTo>
                  <a:pt x="21980" y="9132"/>
                </a:lnTo>
                <a:cubicBezTo>
                  <a:pt x="22933" y="8465"/>
                  <a:pt x="23028" y="7418"/>
                  <a:pt x="21980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0" name="Freeform: Shape 779">
            <a:extLst>
              <a:ext uri="{FF2B5EF4-FFF2-40B4-BE49-F238E27FC236}">
                <a16:creationId xmlns:a16="http://schemas.microsoft.com/office/drawing/2014/main" id="{30E8C621-DB5B-4C89-8110-8DD97A43B5FF}"/>
              </a:ext>
            </a:extLst>
          </p:cNvPr>
          <p:cNvSpPr/>
          <p:nvPr/>
        </p:nvSpPr>
        <p:spPr>
          <a:xfrm>
            <a:off x="10375034" y="3093106"/>
            <a:ext cx="51650" cy="30627"/>
          </a:xfrm>
          <a:custGeom>
            <a:avLst/>
            <a:gdLst>
              <a:gd name="connsiteX0" fmla="*/ 21956 w 22743"/>
              <a:gd name="connsiteY0" fmla="*/ 6751 h 13120"/>
              <a:gd name="connsiteX1" fmla="*/ 11193 w 22743"/>
              <a:gd name="connsiteY1" fmla="*/ 464 h 13120"/>
              <a:gd name="connsiteX2" fmla="*/ 7002 w 22743"/>
              <a:gd name="connsiteY2" fmla="*/ 464 h 13120"/>
              <a:gd name="connsiteX3" fmla="*/ 1001 w 22743"/>
              <a:gd name="connsiteY3" fmla="*/ 3989 h 13120"/>
              <a:gd name="connsiteX4" fmla="*/ 1001 w 22743"/>
              <a:gd name="connsiteY4" fmla="*/ 6370 h 13120"/>
              <a:gd name="connsiteX5" fmla="*/ 11860 w 22743"/>
              <a:gd name="connsiteY5" fmla="*/ 12656 h 13120"/>
              <a:gd name="connsiteX6" fmla="*/ 15956 w 22743"/>
              <a:gd name="connsiteY6" fmla="*/ 12656 h 13120"/>
              <a:gd name="connsiteX7" fmla="*/ 21956 w 22743"/>
              <a:gd name="connsiteY7" fmla="*/ 9227 h 13120"/>
              <a:gd name="connsiteX8" fmla="*/ 21956 w 22743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3" h="13120">
                <a:moveTo>
                  <a:pt x="21956" y="6751"/>
                </a:moveTo>
                <a:lnTo>
                  <a:pt x="11193" y="464"/>
                </a:lnTo>
                <a:cubicBezTo>
                  <a:pt x="9869" y="-155"/>
                  <a:pt x="8326" y="-155"/>
                  <a:pt x="7002" y="464"/>
                </a:cubicBezTo>
                <a:lnTo>
                  <a:pt x="1001" y="3989"/>
                </a:lnTo>
                <a:cubicBezTo>
                  <a:pt x="-237" y="4655"/>
                  <a:pt x="-427" y="5703"/>
                  <a:pt x="1001" y="6370"/>
                </a:cubicBezTo>
                <a:lnTo>
                  <a:pt x="11860" y="12656"/>
                </a:lnTo>
                <a:cubicBezTo>
                  <a:pt x="13155" y="13275"/>
                  <a:pt x="14660" y="13275"/>
                  <a:pt x="15956" y="12656"/>
                </a:cubicBezTo>
                <a:lnTo>
                  <a:pt x="21956" y="9227"/>
                </a:lnTo>
                <a:cubicBezTo>
                  <a:pt x="22909" y="8465"/>
                  <a:pt x="23099" y="7418"/>
                  <a:pt x="21956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1" name="Freeform: Shape 780">
            <a:extLst>
              <a:ext uri="{FF2B5EF4-FFF2-40B4-BE49-F238E27FC236}">
                <a16:creationId xmlns:a16="http://schemas.microsoft.com/office/drawing/2014/main" id="{81285F84-4DAE-4A09-B3F8-B34AC85AC45E}"/>
              </a:ext>
            </a:extLst>
          </p:cNvPr>
          <p:cNvSpPr/>
          <p:nvPr/>
        </p:nvSpPr>
        <p:spPr>
          <a:xfrm>
            <a:off x="10422624" y="3121342"/>
            <a:ext cx="51650" cy="30627"/>
          </a:xfrm>
          <a:custGeom>
            <a:avLst/>
            <a:gdLst>
              <a:gd name="connsiteX0" fmla="*/ 21956 w 22743"/>
              <a:gd name="connsiteY0" fmla="*/ 6751 h 13120"/>
              <a:gd name="connsiteX1" fmla="*/ 11098 w 22743"/>
              <a:gd name="connsiteY1" fmla="*/ 464 h 13120"/>
              <a:gd name="connsiteX2" fmla="*/ 7002 w 22743"/>
              <a:gd name="connsiteY2" fmla="*/ 464 h 13120"/>
              <a:gd name="connsiteX3" fmla="*/ 1001 w 22743"/>
              <a:gd name="connsiteY3" fmla="*/ 3989 h 13120"/>
              <a:gd name="connsiteX4" fmla="*/ 1001 w 22743"/>
              <a:gd name="connsiteY4" fmla="*/ 6370 h 13120"/>
              <a:gd name="connsiteX5" fmla="*/ 11860 w 22743"/>
              <a:gd name="connsiteY5" fmla="*/ 12656 h 13120"/>
              <a:gd name="connsiteX6" fmla="*/ 15956 w 22743"/>
              <a:gd name="connsiteY6" fmla="*/ 12656 h 13120"/>
              <a:gd name="connsiteX7" fmla="*/ 21956 w 22743"/>
              <a:gd name="connsiteY7" fmla="*/ 9132 h 13120"/>
              <a:gd name="connsiteX8" fmla="*/ 21956 w 22743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3" h="13120">
                <a:moveTo>
                  <a:pt x="21956" y="6751"/>
                </a:moveTo>
                <a:lnTo>
                  <a:pt x="11098" y="464"/>
                </a:lnTo>
                <a:cubicBezTo>
                  <a:pt x="9802" y="-155"/>
                  <a:pt x="8298" y="-155"/>
                  <a:pt x="7002" y="464"/>
                </a:cubicBezTo>
                <a:lnTo>
                  <a:pt x="1001" y="3989"/>
                </a:lnTo>
                <a:cubicBezTo>
                  <a:pt x="-237" y="4655"/>
                  <a:pt x="-427" y="5703"/>
                  <a:pt x="1001" y="6370"/>
                </a:cubicBezTo>
                <a:lnTo>
                  <a:pt x="11860" y="12656"/>
                </a:lnTo>
                <a:cubicBezTo>
                  <a:pt x="13155" y="13275"/>
                  <a:pt x="14660" y="13275"/>
                  <a:pt x="15956" y="12656"/>
                </a:cubicBezTo>
                <a:lnTo>
                  <a:pt x="21956" y="9132"/>
                </a:lnTo>
                <a:cubicBezTo>
                  <a:pt x="22909" y="8465"/>
                  <a:pt x="23099" y="7418"/>
                  <a:pt x="21956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2" name="Freeform: Shape 781">
            <a:extLst>
              <a:ext uri="{FF2B5EF4-FFF2-40B4-BE49-F238E27FC236}">
                <a16:creationId xmlns:a16="http://schemas.microsoft.com/office/drawing/2014/main" id="{554017BE-3755-4A31-82E7-8295E71088AE}"/>
              </a:ext>
            </a:extLst>
          </p:cNvPr>
          <p:cNvSpPr/>
          <p:nvPr/>
        </p:nvSpPr>
        <p:spPr>
          <a:xfrm>
            <a:off x="10471810" y="3150526"/>
            <a:ext cx="51700" cy="30655"/>
          </a:xfrm>
          <a:custGeom>
            <a:avLst/>
            <a:gdLst>
              <a:gd name="connsiteX0" fmla="*/ 22015 w 22765"/>
              <a:gd name="connsiteY0" fmla="*/ 6727 h 13132"/>
              <a:gd name="connsiteX1" fmla="*/ 11157 w 22765"/>
              <a:gd name="connsiteY1" fmla="*/ 536 h 13132"/>
              <a:gd name="connsiteX2" fmla="*/ 6966 w 22765"/>
              <a:gd name="connsiteY2" fmla="*/ 536 h 13132"/>
              <a:gd name="connsiteX3" fmla="*/ 965 w 22765"/>
              <a:gd name="connsiteY3" fmla="*/ 3965 h 13132"/>
              <a:gd name="connsiteX4" fmla="*/ 965 w 22765"/>
              <a:gd name="connsiteY4" fmla="*/ 6346 h 13132"/>
              <a:gd name="connsiteX5" fmla="*/ 11823 w 22765"/>
              <a:gd name="connsiteY5" fmla="*/ 12633 h 13132"/>
              <a:gd name="connsiteX6" fmla="*/ 16014 w 22765"/>
              <a:gd name="connsiteY6" fmla="*/ 12633 h 13132"/>
              <a:gd name="connsiteX7" fmla="*/ 22015 w 22765"/>
              <a:gd name="connsiteY7" fmla="*/ 9204 h 13132"/>
              <a:gd name="connsiteX8" fmla="*/ 22015 w 22765"/>
              <a:gd name="connsiteY8" fmla="*/ 6727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32">
                <a:moveTo>
                  <a:pt x="22015" y="6727"/>
                </a:moveTo>
                <a:lnTo>
                  <a:pt x="11157" y="536"/>
                </a:lnTo>
                <a:cubicBezTo>
                  <a:pt x="9851" y="-179"/>
                  <a:pt x="8270" y="-179"/>
                  <a:pt x="6966" y="536"/>
                </a:cubicBezTo>
                <a:lnTo>
                  <a:pt x="965" y="3965"/>
                </a:lnTo>
                <a:cubicBezTo>
                  <a:pt x="-273" y="4632"/>
                  <a:pt x="-369" y="5775"/>
                  <a:pt x="965" y="6346"/>
                </a:cubicBezTo>
                <a:lnTo>
                  <a:pt x="11823" y="12633"/>
                </a:lnTo>
                <a:cubicBezTo>
                  <a:pt x="13138" y="13299"/>
                  <a:pt x="14700" y="13299"/>
                  <a:pt x="16014" y="12633"/>
                </a:cubicBezTo>
                <a:lnTo>
                  <a:pt x="22015" y="9204"/>
                </a:lnTo>
                <a:cubicBezTo>
                  <a:pt x="22968" y="8823"/>
                  <a:pt x="23063" y="7394"/>
                  <a:pt x="22015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3" name="Freeform: Shape 782">
            <a:extLst>
              <a:ext uri="{FF2B5EF4-FFF2-40B4-BE49-F238E27FC236}">
                <a16:creationId xmlns:a16="http://schemas.microsoft.com/office/drawing/2014/main" id="{0023DA9D-4526-45E3-A59C-54BA7F7EBAEB}"/>
              </a:ext>
            </a:extLst>
          </p:cNvPr>
          <p:cNvSpPr/>
          <p:nvPr/>
        </p:nvSpPr>
        <p:spPr>
          <a:xfrm>
            <a:off x="10519400" y="3178847"/>
            <a:ext cx="51623" cy="30795"/>
          </a:xfrm>
          <a:custGeom>
            <a:avLst/>
            <a:gdLst>
              <a:gd name="connsiteX0" fmla="*/ 22015 w 22731"/>
              <a:gd name="connsiteY0" fmla="*/ 6691 h 13192"/>
              <a:gd name="connsiteX1" fmla="*/ 11156 w 22731"/>
              <a:gd name="connsiteY1" fmla="*/ 500 h 13192"/>
              <a:gd name="connsiteX2" fmla="*/ 6965 w 22731"/>
              <a:gd name="connsiteY2" fmla="*/ 500 h 13192"/>
              <a:gd name="connsiteX3" fmla="*/ 965 w 22731"/>
              <a:gd name="connsiteY3" fmla="*/ 4024 h 13192"/>
              <a:gd name="connsiteX4" fmla="*/ 965 w 22731"/>
              <a:gd name="connsiteY4" fmla="*/ 6406 h 13192"/>
              <a:gd name="connsiteX5" fmla="*/ 11823 w 22731"/>
              <a:gd name="connsiteY5" fmla="*/ 12692 h 13192"/>
              <a:gd name="connsiteX6" fmla="*/ 16014 w 22731"/>
              <a:gd name="connsiteY6" fmla="*/ 12692 h 13192"/>
              <a:gd name="connsiteX7" fmla="*/ 22015 w 22731"/>
              <a:gd name="connsiteY7" fmla="*/ 9263 h 13192"/>
              <a:gd name="connsiteX8" fmla="*/ 22015 w 22731"/>
              <a:gd name="connsiteY8" fmla="*/ 6691 h 1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1" h="13192">
                <a:moveTo>
                  <a:pt x="22015" y="6691"/>
                </a:moveTo>
                <a:lnTo>
                  <a:pt x="11156" y="500"/>
                </a:lnTo>
                <a:cubicBezTo>
                  <a:pt x="9842" y="-167"/>
                  <a:pt x="8280" y="-167"/>
                  <a:pt x="6965" y="500"/>
                </a:cubicBezTo>
                <a:lnTo>
                  <a:pt x="965" y="4024"/>
                </a:lnTo>
                <a:cubicBezTo>
                  <a:pt x="-273" y="4691"/>
                  <a:pt x="-369" y="5834"/>
                  <a:pt x="965" y="6406"/>
                </a:cubicBezTo>
                <a:lnTo>
                  <a:pt x="11823" y="12692"/>
                </a:lnTo>
                <a:cubicBezTo>
                  <a:pt x="13138" y="13359"/>
                  <a:pt x="14700" y="13359"/>
                  <a:pt x="16014" y="12692"/>
                </a:cubicBezTo>
                <a:lnTo>
                  <a:pt x="22015" y="9263"/>
                </a:lnTo>
                <a:cubicBezTo>
                  <a:pt x="22872" y="8406"/>
                  <a:pt x="23063" y="7358"/>
                  <a:pt x="2201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4" name="Freeform: Shape 783">
            <a:extLst>
              <a:ext uri="{FF2B5EF4-FFF2-40B4-BE49-F238E27FC236}">
                <a16:creationId xmlns:a16="http://schemas.microsoft.com/office/drawing/2014/main" id="{2492090A-B9D8-40E8-AED3-E0D4D5693962}"/>
              </a:ext>
            </a:extLst>
          </p:cNvPr>
          <p:cNvSpPr/>
          <p:nvPr/>
        </p:nvSpPr>
        <p:spPr>
          <a:xfrm>
            <a:off x="10338693" y="3114829"/>
            <a:ext cx="51593" cy="30695"/>
          </a:xfrm>
          <a:custGeom>
            <a:avLst/>
            <a:gdLst>
              <a:gd name="connsiteX0" fmla="*/ 21956 w 22718"/>
              <a:gd name="connsiteY0" fmla="*/ 6684 h 13149"/>
              <a:gd name="connsiteX1" fmla="*/ 11098 w 22718"/>
              <a:gd name="connsiteY1" fmla="*/ 493 h 13149"/>
              <a:gd name="connsiteX2" fmla="*/ 7002 w 22718"/>
              <a:gd name="connsiteY2" fmla="*/ 493 h 13149"/>
              <a:gd name="connsiteX3" fmla="*/ 1002 w 22718"/>
              <a:gd name="connsiteY3" fmla="*/ 4017 h 13149"/>
              <a:gd name="connsiteX4" fmla="*/ 1002 w 22718"/>
              <a:gd name="connsiteY4" fmla="*/ 6398 h 13149"/>
              <a:gd name="connsiteX5" fmla="*/ 11860 w 22718"/>
              <a:gd name="connsiteY5" fmla="*/ 12685 h 13149"/>
              <a:gd name="connsiteX6" fmla="*/ 16051 w 22718"/>
              <a:gd name="connsiteY6" fmla="*/ 12685 h 13149"/>
              <a:gd name="connsiteX7" fmla="*/ 22052 w 22718"/>
              <a:gd name="connsiteY7" fmla="*/ 9256 h 13149"/>
              <a:gd name="connsiteX8" fmla="*/ 21956 w 22718"/>
              <a:gd name="connsiteY8" fmla="*/ 6684 h 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149">
                <a:moveTo>
                  <a:pt x="21956" y="6684"/>
                </a:moveTo>
                <a:lnTo>
                  <a:pt x="11098" y="493"/>
                </a:lnTo>
                <a:cubicBezTo>
                  <a:pt x="9812" y="-164"/>
                  <a:pt x="8288" y="-164"/>
                  <a:pt x="7002" y="493"/>
                </a:cubicBezTo>
                <a:lnTo>
                  <a:pt x="1002" y="4017"/>
                </a:lnTo>
                <a:cubicBezTo>
                  <a:pt x="-237" y="4684"/>
                  <a:pt x="-427" y="5827"/>
                  <a:pt x="1002" y="6398"/>
                </a:cubicBezTo>
                <a:lnTo>
                  <a:pt x="11860" y="12685"/>
                </a:lnTo>
                <a:cubicBezTo>
                  <a:pt x="13184" y="13304"/>
                  <a:pt x="14727" y="13304"/>
                  <a:pt x="16051" y="12685"/>
                </a:cubicBezTo>
                <a:lnTo>
                  <a:pt x="22052" y="9256"/>
                </a:lnTo>
                <a:cubicBezTo>
                  <a:pt x="22909" y="8399"/>
                  <a:pt x="23004" y="7351"/>
                  <a:pt x="21956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5" name="Freeform: Shape 784">
            <a:extLst>
              <a:ext uri="{FF2B5EF4-FFF2-40B4-BE49-F238E27FC236}">
                <a16:creationId xmlns:a16="http://schemas.microsoft.com/office/drawing/2014/main" id="{83A881ED-741C-4DB4-BB6C-749DB8C2C701}"/>
              </a:ext>
            </a:extLst>
          </p:cNvPr>
          <p:cNvSpPr/>
          <p:nvPr/>
        </p:nvSpPr>
        <p:spPr>
          <a:xfrm>
            <a:off x="10386228" y="3143049"/>
            <a:ext cx="51621" cy="30711"/>
          </a:xfrm>
          <a:custGeom>
            <a:avLst/>
            <a:gdLst>
              <a:gd name="connsiteX0" fmla="*/ 21980 w 22730"/>
              <a:gd name="connsiteY0" fmla="*/ 6691 h 13156"/>
              <a:gd name="connsiteX1" fmla="*/ 11122 w 22730"/>
              <a:gd name="connsiteY1" fmla="*/ 500 h 13156"/>
              <a:gd name="connsiteX2" fmla="*/ 6931 w 22730"/>
              <a:gd name="connsiteY2" fmla="*/ 500 h 13156"/>
              <a:gd name="connsiteX3" fmla="*/ 930 w 22730"/>
              <a:gd name="connsiteY3" fmla="*/ 4024 h 13156"/>
              <a:gd name="connsiteX4" fmla="*/ 930 w 22730"/>
              <a:gd name="connsiteY4" fmla="*/ 6406 h 13156"/>
              <a:gd name="connsiteX5" fmla="*/ 11789 w 22730"/>
              <a:gd name="connsiteY5" fmla="*/ 12692 h 13156"/>
              <a:gd name="connsiteX6" fmla="*/ 15980 w 22730"/>
              <a:gd name="connsiteY6" fmla="*/ 12692 h 13156"/>
              <a:gd name="connsiteX7" fmla="*/ 21980 w 22730"/>
              <a:gd name="connsiteY7" fmla="*/ 9263 h 13156"/>
              <a:gd name="connsiteX8" fmla="*/ 21980 w 22730"/>
              <a:gd name="connsiteY8" fmla="*/ 6691 h 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0" h="13156">
                <a:moveTo>
                  <a:pt x="21980" y="6691"/>
                </a:moveTo>
                <a:lnTo>
                  <a:pt x="11122" y="500"/>
                </a:lnTo>
                <a:cubicBezTo>
                  <a:pt x="9807" y="-167"/>
                  <a:pt x="8245" y="-167"/>
                  <a:pt x="6931" y="500"/>
                </a:cubicBezTo>
                <a:lnTo>
                  <a:pt x="930" y="4024"/>
                </a:lnTo>
                <a:cubicBezTo>
                  <a:pt x="-213" y="4691"/>
                  <a:pt x="-403" y="5739"/>
                  <a:pt x="930" y="6406"/>
                </a:cubicBezTo>
                <a:lnTo>
                  <a:pt x="11789" y="12692"/>
                </a:lnTo>
                <a:cubicBezTo>
                  <a:pt x="13113" y="13311"/>
                  <a:pt x="14656" y="13311"/>
                  <a:pt x="15980" y="12692"/>
                </a:cubicBezTo>
                <a:lnTo>
                  <a:pt x="21980" y="9263"/>
                </a:lnTo>
                <a:cubicBezTo>
                  <a:pt x="22933" y="8406"/>
                  <a:pt x="23028" y="7358"/>
                  <a:pt x="21980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6" name="Freeform: Shape 785">
            <a:extLst>
              <a:ext uri="{FF2B5EF4-FFF2-40B4-BE49-F238E27FC236}">
                <a16:creationId xmlns:a16="http://schemas.microsoft.com/office/drawing/2014/main" id="{EBAA7B21-97FD-42F1-A973-ABCB4DF05362}"/>
              </a:ext>
            </a:extLst>
          </p:cNvPr>
          <p:cNvSpPr/>
          <p:nvPr/>
        </p:nvSpPr>
        <p:spPr>
          <a:xfrm>
            <a:off x="10435469" y="3172094"/>
            <a:ext cx="51430" cy="30655"/>
          </a:xfrm>
          <a:custGeom>
            <a:avLst/>
            <a:gdLst>
              <a:gd name="connsiteX0" fmla="*/ 22015 w 22646"/>
              <a:gd name="connsiteY0" fmla="*/ 6822 h 13132"/>
              <a:gd name="connsiteX1" fmla="*/ 11156 w 22646"/>
              <a:gd name="connsiteY1" fmla="*/ 536 h 13132"/>
              <a:gd name="connsiteX2" fmla="*/ 6965 w 22646"/>
              <a:gd name="connsiteY2" fmla="*/ 536 h 13132"/>
              <a:gd name="connsiteX3" fmla="*/ 965 w 22646"/>
              <a:gd name="connsiteY3" fmla="*/ 3965 h 13132"/>
              <a:gd name="connsiteX4" fmla="*/ 965 w 22646"/>
              <a:gd name="connsiteY4" fmla="*/ 6346 h 13132"/>
              <a:gd name="connsiteX5" fmla="*/ 11823 w 22646"/>
              <a:gd name="connsiteY5" fmla="*/ 12633 h 13132"/>
              <a:gd name="connsiteX6" fmla="*/ 16014 w 22646"/>
              <a:gd name="connsiteY6" fmla="*/ 12633 h 13132"/>
              <a:gd name="connsiteX7" fmla="*/ 21920 w 22646"/>
              <a:gd name="connsiteY7" fmla="*/ 9204 h 13132"/>
              <a:gd name="connsiteX8" fmla="*/ 22015 w 22646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46" h="13132">
                <a:moveTo>
                  <a:pt x="22015" y="6822"/>
                </a:moveTo>
                <a:lnTo>
                  <a:pt x="11156" y="536"/>
                </a:lnTo>
                <a:cubicBezTo>
                  <a:pt x="9851" y="-179"/>
                  <a:pt x="8270" y="-179"/>
                  <a:pt x="6965" y="536"/>
                </a:cubicBezTo>
                <a:lnTo>
                  <a:pt x="965" y="3965"/>
                </a:lnTo>
                <a:cubicBezTo>
                  <a:pt x="-273" y="4632"/>
                  <a:pt x="-369" y="5775"/>
                  <a:pt x="965" y="6346"/>
                </a:cubicBezTo>
                <a:lnTo>
                  <a:pt x="11823" y="12633"/>
                </a:lnTo>
                <a:cubicBezTo>
                  <a:pt x="13138" y="13299"/>
                  <a:pt x="14700" y="13299"/>
                  <a:pt x="16014" y="12633"/>
                </a:cubicBezTo>
                <a:lnTo>
                  <a:pt x="21920" y="9204"/>
                </a:lnTo>
                <a:cubicBezTo>
                  <a:pt x="22872" y="8441"/>
                  <a:pt x="22872" y="7394"/>
                  <a:pt x="22015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7" name="Freeform: Shape 786">
            <a:extLst>
              <a:ext uri="{FF2B5EF4-FFF2-40B4-BE49-F238E27FC236}">
                <a16:creationId xmlns:a16="http://schemas.microsoft.com/office/drawing/2014/main" id="{6FB37A3A-04B6-4008-96D3-6E2C9643D09A}"/>
              </a:ext>
            </a:extLst>
          </p:cNvPr>
          <p:cNvSpPr/>
          <p:nvPr/>
        </p:nvSpPr>
        <p:spPr>
          <a:xfrm>
            <a:off x="10482977" y="3199665"/>
            <a:ext cx="51650" cy="30639"/>
          </a:xfrm>
          <a:custGeom>
            <a:avLst/>
            <a:gdLst>
              <a:gd name="connsiteX0" fmla="*/ 21957 w 22743"/>
              <a:gd name="connsiteY0" fmla="*/ 6822 h 13125"/>
              <a:gd name="connsiteX1" fmla="*/ 11193 w 22743"/>
              <a:gd name="connsiteY1" fmla="*/ 536 h 13125"/>
              <a:gd name="connsiteX2" fmla="*/ 7002 w 22743"/>
              <a:gd name="connsiteY2" fmla="*/ 536 h 13125"/>
              <a:gd name="connsiteX3" fmla="*/ 1001 w 22743"/>
              <a:gd name="connsiteY3" fmla="*/ 3965 h 13125"/>
              <a:gd name="connsiteX4" fmla="*/ 1001 w 22743"/>
              <a:gd name="connsiteY4" fmla="*/ 6346 h 13125"/>
              <a:gd name="connsiteX5" fmla="*/ 11860 w 22743"/>
              <a:gd name="connsiteY5" fmla="*/ 12633 h 13125"/>
              <a:gd name="connsiteX6" fmla="*/ 15956 w 22743"/>
              <a:gd name="connsiteY6" fmla="*/ 12633 h 13125"/>
              <a:gd name="connsiteX7" fmla="*/ 21957 w 22743"/>
              <a:gd name="connsiteY7" fmla="*/ 9204 h 13125"/>
              <a:gd name="connsiteX8" fmla="*/ 21957 w 22743"/>
              <a:gd name="connsiteY8" fmla="*/ 6822 h 1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3" h="13125">
                <a:moveTo>
                  <a:pt x="21957" y="6822"/>
                </a:moveTo>
                <a:lnTo>
                  <a:pt x="11193" y="536"/>
                </a:lnTo>
                <a:cubicBezTo>
                  <a:pt x="9888" y="-179"/>
                  <a:pt x="8307" y="-179"/>
                  <a:pt x="7002" y="536"/>
                </a:cubicBezTo>
                <a:lnTo>
                  <a:pt x="1001" y="3965"/>
                </a:lnTo>
                <a:cubicBezTo>
                  <a:pt x="-237" y="4632"/>
                  <a:pt x="-427" y="5775"/>
                  <a:pt x="1001" y="6346"/>
                </a:cubicBezTo>
                <a:lnTo>
                  <a:pt x="11860" y="12633"/>
                </a:lnTo>
                <a:cubicBezTo>
                  <a:pt x="13146" y="13290"/>
                  <a:pt x="14670" y="13290"/>
                  <a:pt x="15956" y="12633"/>
                </a:cubicBezTo>
                <a:lnTo>
                  <a:pt x="21957" y="9204"/>
                </a:lnTo>
                <a:cubicBezTo>
                  <a:pt x="22909" y="8727"/>
                  <a:pt x="23099" y="7680"/>
                  <a:pt x="21957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8" name="Freeform: Shape 787">
            <a:extLst>
              <a:ext uri="{FF2B5EF4-FFF2-40B4-BE49-F238E27FC236}">
                <a16:creationId xmlns:a16="http://schemas.microsoft.com/office/drawing/2014/main" id="{95B5A7C5-BCB9-4B47-8716-7CA9DC6ABDA8}"/>
              </a:ext>
            </a:extLst>
          </p:cNvPr>
          <p:cNvSpPr/>
          <p:nvPr/>
        </p:nvSpPr>
        <p:spPr>
          <a:xfrm>
            <a:off x="10292484" y="3142076"/>
            <a:ext cx="51700" cy="30655"/>
          </a:xfrm>
          <a:custGeom>
            <a:avLst/>
            <a:gdLst>
              <a:gd name="connsiteX0" fmla="*/ 22015 w 22765"/>
              <a:gd name="connsiteY0" fmla="*/ 6822 h 13132"/>
              <a:gd name="connsiteX1" fmla="*/ 11157 w 22765"/>
              <a:gd name="connsiteY1" fmla="*/ 536 h 13132"/>
              <a:gd name="connsiteX2" fmla="*/ 6965 w 22765"/>
              <a:gd name="connsiteY2" fmla="*/ 536 h 13132"/>
              <a:gd name="connsiteX3" fmla="*/ 965 w 22765"/>
              <a:gd name="connsiteY3" fmla="*/ 3965 h 13132"/>
              <a:gd name="connsiteX4" fmla="*/ 965 w 22765"/>
              <a:gd name="connsiteY4" fmla="*/ 6346 h 13132"/>
              <a:gd name="connsiteX5" fmla="*/ 11823 w 22765"/>
              <a:gd name="connsiteY5" fmla="*/ 12633 h 13132"/>
              <a:gd name="connsiteX6" fmla="*/ 16014 w 22765"/>
              <a:gd name="connsiteY6" fmla="*/ 12633 h 13132"/>
              <a:gd name="connsiteX7" fmla="*/ 22015 w 22765"/>
              <a:gd name="connsiteY7" fmla="*/ 9204 h 13132"/>
              <a:gd name="connsiteX8" fmla="*/ 22015 w 22765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32">
                <a:moveTo>
                  <a:pt x="22015" y="6822"/>
                </a:moveTo>
                <a:lnTo>
                  <a:pt x="11157" y="536"/>
                </a:lnTo>
                <a:cubicBezTo>
                  <a:pt x="9852" y="-179"/>
                  <a:pt x="8270" y="-179"/>
                  <a:pt x="6965" y="536"/>
                </a:cubicBezTo>
                <a:lnTo>
                  <a:pt x="965" y="3965"/>
                </a:lnTo>
                <a:cubicBezTo>
                  <a:pt x="-274" y="4631"/>
                  <a:pt x="-369" y="5775"/>
                  <a:pt x="965" y="6346"/>
                </a:cubicBezTo>
                <a:lnTo>
                  <a:pt x="11823" y="12633"/>
                </a:lnTo>
                <a:cubicBezTo>
                  <a:pt x="13138" y="13299"/>
                  <a:pt x="14700" y="13299"/>
                  <a:pt x="16014" y="12633"/>
                </a:cubicBezTo>
                <a:lnTo>
                  <a:pt x="22015" y="9204"/>
                </a:lnTo>
                <a:cubicBezTo>
                  <a:pt x="22967" y="8442"/>
                  <a:pt x="23063" y="7394"/>
                  <a:pt x="22015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9" name="Freeform: Shape 788">
            <a:extLst>
              <a:ext uri="{FF2B5EF4-FFF2-40B4-BE49-F238E27FC236}">
                <a16:creationId xmlns:a16="http://schemas.microsoft.com/office/drawing/2014/main" id="{1578565B-F2BF-4327-9E1A-C13BA15FE208}"/>
              </a:ext>
            </a:extLst>
          </p:cNvPr>
          <p:cNvSpPr/>
          <p:nvPr/>
        </p:nvSpPr>
        <p:spPr>
          <a:xfrm>
            <a:off x="10340074" y="3170315"/>
            <a:ext cx="51700" cy="30655"/>
          </a:xfrm>
          <a:custGeom>
            <a:avLst/>
            <a:gdLst>
              <a:gd name="connsiteX0" fmla="*/ 22015 w 22765"/>
              <a:gd name="connsiteY0" fmla="*/ 6727 h 13132"/>
              <a:gd name="connsiteX1" fmla="*/ 11156 w 22765"/>
              <a:gd name="connsiteY1" fmla="*/ 536 h 13132"/>
              <a:gd name="connsiteX2" fmla="*/ 6966 w 22765"/>
              <a:gd name="connsiteY2" fmla="*/ 536 h 13132"/>
              <a:gd name="connsiteX3" fmla="*/ 965 w 22765"/>
              <a:gd name="connsiteY3" fmla="*/ 3965 h 13132"/>
              <a:gd name="connsiteX4" fmla="*/ 965 w 22765"/>
              <a:gd name="connsiteY4" fmla="*/ 6346 h 13132"/>
              <a:gd name="connsiteX5" fmla="*/ 11823 w 22765"/>
              <a:gd name="connsiteY5" fmla="*/ 12632 h 13132"/>
              <a:gd name="connsiteX6" fmla="*/ 16014 w 22765"/>
              <a:gd name="connsiteY6" fmla="*/ 12632 h 13132"/>
              <a:gd name="connsiteX7" fmla="*/ 22015 w 22765"/>
              <a:gd name="connsiteY7" fmla="*/ 9203 h 13132"/>
              <a:gd name="connsiteX8" fmla="*/ 22015 w 22765"/>
              <a:gd name="connsiteY8" fmla="*/ 6727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32">
                <a:moveTo>
                  <a:pt x="22015" y="6727"/>
                </a:moveTo>
                <a:lnTo>
                  <a:pt x="11156" y="536"/>
                </a:lnTo>
                <a:cubicBezTo>
                  <a:pt x="9851" y="-179"/>
                  <a:pt x="8270" y="-179"/>
                  <a:pt x="6966" y="536"/>
                </a:cubicBezTo>
                <a:lnTo>
                  <a:pt x="965" y="3965"/>
                </a:lnTo>
                <a:cubicBezTo>
                  <a:pt x="-273" y="4631"/>
                  <a:pt x="-369" y="5775"/>
                  <a:pt x="965" y="6346"/>
                </a:cubicBezTo>
                <a:lnTo>
                  <a:pt x="11823" y="12632"/>
                </a:lnTo>
                <a:cubicBezTo>
                  <a:pt x="13138" y="13299"/>
                  <a:pt x="14700" y="13299"/>
                  <a:pt x="16014" y="12632"/>
                </a:cubicBezTo>
                <a:lnTo>
                  <a:pt x="22015" y="9203"/>
                </a:lnTo>
                <a:cubicBezTo>
                  <a:pt x="22968" y="8442"/>
                  <a:pt x="23063" y="7394"/>
                  <a:pt x="22015" y="672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0" name="Freeform: Shape 789">
            <a:extLst>
              <a:ext uri="{FF2B5EF4-FFF2-40B4-BE49-F238E27FC236}">
                <a16:creationId xmlns:a16="http://schemas.microsoft.com/office/drawing/2014/main" id="{3EFF28FE-24BE-4D86-AE67-F01F2F120C07}"/>
              </a:ext>
            </a:extLst>
          </p:cNvPr>
          <p:cNvSpPr/>
          <p:nvPr/>
        </p:nvSpPr>
        <p:spPr>
          <a:xfrm>
            <a:off x="10389310" y="3199749"/>
            <a:ext cx="51593" cy="30655"/>
          </a:xfrm>
          <a:custGeom>
            <a:avLst/>
            <a:gdLst>
              <a:gd name="connsiteX0" fmla="*/ 21956 w 22718"/>
              <a:gd name="connsiteY0" fmla="*/ 6787 h 13132"/>
              <a:gd name="connsiteX1" fmla="*/ 11098 w 22718"/>
              <a:gd name="connsiteY1" fmla="*/ 500 h 13132"/>
              <a:gd name="connsiteX2" fmla="*/ 6907 w 22718"/>
              <a:gd name="connsiteY2" fmla="*/ 500 h 13132"/>
              <a:gd name="connsiteX3" fmla="*/ 1001 w 22718"/>
              <a:gd name="connsiteY3" fmla="*/ 3929 h 13132"/>
              <a:gd name="connsiteX4" fmla="*/ 1001 w 22718"/>
              <a:gd name="connsiteY4" fmla="*/ 6310 h 13132"/>
              <a:gd name="connsiteX5" fmla="*/ 11860 w 22718"/>
              <a:gd name="connsiteY5" fmla="*/ 12597 h 13132"/>
              <a:gd name="connsiteX6" fmla="*/ 16051 w 22718"/>
              <a:gd name="connsiteY6" fmla="*/ 12597 h 13132"/>
              <a:gd name="connsiteX7" fmla="*/ 22052 w 22718"/>
              <a:gd name="connsiteY7" fmla="*/ 9168 h 13132"/>
              <a:gd name="connsiteX8" fmla="*/ 21956 w 22718"/>
              <a:gd name="connsiteY8" fmla="*/ 6787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132">
                <a:moveTo>
                  <a:pt x="21956" y="6787"/>
                </a:moveTo>
                <a:lnTo>
                  <a:pt x="11098" y="500"/>
                </a:lnTo>
                <a:cubicBezTo>
                  <a:pt x="9783" y="-167"/>
                  <a:pt x="8221" y="-167"/>
                  <a:pt x="6907" y="500"/>
                </a:cubicBezTo>
                <a:lnTo>
                  <a:pt x="1001" y="3929"/>
                </a:lnTo>
                <a:cubicBezTo>
                  <a:pt x="-237" y="4691"/>
                  <a:pt x="-427" y="5739"/>
                  <a:pt x="1001" y="6310"/>
                </a:cubicBezTo>
                <a:lnTo>
                  <a:pt x="11860" y="12597"/>
                </a:lnTo>
                <a:cubicBezTo>
                  <a:pt x="13165" y="13311"/>
                  <a:pt x="14746" y="13311"/>
                  <a:pt x="16051" y="12597"/>
                </a:cubicBezTo>
                <a:lnTo>
                  <a:pt x="22052" y="9168"/>
                </a:lnTo>
                <a:cubicBezTo>
                  <a:pt x="22909" y="8406"/>
                  <a:pt x="23004" y="7263"/>
                  <a:pt x="21956" y="678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1" name="Freeform: Shape 790">
            <a:extLst>
              <a:ext uri="{FF2B5EF4-FFF2-40B4-BE49-F238E27FC236}">
                <a16:creationId xmlns:a16="http://schemas.microsoft.com/office/drawing/2014/main" id="{156079DA-0476-41DA-A4F3-07ACB765E408}"/>
              </a:ext>
            </a:extLst>
          </p:cNvPr>
          <p:cNvSpPr/>
          <p:nvPr/>
        </p:nvSpPr>
        <p:spPr>
          <a:xfrm>
            <a:off x="10437495" y="3227682"/>
            <a:ext cx="51135" cy="30739"/>
          </a:xfrm>
          <a:custGeom>
            <a:avLst/>
            <a:gdLst>
              <a:gd name="connsiteX0" fmla="*/ 21980 w 22516"/>
              <a:gd name="connsiteY0" fmla="*/ 6822 h 13168"/>
              <a:gd name="connsiteX1" fmla="*/ 11122 w 22516"/>
              <a:gd name="connsiteY1" fmla="*/ 536 h 13168"/>
              <a:gd name="connsiteX2" fmla="*/ 6931 w 22516"/>
              <a:gd name="connsiteY2" fmla="*/ 536 h 13168"/>
              <a:gd name="connsiteX3" fmla="*/ 930 w 22516"/>
              <a:gd name="connsiteY3" fmla="*/ 3965 h 13168"/>
              <a:gd name="connsiteX4" fmla="*/ 930 w 22516"/>
              <a:gd name="connsiteY4" fmla="*/ 6346 h 13168"/>
              <a:gd name="connsiteX5" fmla="*/ 11788 w 22516"/>
              <a:gd name="connsiteY5" fmla="*/ 12633 h 13168"/>
              <a:gd name="connsiteX6" fmla="*/ 15979 w 22516"/>
              <a:gd name="connsiteY6" fmla="*/ 12633 h 13168"/>
              <a:gd name="connsiteX7" fmla="*/ 21980 w 22516"/>
              <a:gd name="connsiteY7" fmla="*/ 9204 h 13168"/>
              <a:gd name="connsiteX8" fmla="*/ 21980 w 22516"/>
              <a:gd name="connsiteY8" fmla="*/ 6822 h 1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16" h="13168">
                <a:moveTo>
                  <a:pt x="21980" y="6822"/>
                </a:moveTo>
                <a:lnTo>
                  <a:pt x="11122" y="536"/>
                </a:lnTo>
                <a:cubicBezTo>
                  <a:pt x="9817" y="-179"/>
                  <a:pt x="8236" y="-179"/>
                  <a:pt x="6931" y="536"/>
                </a:cubicBezTo>
                <a:lnTo>
                  <a:pt x="930" y="3965"/>
                </a:lnTo>
                <a:cubicBezTo>
                  <a:pt x="-213" y="4727"/>
                  <a:pt x="-404" y="5775"/>
                  <a:pt x="930" y="6346"/>
                </a:cubicBezTo>
                <a:lnTo>
                  <a:pt x="11788" y="12633"/>
                </a:lnTo>
                <a:cubicBezTo>
                  <a:pt x="13093" y="13347"/>
                  <a:pt x="14675" y="13347"/>
                  <a:pt x="15979" y="12633"/>
                </a:cubicBezTo>
                <a:lnTo>
                  <a:pt x="21980" y="9204"/>
                </a:lnTo>
                <a:cubicBezTo>
                  <a:pt x="22647" y="8537"/>
                  <a:pt x="22742" y="7394"/>
                  <a:pt x="21980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C3D7B2DA-7A9A-44D0-AA20-B1749984C79D}"/>
              </a:ext>
            </a:extLst>
          </p:cNvPr>
          <p:cNvSpPr/>
          <p:nvPr/>
        </p:nvSpPr>
        <p:spPr>
          <a:xfrm>
            <a:off x="10411459" y="3071536"/>
            <a:ext cx="51623" cy="30627"/>
          </a:xfrm>
          <a:custGeom>
            <a:avLst/>
            <a:gdLst>
              <a:gd name="connsiteX0" fmla="*/ 22015 w 22731"/>
              <a:gd name="connsiteY0" fmla="*/ 6751 h 13120"/>
              <a:gd name="connsiteX1" fmla="*/ 11157 w 22731"/>
              <a:gd name="connsiteY1" fmla="*/ 464 h 13120"/>
              <a:gd name="connsiteX2" fmla="*/ 6965 w 22731"/>
              <a:gd name="connsiteY2" fmla="*/ 464 h 13120"/>
              <a:gd name="connsiteX3" fmla="*/ 965 w 22731"/>
              <a:gd name="connsiteY3" fmla="*/ 3893 h 13120"/>
              <a:gd name="connsiteX4" fmla="*/ 965 w 22731"/>
              <a:gd name="connsiteY4" fmla="*/ 6370 h 13120"/>
              <a:gd name="connsiteX5" fmla="*/ 11823 w 22731"/>
              <a:gd name="connsiteY5" fmla="*/ 12656 h 13120"/>
              <a:gd name="connsiteX6" fmla="*/ 16014 w 22731"/>
              <a:gd name="connsiteY6" fmla="*/ 12656 h 13120"/>
              <a:gd name="connsiteX7" fmla="*/ 22015 w 22731"/>
              <a:gd name="connsiteY7" fmla="*/ 9132 h 13120"/>
              <a:gd name="connsiteX8" fmla="*/ 22015 w 22731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1" h="13120">
                <a:moveTo>
                  <a:pt x="22015" y="6751"/>
                </a:moveTo>
                <a:lnTo>
                  <a:pt x="11157" y="464"/>
                </a:lnTo>
                <a:cubicBezTo>
                  <a:pt x="9832" y="-155"/>
                  <a:pt x="8290" y="-155"/>
                  <a:pt x="6965" y="464"/>
                </a:cubicBezTo>
                <a:lnTo>
                  <a:pt x="965" y="3893"/>
                </a:lnTo>
                <a:cubicBezTo>
                  <a:pt x="-274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872" y="846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3" name="Freeform: Shape 792">
            <a:extLst>
              <a:ext uri="{FF2B5EF4-FFF2-40B4-BE49-F238E27FC236}">
                <a16:creationId xmlns:a16="http://schemas.microsoft.com/office/drawing/2014/main" id="{F69915B1-FBE6-4CE3-8411-9B43D87023D5}"/>
              </a:ext>
            </a:extLst>
          </p:cNvPr>
          <p:cNvSpPr/>
          <p:nvPr/>
        </p:nvSpPr>
        <p:spPr>
          <a:xfrm>
            <a:off x="10459049" y="3099775"/>
            <a:ext cx="51600" cy="30627"/>
          </a:xfrm>
          <a:custGeom>
            <a:avLst/>
            <a:gdLst>
              <a:gd name="connsiteX0" fmla="*/ 22015 w 22721"/>
              <a:gd name="connsiteY0" fmla="*/ 6751 h 13120"/>
              <a:gd name="connsiteX1" fmla="*/ 11156 w 22721"/>
              <a:gd name="connsiteY1" fmla="*/ 464 h 13120"/>
              <a:gd name="connsiteX2" fmla="*/ 6966 w 22721"/>
              <a:gd name="connsiteY2" fmla="*/ 464 h 13120"/>
              <a:gd name="connsiteX3" fmla="*/ 965 w 22721"/>
              <a:gd name="connsiteY3" fmla="*/ 3893 h 13120"/>
              <a:gd name="connsiteX4" fmla="*/ 965 w 22721"/>
              <a:gd name="connsiteY4" fmla="*/ 6370 h 13120"/>
              <a:gd name="connsiteX5" fmla="*/ 11823 w 22721"/>
              <a:gd name="connsiteY5" fmla="*/ 12656 h 13120"/>
              <a:gd name="connsiteX6" fmla="*/ 16014 w 22721"/>
              <a:gd name="connsiteY6" fmla="*/ 12656 h 13120"/>
              <a:gd name="connsiteX7" fmla="*/ 21920 w 22721"/>
              <a:gd name="connsiteY7" fmla="*/ 9132 h 13120"/>
              <a:gd name="connsiteX8" fmla="*/ 22015 w 22721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1" h="13120">
                <a:moveTo>
                  <a:pt x="22015" y="6751"/>
                </a:moveTo>
                <a:lnTo>
                  <a:pt x="11156" y="464"/>
                </a:lnTo>
                <a:cubicBezTo>
                  <a:pt x="9833" y="-155"/>
                  <a:pt x="8289" y="-155"/>
                  <a:pt x="6966" y="464"/>
                </a:cubicBezTo>
                <a:lnTo>
                  <a:pt x="965" y="3893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1920" y="9132"/>
                </a:lnTo>
                <a:cubicBezTo>
                  <a:pt x="22872" y="846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4" name="Freeform: Shape 793">
            <a:extLst>
              <a:ext uri="{FF2B5EF4-FFF2-40B4-BE49-F238E27FC236}">
                <a16:creationId xmlns:a16="http://schemas.microsoft.com/office/drawing/2014/main" id="{B73FC1F8-D1F6-41BF-869B-BC2D8B8AE30F}"/>
              </a:ext>
            </a:extLst>
          </p:cNvPr>
          <p:cNvSpPr/>
          <p:nvPr/>
        </p:nvSpPr>
        <p:spPr>
          <a:xfrm>
            <a:off x="10508151" y="3129041"/>
            <a:ext cx="51700" cy="30711"/>
          </a:xfrm>
          <a:custGeom>
            <a:avLst/>
            <a:gdLst>
              <a:gd name="connsiteX0" fmla="*/ 22015 w 22765"/>
              <a:gd name="connsiteY0" fmla="*/ 6691 h 13156"/>
              <a:gd name="connsiteX1" fmla="*/ 11157 w 22765"/>
              <a:gd name="connsiteY1" fmla="*/ 500 h 13156"/>
              <a:gd name="connsiteX2" fmla="*/ 6965 w 22765"/>
              <a:gd name="connsiteY2" fmla="*/ 500 h 13156"/>
              <a:gd name="connsiteX3" fmla="*/ 965 w 22765"/>
              <a:gd name="connsiteY3" fmla="*/ 4024 h 13156"/>
              <a:gd name="connsiteX4" fmla="*/ 965 w 22765"/>
              <a:gd name="connsiteY4" fmla="*/ 6406 h 13156"/>
              <a:gd name="connsiteX5" fmla="*/ 11823 w 22765"/>
              <a:gd name="connsiteY5" fmla="*/ 12692 h 13156"/>
              <a:gd name="connsiteX6" fmla="*/ 16014 w 22765"/>
              <a:gd name="connsiteY6" fmla="*/ 12692 h 13156"/>
              <a:gd name="connsiteX7" fmla="*/ 22015 w 22765"/>
              <a:gd name="connsiteY7" fmla="*/ 9263 h 13156"/>
              <a:gd name="connsiteX8" fmla="*/ 22015 w 22765"/>
              <a:gd name="connsiteY8" fmla="*/ 6691 h 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56">
                <a:moveTo>
                  <a:pt x="22015" y="6691"/>
                </a:moveTo>
                <a:lnTo>
                  <a:pt x="11157" y="500"/>
                </a:lnTo>
                <a:cubicBezTo>
                  <a:pt x="9842" y="-167"/>
                  <a:pt x="8280" y="-167"/>
                  <a:pt x="6965" y="500"/>
                </a:cubicBezTo>
                <a:lnTo>
                  <a:pt x="965" y="4024"/>
                </a:lnTo>
                <a:cubicBezTo>
                  <a:pt x="-274" y="4691"/>
                  <a:pt x="-369" y="5834"/>
                  <a:pt x="965" y="6406"/>
                </a:cubicBezTo>
                <a:lnTo>
                  <a:pt x="11823" y="12692"/>
                </a:lnTo>
                <a:cubicBezTo>
                  <a:pt x="13147" y="13311"/>
                  <a:pt x="14690" y="13311"/>
                  <a:pt x="16014" y="12692"/>
                </a:cubicBezTo>
                <a:lnTo>
                  <a:pt x="22015" y="9263"/>
                </a:lnTo>
                <a:cubicBezTo>
                  <a:pt x="22967" y="8501"/>
                  <a:pt x="23063" y="7358"/>
                  <a:pt x="2201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5" name="Freeform: Shape 794">
            <a:extLst>
              <a:ext uri="{FF2B5EF4-FFF2-40B4-BE49-F238E27FC236}">
                <a16:creationId xmlns:a16="http://schemas.microsoft.com/office/drawing/2014/main" id="{BDC51E04-BB7D-4439-A706-B06A43A2D7EA}"/>
              </a:ext>
            </a:extLst>
          </p:cNvPr>
          <p:cNvSpPr/>
          <p:nvPr/>
        </p:nvSpPr>
        <p:spPr>
          <a:xfrm>
            <a:off x="10555741" y="3157280"/>
            <a:ext cx="51700" cy="30711"/>
          </a:xfrm>
          <a:custGeom>
            <a:avLst/>
            <a:gdLst>
              <a:gd name="connsiteX0" fmla="*/ 22015 w 22765"/>
              <a:gd name="connsiteY0" fmla="*/ 6691 h 13156"/>
              <a:gd name="connsiteX1" fmla="*/ 11156 w 22765"/>
              <a:gd name="connsiteY1" fmla="*/ 500 h 13156"/>
              <a:gd name="connsiteX2" fmla="*/ 6966 w 22765"/>
              <a:gd name="connsiteY2" fmla="*/ 500 h 13156"/>
              <a:gd name="connsiteX3" fmla="*/ 965 w 22765"/>
              <a:gd name="connsiteY3" fmla="*/ 4024 h 13156"/>
              <a:gd name="connsiteX4" fmla="*/ 965 w 22765"/>
              <a:gd name="connsiteY4" fmla="*/ 6406 h 13156"/>
              <a:gd name="connsiteX5" fmla="*/ 11823 w 22765"/>
              <a:gd name="connsiteY5" fmla="*/ 12692 h 13156"/>
              <a:gd name="connsiteX6" fmla="*/ 16014 w 22765"/>
              <a:gd name="connsiteY6" fmla="*/ 12692 h 13156"/>
              <a:gd name="connsiteX7" fmla="*/ 22015 w 22765"/>
              <a:gd name="connsiteY7" fmla="*/ 9263 h 13156"/>
              <a:gd name="connsiteX8" fmla="*/ 22015 w 22765"/>
              <a:gd name="connsiteY8" fmla="*/ 6691 h 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56">
                <a:moveTo>
                  <a:pt x="22015" y="6691"/>
                </a:moveTo>
                <a:lnTo>
                  <a:pt x="11156" y="500"/>
                </a:lnTo>
                <a:cubicBezTo>
                  <a:pt x="9842" y="-167"/>
                  <a:pt x="8280" y="-167"/>
                  <a:pt x="6966" y="500"/>
                </a:cubicBezTo>
                <a:lnTo>
                  <a:pt x="965" y="4024"/>
                </a:lnTo>
                <a:cubicBezTo>
                  <a:pt x="-273" y="4691"/>
                  <a:pt x="-369" y="5834"/>
                  <a:pt x="965" y="6406"/>
                </a:cubicBezTo>
                <a:lnTo>
                  <a:pt x="11823" y="12692"/>
                </a:lnTo>
                <a:cubicBezTo>
                  <a:pt x="13147" y="13311"/>
                  <a:pt x="14690" y="13311"/>
                  <a:pt x="16014" y="12692"/>
                </a:cubicBezTo>
                <a:lnTo>
                  <a:pt x="22015" y="9263"/>
                </a:lnTo>
                <a:cubicBezTo>
                  <a:pt x="22968" y="8406"/>
                  <a:pt x="23063" y="7358"/>
                  <a:pt x="2201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6" name="Freeform: Shape 795">
            <a:extLst>
              <a:ext uri="{FF2B5EF4-FFF2-40B4-BE49-F238E27FC236}">
                <a16:creationId xmlns:a16="http://schemas.microsoft.com/office/drawing/2014/main" id="{A2DA6E9E-CE34-44F0-BED9-54B34B37479F}"/>
              </a:ext>
            </a:extLst>
          </p:cNvPr>
          <p:cNvSpPr/>
          <p:nvPr/>
        </p:nvSpPr>
        <p:spPr>
          <a:xfrm>
            <a:off x="10640455" y="3164257"/>
            <a:ext cx="51650" cy="30627"/>
          </a:xfrm>
          <a:custGeom>
            <a:avLst/>
            <a:gdLst>
              <a:gd name="connsiteX0" fmla="*/ 21957 w 22743"/>
              <a:gd name="connsiteY0" fmla="*/ 6751 h 13120"/>
              <a:gd name="connsiteX1" fmla="*/ 11098 w 22743"/>
              <a:gd name="connsiteY1" fmla="*/ 464 h 13120"/>
              <a:gd name="connsiteX2" fmla="*/ 7002 w 22743"/>
              <a:gd name="connsiteY2" fmla="*/ 464 h 13120"/>
              <a:gd name="connsiteX3" fmla="*/ 1001 w 22743"/>
              <a:gd name="connsiteY3" fmla="*/ 3893 h 13120"/>
              <a:gd name="connsiteX4" fmla="*/ 1001 w 22743"/>
              <a:gd name="connsiteY4" fmla="*/ 6370 h 13120"/>
              <a:gd name="connsiteX5" fmla="*/ 11765 w 22743"/>
              <a:gd name="connsiteY5" fmla="*/ 12656 h 13120"/>
              <a:gd name="connsiteX6" fmla="*/ 15956 w 22743"/>
              <a:gd name="connsiteY6" fmla="*/ 12656 h 13120"/>
              <a:gd name="connsiteX7" fmla="*/ 21957 w 22743"/>
              <a:gd name="connsiteY7" fmla="*/ 9132 h 13120"/>
              <a:gd name="connsiteX8" fmla="*/ 21957 w 22743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3" h="13120">
                <a:moveTo>
                  <a:pt x="21957" y="6751"/>
                </a:moveTo>
                <a:lnTo>
                  <a:pt x="11098" y="464"/>
                </a:lnTo>
                <a:cubicBezTo>
                  <a:pt x="9803" y="-155"/>
                  <a:pt x="8298" y="-155"/>
                  <a:pt x="7002" y="464"/>
                </a:cubicBezTo>
                <a:lnTo>
                  <a:pt x="1001" y="3893"/>
                </a:lnTo>
                <a:cubicBezTo>
                  <a:pt x="-237" y="4655"/>
                  <a:pt x="-427" y="5703"/>
                  <a:pt x="1001" y="6370"/>
                </a:cubicBezTo>
                <a:lnTo>
                  <a:pt x="11765" y="12656"/>
                </a:lnTo>
                <a:cubicBezTo>
                  <a:pt x="13089" y="13275"/>
                  <a:pt x="14632" y="13275"/>
                  <a:pt x="15956" y="12656"/>
                </a:cubicBezTo>
                <a:lnTo>
                  <a:pt x="21957" y="9132"/>
                </a:lnTo>
                <a:cubicBezTo>
                  <a:pt x="22909" y="8465"/>
                  <a:pt x="23099" y="7418"/>
                  <a:pt x="21957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7" name="Freeform: Shape 796">
            <a:extLst>
              <a:ext uri="{FF2B5EF4-FFF2-40B4-BE49-F238E27FC236}">
                <a16:creationId xmlns:a16="http://schemas.microsoft.com/office/drawing/2014/main" id="{BF07C379-4634-4463-B3F9-646073E60A29}"/>
              </a:ext>
            </a:extLst>
          </p:cNvPr>
          <p:cNvSpPr/>
          <p:nvPr/>
        </p:nvSpPr>
        <p:spPr>
          <a:xfrm>
            <a:off x="10531298" y="3207532"/>
            <a:ext cx="87932" cy="51611"/>
          </a:xfrm>
          <a:custGeom>
            <a:avLst/>
            <a:gdLst>
              <a:gd name="connsiteX0" fmla="*/ 37827 w 38719"/>
              <a:gd name="connsiteY0" fmla="*/ 6691 h 22109"/>
              <a:gd name="connsiteX1" fmla="*/ 26968 w 38719"/>
              <a:gd name="connsiteY1" fmla="*/ 500 h 22109"/>
              <a:gd name="connsiteX2" fmla="*/ 22777 w 38719"/>
              <a:gd name="connsiteY2" fmla="*/ 500 h 22109"/>
              <a:gd name="connsiteX3" fmla="*/ 965 w 38719"/>
              <a:gd name="connsiteY3" fmla="*/ 12978 h 22109"/>
              <a:gd name="connsiteX4" fmla="*/ 965 w 38719"/>
              <a:gd name="connsiteY4" fmla="*/ 15359 h 22109"/>
              <a:gd name="connsiteX5" fmla="*/ 11823 w 38719"/>
              <a:gd name="connsiteY5" fmla="*/ 21646 h 22109"/>
              <a:gd name="connsiteX6" fmla="*/ 16014 w 38719"/>
              <a:gd name="connsiteY6" fmla="*/ 21646 h 22109"/>
              <a:gd name="connsiteX7" fmla="*/ 37827 w 38719"/>
              <a:gd name="connsiteY7" fmla="*/ 9168 h 22109"/>
              <a:gd name="connsiteX8" fmla="*/ 37827 w 38719"/>
              <a:gd name="connsiteY8" fmla="*/ 6691 h 2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19" h="22109">
                <a:moveTo>
                  <a:pt x="37827" y="6691"/>
                </a:moveTo>
                <a:lnTo>
                  <a:pt x="26968" y="500"/>
                </a:lnTo>
                <a:cubicBezTo>
                  <a:pt x="25653" y="-167"/>
                  <a:pt x="24092" y="-167"/>
                  <a:pt x="22777" y="500"/>
                </a:cubicBezTo>
                <a:lnTo>
                  <a:pt x="965" y="12978"/>
                </a:lnTo>
                <a:cubicBezTo>
                  <a:pt x="-273" y="13645"/>
                  <a:pt x="-369" y="14788"/>
                  <a:pt x="965" y="15359"/>
                </a:cubicBezTo>
                <a:lnTo>
                  <a:pt x="11823" y="21646"/>
                </a:lnTo>
                <a:cubicBezTo>
                  <a:pt x="13147" y="22265"/>
                  <a:pt x="14690" y="22265"/>
                  <a:pt x="16014" y="21646"/>
                </a:cubicBezTo>
                <a:lnTo>
                  <a:pt x="37827" y="9168"/>
                </a:lnTo>
                <a:cubicBezTo>
                  <a:pt x="38969" y="8406"/>
                  <a:pt x="39065" y="7358"/>
                  <a:pt x="37827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8" name="Freeform: Shape 797">
            <a:extLst>
              <a:ext uri="{FF2B5EF4-FFF2-40B4-BE49-F238E27FC236}">
                <a16:creationId xmlns:a16="http://schemas.microsoft.com/office/drawing/2014/main" id="{BB33CA2C-BB27-4C8A-83E7-203868D372CC}"/>
              </a:ext>
            </a:extLst>
          </p:cNvPr>
          <p:cNvSpPr/>
          <p:nvPr/>
        </p:nvSpPr>
        <p:spPr>
          <a:xfrm>
            <a:off x="10485139" y="3256364"/>
            <a:ext cx="51593" cy="30655"/>
          </a:xfrm>
          <a:custGeom>
            <a:avLst/>
            <a:gdLst>
              <a:gd name="connsiteX0" fmla="*/ 21957 w 22718"/>
              <a:gd name="connsiteY0" fmla="*/ 6822 h 13132"/>
              <a:gd name="connsiteX1" fmla="*/ 11098 w 22718"/>
              <a:gd name="connsiteY1" fmla="*/ 536 h 13132"/>
              <a:gd name="connsiteX2" fmla="*/ 7002 w 22718"/>
              <a:gd name="connsiteY2" fmla="*/ 536 h 13132"/>
              <a:gd name="connsiteX3" fmla="*/ 1001 w 22718"/>
              <a:gd name="connsiteY3" fmla="*/ 3965 h 13132"/>
              <a:gd name="connsiteX4" fmla="*/ 1001 w 22718"/>
              <a:gd name="connsiteY4" fmla="*/ 6346 h 13132"/>
              <a:gd name="connsiteX5" fmla="*/ 11860 w 22718"/>
              <a:gd name="connsiteY5" fmla="*/ 12633 h 13132"/>
              <a:gd name="connsiteX6" fmla="*/ 16051 w 22718"/>
              <a:gd name="connsiteY6" fmla="*/ 12633 h 13132"/>
              <a:gd name="connsiteX7" fmla="*/ 22052 w 22718"/>
              <a:gd name="connsiteY7" fmla="*/ 9204 h 13132"/>
              <a:gd name="connsiteX8" fmla="*/ 21957 w 22718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132">
                <a:moveTo>
                  <a:pt x="21957" y="6822"/>
                </a:moveTo>
                <a:lnTo>
                  <a:pt x="11098" y="536"/>
                </a:lnTo>
                <a:cubicBezTo>
                  <a:pt x="9821" y="-179"/>
                  <a:pt x="8279" y="-179"/>
                  <a:pt x="7002" y="536"/>
                </a:cubicBezTo>
                <a:lnTo>
                  <a:pt x="1001" y="3965"/>
                </a:lnTo>
                <a:cubicBezTo>
                  <a:pt x="-237" y="4632"/>
                  <a:pt x="-427" y="5775"/>
                  <a:pt x="1001" y="6346"/>
                </a:cubicBezTo>
                <a:lnTo>
                  <a:pt x="11860" y="12633"/>
                </a:lnTo>
                <a:cubicBezTo>
                  <a:pt x="13174" y="13299"/>
                  <a:pt x="14736" y="13299"/>
                  <a:pt x="16051" y="12633"/>
                </a:cubicBezTo>
                <a:lnTo>
                  <a:pt x="22052" y="9204"/>
                </a:lnTo>
                <a:cubicBezTo>
                  <a:pt x="22909" y="8442"/>
                  <a:pt x="23004" y="7394"/>
                  <a:pt x="21957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9" name="Freeform: Shape 798">
            <a:extLst>
              <a:ext uri="{FF2B5EF4-FFF2-40B4-BE49-F238E27FC236}">
                <a16:creationId xmlns:a16="http://schemas.microsoft.com/office/drawing/2014/main" id="{A6F8A2C2-07C9-47B7-86F6-7AD82499B160}"/>
              </a:ext>
            </a:extLst>
          </p:cNvPr>
          <p:cNvSpPr/>
          <p:nvPr/>
        </p:nvSpPr>
        <p:spPr>
          <a:xfrm>
            <a:off x="10604059" y="3185824"/>
            <a:ext cx="51621" cy="30627"/>
          </a:xfrm>
          <a:custGeom>
            <a:avLst/>
            <a:gdLst>
              <a:gd name="connsiteX0" fmla="*/ 21980 w 22730"/>
              <a:gd name="connsiteY0" fmla="*/ 6751 h 13120"/>
              <a:gd name="connsiteX1" fmla="*/ 11122 w 22730"/>
              <a:gd name="connsiteY1" fmla="*/ 464 h 13120"/>
              <a:gd name="connsiteX2" fmla="*/ 6931 w 22730"/>
              <a:gd name="connsiteY2" fmla="*/ 464 h 13120"/>
              <a:gd name="connsiteX3" fmla="*/ 930 w 22730"/>
              <a:gd name="connsiteY3" fmla="*/ 3989 h 13120"/>
              <a:gd name="connsiteX4" fmla="*/ 930 w 22730"/>
              <a:gd name="connsiteY4" fmla="*/ 6370 h 13120"/>
              <a:gd name="connsiteX5" fmla="*/ 11789 w 22730"/>
              <a:gd name="connsiteY5" fmla="*/ 12656 h 13120"/>
              <a:gd name="connsiteX6" fmla="*/ 15980 w 22730"/>
              <a:gd name="connsiteY6" fmla="*/ 12656 h 13120"/>
              <a:gd name="connsiteX7" fmla="*/ 21980 w 22730"/>
              <a:gd name="connsiteY7" fmla="*/ 9132 h 13120"/>
              <a:gd name="connsiteX8" fmla="*/ 21980 w 22730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0" h="13120">
                <a:moveTo>
                  <a:pt x="21980" y="6751"/>
                </a:moveTo>
                <a:lnTo>
                  <a:pt x="11122" y="464"/>
                </a:lnTo>
                <a:cubicBezTo>
                  <a:pt x="9798" y="-155"/>
                  <a:pt x="8255" y="-155"/>
                  <a:pt x="6931" y="464"/>
                </a:cubicBezTo>
                <a:lnTo>
                  <a:pt x="930" y="3989"/>
                </a:lnTo>
                <a:cubicBezTo>
                  <a:pt x="-213" y="4655"/>
                  <a:pt x="-403" y="5703"/>
                  <a:pt x="930" y="6370"/>
                </a:cubicBezTo>
                <a:lnTo>
                  <a:pt x="11789" y="12656"/>
                </a:lnTo>
                <a:cubicBezTo>
                  <a:pt x="13113" y="13275"/>
                  <a:pt x="14656" y="13275"/>
                  <a:pt x="15980" y="12656"/>
                </a:cubicBezTo>
                <a:lnTo>
                  <a:pt x="21980" y="9132"/>
                </a:lnTo>
                <a:cubicBezTo>
                  <a:pt x="22933" y="8465"/>
                  <a:pt x="23028" y="7418"/>
                  <a:pt x="21980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0" name="Freeform: Shape 799">
            <a:extLst>
              <a:ext uri="{FF2B5EF4-FFF2-40B4-BE49-F238E27FC236}">
                <a16:creationId xmlns:a16="http://schemas.microsoft.com/office/drawing/2014/main" id="{CE7C6E96-90BF-4573-99EB-DD0B2DD1FAE5}"/>
              </a:ext>
            </a:extLst>
          </p:cNvPr>
          <p:cNvSpPr/>
          <p:nvPr/>
        </p:nvSpPr>
        <p:spPr>
          <a:xfrm>
            <a:off x="10688045" y="3192494"/>
            <a:ext cx="51593" cy="30489"/>
          </a:xfrm>
          <a:custGeom>
            <a:avLst/>
            <a:gdLst>
              <a:gd name="connsiteX0" fmla="*/ 21956 w 22718"/>
              <a:gd name="connsiteY0" fmla="*/ 6751 h 13061"/>
              <a:gd name="connsiteX1" fmla="*/ 11098 w 22718"/>
              <a:gd name="connsiteY1" fmla="*/ 464 h 13061"/>
              <a:gd name="connsiteX2" fmla="*/ 6907 w 22718"/>
              <a:gd name="connsiteY2" fmla="*/ 464 h 13061"/>
              <a:gd name="connsiteX3" fmla="*/ 1001 w 22718"/>
              <a:gd name="connsiteY3" fmla="*/ 3893 h 13061"/>
              <a:gd name="connsiteX4" fmla="*/ 1001 w 22718"/>
              <a:gd name="connsiteY4" fmla="*/ 6370 h 13061"/>
              <a:gd name="connsiteX5" fmla="*/ 11860 w 22718"/>
              <a:gd name="connsiteY5" fmla="*/ 12561 h 13061"/>
              <a:gd name="connsiteX6" fmla="*/ 16051 w 22718"/>
              <a:gd name="connsiteY6" fmla="*/ 12561 h 13061"/>
              <a:gd name="connsiteX7" fmla="*/ 22052 w 22718"/>
              <a:gd name="connsiteY7" fmla="*/ 9037 h 13061"/>
              <a:gd name="connsiteX8" fmla="*/ 21956 w 22718"/>
              <a:gd name="connsiteY8" fmla="*/ 6751 h 1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061">
                <a:moveTo>
                  <a:pt x="21956" y="6751"/>
                </a:moveTo>
                <a:lnTo>
                  <a:pt x="11098" y="464"/>
                </a:lnTo>
                <a:cubicBezTo>
                  <a:pt x="9774" y="-155"/>
                  <a:pt x="8231" y="-155"/>
                  <a:pt x="6907" y="464"/>
                </a:cubicBezTo>
                <a:lnTo>
                  <a:pt x="1001" y="3893"/>
                </a:lnTo>
                <a:cubicBezTo>
                  <a:pt x="-237" y="4655"/>
                  <a:pt x="-427" y="5703"/>
                  <a:pt x="1001" y="6370"/>
                </a:cubicBezTo>
                <a:lnTo>
                  <a:pt x="11860" y="12561"/>
                </a:lnTo>
                <a:cubicBezTo>
                  <a:pt x="13174" y="13228"/>
                  <a:pt x="14736" y="13228"/>
                  <a:pt x="16051" y="12561"/>
                </a:cubicBezTo>
                <a:lnTo>
                  <a:pt x="22052" y="9037"/>
                </a:lnTo>
                <a:cubicBezTo>
                  <a:pt x="22909" y="8465"/>
                  <a:pt x="23004" y="7322"/>
                  <a:pt x="21956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B4CF6790-F9D8-4DB4-9AD7-F6C5CB37D971}"/>
              </a:ext>
            </a:extLst>
          </p:cNvPr>
          <p:cNvSpPr/>
          <p:nvPr/>
        </p:nvSpPr>
        <p:spPr>
          <a:xfrm>
            <a:off x="10735580" y="3220065"/>
            <a:ext cx="100841" cy="60423"/>
          </a:xfrm>
          <a:custGeom>
            <a:avLst/>
            <a:gdLst>
              <a:gd name="connsiteX0" fmla="*/ 43697 w 44403"/>
              <a:gd name="connsiteY0" fmla="*/ 19514 h 25884"/>
              <a:gd name="connsiteX1" fmla="*/ 11122 w 44403"/>
              <a:gd name="connsiteY1" fmla="*/ 464 h 25884"/>
              <a:gd name="connsiteX2" fmla="*/ 6931 w 44403"/>
              <a:gd name="connsiteY2" fmla="*/ 464 h 25884"/>
              <a:gd name="connsiteX3" fmla="*/ 930 w 44403"/>
              <a:gd name="connsiteY3" fmla="*/ 3893 h 25884"/>
              <a:gd name="connsiteX4" fmla="*/ 930 w 44403"/>
              <a:gd name="connsiteY4" fmla="*/ 6370 h 25884"/>
              <a:gd name="connsiteX5" fmla="*/ 33505 w 44403"/>
              <a:gd name="connsiteY5" fmla="*/ 25420 h 25884"/>
              <a:gd name="connsiteX6" fmla="*/ 37601 w 44403"/>
              <a:gd name="connsiteY6" fmla="*/ 25420 h 25884"/>
              <a:gd name="connsiteX7" fmla="*/ 43602 w 44403"/>
              <a:gd name="connsiteY7" fmla="*/ 21991 h 25884"/>
              <a:gd name="connsiteX8" fmla="*/ 43697 w 44403"/>
              <a:gd name="connsiteY8" fmla="*/ 19514 h 2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03" h="25884">
                <a:moveTo>
                  <a:pt x="43697" y="19514"/>
                </a:moveTo>
                <a:lnTo>
                  <a:pt x="11122" y="464"/>
                </a:lnTo>
                <a:cubicBezTo>
                  <a:pt x="9798" y="-155"/>
                  <a:pt x="8255" y="-155"/>
                  <a:pt x="6931" y="464"/>
                </a:cubicBezTo>
                <a:lnTo>
                  <a:pt x="930" y="3893"/>
                </a:lnTo>
                <a:cubicBezTo>
                  <a:pt x="-213" y="4655"/>
                  <a:pt x="-404" y="5703"/>
                  <a:pt x="930" y="6370"/>
                </a:cubicBezTo>
                <a:lnTo>
                  <a:pt x="33505" y="25420"/>
                </a:lnTo>
                <a:cubicBezTo>
                  <a:pt x="34801" y="26039"/>
                  <a:pt x="36306" y="26039"/>
                  <a:pt x="37601" y="25420"/>
                </a:cubicBezTo>
                <a:lnTo>
                  <a:pt x="43602" y="21991"/>
                </a:lnTo>
                <a:cubicBezTo>
                  <a:pt x="44554" y="21229"/>
                  <a:pt x="44745" y="20181"/>
                  <a:pt x="43697" y="1951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2" name="Freeform: Shape 801">
            <a:extLst>
              <a:ext uri="{FF2B5EF4-FFF2-40B4-BE49-F238E27FC236}">
                <a16:creationId xmlns:a16="http://schemas.microsoft.com/office/drawing/2014/main" id="{5A375F34-BDC4-43D0-8D80-6C027AC64743}"/>
              </a:ext>
            </a:extLst>
          </p:cNvPr>
          <p:cNvSpPr/>
          <p:nvPr/>
        </p:nvSpPr>
        <p:spPr>
          <a:xfrm>
            <a:off x="10615228" y="3235631"/>
            <a:ext cx="51700" cy="30627"/>
          </a:xfrm>
          <a:custGeom>
            <a:avLst/>
            <a:gdLst>
              <a:gd name="connsiteX0" fmla="*/ 22015 w 22765"/>
              <a:gd name="connsiteY0" fmla="*/ 6751 h 13120"/>
              <a:gd name="connsiteX1" fmla="*/ 11156 w 22765"/>
              <a:gd name="connsiteY1" fmla="*/ 464 h 13120"/>
              <a:gd name="connsiteX2" fmla="*/ 6966 w 22765"/>
              <a:gd name="connsiteY2" fmla="*/ 464 h 13120"/>
              <a:gd name="connsiteX3" fmla="*/ 965 w 22765"/>
              <a:gd name="connsiteY3" fmla="*/ 3989 h 13120"/>
              <a:gd name="connsiteX4" fmla="*/ 965 w 22765"/>
              <a:gd name="connsiteY4" fmla="*/ 6370 h 13120"/>
              <a:gd name="connsiteX5" fmla="*/ 11823 w 22765"/>
              <a:gd name="connsiteY5" fmla="*/ 12656 h 13120"/>
              <a:gd name="connsiteX6" fmla="*/ 16014 w 22765"/>
              <a:gd name="connsiteY6" fmla="*/ 12656 h 13120"/>
              <a:gd name="connsiteX7" fmla="*/ 22015 w 22765"/>
              <a:gd name="connsiteY7" fmla="*/ 9227 h 13120"/>
              <a:gd name="connsiteX8" fmla="*/ 22015 w 22765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20">
                <a:moveTo>
                  <a:pt x="22015" y="6751"/>
                </a:moveTo>
                <a:lnTo>
                  <a:pt x="11156" y="464"/>
                </a:lnTo>
                <a:cubicBezTo>
                  <a:pt x="9833" y="-155"/>
                  <a:pt x="8289" y="-155"/>
                  <a:pt x="6966" y="464"/>
                </a:cubicBezTo>
                <a:lnTo>
                  <a:pt x="965" y="3989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227"/>
                </a:lnTo>
                <a:cubicBezTo>
                  <a:pt x="22968" y="846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3" name="Freeform: Shape 802">
            <a:extLst>
              <a:ext uri="{FF2B5EF4-FFF2-40B4-BE49-F238E27FC236}">
                <a16:creationId xmlns:a16="http://schemas.microsoft.com/office/drawing/2014/main" id="{B40F31AE-E4D5-4C2D-A20E-FD910E888ADB}"/>
              </a:ext>
            </a:extLst>
          </p:cNvPr>
          <p:cNvSpPr/>
          <p:nvPr/>
        </p:nvSpPr>
        <p:spPr>
          <a:xfrm>
            <a:off x="10662818" y="3263869"/>
            <a:ext cx="51623" cy="30627"/>
          </a:xfrm>
          <a:custGeom>
            <a:avLst/>
            <a:gdLst>
              <a:gd name="connsiteX0" fmla="*/ 22015 w 22731"/>
              <a:gd name="connsiteY0" fmla="*/ 6751 h 13120"/>
              <a:gd name="connsiteX1" fmla="*/ 11157 w 22731"/>
              <a:gd name="connsiteY1" fmla="*/ 464 h 13120"/>
              <a:gd name="connsiteX2" fmla="*/ 6965 w 22731"/>
              <a:gd name="connsiteY2" fmla="*/ 464 h 13120"/>
              <a:gd name="connsiteX3" fmla="*/ 965 w 22731"/>
              <a:gd name="connsiteY3" fmla="*/ 3989 h 13120"/>
              <a:gd name="connsiteX4" fmla="*/ 965 w 22731"/>
              <a:gd name="connsiteY4" fmla="*/ 6370 h 13120"/>
              <a:gd name="connsiteX5" fmla="*/ 11823 w 22731"/>
              <a:gd name="connsiteY5" fmla="*/ 12656 h 13120"/>
              <a:gd name="connsiteX6" fmla="*/ 16014 w 22731"/>
              <a:gd name="connsiteY6" fmla="*/ 12656 h 13120"/>
              <a:gd name="connsiteX7" fmla="*/ 22015 w 22731"/>
              <a:gd name="connsiteY7" fmla="*/ 9132 h 13120"/>
              <a:gd name="connsiteX8" fmla="*/ 22015 w 22731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1" h="13120">
                <a:moveTo>
                  <a:pt x="22015" y="6751"/>
                </a:moveTo>
                <a:lnTo>
                  <a:pt x="11157" y="464"/>
                </a:lnTo>
                <a:cubicBezTo>
                  <a:pt x="9832" y="-155"/>
                  <a:pt x="8290" y="-155"/>
                  <a:pt x="6965" y="464"/>
                </a:cubicBezTo>
                <a:lnTo>
                  <a:pt x="965" y="3989"/>
                </a:lnTo>
                <a:cubicBezTo>
                  <a:pt x="-274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872" y="8465"/>
                  <a:pt x="23063" y="7894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4" name="Freeform: Shape 803">
            <a:extLst>
              <a:ext uri="{FF2B5EF4-FFF2-40B4-BE49-F238E27FC236}">
                <a16:creationId xmlns:a16="http://schemas.microsoft.com/office/drawing/2014/main" id="{8957928E-6E1E-415F-9D20-E40F9520D25A}"/>
              </a:ext>
            </a:extLst>
          </p:cNvPr>
          <p:cNvSpPr/>
          <p:nvPr/>
        </p:nvSpPr>
        <p:spPr>
          <a:xfrm>
            <a:off x="10712000" y="3293051"/>
            <a:ext cx="51621" cy="30655"/>
          </a:xfrm>
          <a:custGeom>
            <a:avLst/>
            <a:gdLst>
              <a:gd name="connsiteX0" fmla="*/ 21980 w 22730"/>
              <a:gd name="connsiteY0" fmla="*/ 6822 h 13132"/>
              <a:gd name="connsiteX1" fmla="*/ 11122 w 22730"/>
              <a:gd name="connsiteY1" fmla="*/ 536 h 13132"/>
              <a:gd name="connsiteX2" fmla="*/ 6931 w 22730"/>
              <a:gd name="connsiteY2" fmla="*/ 536 h 13132"/>
              <a:gd name="connsiteX3" fmla="*/ 930 w 22730"/>
              <a:gd name="connsiteY3" fmla="*/ 3965 h 13132"/>
              <a:gd name="connsiteX4" fmla="*/ 930 w 22730"/>
              <a:gd name="connsiteY4" fmla="*/ 6346 h 13132"/>
              <a:gd name="connsiteX5" fmla="*/ 11789 w 22730"/>
              <a:gd name="connsiteY5" fmla="*/ 12633 h 13132"/>
              <a:gd name="connsiteX6" fmla="*/ 15980 w 22730"/>
              <a:gd name="connsiteY6" fmla="*/ 12633 h 13132"/>
              <a:gd name="connsiteX7" fmla="*/ 21980 w 22730"/>
              <a:gd name="connsiteY7" fmla="*/ 9204 h 13132"/>
              <a:gd name="connsiteX8" fmla="*/ 21980 w 22730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0" h="13132">
                <a:moveTo>
                  <a:pt x="21980" y="6822"/>
                </a:moveTo>
                <a:lnTo>
                  <a:pt x="11122" y="536"/>
                </a:lnTo>
                <a:cubicBezTo>
                  <a:pt x="9817" y="-179"/>
                  <a:pt x="8236" y="-179"/>
                  <a:pt x="6931" y="536"/>
                </a:cubicBezTo>
                <a:lnTo>
                  <a:pt x="930" y="3965"/>
                </a:lnTo>
                <a:cubicBezTo>
                  <a:pt x="-213" y="4632"/>
                  <a:pt x="-403" y="5775"/>
                  <a:pt x="930" y="6346"/>
                </a:cubicBezTo>
                <a:lnTo>
                  <a:pt x="11789" y="12633"/>
                </a:lnTo>
                <a:cubicBezTo>
                  <a:pt x="13103" y="13299"/>
                  <a:pt x="14665" y="13299"/>
                  <a:pt x="15980" y="12633"/>
                </a:cubicBezTo>
                <a:lnTo>
                  <a:pt x="21980" y="9204"/>
                </a:lnTo>
                <a:cubicBezTo>
                  <a:pt x="22933" y="8442"/>
                  <a:pt x="23028" y="7394"/>
                  <a:pt x="21980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5" name="Freeform: Shape 804">
            <a:extLst>
              <a:ext uri="{FF2B5EF4-FFF2-40B4-BE49-F238E27FC236}">
                <a16:creationId xmlns:a16="http://schemas.microsoft.com/office/drawing/2014/main" id="{CBDD9F02-F176-4949-934E-E880A4889611}"/>
              </a:ext>
            </a:extLst>
          </p:cNvPr>
          <p:cNvSpPr/>
          <p:nvPr/>
        </p:nvSpPr>
        <p:spPr>
          <a:xfrm>
            <a:off x="10578887" y="3257338"/>
            <a:ext cx="51600" cy="30711"/>
          </a:xfrm>
          <a:custGeom>
            <a:avLst/>
            <a:gdLst>
              <a:gd name="connsiteX0" fmla="*/ 22015 w 22721"/>
              <a:gd name="connsiteY0" fmla="*/ 6691 h 13156"/>
              <a:gd name="connsiteX1" fmla="*/ 11156 w 22721"/>
              <a:gd name="connsiteY1" fmla="*/ 500 h 13156"/>
              <a:gd name="connsiteX2" fmla="*/ 6965 w 22721"/>
              <a:gd name="connsiteY2" fmla="*/ 500 h 13156"/>
              <a:gd name="connsiteX3" fmla="*/ 965 w 22721"/>
              <a:gd name="connsiteY3" fmla="*/ 4024 h 13156"/>
              <a:gd name="connsiteX4" fmla="*/ 965 w 22721"/>
              <a:gd name="connsiteY4" fmla="*/ 6406 h 13156"/>
              <a:gd name="connsiteX5" fmla="*/ 11823 w 22721"/>
              <a:gd name="connsiteY5" fmla="*/ 12692 h 13156"/>
              <a:gd name="connsiteX6" fmla="*/ 15919 w 22721"/>
              <a:gd name="connsiteY6" fmla="*/ 12692 h 13156"/>
              <a:gd name="connsiteX7" fmla="*/ 21920 w 22721"/>
              <a:gd name="connsiteY7" fmla="*/ 9263 h 13156"/>
              <a:gd name="connsiteX8" fmla="*/ 22015 w 22721"/>
              <a:gd name="connsiteY8" fmla="*/ 6691 h 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1" h="13156">
                <a:moveTo>
                  <a:pt x="22015" y="6691"/>
                </a:moveTo>
                <a:lnTo>
                  <a:pt x="11156" y="500"/>
                </a:lnTo>
                <a:cubicBezTo>
                  <a:pt x="9842" y="-167"/>
                  <a:pt x="8280" y="-167"/>
                  <a:pt x="6965" y="500"/>
                </a:cubicBezTo>
                <a:lnTo>
                  <a:pt x="965" y="4024"/>
                </a:lnTo>
                <a:cubicBezTo>
                  <a:pt x="-273" y="4691"/>
                  <a:pt x="-369" y="5834"/>
                  <a:pt x="965" y="6406"/>
                </a:cubicBezTo>
                <a:lnTo>
                  <a:pt x="11823" y="12692"/>
                </a:lnTo>
                <a:cubicBezTo>
                  <a:pt x="13118" y="13311"/>
                  <a:pt x="14624" y="13311"/>
                  <a:pt x="15919" y="12692"/>
                </a:cubicBezTo>
                <a:lnTo>
                  <a:pt x="21920" y="9263"/>
                </a:lnTo>
                <a:cubicBezTo>
                  <a:pt x="22872" y="8406"/>
                  <a:pt x="23063" y="7358"/>
                  <a:pt x="2201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6" name="Freeform: Shape 805">
            <a:extLst>
              <a:ext uri="{FF2B5EF4-FFF2-40B4-BE49-F238E27FC236}">
                <a16:creationId xmlns:a16="http://schemas.microsoft.com/office/drawing/2014/main" id="{AE86E6F9-4E3A-4C12-A5E9-BB954BC22FAA}"/>
              </a:ext>
            </a:extLst>
          </p:cNvPr>
          <p:cNvSpPr/>
          <p:nvPr/>
        </p:nvSpPr>
        <p:spPr>
          <a:xfrm>
            <a:off x="10626393" y="3285593"/>
            <a:ext cx="51650" cy="30695"/>
          </a:xfrm>
          <a:custGeom>
            <a:avLst/>
            <a:gdLst>
              <a:gd name="connsiteX0" fmla="*/ 21957 w 22743"/>
              <a:gd name="connsiteY0" fmla="*/ 6684 h 13149"/>
              <a:gd name="connsiteX1" fmla="*/ 11098 w 22743"/>
              <a:gd name="connsiteY1" fmla="*/ 493 h 13149"/>
              <a:gd name="connsiteX2" fmla="*/ 7002 w 22743"/>
              <a:gd name="connsiteY2" fmla="*/ 493 h 13149"/>
              <a:gd name="connsiteX3" fmla="*/ 1001 w 22743"/>
              <a:gd name="connsiteY3" fmla="*/ 4017 h 13149"/>
              <a:gd name="connsiteX4" fmla="*/ 1001 w 22743"/>
              <a:gd name="connsiteY4" fmla="*/ 6399 h 13149"/>
              <a:gd name="connsiteX5" fmla="*/ 11860 w 22743"/>
              <a:gd name="connsiteY5" fmla="*/ 12685 h 13149"/>
              <a:gd name="connsiteX6" fmla="*/ 15956 w 22743"/>
              <a:gd name="connsiteY6" fmla="*/ 12685 h 13149"/>
              <a:gd name="connsiteX7" fmla="*/ 21957 w 22743"/>
              <a:gd name="connsiteY7" fmla="*/ 9256 h 13149"/>
              <a:gd name="connsiteX8" fmla="*/ 21957 w 22743"/>
              <a:gd name="connsiteY8" fmla="*/ 6684 h 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43" h="13149">
                <a:moveTo>
                  <a:pt x="21957" y="6684"/>
                </a:moveTo>
                <a:lnTo>
                  <a:pt x="11098" y="493"/>
                </a:lnTo>
                <a:cubicBezTo>
                  <a:pt x="9812" y="-164"/>
                  <a:pt x="8288" y="-164"/>
                  <a:pt x="7002" y="493"/>
                </a:cubicBezTo>
                <a:lnTo>
                  <a:pt x="1001" y="4017"/>
                </a:lnTo>
                <a:cubicBezTo>
                  <a:pt x="-237" y="4684"/>
                  <a:pt x="-427" y="5827"/>
                  <a:pt x="1001" y="6399"/>
                </a:cubicBezTo>
                <a:lnTo>
                  <a:pt x="11860" y="12685"/>
                </a:lnTo>
                <a:cubicBezTo>
                  <a:pt x="13155" y="13304"/>
                  <a:pt x="14660" y="13304"/>
                  <a:pt x="15956" y="12685"/>
                </a:cubicBezTo>
                <a:lnTo>
                  <a:pt x="21957" y="9256"/>
                </a:lnTo>
                <a:cubicBezTo>
                  <a:pt x="22909" y="8113"/>
                  <a:pt x="23099" y="7351"/>
                  <a:pt x="21957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7" name="Freeform: Shape 806">
            <a:extLst>
              <a:ext uri="{FF2B5EF4-FFF2-40B4-BE49-F238E27FC236}">
                <a16:creationId xmlns:a16="http://schemas.microsoft.com/office/drawing/2014/main" id="{106E89BC-5D39-494F-A96F-FC5699129F6D}"/>
              </a:ext>
            </a:extLst>
          </p:cNvPr>
          <p:cNvSpPr/>
          <p:nvPr/>
        </p:nvSpPr>
        <p:spPr>
          <a:xfrm>
            <a:off x="10675365" y="3314619"/>
            <a:ext cx="51861" cy="30739"/>
          </a:xfrm>
          <a:custGeom>
            <a:avLst/>
            <a:gdLst>
              <a:gd name="connsiteX0" fmla="*/ 22015 w 22836"/>
              <a:gd name="connsiteY0" fmla="*/ 6822 h 13168"/>
              <a:gd name="connsiteX1" fmla="*/ 11156 w 22836"/>
              <a:gd name="connsiteY1" fmla="*/ 536 h 13168"/>
              <a:gd name="connsiteX2" fmla="*/ 6966 w 22836"/>
              <a:gd name="connsiteY2" fmla="*/ 536 h 13168"/>
              <a:gd name="connsiteX3" fmla="*/ 965 w 22836"/>
              <a:gd name="connsiteY3" fmla="*/ 3965 h 13168"/>
              <a:gd name="connsiteX4" fmla="*/ 965 w 22836"/>
              <a:gd name="connsiteY4" fmla="*/ 6346 h 13168"/>
              <a:gd name="connsiteX5" fmla="*/ 11823 w 22836"/>
              <a:gd name="connsiteY5" fmla="*/ 12633 h 13168"/>
              <a:gd name="connsiteX6" fmla="*/ 16014 w 22836"/>
              <a:gd name="connsiteY6" fmla="*/ 12633 h 13168"/>
              <a:gd name="connsiteX7" fmla="*/ 22015 w 22836"/>
              <a:gd name="connsiteY7" fmla="*/ 9204 h 13168"/>
              <a:gd name="connsiteX8" fmla="*/ 22015 w 22836"/>
              <a:gd name="connsiteY8" fmla="*/ 6822 h 1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36" h="13168">
                <a:moveTo>
                  <a:pt x="22015" y="6822"/>
                </a:moveTo>
                <a:lnTo>
                  <a:pt x="11156" y="536"/>
                </a:lnTo>
                <a:cubicBezTo>
                  <a:pt x="9851" y="-179"/>
                  <a:pt x="8270" y="-179"/>
                  <a:pt x="6966" y="536"/>
                </a:cubicBezTo>
                <a:lnTo>
                  <a:pt x="965" y="3965"/>
                </a:lnTo>
                <a:cubicBezTo>
                  <a:pt x="-273" y="4632"/>
                  <a:pt x="-369" y="5775"/>
                  <a:pt x="965" y="6346"/>
                </a:cubicBezTo>
                <a:lnTo>
                  <a:pt x="11823" y="12633"/>
                </a:lnTo>
                <a:cubicBezTo>
                  <a:pt x="13128" y="13347"/>
                  <a:pt x="14709" y="13347"/>
                  <a:pt x="16014" y="12633"/>
                </a:cubicBezTo>
                <a:lnTo>
                  <a:pt x="22015" y="9204"/>
                </a:lnTo>
                <a:cubicBezTo>
                  <a:pt x="23063" y="8442"/>
                  <a:pt x="23158" y="7394"/>
                  <a:pt x="22015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8" name="Freeform: Shape 807">
            <a:extLst>
              <a:ext uri="{FF2B5EF4-FFF2-40B4-BE49-F238E27FC236}">
                <a16:creationId xmlns:a16="http://schemas.microsoft.com/office/drawing/2014/main" id="{80B3AF1E-D7F7-454F-B15D-B896ADE1FC33}"/>
              </a:ext>
            </a:extLst>
          </p:cNvPr>
          <p:cNvSpPr/>
          <p:nvPr/>
        </p:nvSpPr>
        <p:spPr>
          <a:xfrm>
            <a:off x="10532728" y="3284603"/>
            <a:ext cx="51593" cy="30655"/>
          </a:xfrm>
          <a:custGeom>
            <a:avLst/>
            <a:gdLst>
              <a:gd name="connsiteX0" fmla="*/ 21956 w 22718"/>
              <a:gd name="connsiteY0" fmla="*/ 6822 h 13132"/>
              <a:gd name="connsiteX1" fmla="*/ 11098 w 22718"/>
              <a:gd name="connsiteY1" fmla="*/ 536 h 13132"/>
              <a:gd name="connsiteX2" fmla="*/ 6907 w 22718"/>
              <a:gd name="connsiteY2" fmla="*/ 536 h 13132"/>
              <a:gd name="connsiteX3" fmla="*/ 1002 w 22718"/>
              <a:gd name="connsiteY3" fmla="*/ 3965 h 13132"/>
              <a:gd name="connsiteX4" fmla="*/ 1002 w 22718"/>
              <a:gd name="connsiteY4" fmla="*/ 6346 h 13132"/>
              <a:gd name="connsiteX5" fmla="*/ 11860 w 22718"/>
              <a:gd name="connsiteY5" fmla="*/ 12632 h 13132"/>
              <a:gd name="connsiteX6" fmla="*/ 16051 w 22718"/>
              <a:gd name="connsiteY6" fmla="*/ 12632 h 13132"/>
              <a:gd name="connsiteX7" fmla="*/ 22052 w 22718"/>
              <a:gd name="connsiteY7" fmla="*/ 9204 h 13132"/>
              <a:gd name="connsiteX8" fmla="*/ 21956 w 22718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132">
                <a:moveTo>
                  <a:pt x="21956" y="6822"/>
                </a:moveTo>
                <a:lnTo>
                  <a:pt x="11098" y="536"/>
                </a:lnTo>
                <a:cubicBezTo>
                  <a:pt x="9793" y="-179"/>
                  <a:pt x="8212" y="-179"/>
                  <a:pt x="6907" y="536"/>
                </a:cubicBezTo>
                <a:lnTo>
                  <a:pt x="1002" y="3965"/>
                </a:lnTo>
                <a:cubicBezTo>
                  <a:pt x="-237" y="4631"/>
                  <a:pt x="-427" y="5775"/>
                  <a:pt x="1002" y="6346"/>
                </a:cubicBezTo>
                <a:lnTo>
                  <a:pt x="11860" y="12632"/>
                </a:lnTo>
                <a:cubicBezTo>
                  <a:pt x="13174" y="13299"/>
                  <a:pt x="14736" y="13299"/>
                  <a:pt x="16051" y="12632"/>
                </a:cubicBezTo>
                <a:lnTo>
                  <a:pt x="22052" y="9204"/>
                </a:lnTo>
                <a:cubicBezTo>
                  <a:pt x="22909" y="8537"/>
                  <a:pt x="23004" y="7394"/>
                  <a:pt x="21956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9" name="Freeform: Shape 808">
            <a:extLst>
              <a:ext uri="{FF2B5EF4-FFF2-40B4-BE49-F238E27FC236}">
                <a16:creationId xmlns:a16="http://schemas.microsoft.com/office/drawing/2014/main" id="{9FAA1072-1AE8-4401-9782-92B99FEEDB8F}"/>
              </a:ext>
            </a:extLst>
          </p:cNvPr>
          <p:cNvSpPr/>
          <p:nvPr/>
        </p:nvSpPr>
        <p:spPr>
          <a:xfrm>
            <a:off x="10580263" y="3312840"/>
            <a:ext cx="51621" cy="30655"/>
          </a:xfrm>
          <a:custGeom>
            <a:avLst/>
            <a:gdLst>
              <a:gd name="connsiteX0" fmla="*/ 21980 w 22730"/>
              <a:gd name="connsiteY0" fmla="*/ 6822 h 13132"/>
              <a:gd name="connsiteX1" fmla="*/ 11122 w 22730"/>
              <a:gd name="connsiteY1" fmla="*/ 536 h 13132"/>
              <a:gd name="connsiteX2" fmla="*/ 6931 w 22730"/>
              <a:gd name="connsiteY2" fmla="*/ 536 h 13132"/>
              <a:gd name="connsiteX3" fmla="*/ 930 w 22730"/>
              <a:gd name="connsiteY3" fmla="*/ 3965 h 13132"/>
              <a:gd name="connsiteX4" fmla="*/ 930 w 22730"/>
              <a:gd name="connsiteY4" fmla="*/ 6346 h 13132"/>
              <a:gd name="connsiteX5" fmla="*/ 11789 w 22730"/>
              <a:gd name="connsiteY5" fmla="*/ 12633 h 13132"/>
              <a:gd name="connsiteX6" fmla="*/ 15980 w 22730"/>
              <a:gd name="connsiteY6" fmla="*/ 12633 h 13132"/>
              <a:gd name="connsiteX7" fmla="*/ 21980 w 22730"/>
              <a:gd name="connsiteY7" fmla="*/ 9204 h 13132"/>
              <a:gd name="connsiteX8" fmla="*/ 21980 w 22730"/>
              <a:gd name="connsiteY8" fmla="*/ 6822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0" h="13132">
                <a:moveTo>
                  <a:pt x="21980" y="6822"/>
                </a:moveTo>
                <a:lnTo>
                  <a:pt x="11122" y="536"/>
                </a:lnTo>
                <a:cubicBezTo>
                  <a:pt x="9817" y="-179"/>
                  <a:pt x="8236" y="-179"/>
                  <a:pt x="6931" y="536"/>
                </a:cubicBezTo>
                <a:lnTo>
                  <a:pt x="930" y="3965"/>
                </a:lnTo>
                <a:cubicBezTo>
                  <a:pt x="-213" y="4632"/>
                  <a:pt x="-403" y="5775"/>
                  <a:pt x="930" y="6346"/>
                </a:cubicBezTo>
                <a:lnTo>
                  <a:pt x="11789" y="12633"/>
                </a:lnTo>
                <a:cubicBezTo>
                  <a:pt x="13103" y="13299"/>
                  <a:pt x="14665" y="13299"/>
                  <a:pt x="15980" y="12633"/>
                </a:cubicBezTo>
                <a:lnTo>
                  <a:pt x="21980" y="9204"/>
                </a:lnTo>
                <a:cubicBezTo>
                  <a:pt x="22933" y="8442"/>
                  <a:pt x="23028" y="7394"/>
                  <a:pt x="21980" y="6822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0" name="Freeform: Shape 809">
            <a:extLst>
              <a:ext uri="{FF2B5EF4-FFF2-40B4-BE49-F238E27FC236}">
                <a16:creationId xmlns:a16="http://schemas.microsoft.com/office/drawing/2014/main" id="{7A4C80A4-660E-4B7B-996D-7CC7D3A1413E}"/>
              </a:ext>
            </a:extLst>
          </p:cNvPr>
          <p:cNvSpPr/>
          <p:nvPr/>
        </p:nvSpPr>
        <p:spPr>
          <a:xfrm>
            <a:off x="10629506" y="3342052"/>
            <a:ext cx="51916" cy="30655"/>
          </a:xfrm>
          <a:custGeom>
            <a:avLst/>
            <a:gdLst>
              <a:gd name="connsiteX0" fmla="*/ 22015 w 22860"/>
              <a:gd name="connsiteY0" fmla="*/ 6787 h 13132"/>
              <a:gd name="connsiteX1" fmla="*/ 11156 w 22860"/>
              <a:gd name="connsiteY1" fmla="*/ 500 h 13132"/>
              <a:gd name="connsiteX2" fmla="*/ 6965 w 22860"/>
              <a:gd name="connsiteY2" fmla="*/ 500 h 13132"/>
              <a:gd name="connsiteX3" fmla="*/ 965 w 22860"/>
              <a:gd name="connsiteY3" fmla="*/ 3929 h 13132"/>
              <a:gd name="connsiteX4" fmla="*/ 965 w 22860"/>
              <a:gd name="connsiteY4" fmla="*/ 6310 h 13132"/>
              <a:gd name="connsiteX5" fmla="*/ 11823 w 22860"/>
              <a:gd name="connsiteY5" fmla="*/ 12597 h 13132"/>
              <a:gd name="connsiteX6" fmla="*/ 15919 w 22860"/>
              <a:gd name="connsiteY6" fmla="*/ 12597 h 13132"/>
              <a:gd name="connsiteX7" fmla="*/ 21920 w 22860"/>
              <a:gd name="connsiteY7" fmla="*/ 9168 h 13132"/>
              <a:gd name="connsiteX8" fmla="*/ 22015 w 22860"/>
              <a:gd name="connsiteY8" fmla="*/ 6787 h 1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" h="13132">
                <a:moveTo>
                  <a:pt x="22015" y="6787"/>
                </a:moveTo>
                <a:lnTo>
                  <a:pt x="11156" y="500"/>
                </a:lnTo>
                <a:cubicBezTo>
                  <a:pt x="9842" y="-167"/>
                  <a:pt x="8280" y="-167"/>
                  <a:pt x="6965" y="500"/>
                </a:cubicBezTo>
                <a:lnTo>
                  <a:pt x="965" y="3929"/>
                </a:lnTo>
                <a:cubicBezTo>
                  <a:pt x="-273" y="4691"/>
                  <a:pt x="-369" y="5739"/>
                  <a:pt x="965" y="6310"/>
                </a:cubicBezTo>
                <a:lnTo>
                  <a:pt x="11823" y="12597"/>
                </a:lnTo>
                <a:cubicBezTo>
                  <a:pt x="13100" y="13311"/>
                  <a:pt x="14642" y="13311"/>
                  <a:pt x="15919" y="12597"/>
                </a:cubicBezTo>
                <a:lnTo>
                  <a:pt x="21920" y="9168"/>
                </a:lnTo>
                <a:cubicBezTo>
                  <a:pt x="23158" y="8501"/>
                  <a:pt x="23158" y="7358"/>
                  <a:pt x="22015" y="6787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1" name="Freeform: Shape 810">
            <a:extLst>
              <a:ext uri="{FF2B5EF4-FFF2-40B4-BE49-F238E27FC236}">
                <a16:creationId xmlns:a16="http://schemas.microsoft.com/office/drawing/2014/main" id="{00C1F04F-C7CA-496B-97F1-9172DBC530FC}"/>
              </a:ext>
            </a:extLst>
          </p:cNvPr>
          <p:cNvSpPr/>
          <p:nvPr/>
        </p:nvSpPr>
        <p:spPr>
          <a:xfrm>
            <a:off x="10445420" y="3279211"/>
            <a:ext cx="51700" cy="30627"/>
          </a:xfrm>
          <a:custGeom>
            <a:avLst/>
            <a:gdLst>
              <a:gd name="connsiteX0" fmla="*/ 22015 w 22765"/>
              <a:gd name="connsiteY0" fmla="*/ 6751 h 13120"/>
              <a:gd name="connsiteX1" fmla="*/ 11157 w 22765"/>
              <a:gd name="connsiteY1" fmla="*/ 464 h 13120"/>
              <a:gd name="connsiteX2" fmla="*/ 6966 w 22765"/>
              <a:gd name="connsiteY2" fmla="*/ 464 h 13120"/>
              <a:gd name="connsiteX3" fmla="*/ 965 w 22765"/>
              <a:gd name="connsiteY3" fmla="*/ 3989 h 13120"/>
              <a:gd name="connsiteX4" fmla="*/ 965 w 22765"/>
              <a:gd name="connsiteY4" fmla="*/ 6370 h 13120"/>
              <a:gd name="connsiteX5" fmla="*/ 11823 w 22765"/>
              <a:gd name="connsiteY5" fmla="*/ 12656 h 13120"/>
              <a:gd name="connsiteX6" fmla="*/ 16014 w 22765"/>
              <a:gd name="connsiteY6" fmla="*/ 12656 h 13120"/>
              <a:gd name="connsiteX7" fmla="*/ 22015 w 22765"/>
              <a:gd name="connsiteY7" fmla="*/ 9132 h 13120"/>
              <a:gd name="connsiteX8" fmla="*/ 22015 w 22765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20">
                <a:moveTo>
                  <a:pt x="22015" y="6751"/>
                </a:moveTo>
                <a:lnTo>
                  <a:pt x="11157" y="464"/>
                </a:lnTo>
                <a:cubicBezTo>
                  <a:pt x="9833" y="-155"/>
                  <a:pt x="8289" y="-155"/>
                  <a:pt x="6966" y="464"/>
                </a:cubicBezTo>
                <a:lnTo>
                  <a:pt x="965" y="3989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968" y="846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2" name="Freeform: Shape 811">
            <a:extLst>
              <a:ext uri="{FF2B5EF4-FFF2-40B4-BE49-F238E27FC236}">
                <a16:creationId xmlns:a16="http://schemas.microsoft.com/office/drawing/2014/main" id="{5E4CDB8D-8467-4E7C-836A-CCC3AC3471E7}"/>
              </a:ext>
            </a:extLst>
          </p:cNvPr>
          <p:cNvSpPr/>
          <p:nvPr/>
        </p:nvSpPr>
        <p:spPr>
          <a:xfrm>
            <a:off x="10493010" y="3307450"/>
            <a:ext cx="51623" cy="30627"/>
          </a:xfrm>
          <a:custGeom>
            <a:avLst/>
            <a:gdLst>
              <a:gd name="connsiteX0" fmla="*/ 22015 w 22731"/>
              <a:gd name="connsiteY0" fmla="*/ 6751 h 13120"/>
              <a:gd name="connsiteX1" fmla="*/ 11156 w 22731"/>
              <a:gd name="connsiteY1" fmla="*/ 464 h 13120"/>
              <a:gd name="connsiteX2" fmla="*/ 6965 w 22731"/>
              <a:gd name="connsiteY2" fmla="*/ 464 h 13120"/>
              <a:gd name="connsiteX3" fmla="*/ 965 w 22731"/>
              <a:gd name="connsiteY3" fmla="*/ 3989 h 13120"/>
              <a:gd name="connsiteX4" fmla="*/ 965 w 22731"/>
              <a:gd name="connsiteY4" fmla="*/ 6370 h 13120"/>
              <a:gd name="connsiteX5" fmla="*/ 11823 w 22731"/>
              <a:gd name="connsiteY5" fmla="*/ 12656 h 13120"/>
              <a:gd name="connsiteX6" fmla="*/ 16014 w 22731"/>
              <a:gd name="connsiteY6" fmla="*/ 12656 h 13120"/>
              <a:gd name="connsiteX7" fmla="*/ 22015 w 22731"/>
              <a:gd name="connsiteY7" fmla="*/ 9132 h 13120"/>
              <a:gd name="connsiteX8" fmla="*/ 22015 w 22731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1" h="13120">
                <a:moveTo>
                  <a:pt x="22015" y="6751"/>
                </a:moveTo>
                <a:lnTo>
                  <a:pt x="11156" y="464"/>
                </a:lnTo>
                <a:cubicBezTo>
                  <a:pt x="9832" y="-155"/>
                  <a:pt x="8289" y="-155"/>
                  <a:pt x="6965" y="464"/>
                </a:cubicBezTo>
                <a:lnTo>
                  <a:pt x="965" y="3989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872" y="827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3" name="Freeform: Shape 812">
            <a:extLst>
              <a:ext uri="{FF2B5EF4-FFF2-40B4-BE49-F238E27FC236}">
                <a16:creationId xmlns:a16="http://schemas.microsoft.com/office/drawing/2014/main" id="{F5BA7DC9-DD0B-4FB9-8BEC-3523F36D3E10}"/>
              </a:ext>
            </a:extLst>
          </p:cNvPr>
          <p:cNvSpPr/>
          <p:nvPr/>
        </p:nvSpPr>
        <p:spPr>
          <a:xfrm>
            <a:off x="10540600" y="3335686"/>
            <a:ext cx="51600" cy="30627"/>
          </a:xfrm>
          <a:custGeom>
            <a:avLst/>
            <a:gdLst>
              <a:gd name="connsiteX0" fmla="*/ 22015 w 22721"/>
              <a:gd name="connsiteY0" fmla="*/ 6751 h 13120"/>
              <a:gd name="connsiteX1" fmla="*/ 11157 w 22721"/>
              <a:gd name="connsiteY1" fmla="*/ 464 h 13120"/>
              <a:gd name="connsiteX2" fmla="*/ 6965 w 22721"/>
              <a:gd name="connsiteY2" fmla="*/ 464 h 13120"/>
              <a:gd name="connsiteX3" fmla="*/ 965 w 22721"/>
              <a:gd name="connsiteY3" fmla="*/ 3893 h 13120"/>
              <a:gd name="connsiteX4" fmla="*/ 965 w 22721"/>
              <a:gd name="connsiteY4" fmla="*/ 6370 h 13120"/>
              <a:gd name="connsiteX5" fmla="*/ 11823 w 22721"/>
              <a:gd name="connsiteY5" fmla="*/ 12656 h 13120"/>
              <a:gd name="connsiteX6" fmla="*/ 15919 w 22721"/>
              <a:gd name="connsiteY6" fmla="*/ 12656 h 13120"/>
              <a:gd name="connsiteX7" fmla="*/ 21920 w 22721"/>
              <a:gd name="connsiteY7" fmla="*/ 9132 h 13120"/>
              <a:gd name="connsiteX8" fmla="*/ 22015 w 22721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1" h="13120">
                <a:moveTo>
                  <a:pt x="22015" y="6751"/>
                </a:moveTo>
                <a:lnTo>
                  <a:pt x="11157" y="464"/>
                </a:lnTo>
                <a:cubicBezTo>
                  <a:pt x="9832" y="-155"/>
                  <a:pt x="8290" y="-155"/>
                  <a:pt x="6965" y="464"/>
                </a:cubicBezTo>
                <a:lnTo>
                  <a:pt x="965" y="3893"/>
                </a:lnTo>
                <a:cubicBezTo>
                  <a:pt x="-274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19" y="13275"/>
                  <a:pt x="14623" y="13275"/>
                  <a:pt x="15919" y="12656"/>
                </a:cubicBezTo>
                <a:lnTo>
                  <a:pt x="21920" y="9132"/>
                </a:lnTo>
                <a:cubicBezTo>
                  <a:pt x="22872" y="8465"/>
                  <a:pt x="23063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4" name="Freeform: Shape 813">
            <a:extLst>
              <a:ext uri="{FF2B5EF4-FFF2-40B4-BE49-F238E27FC236}">
                <a16:creationId xmlns:a16="http://schemas.microsoft.com/office/drawing/2014/main" id="{6E01426E-90ED-43A2-8EE1-04549A6A2005}"/>
              </a:ext>
            </a:extLst>
          </p:cNvPr>
          <p:cNvSpPr/>
          <p:nvPr/>
        </p:nvSpPr>
        <p:spPr>
          <a:xfrm>
            <a:off x="10588839" y="3364955"/>
            <a:ext cx="52350" cy="30711"/>
          </a:xfrm>
          <a:custGeom>
            <a:avLst/>
            <a:gdLst>
              <a:gd name="connsiteX0" fmla="*/ 22015 w 23051"/>
              <a:gd name="connsiteY0" fmla="*/ 6691 h 13156"/>
              <a:gd name="connsiteX1" fmla="*/ 11156 w 23051"/>
              <a:gd name="connsiteY1" fmla="*/ 500 h 13156"/>
              <a:gd name="connsiteX2" fmla="*/ 6966 w 23051"/>
              <a:gd name="connsiteY2" fmla="*/ 500 h 13156"/>
              <a:gd name="connsiteX3" fmla="*/ 965 w 23051"/>
              <a:gd name="connsiteY3" fmla="*/ 4024 h 13156"/>
              <a:gd name="connsiteX4" fmla="*/ 965 w 23051"/>
              <a:gd name="connsiteY4" fmla="*/ 6406 h 13156"/>
              <a:gd name="connsiteX5" fmla="*/ 11823 w 23051"/>
              <a:gd name="connsiteY5" fmla="*/ 12692 h 13156"/>
              <a:gd name="connsiteX6" fmla="*/ 16014 w 23051"/>
              <a:gd name="connsiteY6" fmla="*/ 12692 h 13156"/>
              <a:gd name="connsiteX7" fmla="*/ 22015 w 23051"/>
              <a:gd name="connsiteY7" fmla="*/ 9263 h 13156"/>
              <a:gd name="connsiteX8" fmla="*/ 22015 w 23051"/>
              <a:gd name="connsiteY8" fmla="*/ 6691 h 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1" h="13156">
                <a:moveTo>
                  <a:pt x="22015" y="6691"/>
                </a:moveTo>
                <a:lnTo>
                  <a:pt x="11156" y="500"/>
                </a:lnTo>
                <a:cubicBezTo>
                  <a:pt x="9842" y="-167"/>
                  <a:pt x="8280" y="-167"/>
                  <a:pt x="6966" y="500"/>
                </a:cubicBezTo>
                <a:lnTo>
                  <a:pt x="965" y="4024"/>
                </a:lnTo>
                <a:cubicBezTo>
                  <a:pt x="-273" y="4691"/>
                  <a:pt x="-369" y="5834"/>
                  <a:pt x="965" y="6406"/>
                </a:cubicBezTo>
                <a:lnTo>
                  <a:pt x="11823" y="12692"/>
                </a:lnTo>
                <a:cubicBezTo>
                  <a:pt x="13147" y="13311"/>
                  <a:pt x="14690" y="13311"/>
                  <a:pt x="16014" y="12692"/>
                </a:cubicBezTo>
                <a:lnTo>
                  <a:pt x="22015" y="9263"/>
                </a:lnTo>
                <a:cubicBezTo>
                  <a:pt x="23349" y="8406"/>
                  <a:pt x="23444" y="7358"/>
                  <a:pt x="22015" y="669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5" name="Freeform: Shape 814">
            <a:extLst>
              <a:ext uri="{FF2B5EF4-FFF2-40B4-BE49-F238E27FC236}">
                <a16:creationId xmlns:a16="http://schemas.microsoft.com/office/drawing/2014/main" id="{D3D5757C-D1E6-4832-8D49-BFA926A623FA}"/>
              </a:ext>
            </a:extLst>
          </p:cNvPr>
          <p:cNvSpPr/>
          <p:nvPr/>
        </p:nvSpPr>
        <p:spPr>
          <a:xfrm>
            <a:off x="10651569" y="3214063"/>
            <a:ext cx="51618" cy="30627"/>
          </a:xfrm>
          <a:custGeom>
            <a:avLst/>
            <a:gdLst>
              <a:gd name="connsiteX0" fmla="*/ 22015 w 22729"/>
              <a:gd name="connsiteY0" fmla="*/ 6751 h 13120"/>
              <a:gd name="connsiteX1" fmla="*/ 11157 w 22729"/>
              <a:gd name="connsiteY1" fmla="*/ 464 h 13120"/>
              <a:gd name="connsiteX2" fmla="*/ 6966 w 22729"/>
              <a:gd name="connsiteY2" fmla="*/ 464 h 13120"/>
              <a:gd name="connsiteX3" fmla="*/ 965 w 22729"/>
              <a:gd name="connsiteY3" fmla="*/ 3893 h 13120"/>
              <a:gd name="connsiteX4" fmla="*/ 965 w 22729"/>
              <a:gd name="connsiteY4" fmla="*/ 6370 h 13120"/>
              <a:gd name="connsiteX5" fmla="*/ 11823 w 22729"/>
              <a:gd name="connsiteY5" fmla="*/ 12656 h 13120"/>
              <a:gd name="connsiteX6" fmla="*/ 16014 w 22729"/>
              <a:gd name="connsiteY6" fmla="*/ 12656 h 13120"/>
              <a:gd name="connsiteX7" fmla="*/ 22015 w 22729"/>
              <a:gd name="connsiteY7" fmla="*/ 9132 h 13120"/>
              <a:gd name="connsiteX8" fmla="*/ 22015 w 22729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29" h="13120">
                <a:moveTo>
                  <a:pt x="22015" y="6751"/>
                </a:moveTo>
                <a:lnTo>
                  <a:pt x="11157" y="464"/>
                </a:lnTo>
                <a:cubicBezTo>
                  <a:pt x="9833" y="-155"/>
                  <a:pt x="8290" y="-155"/>
                  <a:pt x="6966" y="464"/>
                </a:cubicBezTo>
                <a:lnTo>
                  <a:pt x="965" y="3893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968" y="8465"/>
                  <a:pt x="22968" y="741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6" name="Freeform: Shape 815">
            <a:extLst>
              <a:ext uri="{FF2B5EF4-FFF2-40B4-BE49-F238E27FC236}">
                <a16:creationId xmlns:a16="http://schemas.microsoft.com/office/drawing/2014/main" id="{18846D92-EF42-4FA3-8934-1AF1B0966915}"/>
              </a:ext>
            </a:extLst>
          </p:cNvPr>
          <p:cNvSpPr/>
          <p:nvPr/>
        </p:nvSpPr>
        <p:spPr>
          <a:xfrm>
            <a:off x="10699159" y="3242300"/>
            <a:ext cx="51700" cy="30627"/>
          </a:xfrm>
          <a:custGeom>
            <a:avLst/>
            <a:gdLst>
              <a:gd name="connsiteX0" fmla="*/ 22015 w 22765"/>
              <a:gd name="connsiteY0" fmla="*/ 6751 h 13120"/>
              <a:gd name="connsiteX1" fmla="*/ 11156 w 22765"/>
              <a:gd name="connsiteY1" fmla="*/ 464 h 13120"/>
              <a:gd name="connsiteX2" fmla="*/ 6965 w 22765"/>
              <a:gd name="connsiteY2" fmla="*/ 464 h 13120"/>
              <a:gd name="connsiteX3" fmla="*/ 965 w 22765"/>
              <a:gd name="connsiteY3" fmla="*/ 3893 h 13120"/>
              <a:gd name="connsiteX4" fmla="*/ 965 w 22765"/>
              <a:gd name="connsiteY4" fmla="*/ 6370 h 13120"/>
              <a:gd name="connsiteX5" fmla="*/ 11823 w 22765"/>
              <a:gd name="connsiteY5" fmla="*/ 12656 h 13120"/>
              <a:gd name="connsiteX6" fmla="*/ 16014 w 22765"/>
              <a:gd name="connsiteY6" fmla="*/ 12656 h 13120"/>
              <a:gd name="connsiteX7" fmla="*/ 22015 w 22765"/>
              <a:gd name="connsiteY7" fmla="*/ 9132 h 13120"/>
              <a:gd name="connsiteX8" fmla="*/ 22015 w 22765"/>
              <a:gd name="connsiteY8" fmla="*/ 6751 h 1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65" h="13120">
                <a:moveTo>
                  <a:pt x="22015" y="6751"/>
                </a:moveTo>
                <a:lnTo>
                  <a:pt x="11156" y="464"/>
                </a:lnTo>
                <a:cubicBezTo>
                  <a:pt x="9833" y="-155"/>
                  <a:pt x="8289" y="-155"/>
                  <a:pt x="6965" y="464"/>
                </a:cubicBezTo>
                <a:lnTo>
                  <a:pt x="965" y="3893"/>
                </a:lnTo>
                <a:cubicBezTo>
                  <a:pt x="-273" y="4655"/>
                  <a:pt x="-369" y="5703"/>
                  <a:pt x="965" y="6370"/>
                </a:cubicBezTo>
                <a:lnTo>
                  <a:pt x="11823" y="12656"/>
                </a:lnTo>
                <a:cubicBezTo>
                  <a:pt x="13147" y="13275"/>
                  <a:pt x="14690" y="13275"/>
                  <a:pt x="16014" y="12656"/>
                </a:cubicBezTo>
                <a:lnTo>
                  <a:pt x="22015" y="9132"/>
                </a:lnTo>
                <a:cubicBezTo>
                  <a:pt x="22968" y="8465"/>
                  <a:pt x="23063" y="7608"/>
                  <a:pt x="22015" y="6751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7" name="Freeform: Shape 816">
            <a:extLst>
              <a:ext uri="{FF2B5EF4-FFF2-40B4-BE49-F238E27FC236}">
                <a16:creationId xmlns:a16="http://schemas.microsoft.com/office/drawing/2014/main" id="{0D2B422D-71B3-4446-8427-2F33EBB7E8C0}"/>
              </a:ext>
            </a:extLst>
          </p:cNvPr>
          <p:cNvSpPr/>
          <p:nvPr/>
        </p:nvSpPr>
        <p:spPr>
          <a:xfrm>
            <a:off x="10748395" y="3271585"/>
            <a:ext cx="51593" cy="30695"/>
          </a:xfrm>
          <a:custGeom>
            <a:avLst/>
            <a:gdLst>
              <a:gd name="connsiteX0" fmla="*/ 21956 w 22718"/>
              <a:gd name="connsiteY0" fmla="*/ 6684 h 13149"/>
              <a:gd name="connsiteX1" fmla="*/ 11098 w 22718"/>
              <a:gd name="connsiteY1" fmla="*/ 493 h 13149"/>
              <a:gd name="connsiteX2" fmla="*/ 7002 w 22718"/>
              <a:gd name="connsiteY2" fmla="*/ 493 h 13149"/>
              <a:gd name="connsiteX3" fmla="*/ 1002 w 22718"/>
              <a:gd name="connsiteY3" fmla="*/ 4017 h 13149"/>
              <a:gd name="connsiteX4" fmla="*/ 1002 w 22718"/>
              <a:gd name="connsiteY4" fmla="*/ 6398 h 13149"/>
              <a:gd name="connsiteX5" fmla="*/ 11860 w 22718"/>
              <a:gd name="connsiteY5" fmla="*/ 12685 h 13149"/>
              <a:gd name="connsiteX6" fmla="*/ 16051 w 22718"/>
              <a:gd name="connsiteY6" fmla="*/ 12685 h 13149"/>
              <a:gd name="connsiteX7" fmla="*/ 22052 w 22718"/>
              <a:gd name="connsiteY7" fmla="*/ 9256 h 13149"/>
              <a:gd name="connsiteX8" fmla="*/ 21956 w 22718"/>
              <a:gd name="connsiteY8" fmla="*/ 6684 h 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18" h="13149">
                <a:moveTo>
                  <a:pt x="21956" y="6684"/>
                </a:moveTo>
                <a:lnTo>
                  <a:pt x="11098" y="493"/>
                </a:lnTo>
                <a:cubicBezTo>
                  <a:pt x="9812" y="-164"/>
                  <a:pt x="8288" y="-164"/>
                  <a:pt x="7002" y="493"/>
                </a:cubicBezTo>
                <a:lnTo>
                  <a:pt x="1002" y="4017"/>
                </a:lnTo>
                <a:cubicBezTo>
                  <a:pt x="-237" y="4684"/>
                  <a:pt x="-427" y="5827"/>
                  <a:pt x="1002" y="6398"/>
                </a:cubicBezTo>
                <a:lnTo>
                  <a:pt x="11860" y="12685"/>
                </a:lnTo>
                <a:cubicBezTo>
                  <a:pt x="13184" y="13304"/>
                  <a:pt x="14727" y="13304"/>
                  <a:pt x="16051" y="12685"/>
                </a:cubicBezTo>
                <a:lnTo>
                  <a:pt x="22052" y="9256"/>
                </a:lnTo>
                <a:cubicBezTo>
                  <a:pt x="22909" y="8399"/>
                  <a:pt x="23004" y="7351"/>
                  <a:pt x="21956" y="6684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8" name="Freeform: Shape 817">
            <a:extLst>
              <a:ext uri="{FF2B5EF4-FFF2-40B4-BE49-F238E27FC236}">
                <a16:creationId xmlns:a16="http://schemas.microsoft.com/office/drawing/2014/main" id="{43E6666F-A190-4D68-B241-265022F216A4}"/>
              </a:ext>
            </a:extLst>
          </p:cNvPr>
          <p:cNvSpPr/>
          <p:nvPr/>
        </p:nvSpPr>
        <p:spPr>
          <a:xfrm>
            <a:off x="9983630" y="2825591"/>
            <a:ext cx="582855" cy="606565"/>
          </a:xfrm>
          <a:custGeom>
            <a:avLst/>
            <a:gdLst>
              <a:gd name="connsiteX0" fmla="*/ 470 w 256648"/>
              <a:gd name="connsiteY0" fmla="*/ 10192 h 259841"/>
              <a:gd name="connsiteX1" fmla="*/ 17710 w 256648"/>
              <a:gd name="connsiteY1" fmla="*/ 0 h 259841"/>
              <a:gd name="connsiteX2" fmla="*/ 17710 w 256648"/>
              <a:gd name="connsiteY2" fmla="*/ 0 h 259841"/>
              <a:gd name="connsiteX3" fmla="*/ 30092 w 256648"/>
              <a:gd name="connsiteY3" fmla="*/ 3715 h 259841"/>
              <a:gd name="connsiteX4" fmla="*/ 188683 w 256648"/>
              <a:gd name="connsiteY4" fmla="*/ 94393 h 259841"/>
              <a:gd name="connsiteX5" fmla="*/ 211448 w 256648"/>
              <a:gd name="connsiteY5" fmla="*/ 125349 h 259841"/>
              <a:gd name="connsiteX6" fmla="*/ 252596 w 256648"/>
              <a:gd name="connsiteY6" fmla="*/ 225647 h 259841"/>
              <a:gd name="connsiteX7" fmla="*/ 256597 w 256648"/>
              <a:gd name="connsiteY7" fmla="*/ 246602 h 259841"/>
              <a:gd name="connsiteX8" fmla="*/ 256597 w 256648"/>
              <a:gd name="connsiteY8" fmla="*/ 246602 h 259841"/>
              <a:gd name="connsiteX9" fmla="*/ 256597 w 256648"/>
              <a:gd name="connsiteY9" fmla="*/ 248507 h 259841"/>
              <a:gd name="connsiteX10" fmla="*/ 240690 w 256648"/>
              <a:gd name="connsiteY10" fmla="*/ 259842 h 259841"/>
              <a:gd name="connsiteX11" fmla="*/ 239452 w 256648"/>
              <a:gd name="connsiteY11" fmla="*/ 250317 h 259841"/>
              <a:gd name="connsiteX12" fmla="*/ 238309 w 256648"/>
              <a:gd name="connsiteY12" fmla="*/ 249745 h 259841"/>
              <a:gd name="connsiteX13" fmla="*/ 95434 w 256648"/>
              <a:gd name="connsiteY13" fmla="*/ 167164 h 259841"/>
              <a:gd name="connsiteX14" fmla="*/ 60667 w 256648"/>
              <a:gd name="connsiteY14" fmla="*/ 120396 h 259841"/>
              <a:gd name="connsiteX15" fmla="*/ 16471 w 256648"/>
              <a:gd name="connsiteY15" fmla="*/ 26098 h 259841"/>
              <a:gd name="connsiteX16" fmla="*/ 13519 w 256648"/>
              <a:gd name="connsiteY16" fmla="*/ 28956 h 259841"/>
              <a:gd name="connsiteX17" fmla="*/ 470 w 256648"/>
              <a:gd name="connsiteY17" fmla="*/ 10192 h 25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6648" h="259841">
                <a:moveTo>
                  <a:pt x="470" y="10192"/>
                </a:moveTo>
                <a:cubicBezTo>
                  <a:pt x="4156" y="4124"/>
                  <a:pt x="10623" y="305"/>
                  <a:pt x="17710" y="0"/>
                </a:cubicBezTo>
                <a:lnTo>
                  <a:pt x="17710" y="0"/>
                </a:lnTo>
                <a:cubicBezTo>
                  <a:pt x="22101" y="57"/>
                  <a:pt x="26396" y="1343"/>
                  <a:pt x="30092" y="3715"/>
                </a:cubicBezTo>
                <a:lnTo>
                  <a:pt x="188683" y="94393"/>
                </a:lnTo>
                <a:cubicBezTo>
                  <a:pt x="199580" y="101813"/>
                  <a:pt x="207610" y="112738"/>
                  <a:pt x="211448" y="125349"/>
                </a:cubicBezTo>
                <a:cubicBezTo>
                  <a:pt x="213258" y="130588"/>
                  <a:pt x="243643" y="201549"/>
                  <a:pt x="252596" y="225647"/>
                </a:cubicBezTo>
                <a:cubicBezTo>
                  <a:pt x="255568" y="232219"/>
                  <a:pt x="256940" y="239401"/>
                  <a:pt x="256597" y="246602"/>
                </a:cubicBezTo>
                <a:lnTo>
                  <a:pt x="256597" y="246602"/>
                </a:lnTo>
                <a:cubicBezTo>
                  <a:pt x="256654" y="247240"/>
                  <a:pt x="256654" y="247869"/>
                  <a:pt x="256597" y="248507"/>
                </a:cubicBezTo>
                <a:cubicBezTo>
                  <a:pt x="254311" y="259175"/>
                  <a:pt x="240690" y="259842"/>
                  <a:pt x="240690" y="259842"/>
                </a:cubicBezTo>
                <a:lnTo>
                  <a:pt x="239452" y="250317"/>
                </a:lnTo>
                <a:lnTo>
                  <a:pt x="238309" y="249745"/>
                </a:lnTo>
                <a:lnTo>
                  <a:pt x="95434" y="167164"/>
                </a:lnTo>
                <a:cubicBezTo>
                  <a:pt x="81051" y="158782"/>
                  <a:pt x="69716" y="139636"/>
                  <a:pt x="60667" y="120396"/>
                </a:cubicBezTo>
                <a:lnTo>
                  <a:pt x="16471" y="26098"/>
                </a:lnTo>
                <a:lnTo>
                  <a:pt x="13519" y="28956"/>
                </a:lnTo>
                <a:cubicBezTo>
                  <a:pt x="13519" y="28956"/>
                  <a:pt x="-2960" y="16859"/>
                  <a:pt x="470" y="10192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9" name="Freeform: Shape 818">
            <a:extLst>
              <a:ext uri="{FF2B5EF4-FFF2-40B4-BE49-F238E27FC236}">
                <a16:creationId xmlns:a16="http://schemas.microsoft.com/office/drawing/2014/main" id="{A099B592-DECF-4FAC-B0B9-B5F3216DD89D}"/>
              </a:ext>
            </a:extLst>
          </p:cNvPr>
          <p:cNvSpPr/>
          <p:nvPr/>
        </p:nvSpPr>
        <p:spPr>
          <a:xfrm>
            <a:off x="9981802" y="2840576"/>
            <a:ext cx="561003" cy="591513"/>
          </a:xfrm>
          <a:custGeom>
            <a:avLst/>
            <a:gdLst>
              <a:gd name="connsiteX0" fmla="*/ 85285 w 247026"/>
              <a:gd name="connsiteY0" fmla="*/ 166936 h 253393"/>
              <a:gd name="connsiteX1" fmla="*/ 228160 w 247026"/>
              <a:gd name="connsiteY1" fmla="*/ 249518 h 253393"/>
              <a:gd name="connsiteX2" fmla="*/ 242733 w 247026"/>
              <a:gd name="connsiteY2" fmla="*/ 225705 h 253393"/>
              <a:gd name="connsiteX3" fmla="*/ 201681 w 247026"/>
              <a:gd name="connsiteY3" fmla="*/ 125407 h 253393"/>
              <a:gd name="connsiteX4" fmla="*/ 178821 w 247026"/>
              <a:gd name="connsiteY4" fmla="*/ 94451 h 253393"/>
              <a:gd name="connsiteX5" fmla="*/ 20325 w 247026"/>
              <a:gd name="connsiteY5" fmla="*/ 3773 h 253393"/>
              <a:gd name="connsiteX6" fmla="*/ 36 w 247026"/>
              <a:gd name="connsiteY6" fmla="*/ 6630 h 253393"/>
              <a:gd name="connsiteX7" fmla="*/ 2989 w 247026"/>
              <a:gd name="connsiteY7" fmla="*/ 19299 h 253393"/>
              <a:gd name="connsiteX8" fmla="*/ 50614 w 247026"/>
              <a:gd name="connsiteY8" fmla="*/ 120168 h 253393"/>
              <a:gd name="connsiteX9" fmla="*/ 85285 w 247026"/>
              <a:gd name="connsiteY9" fmla="*/ 166936 h 25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6" h="253393">
                <a:moveTo>
                  <a:pt x="85285" y="166936"/>
                </a:moveTo>
                <a:lnTo>
                  <a:pt x="228160" y="249518"/>
                </a:lnTo>
                <a:cubicBezTo>
                  <a:pt x="242543" y="257805"/>
                  <a:pt x="253401" y="254090"/>
                  <a:pt x="242733" y="225705"/>
                </a:cubicBezTo>
                <a:cubicBezTo>
                  <a:pt x="233875" y="202084"/>
                  <a:pt x="203490" y="130455"/>
                  <a:pt x="201681" y="125407"/>
                </a:cubicBezTo>
                <a:cubicBezTo>
                  <a:pt x="197871" y="112758"/>
                  <a:pt x="189793" y="101814"/>
                  <a:pt x="178821" y="94451"/>
                </a:cubicBezTo>
                <a:lnTo>
                  <a:pt x="20325" y="3773"/>
                </a:lnTo>
                <a:cubicBezTo>
                  <a:pt x="11657" y="-1180"/>
                  <a:pt x="1941" y="-2228"/>
                  <a:pt x="36" y="6630"/>
                </a:cubicBezTo>
                <a:cubicBezTo>
                  <a:pt x="-211" y="11050"/>
                  <a:pt x="808" y="15451"/>
                  <a:pt x="2989" y="19299"/>
                </a:cubicBezTo>
                <a:cubicBezTo>
                  <a:pt x="4418" y="22156"/>
                  <a:pt x="50614" y="120168"/>
                  <a:pt x="50614" y="120168"/>
                </a:cubicBezTo>
                <a:cubicBezTo>
                  <a:pt x="59472" y="139409"/>
                  <a:pt x="70902" y="158554"/>
                  <a:pt x="85285" y="166936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0" name="Freeform: Shape 819">
            <a:extLst>
              <a:ext uri="{FF2B5EF4-FFF2-40B4-BE49-F238E27FC236}">
                <a16:creationId xmlns:a16="http://schemas.microsoft.com/office/drawing/2014/main" id="{997E20AC-0C43-4FAB-AA0D-43DEF5A9D99F}"/>
              </a:ext>
            </a:extLst>
          </p:cNvPr>
          <p:cNvSpPr/>
          <p:nvPr/>
        </p:nvSpPr>
        <p:spPr>
          <a:xfrm>
            <a:off x="10398939" y="3357228"/>
            <a:ext cx="70302" cy="78932"/>
          </a:xfrm>
          <a:custGeom>
            <a:avLst/>
            <a:gdLst>
              <a:gd name="connsiteX0" fmla="*/ 8382 w 30956"/>
              <a:gd name="connsiteY0" fmla="*/ 20765 h 33813"/>
              <a:gd name="connsiteX1" fmla="*/ 30956 w 30956"/>
              <a:gd name="connsiteY1" fmla="*/ 33814 h 33813"/>
              <a:gd name="connsiteX2" fmla="*/ 22670 w 30956"/>
              <a:gd name="connsiteY2" fmla="*/ 13049 h 33813"/>
              <a:gd name="connsiteX3" fmla="*/ 0 w 30956"/>
              <a:gd name="connsiteY3" fmla="*/ 0 h 33813"/>
              <a:gd name="connsiteX4" fmla="*/ 8382 w 30956"/>
              <a:gd name="connsiteY4" fmla="*/ 20765 h 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" h="33813">
                <a:moveTo>
                  <a:pt x="8382" y="20765"/>
                </a:moveTo>
                <a:lnTo>
                  <a:pt x="30956" y="33814"/>
                </a:lnTo>
                <a:lnTo>
                  <a:pt x="22670" y="13049"/>
                </a:lnTo>
                <a:lnTo>
                  <a:pt x="0" y="0"/>
                </a:lnTo>
                <a:lnTo>
                  <a:pt x="8382" y="20765"/>
                </a:ln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1" name="Freeform: Shape 820">
            <a:extLst>
              <a:ext uri="{FF2B5EF4-FFF2-40B4-BE49-F238E27FC236}">
                <a16:creationId xmlns:a16="http://schemas.microsoft.com/office/drawing/2014/main" id="{7B00ECB9-2390-42AD-9564-E0FE200BE86A}"/>
              </a:ext>
            </a:extLst>
          </p:cNvPr>
          <p:cNvSpPr/>
          <p:nvPr/>
        </p:nvSpPr>
        <p:spPr>
          <a:xfrm>
            <a:off x="10398939" y="3352113"/>
            <a:ext cx="59703" cy="35576"/>
          </a:xfrm>
          <a:custGeom>
            <a:avLst/>
            <a:gdLst>
              <a:gd name="connsiteX0" fmla="*/ 0 w 26289"/>
              <a:gd name="connsiteY0" fmla="*/ 2191 h 15240"/>
              <a:gd name="connsiteX1" fmla="*/ 3715 w 26289"/>
              <a:gd name="connsiteY1" fmla="*/ 0 h 15240"/>
              <a:gd name="connsiteX2" fmla="*/ 26289 w 26289"/>
              <a:gd name="connsiteY2" fmla="*/ 13049 h 15240"/>
              <a:gd name="connsiteX3" fmla="*/ 22670 w 26289"/>
              <a:gd name="connsiteY3" fmla="*/ 15240 h 15240"/>
              <a:gd name="connsiteX4" fmla="*/ 0 w 26289"/>
              <a:gd name="connsiteY4" fmla="*/ 2191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" h="15240">
                <a:moveTo>
                  <a:pt x="0" y="2191"/>
                </a:moveTo>
                <a:lnTo>
                  <a:pt x="3715" y="0"/>
                </a:lnTo>
                <a:lnTo>
                  <a:pt x="26289" y="13049"/>
                </a:lnTo>
                <a:lnTo>
                  <a:pt x="22670" y="15240"/>
                </a:lnTo>
                <a:lnTo>
                  <a:pt x="0" y="2191"/>
                </a:ln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2" name="Freeform: Shape 821">
            <a:extLst>
              <a:ext uri="{FF2B5EF4-FFF2-40B4-BE49-F238E27FC236}">
                <a16:creationId xmlns:a16="http://schemas.microsoft.com/office/drawing/2014/main" id="{34C5C01D-5A48-484D-8046-2B47289EC5A9}"/>
              </a:ext>
            </a:extLst>
          </p:cNvPr>
          <p:cNvSpPr/>
          <p:nvPr/>
        </p:nvSpPr>
        <p:spPr>
          <a:xfrm>
            <a:off x="10450424" y="3382575"/>
            <a:ext cx="27039" cy="53585"/>
          </a:xfrm>
          <a:custGeom>
            <a:avLst/>
            <a:gdLst>
              <a:gd name="connsiteX0" fmla="*/ 8287 w 11906"/>
              <a:gd name="connsiteY0" fmla="*/ 22955 h 22955"/>
              <a:gd name="connsiteX1" fmla="*/ 11906 w 11906"/>
              <a:gd name="connsiteY1" fmla="*/ 20765 h 22955"/>
              <a:gd name="connsiteX2" fmla="*/ 3620 w 11906"/>
              <a:gd name="connsiteY2" fmla="*/ 0 h 22955"/>
              <a:gd name="connsiteX3" fmla="*/ 0 w 11906"/>
              <a:gd name="connsiteY3" fmla="*/ 2191 h 22955"/>
              <a:gd name="connsiteX4" fmla="*/ 8287 w 11906"/>
              <a:gd name="connsiteY4" fmla="*/ 22955 h 2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" h="22955">
                <a:moveTo>
                  <a:pt x="8287" y="22955"/>
                </a:moveTo>
                <a:lnTo>
                  <a:pt x="11906" y="20765"/>
                </a:lnTo>
                <a:lnTo>
                  <a:pt x="3620" y="0"/>
                </a:lnTo>
                <a:lnTo>
                  <a:pt x="0" y="2191"/>
                </a:lnTo>
                <a:lnTo>
                  <a:pt x="8287" y="22955"/>
                </a:lnTo>
                <a:close/>
              </a:path>
            </a:pathLst>
          </a:custGeom>
          <a:solidFill>
            <a:srgbClr val="472F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3" name="Freeform: Shape 822">
            <a:extLst>
              <a:ext uri="{FF2B5EF4-FFF2-40B4-BE49-F238E27FC236}">
                <a16:creationId xmlns:a16="http://schemas.microsoft.com/office/drawing/2014/main" id="{565E8285-00FB-466C-9260-92AC7D8CCFF7}"/>
              </a:ext>
            </a:extLst>
          </p:cNvPr>
          <p:cNvSpPr/>
          <p:nvPr/>
        </p:nvSpPr>
        <p:spPr>
          <a:xfrm>
            <a:off x="10178514" y="3225597"/>
            <a:ext cx="70302" cy="78932"/>
          </a:xfrm>
          <a:custGeom>
            <a:avLst/>
            <a:gdLst>
              <a:gd name="connsiteX0" fmla="*/ 8382 w 30956"/>
              <a:gd name="connsiteY0" fmla="*/ 20765 h 33813"/>
              <a:gd name="connsiteX1" fmla="*/ 30956 w 30956"/>
              <a:gd name="connsiteY1" fmla="*/ 33814 h 33813"/>
              <a:gd name="connsiteX2" fmla="*/ 22670 w 30956"/>
              <a:gd name="connsiteY2" fmla="*/ 13049 h 33813"/>
              <a:gd name="connsiteX3" fmla="*/ 0 w 30956"/>
              <a:gd name="connsiteY3" fmla="*/ 0 h 33813"/>
              <a:gd name="connsiteX4" fmla="*/ 8382 w 30956"/>
              <a:gd name="connsiteY4" fmla="*/ 20765 h 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" h="33813">
                <a:moveTo>
                  <a:pt x="8382" y="20765"/>
                </a:moveTo>
                <a:lnTo>
                  <a:pt x="30956" y="33814"/>
                </a:lnTo>
                <a:lnTo>
                  <a:pt x="22670" y="13049"/>
                </a:lnTo>
                <a:lnTo>
                  <a:pt x="0" y="0"/>
                </a:lnTo>
                <a:lnTo>
                  <a:pt x="8382" y="20765"/>
                </a:ln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4" name="Freeform: Shape 823">
            <a:extLst>
              <a:ext uri="{FF2B5EF4-FFF2-40B4-BE49-F238E27FC236}">
                <a16:creationId xmlns:a16="http://schemas.microsoft.com/office/drawing/2014/main" id="{B6F5E050-A4AB-4909-9573-C4B3E023B0DE}"/>
              </a:ext>
            </a:extLst>
          </p:cNvPr>
          <p:cNvSpPr/>
          <p:nvPr/>
        </p:nvSpPr>
        <p:spPr>
          <a:xfrm>
            <a:off x="10178514" y="3220705"/>
            <a:ext cx="59703" cy="35352"/>
          </a:xfrm>
          <a:custGeom>
            <a:avLst/>
            <a:gdLst>
              <a:gd name="connsiteX0" fmla="*/ 0 w 26289"/>
              <a:gd name="connsiteY0" fmla="*/ 2096 h 15144"/>
              <a:gd name="connsiteX1" fmla="*/ 3620 w 26289"/>
              <a:gd name="connsiteY1" fmla="*/ 0 h 15144"/>
              <a:gd name="connsiteX2" fmla="*/ 26289 w 26289"/>
              <a:gd name="connsiteY2" fmla="*/ 13049 h 15144"/>
              <a:gd name="connsiteX3" fmla="*/ 22670 w 26289"/>
              <a:gd name="connsiteY3" fmla="*/ 15145 h 15144"/>
              <a:gd name="connsiteX4" fmla="*/ 0 w 26289"/>
              <a:gd name="connsiteY4" fmla="*/ 2096 h 1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89" h="15144">
                <a:moveTo>
                  <a:pt x="0" y="2096"/>
                </a:moveTo>
                <a:lnTo>
                  <a:pt x="3620" y="0"/>
                </a:lnTo>
                <a:lnTo>
                  <a:pt x="26289" y="13049"/>
                </a:lnTo>
                <a:lnTo>
                  <a:pt x="22670" y="15145"/>
                </a:lnTo>
                <a:lnTo>
                  <a:pt x="0" y="2096"/>
                </a:ln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5" name="Freeform: Shape 824">
            <a:extLst>
              <a:ext uri="{FF2B5EF4-FFF2-40B4-BE49-F238E27FC236}">
                <a16:creationId xmlns:a16="http://schemas.microsoft.com/office/drawing/2014/main" id="{1318A912-CF8E-454B-840B-33422B73A1F3}"/>
              </a:ext>
            </a:extLst>
          </p:cNvPr>
          <p:cNvSpPr/>
          <p:nvPr/>
        </p:nvSpPr>
        <p:spPr>
          <a:xfrm>
            <a:off x="10229997" y="3251168"/>
            <a:ext cx="27039" cy="53361"/>
          </a:xfrm>
          <a:custGeom>
            <a:avLst/>
            <a:gdLst>
              <a:gd name="connsiteX0" fmla="*/ 8287 w 11906"/>
              <a:gd name="connsiteY0" fmla="*/ 22860 h 22859"/>
              <a:gd name="connsiteX1" fmla="*/ 11906 w 11906"/>
              <a:gd name="connsiteY1" fmla="*/ 20764 h 22859"/>
              <a:gd name="connsiteX2" fmla="*/ 3620 w 11906"/>
              <a:gd name="connsiteY2" fmla="*/ 0 h 22859"/>
              <a:gd name="connsiteX3" fmla="*/ 0 w 11906"/>
              <a:gd name="connsiteY3" fmla="*/ 2096 h 22859"/>
              <a:gd name="connsiteX4" fmla="*/ 8287 w 11906"/>
              <a:gd name="connsiteY4" fmla="*/ 22860 h 2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06" h="22859">
                <a:moveTo>
                  <a:pt x="8287" y="22860"/>
                </a:moveTo>
                <a:lnTo>
                  <a:pt x="11906" y="20764"/>
                </a:lnTo>
                <a:lnTo>
                  <a:pt x="3620" y="0"/>
                </a:lnTo>
                <a:lnTo>
                  <a:pt x="0" y="2096"/>
                </a:lnTo>
                <a:lnTo>
                  <a:pt x="8287" y="22860"/>
                </a:lnTo>
                <a:close/>
              </a:path>
            </a:pathLst>
          </a:custGeom>
          <a:solidFill>
            <a:srgbClr val="472F2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6" name="Freeform: Shape 825">
            <a:extLst>
              <a:ext uri="{FF2B5EF4-FFF2-40B4-BE49-F238E27FC236}">
                <a16:creationId xmlns:a16="http://schemas.microsoft.com/office/drawing/2014/main" id="{F09AA33C-6DCB-4F6A-AD83-EB19CC2059F8}"/>
              </a:ext>
            </a:extLst>
          </p:cNvPr>
          <p:cNvSpPr/>
          <p:nvPr/>
        </p:nvSpPr>
        <p:spPr>
          <a:xfrm>
            <a:off x="9048913" y="3805705"/>
            <a:ext cx="284768" cy="215455"/>
          </a:xfrm>
          <a:custGeom>
            <a:avLst/>
            <a:gdLst>
              <a:gd name="connsiteX0" fmla="*/ 0 w 125391"/>
              <a:gd name="connsiteY0" fmla="*/ 65627 h 92297"/>
              <a:gd name="connsiteX1" fmla="*/ 36004 w 125391"/>
              <a:gd name="connsiteY1" fmla="*/ 22003 h 92297"/>
              <a:gd name="connsiteX2" fmla="*/ 61913 w 125391"/>
              <a:gd name="connsiteY2" fmla="*/ 0 h 92297"/>
              <a:gd name="connsiteX3" fmla="*/ 61913 w 125391"/>
              <a:gd name="connsiteY3" fmla="*/ 17240 h 92297"/>
              <a:gd name="connsiteX4" fmla="*/ 47911 w 125391"/>
              <a:gd name="connsiteY4" fmla="*/ 38195 h 92297"/>
              <a:gd name="connsiteX5" fmla="*/ 84106 w 125391"/>
              <a:gd name="connsiteY5" fmla="*/ 25337 h 92297"/>
              <a:gd name="connsiteX6" fmla="*/ 122682 w 125391"/>
              <a:gd name="connsiteY6" fmla="*/ 12668 h 92297"/>
              <a:gd name="connsiteX7" fmla="*/ 94107 w 125391"/>
              <a:gd name="connsiteY7" fmla="*/ 65056 h 92297"/>
              <a:gd name="connsiteX8" fmla="*/ 37910 w 125391"/>
              <a:gd name="connsiteY8" fmla="*/ 82772 h 92297"/>
              <a:gd name="connsiteX9" fmla="*/ 12002 w 125391"/>
              <a:gd name="connsiteY9" fmla="*/ 92297 h 9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391" h="92297">
                <a:moveTo>
                  <a:pt x="0" y="65627"/>
                </a:moveTo>
                <a:cubicBezTo>
                  <a:pt x="10096" y="59817"/>
                  <a:pt x="19050" y="38005"/>
                  <a:pt x="36004" y="22003"/>
                </a:cubicBezTo>
                <a:cubicBezTo>
                  <a:pt x="52959" y="6001"/>
                  <a:pt x="56769" y="0"/>
                  <a:pt x="61913" y="0"/>
                </a:cubicBezTo>
                <a:cubicBezTo>
                  <a:pt x="67056" y="0"/>
                  <a:pt x="72009" y="6668"/>
                  <a:pt x="61913" y="17240"/>
                </a:cubicBezTo>
                <a:cubicBezTo>
                  <a:pt x="55988" y="23298"/>
                  <a:pt x="51235" y="30404"/>
                  <a:pt x="47911" y="38195"/>
                </a:cubicBezTo>
                <a:cubicBezTo>
                  <a:pt x="60788" y="36700"/>
                  <a:pt x="73171" y="32309"/>
                  <a:pt x="84106" y="25337"/>
                </a:cubicBezTo>
                <a:cubicBezTo>
                  <a:pt x="103156" y="13526"/>
                  <a:pt x="112681" y="4191"/>
                  <a:pt x="122682" y="12668"/>
                </a:cubicBezTo>
                <a:cubicBezTo>
                  <a:pt x="132683" y="21146"/>
                  <a:pt x="113157" y="54864"/>
                  <a:pt x="94107" y="65056"/>
                </a:cubicBezTo>
                <a:cubicBezTo>
                  <a:pt x="75057" y="75248"/>
                  <a:pt x="44291" y="78486"/>
                  <a:pt x="37910" y="82772"/>
                </a:cubicBezTo>
                <a:cubicBezTo>
                  <a:pt x="29613" y="86801"/>
                  <a:pt x="20936" y="89992"/>
                  <a:pt x="12002" y="92297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7" name="Freeform: Shape 826">
            <a:extLst>
              <a:ext uri="{FF2B5EF4-FFF2-40B4-BE49-F238E27FC236}">
                <a16:creationId xmlns:a16="http://schemas.microsoft.com/office/drawing/2014/main" id="{09385BD4-B292-4691-B523-4B079A12BB85}"/>
              </a:ext>
            </a:extLst>
          </p:cNvPr>
          <p:cNvSpPr/>
          <p:nvPr/>
        </p:nvSpPr>
        <p:spPr>
          <a:xfrm>
            <a:off x="8302396" y="5597640"/>
            <a:ext cx="377013" cy="246568"/>
          </a:xfrm>
          <a:custGeom>
            <a:avLst/>
            <a:gdLst>
              <a:gd name="connsiteX0" fmla="*/ 25342 w 166010"/>
              <a:gd name="connsiteY0" fmla="*/ 16944 h 105625"/>
              <a:gd name="connsiteX1" fmla="*/ 4768 w 166010"/>
              <a:gd name="connsiteY1" fmla="*/ 61235 h 105625"/>
              <a:gd name="connsiteX2" fmla="*/ 22485 w 166010"/>
              <a:gd name="connsiteY2" fmla="*/ 103336 h 105625"/>
              <a:gd name="connsiteX3" fmla="*/ 105543 w 166010"/>
              <a:gd name="connsiteY3" fmla="*/ 83619 h 105625"/>
              <a:gd name="connsiteX4" fmla="*/ 165931 w 166010"/>
              <a:gd name="connsiteY4" fmla="*/ 26469 h 105625"/>
              <a:gd name="connsiteX5" fmla="*/ 111353 w 166010"/>
              <a:gd name="connsiteY5" fmla="*/ 3133 h 105625"/>
              <a:gd name="connsiteX6" fmla="*/ 58108 w 166010"/>
              <a:gd name="connsiteY6" fmla="*/ 22183 h 10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10" h="105625">
                <a:moveTo>
                  <a:pt x="25342" y="16944"/>
                </a:moveTo>
                <a:cubicBezTo>
                  <a:pt x="19789" y="32279"/>
                  <a:pt x="12902" y="47100"/>
                  <a:pt x="4768" y="61235"/>
                </a:cubicBezTo>
                <a:cubicBezTo>
                  <a:pt x="-7614" y="82191"/>
                  <a:pt x="6197" y="97907"/>
                  <a:pt x="22485" y="103336"/>
                </a:cubicBezTo>
                <a:cubicBezTo>
                  <a:pt x="38772" y="108765"/>
                  <a:pt x="64585" y="105432"/>
                  <a:pt x="105543" y="83619"/>
                </a:cubicBezTo>
                <a:cubicBezTo>
                  <a:pt x="146500" y="61807"/>
                  <a:pt x="164407" y="40185"/>
                  <a:pt x="165931" y="26469"/>
                </a:cubicBezTo>
                <a:cubicBezTo>
                  <a:pt x="167455" y="12753"/>
                  <a:pt x="146881" y="-7916"/>
                  <a:pt x="111353" y="3133"/>
                </a:cubicBezTo>
                <a:cubicBezTo>
                  <a:pt x="93246" y="8448"/>
                  <a:pt x="75472" y="14801"/>
                  <a:pt x="58108" y="22183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8" name="Freeform: Shape 827">
            <a:extLst>
              <a:ext uri="{FF2B5EF4-FFF2-40B4-BE49-F238E27FC236}">
                <a16:creationId xmlns:a16="http://schemas.microsoft.com/office/drawing/2014/main" id="{C3BCE442-8EA1-4362-8CFF-85033B720339}"/>
              </a:ext>
            </a:extLst>
          </p:cNvPr>
          <p:cNvSpPr/>
          <p:nvPr/>
        </p:nvSpPr>
        <p:spPr>
          <a:xfrm>
            <a:off x="7702128" y="5182489"/>
            <a:ext cx="333547" cy="304138"/>
          </a:xfrm>
          <a:custGeom>
            <a:avLst/>
            <a:gdLst>
              <a:gd name="connsiteX0" fmla="*/ 49054 w 146870"/>
              <a:gd name="connsiteY0" fmla="*/ 0 h 130287"/>
              <a:gd name="connsiteX1" fmla="*/ 0 w 146870"/>
              <a:gd name="connsiteY1" fmla="*/ 29718 h 130287"/>
              <a:gd name="connsiteX2" fmla="*/ 26956 w 146870"/>
              <a:gd name="connsiteY2" fmla="*/ 87630 h 130287"/>
              <a:gd name="connsiteX3" fmla="*/ 111443 w 146870"/>
              <a:gd name="connsiteY3" fmla="*/ 122777 h 130287"/>
              <a:gd name="connsiteX4" fmla="*/ 135827 w 146870"/>
              <a:gd name="connsiteY4" fmla="*/ 65151 h 130287"/>
              <a:gd name="connsiteX5" fmla="*/ 90488 w 146870"/>
              <a:gd name="connsiteY5" fmla="*/ 65151 h 130287"/>
              <a:gd name="connsiteX6" fmla="*/ 73914 w 146870"/>
              <a:gd name="connsiteY6" fmla="*/ 24670 h 130287"/>
              <a:gd name="connsiteX7" fmla="*/ 49054 w 146870"/>
              <a:gd name="connsiteY7" fmla="*/ 0 h 13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70" h="130287">
                <a:moveTo>
                  <a:pt x="49054" y="0"/>
                </a:moveTo>
                <a:cubicBezTo>
                  <a:pt x="49054" y="0"/>
                  <a:pt x="12954" y="21622"/>
                  <a:pt x="0" y="29718"/>
                </a:cubicBezTo>
                <a:cubicBezTo>
                  <a:pt x="0" y="35433"/>
                  <a:pt x="7049" y="52102"/>
                  <a:pt x="26956" y="87630"/>
                </a:cubicBezTo>
                <a:cubicBezTo>
                  <a:pt x="46863" y="123158"/>
                  <a:pt x="82391" y="141637"/>
                  <a:pt x="111443" y="122777"/>
                </a:cubicBezTo>
                <a:cubicBezTo>
                  <a:pt x="140494" y="103918"/>
                  <a:pt x="160306" y="73343"/>
                  <a:pt x="135827" y="65151"/>
                </a:cubicBezTo>
                <a:cubicBezTo>
                  <a:pt x="121101" y="60284"/>
                  <a:pt x="105204" y="60284"/>
                  <a:pt x="90488" y="65151"/>
                </a:cubicBezTo>
                <a:lnTo>
                  <a:pt x="73914" y="24670"/>
                </a:lnTo>
                <a:cubicBezTo>
                  <a:pt x="69895" y="13040"/>
                  <a:pt x="60713" y="3924"/>
                  <a:pt x="49054" y="0"/>
                </a:cubicBezTo>
                <a:close/>
              </a:path>
            </a:pathLst>
          </a:custGeom>
          <a:solidFill>
            <a:srgbClr val="51393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9" name="Freeform: Shape 828">
            <a:extLst>
              <a:ext uri="{FF2B5EF4-FFF2-40B4-BE49-F238E27FC236}">
                <a16:creationId xmlns:a16="http://schemas.microsoft.com/office/drawing/2014/main" id="{3CDF674D-69E2-483B-B6FC-EF8A2BA0FD5F}"/>
              </a:ext>
            </a:extLst>
          </p:cNvPr>
          <p:cNvSpPr/>
          <p:nvPr/>
        </p:nvSpPr>
        <p:spPr>
          <a:xfrm>
            <a:off x="7697043" y="5251864"/>
            <a:ext cx="181601" cy="232797"/>
          </a:xfrm>
          <a:custGeom>
            <a:avLst/>
            <a:gdLst>
              <a:gd name="connsiteX0" fmla="*/ 2241 w 79964"/>
              <a:gd name="connsiteY0" fmla="*/ 0 h 99726"/>
              <a:gd name="connsiteX1" fmla="*/ 43865 w 79964"/>
              <a:gd name="connsiteY1" fmla="*/ 35433 h 99726"/>
              <a:gd name="connsiteX2" fmla="*/ 79965 w 79964"/>
              <a:gd name="connsiteY2" fmla="*/ 99727 h 99726"/>
              <a:gd name="connsiteX3" fmla="*/ 24434 w 79964"/>
              <a:gd name="connsiteY3" fmla="*/ 52673 h 99726"/>
              <a:gd name="connsiteX4" fmla="*/ 2241 w 79964"/>
              <a:gd name="connsiteY4" fmla="*/ 0 h 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64" h="99726">
                <a:moveTo>
                  <a:pt x="2241" y="0"/>
                </a:moveTo>
                <a:cubicBezTo>
                  <a:pt x="21995" y="2315"/>
                  <a:pt x="38417" y="16297"/>
                  <a:pt x="43865" y="35433"/>
                </a:cubicBezTo>
                <a:cubicBezTo>
                  <a:pt x="50370" y="59531"/>
                  <a:pt x="62782" y="81629"/>
                  <a:pt x="79965" y="99727"/>
                </a:cubicBezTo>
                <a:cubicBezTo>
                  <a:pt x="51390" y="96298"/>
                  <a:pt x="42341" y="86392"/>
                  <a:pt x="24434" y="52673"/>
                </a:cubicBezTo>
                <a:cubicBezTo>
                  <a:pt x="9480" y="24194"/>
                  <a:pt x="-5855" y="5429"/>
                  <a:pt x="2241" y="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0" name="Freeform: Shape 829">
            <a:extLst>
              <a:ext uri="{FF2B5EF4-FFF2-40B4-BE49-F238E27FC236}">
                <a16:creationId xmlns:a16="http://schemas.microsoft.com/office/drawing/2014/main" id="{1A793777-91FF-4695-B143-112A0BC224A4}"/>
              </a:ext>
            </a:extLst>
          </p:cNvPr>
          <p:cNvSpPr/>
          <p:nvPr/>
        </p:nvSpPr>
        <p:spPr>
          <a:xfrm>
            <a:off x="7892239" y="5305627"/>
            <a:ext cx="28111" cy="90184"/>
          </a:xfrm>
          <a:custGeom>
            <a:avLst/>
            <a:gdLst>
              <a:gd name="connsiteX0" fmla="*/ 1443 w 12378"/>
              <a:gd name="connsiteY0" fmla="*/ 20 h 38633"/>
              <a:gd name="connsiteX1" fmla="*/ 1443 w 12378"/>
              <a:gd name="connsiteY1" fmla="*/ 23356 h 38633"/>
              <a:gd name="connsiteX2" fmla="*/ 7730 w 12378"/>
              <a:gd name="connsiteY2" fmla="*/ 35643 h 38633"/>
              <a:gd name="connsiteX3" fmla="*/ 11063 w 12378"/>
              <a:gd name="connsiteY3" fmla="*/ 11450 h 38633"/>
              <a:gd name="connsiteX4" fmla="*/ 1443 w 12378"/>
              <a:gd name="connsiteY4" fmla="*/ 20 h 38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8" h="38633">
                <a:moveTo>
                  <a:pt x="1443" y="20"/>
                </a:moveTo>
                <a:cubicBezTo>
                  <a:pt x="-271" y="20"/>
                  <a:pt x="4396" y="12212"/>
                  <a:pt x="1443" y="23356"/>
                </a:cubicBezTo>
                <a:cubicBezTo>
                  <a:pt x="-1510" y="34500"/>
                  <a:pt x="-176" y="43549"/>
                  <a:pt x="7730" y="35643"/>
                </a:cubicBezTo>
                <a:cubicBezTo>
                  <a:pt x="15635" y="27738"/>
                  <a:pt x="11063" y="11450"/>
                  <a:pt x="11063" y="11450"/>
                </a:cubicBezTo>
                <a:cubicBezTo>
                  <a:pt x="11063" y="11450"/>
                  <a:pt x="9254" y="-552"/>
                  <a:pt x="1443" y="2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1" name="Freeform: Shape 830">
            <a:extLst>
              <a:ext uri="{FF2B5EF4-FFF2-40B4-BE49-F238E27FC236}">
                <a16:creationId xmlns:a16="http://schemas.microsoft.com/office/drawing/2014/main" id="{60524921-69BA-479D-96CD-E723BCC5746A}"/>
              </a:ext>
            </a:extLst>
          </p:cNvPr>
          <p:cNvSpPr/>
          <p:nvPr/>
        </p:nvSpPr>
        <p:spPr>
          <a:xfrm>
            <a:off x="8491033" y="5611402"/>
            <a:ext cx="106305" cy="81117"/>
          </a:xfrm>
          <a:custGeom>
            <a:avLst/>
            <a:gdLst>
              <a:gd name="connsiteX0" fmla="*/ 0 w 46809"/>
              <a:gd name="connsiteY0" fmla="*/ 6382 h 34749"/>
              <a:gd name="connsiteX1" fmla="*/ 30575 w 46809"/>
              <a:gd name="connsiteY1" fmla="*/ 28956 h 34749"/>
              <a:gd name="connsiteX2" fmla="*/ 44482 w 46809"/>
              <a:gd name="connsiteY2" fmla="*/ 18288 h 34749"/>
              <a:gd name="connsiteX3" fmla="*/ 18479 w 46809"/>
              <a:gd name="connsiteY3" fmla="*/ 0 h 34749"/>
              <a:gd name="connsiteX4" fmla="*/ 0 w 46809"/>
              <a:gd name="connsiteY4" fmla="*/ 6382 h 34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9" h="34749">
                <a:moveTo>
                  <a:pt x="0" y="6382"/>
                </a:moveTo>
                <a:cubicBezTo>
                  <a:pt x="11392" y="12125"/>
                  <a:pt x="21736" y="19755"/>
                  <a:pt x="30575" y="28956"/>
                </a:cubicBezTo>
                <a:cubicBezTo>
                  <a:pt x="40672" y="41720"/>
                  <a:pt x="51721" y="31242"/>
                  <a:pt x="44482" y="18288"/>
                </a:cubicBezTo>
                <a:cubicBezTo>
                  <a:pt x="38072" y="9487"/>
                  <a:pt x="28928" y="3058"/>
                  <a:pt x="18479" y="0"/>
                </a:cubicBezTo>
                <a:cubicBezTo>
                  <a:pt x="11973" y="943"/>
                  <a:pt x="5705" y="3105"/>
                  <a:pt x="0" y="6382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2" name="Freeform: Shape 831">
            <a:extLst>
              <a:ext uri="{FF2B5EF4-FFF2-40B4-BE49-F238E27FC236}">
                <a16:creationId xmlns:a16="http://schemas.microsoft.com/office/drawing/2014/main" id="{052E623F-EE7B-4C69-A71E-DCEE85A83A9A}"/>
              </a:ext>
            </a:extLst>
          </p:cNvPr>
          <p:cNvSpPr/>
          <p:nvPr/>
        </p:nvSpPr>
        <p:spPr>
          <a:xfrm>
            <a:off x="7775894" y="4164801"/>
            <a:ext cx="489520" cy="1121082"/>
          </a:xfrm>
          <a:custGeom>
            <a:avLst/>
            <a:gdLst>
              <a:gd name="connsiteX0" fmla="*/ 123635 w 215550"/>
              <a:gd name="connsiteY0" fmla="*/ 0 h 480250"/>
              <a:gd name="connsiteX1" fmla="*/ 78962 w 215550"/>
              <a:gd name="connsiteY1" fmla="*/ 77819 h 480250"/>
              <a:gd name="connsiteX2" fmla="*/ 95155 w 215550"/>
              <a:gd name="connsiteY2" fmla="*/ 184690 h 480250"/>
              <a:gd name="connsiteX3" fmla="*/ 128206 w 215550"/>
              <a:gd name="connsiteY3" fmla="*/ 268891 h 480250"/>
              <a:gd name="connsiteX4" fmla="*/ 60674 w 215550"/>
              <a:gd name="connsiteY4" fmla="*/ 329755 h 480250"/>
              <a:gd name="connsiteX5" fmla="*/ 0 w 215550"/>
              <a:gd name="connsiteY5" fmla="*/ 446532 h 480250"/>
              <a:gd name="connsiteX6" fmla="*/ 18002 w 215550"/>
              <a:gd name="connsiteY6" fmla="*/ 469011 h 480250"/>
              <a:gd name="connsiteX7" fmla="*/ 50292 w 215550"/>
              <a:gd name="connsiteY7" fmla="*/ 480250 h 480250"/>
              <a:gd name="connsiteX8" fmla="*/ 164116 w 215550"/>
              <a:gd name="connsiteY8" fmla="*/ 341566 h 480250"/>
              <a:gd name="connsiteX9" fmla="*/ 214122 w 215550"/>
              <a:gd name="connsiteY9" fmla="*/ 266700 h 480250"/>
              <a:gd name="connsiteX10" fmla="*/ 215551 w 215550"/>
              <a:gd name="connsiteY10" fmla="*/ 100298 h 48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550" h="480250">
                <a:moveTo>
                  <a:pt x="123635" y="0"/>
                </a:moveTo>
                <a:cubicBezTo>
                  <a:pt x="123635" y="0"/>
                  <a:pt x="90392" y="14859"/>
                  <a:pt x="78962" y="77819"/>
                </a:cubicBezTo>
                <a:cubicBezTo>
                  <a:pt x="73819" y="106394"/>
                  <a:pt x="83249" y="147638"/>
                  <a:pt x="95155" y="184690"/>
                </a:cubicBezTo>
                <a:cubicBezTo>
                  <a:pt x="104537" y="213370"/>
                  <a:pt x="115576" y="241487"/>
                  <a:pt x="128206" y="268891"/>
                </a:cubicBezTo>
                <a:cubicBezTo>
                  <a:pt x="100879" y="283102"/>
                  <a:pt x="77638" y="304047"/>
                  <a:pt x="60674" y="329755"/>
                </a:cubicBezTo>
                <a:cubicBezTo>
                  <a:pt x="40862" y="358330"/>
                  <a:pt x="0" y="446532"/>
                  <a:pt x="0" y="446532"/>
                </a:cubicBezTo>
                <a:cubicBezTo>
                  <a:pt x="4201" y="455304"/>
                  <a:pt x="10363" y="462991"/>
                  <a:pt x="18002" y="469011"/>
                </a:cubicBezTo>
                <a:cubicBezTo>
                  <a:pt x="27346" y="476012"/>
                  <a:pt x="38624" y="479936"/>
                  <a:pt x="50292" y="480250"/>
                </a:cubicBezTo>
                <a:cubicBezTo>
                  <a:pt x="50292" y="480250"/>
                  <a:pt x="128206" y="387287"/>
                  <a:pt x="164116" y="341566"/>
                </a:cubicBezTo>
                <a:cubicBezTo>
                  <a:pt x="200025" y="295846"/>
                  <a:pt x="215551" y="299275"/>
                  <a:pt x="214122" y="266700"/>
                </a:cubicBezTo>
                <a:cubicBezTo>
                  <a:pt x="212979" y="238696"/>
                  <a:pt x="215551" y="100298"/>
                  <a:pt x="215551" y="10029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3" name="Freeform: Shape 832">
            <a:extLst>
              <a:ext uri="{FF2B5EF4-FFF2-40B4-BE49-F238E27FC236}">
                <a16:creationId xmlns:a16="http://schemas.microsoft.com/office/drawing/2014/main" id="{99A4E5C4-D19A-4F39-92FC-16F87F8F328F}"/>
              </a:ext>
            </a:extLst>
          </p:cNvPr>
          <p:cNvSpPr/>
          <p:nvPr/>
        </p:nvSpPr>
        <p:spPr>
          <a:xfrm>
            <a:off x="7940869" y="4120317"/>
            <a:ext cx="781737" cy="1581641"/>
          </a:xfrm>
          <a:custGeom>
            <a:avLst/>
            <a:gdLst>
              <a:gd name="connsiteX0" fmla="*/ 220631 w 344221"/>
              <a:gd name="connsiteY0" fmla="*/ 98208 h 677545"/>
              <a:gd name="connsiteX1" fmla="*/ 292640 w 344221"/>
              <a:gd name="connsiteY1" fmla="*/ 226224 h 677545"/>
              <a:gd name="connsiteX2" fmla="*/ 342265 w 344221"/>
              <a:gd name="connsiteY2" fmla="*/ 370051 h 677545"/>
              <a:gd name="connsiteX3" fmla="*/ 338360 w 344221"/>
              <a:gd name="connsiteY3" fmla="*/ 411866 h 677545"/>
              <a:gd name="connsiteX4" fmla="*/ 277591 w 344221"/>
              <a:gd name="connsiteY4" fmla="*/ 545216 h 677545"/>
              <a:gd name="connsiteX5" fmla="*/ 235681 w 344221"/>
              <a:gd name="connsiteY5" fmla="*/ 666469 h 677545"/>
              <a:gd name="connsiteX6" fmla="*/ 180721 w 344221"/>
              <a:gd name="connsiteY6" fmla="*/ 666469 h 677545"/>
              <a:gd name="connsiteX7" fmla="*/ 180721 w 344221"/>
              <a:gd name="connsiteY7" fmla="*/ 537596 h 677545"/>
              <a:gd name="connsiteX8" fmla="*/ 248063 w 344221"/>
              <a:gd name="connsiteY8" fmla="*/ 400436 h 677545"/>
              <a:gd name="connsiteX9" fmla="*/ 211678 w 344221"/>
              <a:gd name="connsiteY9" fmla="*/ 320616 h 677545"/>
              <a:gd name="connsiteX10" fmla="*/ 126524 w 344221"/>
              <a:gd name="connsiteY10" fmla="*/ 229176 h 677545"/>
              <a:gd name="connsiteX11" fmla="*/ 6033 w 344221"/>
              <a:gd name="connsiteY11" fmla="*/ 72585 h 677545"/>
              <a:gd name="connsiteX12" fmla="*/ 49372 w 344221"/>
              <a:gd name="connsiteY12" fmla="*/ 1624 h 677545"/>
              <a:gd name="connsiteX13" fmla="*/ 220631 w 344221"/>
              <a:gd name="connsiteY13" fmla="*/ 98208 h 67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4221" h="677545">
                <a:moveTo>
                  <a:pt x="220631" y="98208"/>
                </a:moveTo>
                <a:cubicBezTo>
                  <a:pt x="248873" y="138355"/>
                  <a:pt x="273000" y="181246"/>
                  <a:pt x="292640" y="226224"/>
                </a:cubicBezTo>
                <a:cubicBezTo>
                  <a:pt x="311624" y="273287"/>
                  <a:pt x="328187" y="321292"/>
                  <a:pt x="342265" y="370051"/>
                </a:cubicBezTo>
                <a:cubicBezTo>
                  <a:pt x="345856" y="384024"/>
                  <a:pt x="344475" y="398807"/>
                  <a:pt x="338360" y="411866"/>
                </a:cubicBezTo>
                <a:cubicBezTo>
                  <a:pt x="324263" y="442727"/>
                  <a:pt x="297403" y="501020"/>
                  <a:pt x="277591" y="545216"/>
                </a:cubicBezTo>
                <a:cubicBezTo>
                  <a:pt x="260493" y="584487"/>
                  <a:pt x="246482" y="625026"/>
                  <a:pt x="235681" y="666469"/>
                </a:cubicBezTo>
                <a:cubicBezTo>
                  <a:pt x="223584" y="681804"/>
                  <a:pt x="189580" y="680661"/>
                  <a:pt x="180721" y="666469"/>
                </a:cubicBezTo>
                <a:cubicBezTo>
                  <a:pt x="180721" y="624559"/>
                  <a:pt x="173578" y="615129"/>
                  <a:pt x="180721" y="537596"/>
                </a:cubicBezTo>
                <a:cubicBezTo>
                  <a:pt x="190246" y="429963"/>
                  <a:pt x="248063" y="400436"/>
                  <a:pt x="248063" y="400436"/>
                </a:cubicBezTo>
                <a:cubicBezTo>
                  <a:pt x="229280" y="377395"/>
                  <a:pt x="216754" y="349906"/>
                  <a:pt x="211678" y="320616"/>
                </a:cubicBezTo>
                <a:cubicBezTo>
                  <a:pt x="166720" y="300328"/>
                  <a:pt x="141669" y="258037"/>
                  <a:pt x="126524" y="229176"/>
                </a:cubicBezTo>
                <a:cubicBezTo>
                  <a:pt x="60992" y="208412"/>
                  <a:pt x="-23399" y="165835"/>
                  <a:pt x="6033" y="72585"/>
                </a:cubicBezTo>
                <a:cubicBezTo>
                  <a:pt x="12034" y="53535"/>
                  <a:pt x="33274" y="5910"/>
                  <a:pt x="49372" y="1624"/>
                </a:cubicBezTo>
                <a:cubicBezTo>
                  <a:pt x="111665" y="-14759"/>
                  <a:pt x="220631" y="98208"/>
                  <a:pt x="220631" y="98208"/>
                </a:cubicBezTo>
                <a:close/>
              </a:path>
            </a:pathLst>
          </a:custGeom>
          <a:solidFill>
            <a:srgbClr val="3F2A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4" name="Freeform: Shape 833">
            <a:extLst>
              <a:ext uri="{FF2B5EF4-FFF2-40B4-BE49-F238E27FC236}">
                <a16:creationId xmlns:a16="http://schemas.microsoft.com/office/drawing/2014/main" id="{E76AAB19-3976-4A43-B5A0-393D95895493}"/>
              </a:ext>
            </a:extLst>
          </p:cNvPr>
          <p:cNvSpPr/>
          <p:nvPr/>
        </p:nvSpPr>
        <p:spPr>
          <a:xfrm>
            <a:off x="8383310" y="3069570"/>
            <a:ext cx="299157" cy="404677"/>
          </a:xfrm>
          <a:custGeom>
            <a:avLst/>
            <a:gdLst>
              <a:gd name="connsiteX0" fmla="*/ 114109 w 131727"/>
              <a:gd name="connsiteY0" fmla="*/ 19500 h 173356"/>
              <a:gd name="connsiteX1" fmla="*/ 46196 w 131727"/>
              <a:gd name="connsiteY1" fmla="*/ 3974 h 173356"/>
              <a:gd name="connsiteX2" fmla="*/ 5334 w 131727"/>
              <a:gd name="connsiteY2" fmla="*/ 41502 h 173356"/>
              <a:gd name="connsiteX3" fmla="*/ 0 w 131727"/>
              <a:gd name="connsiteY3" fmla="*/ 78745 h 173356"/>
              <a:gd name="connsiteX4" fmla="*/ 25813 w 131727"/>
              <a:gd name="connsiteY4" fmla="*/ 144182 h 173356"/>
              <a:gd name="connsiteX5" fmla="*/ 76581 w 131727"/>
              <a:gd name="connsiteY5" fmla="*/ 172757 h 173356"/>
              <a:gd name="connsiteX6" fmla="*/ 124682 w 131727"/>
              <a:gd name="connsiteY6" fmla="*/ 101701 h 173356"/>
              <a:gd name="connsiteX7" fmla="*/ 114109 w 131727"/>
              <a:gd name="connsiteY7" fmla="*/ 19500 h 17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727" h="173356">
                <a:moveTo>
                  <a:pt x="114109" y="19500"/>
                </a:moveTo>
                <a:cubicBezTo>
                  <a:pt x="96583" y="1269"/>
                  <a:pt x="69904" y="-4827"/>
                  <a:pt x="46196" y="3974"/>
                </a:cubicBezTo>
                <a:cubicBezTo>
                  <a:pt x="26927" y="8441"/>
                  <a:pt x="11420" y="22681"/>
                  <a:pt x="5334" y="41502"/>
                </a:cubicBezTo>
                <a:cubicBezTo>
                  <a:pt x="2162" y="53675"/>
                  <a:pt x="371" y="66172"/>
                  <a:pt x="0" y="78745"/>
                </a:cubicBezTo>
                <a:cubicBezTo>
                  <a:pt x="2762" y="101034"/>
                  <a:pt x="19050" y="129133"/>
                  <a:pt x="25813" y="144182"/>
                </a:cubicBezTo>
                <a:cubicBezTo>
                  <a:pt x="34014" y="164375"/>
                  <a:pt x="55064" y="176224"/>
                  <a:pt x="76581" y="172757"/>
                </a:cubicBezTo>
                <a:cubicBezTo>
                  <a:pt x="108680" y="168090"/>
                  <a:pt x="116014" y="127989"/>
                  <a:pt x="124682" y="101701"/>
                </a:cubicBezTo>
                <a:cubicBezTo>
                  <a:pt x="134588" y="71316"/>
                  <a:pt x="136493" y="44360"/>
                  <a:pt x="114109" y="19500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5" name="Freeform: Shape 834">
            <a:extLst>
              <a:ext uri="{FF2B5EF4-FFF2-40B4-BE49-F238E27FC236}">
                <a16:creationId xmlns:a16="http://schemas.microsoft.com/office/drawing/2014/main" id="{BE4E5910-4585-40A3-AA0F-171E362647F0}"/>
              </a:ext>
            </a:extLst>
          </p:cNvPr>
          <p:cNvSpPr/>
          <p:nvPr/>
        </p:nvSpPr>
        <p:spPr>
          <a:xfrm>
            <a:off x="7850695" y="3355101"/>
            <a:ext cx="462713" cy="697858"/>
          </a:xfrm>
          <a:custGeom>
            <a:avLst/>
            <a:gdLst>
              <a:gd name="connsiteX0" fmla="*/ 203283 w 203745"/>
              <a:gd name="connsiteY0" fmla="*/ 30249 h 298949"/>
              <a:gd name="connsiteX1" fmla="*/ 122606 w 203745"/>
              <a:gd name="connsiteY1" fmla="*/ 7484 h 298949"/>
              <a:gd name="connsiteX2" fmla="*/ 39453 w 203745"/>
              <a:gd name="connsiteY2" fmla="*/ 123213 h 298949"/>
              <a:gd name="connsiteX3" fmla="*/ 1353 w 203745"/>
              <a:gd name="connsiteY3" fmla="*/ 183220 h 298949"/>
              <a:gd name="connsiteX4" fmla="*/ 11639 w 203745"/>
              <a:gd name="connsiteY4" fmla="*/ 211795 h 298949"/>
              <a:gd name="connsiteX5" fmla="*/ 30689 w 203745"/>
              <a:gd name="connsiteY5" fmla="*/ 254944 h 298949"/>
              <a:gd name="connsiteX6" fmla="*/ 74790 w 203745"/>
              <a:gd name="connsiteY6" fmla="*/ 298949 h 298949"/>
              <a:gd name="connsiteX7" fmla="*/ 203283 w 203745"/>
              <a:gd name="connsiteY7" fmla="*/ 30249 h 298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745" h="298949">
                <a:moveTo>
                  <a:pt x="203283" y="30249"/>
                </a:moveTo>
                <a:cubicBezTo>
                  <a:pt x="203283" y="30249"/>
                  <a:pt x="162516" y="-18138"/>
                  <a:pt x="122606" y="7484"/>
                </a:cubicBezTo>
                <a:cubicBezTo>
                  <a:pt x="72695" y="39583"/>
                  <a:pt x="66504" y="91971"/>
                  <a:pt x="39453" y="123213"/>
                </a:cubicBezTo>
                <a:cubicBezTo>
                  <a:pt x="12402" y="154455"/>
                  <a:pt x="7639" y="161980"/>
                  <a:pt x="1353" y="183220"/>
                </a:cubicBezTo>
                <a:cubicBezTo>
                  <a:pt x="-2410" y="193984"/>
                  <a:pt x="1886" y="205900"/>
                  <a:pt x="11639" y="211795"/>
                </a:cubicBezTo>
                <a:cubicBezTo>
                  <a:pt x="15926" y="214939"/>
                  <a:pt x="24689" y="245895"/>
                  <a:pt x="30689" y="254944"/>
                </a:cubicBezTo>
                <a:cubicBezTo>
                  <a:pt x="41929" y="273136"/>
                  <a:pt x="74790" y="298949"/>
                  <a:pt x="74790" y="298949"/>
                </a:cubicBezTo>
                <a:cubicBezTo>
                  <a:pt x="74790" y="298949"/>
                  <a:pt x="212712" y="58919"/>
                  <a:pt x="203283" y="30249"/>
                </a:cubicBez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6" name="Freeform: Shape 835">
            <a:extLst>
              <a:ext uri="{FF2B5EF4-FFF2-40B4-BE49-F238E27FC236}">
                <a16:creationId xmlns:a16="http://schemas.microsoft.com/office/drawing/2014/main" id="{31739342-5659-4524-B749-BC19C8C5A34C}"/>
              </a:ext>
            </a:extLst>
          </p:cNvPr>
          <p:cNvSpPr/>
          <p:nvPr/>
        </p:nvSpPr>
        <p:spPr>
          <a:xfrm>
            <a:off x="7960473" y="3387033"/>
            <a:ext cx="727709" cy="1042787"/>
          </a:xfrm>
          <a:custGeom>
            <a:avLst/>
            <a:gdLst>
              <a:gd name="connsiteX0" fmla="*/ 208666 w 320431"/>
              <a:gd name="connsiteY0" fmla="*/ 37619 h 446710"/>
              <a:gd name="connsiteX1" fmla="*/ 85508 w 320431"/>
              <a:gd name="connsiteY1" fmla="*/ 14569 h 446710"/>
              <a:gd name="connsiteX2" fmla="*/ 31406 w 320431"/>
              <a:gd name="connsiteY2" fmla="*/ 142490 h 446710"/>
              <a:gd name="connsiteX3" fmla="*/ 10546 w 320431"/>
              <a:gd name="connsiteY3" fmla="*/ 279459 h 446710"/>
              <a:gd name="connsiteX4" fmla="*/ 9498 w 320431"/>
              <a:gd name="connsiteY4" fmla="*/ 315845 h 446710"/>
              <a:gd name="connsiteX5" fmla="*/ 10546 w 320431"/>
              <a:gd name="connsiteY5" fmla="*/ 353945 h 446710"/>
              <a:gd name="connsiteX6" fmla="*/ 119798 w 320431"/>
              <a:gd name="connsiteY6" fmla="*/ 440908 h 446710"/>
              <a:gd name="connsiteX7" fmla="*/ 227525 w 320431"/>
              <a:gd name="connsiteY7" fmla="*/ 434907 h 446710"/>
              <a:gd name="connsiteX8" fmla="*/ 227525 w 320431"/>
              <a:gd name="connsiteY8" fmla="*/ 390521 h 446710"/>
              <a:gd name="connsiteX9" fmla="*/ 243623 w 320431"/>
              <a:gd name="connsiteY9" fmla="*/ 342896 h 446710"/>
              <a:gd name="connsiteX10" fmla="*/ 318108 w 320431"/>
              <a:gd name="connsiteY10" fmla="*/ 162492 h 446710"/>
              <a:gd name="connsiteX11" fmla="*/ 208666 w 320431"/>
              <a:gd name="connsiteY11" fmla="*/ 37619 h 4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431" h="446710">
                <a:moveTo>
                  <a:pt x="208666" y="37619"/>
                </a:moveTo>
                <a:cubicBezTo>
                  <a:pt x="149706" y="1996"/>
                  <a:pt x="133609" y="-13720"/>
                  <a:pt x="85508" y="14569"/>
                </a:cubicBezTo>
                <a:cubicBezTo>
                  <a:pt x="55694" y="32095"/>
                  <a:pt x="35311" y="103723"/>
                  <a:pt x="31406" y="142490"/>
                </a:cubicBezTo>
                <a:cubicBezTo>
                  <a:pt x="27500" y="181256"/>
                  <a:pt x="4640" y="260981"/>
                  <a:pt x="10546" y="279459"/>
                </a:cubicBezTo>
                <a:cubicBezTo>
                  <a:pt x="15499" y="294699"/>
                  <a:pt x="33787" y="299462"/>
                  <a:pt x="9498" y="315845"/>
                </a:cubicBezTo>
                <a:cubicBezTo>
                  <a:pt x="-9552" y="328799"/>
                  <a:pt x="5021" y="338038"/>
                  <a:pt x="10546" y="353945"/>
                </a:cubicBezTo>
                <a:cubicBezTo>
                  <a:pt x="20928" y="384425"/>
                  <a:pt x="66172" y="430907"/>
                  <a:pt x="119798" y="440908"/>
                </a:cubicBezTo>
                <a:cubicBezTo>
                  <a:pt x="173423" y="450909"/>
                  <a:pt x="215905" y="447385"/>
                  <a:pt x="227525" y="434907"/>
                </a:cubicBezTo>
                <a:cubicBezTo>
                  <a:pt x="239146" y="422429"/>
                  <a:pt x="240860" y="410428"/>
                  <a:pt x="227525" y="390521"/>
                </a:cubicBezTo>
                <a:cubicBezTo>
                  <a:pt x="218762" y="377281"/>
                  <a:pt x="234574" y="359469"/>
                  <a:pt x="243623" y="342896"/>
                </a:cubicBezTo>
                <a:cubicBezTo>
                  <a:pt x="252671" y="326322"/>
                  <a:pt x="303440" y="220880"/>
                  <a:pt x="318108" y="162492"/>
                </a:cubicBezTo>
                <a:cubicBezTo>
                  <a:pt x="332776" y="104104"/>
                  <a:pt x="275817" y="78101"/>
                  <a:pt x="208666" y="37619"/>
                </a:cubicBezTo>
                <a:close/>
              </a:path>
            </a:pathLst>
          </a:custGeom>
          <a:solidFill>
            <a:srgbClr val="8DA3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7" name="Freeform: Shape 836">
            <a:extLst>
              <a:ext uri="{FF2B5EF4-FFF2-40B4-BE49-F238E27FC236}">
                <a16:creationId xmlns:a16="http://schemas.microsoft.com/office/drawing/2014/main" id="{1F6C0D3B-AA8F-47F4-BB97-D80701269DF4}"/>
              </a:ext>
            </a:extLst>
          </p:cNvPr>
          <p:cNvSpPr/>
          <p:nvPr/>
        </p:nvSpPr>
        <p:spPr>
          <a:xfrm>
            <a:off x="8291354" y="3218258"/>
            <a:ext cx="257322" cy="319354"/>
          </a:xfrm>
          <a:custGeom>
            <a:avLst/>
            <a:gdLst>
              <a:gd name="connsiteX0" fmla="*/ 56207 w 113306"/>
              <a:gd name="connsiteY0" fmla="*/ 0 h 136805"/>
              <a:gd name="connsiteX1" fmla="*/ 40396 w 113306"/>
              <a:gd name="connsiteY1" fmla="*/ 48482 h 136805"/>
              <a:gd name="connsiteX2" fmla="*/ 9249 w 113306"/>
              <a:gd name="connsiteY2" fmla="*/ 82582 h 136805"/>
              <a:gd name="connsiteX3" fmla="*/ 15821 w 113306"/>
              <a:gd name="connsiteY3" fmla="*/ 129159 h 136805"/>
              <a:gd name="connsiteX4" fmla="*/ 91259 w 113306"/>
              <a:gd name="connsiteY4" fmla="*/ 125063 h 136805"/>
              <a:gd name="connsiteX5" fmla="*/ 111738 w 113306"/>
              <a:gd name="connsiteY5" fmla="*/ 77438 h 136805"/>
              <a:gd name="connsiteX6" fmla="*/ 56207 w 113306"/>
              <a:gd name="connsiteY6" fmla="*/ 0 h 13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306" h="136805">
                <a:moveTo>
                  <a:pt x="56207" y="0"/>
                </a:moveTo>
                <a:cubicBezTo>
                  <a:pt x="52111" y="16516"/>
                  <a:pt x="46825" y="32718"/>
                  <a:pt x="40396" y="48482"/>
                </a:cubicBezTo>
                <a:cubicBezTo>
                  <a:pt x="33052" y="62294"/>
                  <a:pt x="22336" y="74019"/>
                  <a:pt x="9249" y="82582"/>
                </a:cubicBezTo>
                <a:cubicBezTo>
                  <a:pt x="9249" y="82582"/>
                  <a:pt x="-15421" y="109823"/>
                  <a:pt x="15821" y="129159"/>
                </a:cubicBezTo>
                <a:cubicBezTo>
                  <a:pt x="47063" y="148495"/>
                  <a:pt x="91259" y="125063"/>
                  <a:pt x="91259" y="125063"/>
                </a:cubicBezTo>
                <a:cubicBezTo>
                  <a:pt x="95355" y="108147"/>
                  <a:pt x="102280" y="92050"/>
                  <a:pt x="111738" y="77438"/>
                </a:cubicBezTo>
                <a:cubicBezTo>
                  <a:pt x="124406" y="56007"/>
                  <a:pt x="56207" y="0"/>
                  <a:pt x="56207" y="0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8" name="Freeform: Shape 837">
            <a:extLst>
              <a:ext uri="{FF2B5EF4-FFF2-40B4-BE49-F238E27FC236}">
                <a16:creationId xmlns:a16="http://schemas.microsoft.com/office/drawing/2014/main" id="{01643380-0881-460C-AE74-B3B6D1B1DFF2}"/>
              </a:ext>
            </a:extLst>
          </p:cNvPr>
          <p:cNvSpPr/>
          <p:nvPr/>
        </p:nvSpPr>
        <p:spPr>
          <a:xfrm>
            <a:off x="8273726" y="2973089"/>
            <a:ext cx="456808" cy="454621"/>
          </a:xfrm>
          <a:custGeom>
            <a:avLst/>
            <a:gdLst>
              <a:gd name="connsiteX0" fmla="*/ 179984 w 201145"/>
              <a:gd name="connsiteY0" fmla="*/ 55592 h 194751"/>
              <a:gd name="connsiteX1" fmla="*/ 153314 w 201145"/>
              <a:gd name="connsiteY1" fmla="*/ 25235 h 194751"/>
              <a:gd name="connsiteX2" fmla="*/ 133311 w 201145"/>
              <a:gd name="connsiteY2" fmla="*/ 31684 h 194751"/>
              <a:gd name="connsiteX3" fmla="*/ 52539 w 201145"/>
              <a:gd name="connsiteY3" fmla="*/ 5681 h 194751"/>
              <a:gd name="connsiteX4" fmla="*/ 33489 w 201145"/>
              <a:gd name="connsiteY4" fmla="*/ 34256 h 194751"/>
              <a:gd name="connsiteX5" fmla="*/ 2438 w 201145"/>
              <a:gd name="connsiteY5" fmla="*/ 53972 h 194751"/>
              <a:gd name="connsiteX6" fmla="*/ 11296 w 201145"/>
              <a:gd name="connsiteY6" fmla="*/ 80738 h 194751"/>
              <a:gd name="connsiteX7" fmla="*/ 247 w 201145"/>
              <a:gd name="connsiteY7" fmla="*/ 104169 h 194751"/>
              <a:gd name="connsiteX8" fmla="*/ 42728 w 201145"/>
              <a:gd name="connsiteY8" fmla="*/ 194752 h 194751"/>
              <a:gd name="connsiteX9" fmla="*/ 98069 w 201145"/>
              <a:gd name="connsiteY9" fmla="*/ 182369 h 194751"/>
              <a:gd name="connsiteX10" fmla="*/ 159695 w 201145"/>
              <a:gd name="connsiteY10" fmla="*/ 131696 h 194751"/>
              <a:gd name="connsiteX11" fmla="*/ 182651 w 201145"/>
              <a:gd name="connsiteY11" fmla="*/ 109694 h 194751"/>
              <a:gd name="connsiteX12" fmla="*/ 179984 w 201145"/>
              <a:gd name="connsiteY12" fmla="*/ 55592 h 19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1145" h="194751">
                <a:moveTo>
                  <a:pt x="179984" y="55592"/>
                </a:moveTo>
                <a:cubicBezTo>
                  <a:pt x="181003" y="39847"/>
                  <a:pt x="169059" y="26255"/>
                  <a:pt x="153314" y="25235"/>
                </a:cubicBezTo>
                <a:cubicBezTo>
                  <a:pt x="146065" y="24769"/>
                  <a:pt x="138912" y="27074"/>
                  <a:pt x="133311" y="31684"/>
                </a:cubicBezTo>
                <a:cubicBezTo>
                  <a:pt x="124739" y="156"/>
                  <a:pt x="78161" y="-6416"/>
                  <a:pt x="52539" y="5681"/>
                </a:cubicBezTo>
                <a:cubicBezTo>
                  <a:pt x="41681" y="11272"/>
                  <a:pt x="34470" y="22083"/>
                  <a:pt x="33489" y="34256"/>
                </a:cubicBezTo>
                <a:cubicBezTo>
                  <a:pt x="19545" y="31551"/>
                  <a:pt x="5914" y="40199"/>
                  <a:pt x="2438" y="53972"/>
                </a:cubicBezTo>
                <a:cubicBezTo>
                  <a:pt x="1857" y="63698"/>
                  <a:pt x="5028" y="73280"/>
                  <a:pt x="11296" y="80738"/>
                </a:cubicBezTo>
                <a:cubicBezTo>
                  <a:pt x="3238" y="85614"/>
                  <a:pt x="-1115" y="94844"/>
                  <a:pt x="247" y="104169"/>
                </a:cubicBezTo>
                <a:cubicBezTo>
                  <a:pt x="4724" y="139793"/>
                  <a:pt x="44062" y="161319"/>
                  <a:pt x="42728" y="194752"/>
                </a:cubicBezTo>
                <a:cubicBezTo>
                  <a:pt x="61502" y="192266"/>
                  <a:pt x="80019" y="188122"/>
                  <a:pt x="98069" y="182369"/>
                </a:cubicBezTo>
                <a:cubicBezTo>
                  <a:pt x="119881" y="175892"/>
                  <a:pt x="153695" y="150746"/>
                  <a:pt x="159695" y="131696"/>
                </a:cubicBezTo>
                <a:cubicBezTo>
                  <a:pt x="175602" y="133982"/>
                  <a:pt x="182651" y="122171"/>
                  <a:pt x="182651" y="109694"/>
                </a:cubicBezTo>
                <a:cubicBezTo>
                  <a:pt x="205606" y="105026"/>
                  <a:pt x="209892" y="67784"/>
                  <a:pt x="179984" y="55592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9" name="Freeform: Shape 838">
            <a:extLst>
              <a:ext uri="{FF2B5EF4-FFF2-40B4-BE49-F238E27FC236}">
                <a16:creationId xmlns:a16="http://schemas.microsoft.com/office/drawing/2014/main" id="{6254B407-3B16-4A12-AA0A-5C2062DD8EDF}"/>
              </a:ext>
            </a:extLst>
          </p:cNvPr>
          <p:cNvSpPr/>
          <p:nvPr/>
        </p:nvSpPr>
        <p:spPr>
          <a:xfrm>
            <a:off x="8515051" y="3294524"/>
            <a:ext cx="84142" cy="110729"/>
          </a:xfrm>
          <a:custGeom>
            <a:avLst/>
            <a:gdLst>
              <a:gd name="connsiteX0" fmla="*/ 4189 w 37050"/>
              <a:gd name="connsiteY0" fmla="*/ 9335 h 47434"/>
              <a:gd name="connsiteX1" fmla="*/ 15143 w 37050"/>
              <a:gd name="connsiteY1" fmla="*/ 47435 h 47434"/>
              <a:gd name="connsiteX2" fmla="*/ 37050 w 37050"/>
              <a:gd name="connsiteY2" fmla="*/ 23146 h 47434"/>
              <a:gd name="connsiteX3" fmla="*/ 4189 w 37050"/>
              <a:gd name="connsiteY3" fmla="*/ 9335 h 4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0" h="47434">
                <a:moveTo>
                  <a:pt x="4189" y="9335"/>
                </a:moveTo>
                <a:cubicBezTo>
                  <a:pt x="-9622" y="33242"/>
                  <a:pt x="15143" y="47435"/>
                  <a:pt x="15143" y="47435"/>
                </a:cubicBezTo>
                <a:lnTo>
                  <a:pt x="37050" y="23146"/>
                </a:lnTo>
                <a:cubicBezTo>
                  <a:pt x="37050" y="23146"/>
                  <a:pt x="19905" y="-17907"/>
                  <a:pt x="4189" y="9335"/>
                </a:cubicBezTo>
                <a:close/>
              </a:path>
            </a:pathLst>
          </a:custGeom>
          <a:solidFill>
            <a:srgbClr val="FFC9B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0" name="Freeform: Shape 839">
            <a:extLst>
              <a:ext uri="{FF2B5EF4-FFF2-40B4-BE49-F238E27FC236}">
                <a16:creationId xmlns:a16="http://schemas.microsoft.com/office/drawing/2014/main" id="{506563EB-085F-4E57-97E7-9684E0C1ED8A}"/>
              </a:ext>
            </a:extLst>
          </p:cNvPr>
          <p:cNvSpPr/>
          <p:nvPr/>
        </p:nvSpPr>
        <p:spPr>
          <a:xfrm>
            <a:off x="8109237" y="4183698"/>
            <a:ext cx="273855" cy="158756"/>
          </a:xfrm>
          <a:custGeom>
            <a:avLst/>
            <a:gdLst>
              <a:gd name="connsiteX0" fmla="*/ 0 w 120586"/>
              <a:gd name="connsiteY0" fmla="*/ 0 h 68008"/>
              <a:gd name="connsiteX1" fmla="*/ 68771 w 120586"/>
              <a:gd name="connsiteY1" fmla="*/ 58483 h 68008"/>
              <a:gd name="connsiteX2" fmla="*/ 120587 w 120586"/>
              <a:gd name="connsiteY2" fmla="*/ 68008 h 68008"/>
              <a:gd name="connsiteX3" fmla="*/ 72485 w 120586"/>
              <a:gd name="connsiteY3" fmla="*/ 33909 h 68008"/>
              <a:gd name="connsiteX4" fmla="*/ 0 w 120586"/>
              <a:gd name="connsiteY4" fmla="*/ 0 h 6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86" h="68008">
                <a:moveTo>
                  <a:pt x="0" y="0"/>
                </a:moveTo>
                <a:cubicBezTo>
                  <a:pt x="0" y="0"/>
                  <a:pt x="31909" y="48196"/>
                  <a:pt x="68771" y="58483"/>
                </a:cubicBezTo>
                <a:cubicBezTo>
                  <a:pt x="85563" y="63875"/>
                  <a:pt x="102975" y="67075"/>
                  <a:pt x="120587" y="68008"/>
                </a:cubicBezTo>
                <a:cubicBezTo>
                  <a:pt x="107042" y="53483"/>
                  <a:pt x="90678" y="41881"/>
                  <a:pt x="72485" y="33909"/>
                </a:cubicBezTo>
                <a:cubicBezTo>
                  <a:pt x="45244" y="23431"/>
                  <a:pt x="0" y="0"/>
                  <a:pt x="0" y="0"/>
                </a:cubicBez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1" name="Freeform: Shape 840">
            <a:extLst>
              <a:ext uri="{FF2B5EF4-FFF2-40B4-BE49-F238E27FC236}">
                <a16:creationId xmlns:a16="http://schemas.microsoft.com/office/drawing/2014/main" id="{CEB6A96B-1D45-4B93-BAFB-DCE4C7F4ED2D}"/>
              </a:ext>
            </a:extLst>
          </p:cNvPr>
          <p:cNvSpPr/>
          <p:nvPr/>
        </p:nvSpPr>
        <p:spPr>
          <a:xfrm>
            <a:off x="8421518" y="3587145"/>
            <a:ext cx="703713" cy="622789"/>
          </a:xfrm>
          <a:custGeom>
            <a:avLst/>
            <a:gdLst>
              <a:gd name="connsiteX0" fmla="*/ 48993 w 309865"/>
              <a:gd name="connsiteY0" fmla="*/ 13331 h 266791"/>
              <a:gd name="connsiteX1" fmla="*/ 4416 w 309865"/>
              <a:gd name="connsiteY1" fmla="*/ 107629 h 266791"/>
              <a:gd name="connsiteX2" fmla="*/ 16227 w 309865"/>
              <a:gd name="connsiteY2" fmla="*/ 193354 h 266791"/>
              <a:gd name="connsiteX3" fmla="*/ 66900 w 309865"/>
              <a:gd name="connsiteY3" fmla="*/ 203450 h 266791"/>
              <a:gd name="connsiteX4" fmla="*/ 145386 w 309865"/>
              <a:gd name="connsiteY4" fmla="*/ 266791 h 266791"/>
              <a:gd name="connsiteX5" fmla="*/ 307311 w 309865"/>
              <a:gd name="connsiteY5" fmla="*/ 181066 h 266791"/>
              <a:gd name="connsiteX6" fmla="*/ 290642 w 309865"/>
              <a:gd name="connsiteY6" fmla="*/ 140776 h 266791"/>
              <a:gd name="connsiteX7" fmla="*/ 221395 w 309865"/>
              <a:gd name="connsiteY7" fmla="*/ 158302 h 266791"/>
              <a:gd name="connsiteX8" fmla="*/ 167865 w 309865"/>
              <a:gd name="connsiteY8" fmla="*/ 174399 h 266791"/>
              <a:gd name="connsiteX9" fmla="*/ 127574 w 309865"/>
              <a:gd name="connsiteY9" fmla="*/ 36763 h 266791"/>
              <a:gd name="connsiteX10" fmla="*/ 48993 w 309865"/>
              <a:gd name="connsiteY10" fmla="*/ 13331 h 26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865" h="266791">
                <a:moveTo>
                  <a:pt x="48993" y="13331"/>
                </a:moveTo>
                <a:cubicBezTo>
                  <a:pt x="29276" y="29714"/>
                  <a:pt x="12322" y="70481"/>
                  <a:pt x="4416" y="107629"/>
                </a:cubicBezTo>
                <a:cubicBezTo>
                  <a:pt x="-3490" y="144776"/>
                  <a:pt x="-1490" y="180590"/>
                  <a:pt x="16227" y="193354"/>
                </a:cubicBezTo>
                <a:cubicBezTo>
                  <a:pt x="33943" y="206117"/>
                  <a:pt x="42230" y="208879"/>
                  <a:pt x="66900" y="203450"/>
                </a:cubicBezTo>
                <a:cubicBezTo>
                  <a:pt x="73281" y="217738"/>
                  <a:pt x="102238" y="241550"/>
                  <a:pt x="145386" y="266791"/>
                </a:cubicBezTo>
                <a:cubicBezTo>
                  <a:pt x="217966" y="266791"/>
                  <a:pt x="266448" y="198973"/>
                  <a:pt x="307311" y="181066"/>
                </a:cubicBezTo>
                <a:cubicBezTo>
                  <a:pt x="313978" y="167827"/>
                  <a:pt x="307311" y="140776"/>
                  <a:pt x="290642" y="140776"/>
                </a:cubicBezTo>
                <a:cubicBezTo>
                  <a:pt x="267906" y="147900"/>
                  <a:pt x="244789" y="153749"/>
                  <a:pt x="221395" y="158302"/>
                </a:cubicBezTo>
                <a:cubicBezTo>
                  <a:pt x="202955" y="161454"/>
                  <a:pt x="184981" y="166855"/>
                  <a:pt x="167865" y="174399"/>
                </a:cubicBezTo>
                <a:cubicBezTo>
                  <a:pt x="167865" y="174399"/>
                  <a:pt x="139290" y="56765"/>
                  <a:pt x="127574" y="36763"/>
                </a:cubicBezTo>
                <a:cubicBezTo>
                  <a:pt x="98808" y="-10481"/>
                  <a:pt x="71472" y="-4957"/>
                  <a:pt x="48993" y="13331"/>
                </a:cubicBez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2" name="Freeform: Shape 841">
            <a:extLst>
              <a:ext uri="{FF2B5EF4-FFF2-40B4-BE49-F238E27FC236}">
                <a16:creationId xmlns:a16="http://schemas.microsoft.com/office/drawing/2014/main" id="{F7F2EB69-4499-4D2B-A940-73347128F647}"/>
              </a:ext>
            </a:extLst>
          </p:cNvPr>
          <p:cNvSpPr/>
          <p:nvPr/>
        </p:nvSpPr>
        <p:spPr>
          <a:xfrm>
            <a:off x="8261585" y="3385584"/>
            <a:ext cx="259087" cy="168467"/>
          </a:xfrm>
          <a:custGeom>
            <a:avLst/>
            <a:gdLst>
              <a:gd name="connsiteX0" fmla="*/ 19881 w 114083"/>
              <a:gd name="connsiteY0" fmla="*/ 616 h 72168"/>
              <a:gd name="connsiteX1" fmla="*/ 13118 w 114083"/>
              <a:gd name="connsiteY1" fmla="*/ 54813 h 72168"/>
              <a:gd name="connsiteX2" fmla="*/ 100939 w 114083"/>
              <a:gd name="connsiteY2" fmla="*/ 65100 h 72168"/>
              <a:gd name="connsiteX3" fmla="*/ 114083 w 114083"/>
              <a:gd name="connsiteY3" fmla="*/ 60909 h 72168"/>
              <a:gd name="connsiteX4" fmla="*/ 84746 w 114083"/>
              <a:gd name="connsiteY4" fmla="*/ 36049 h 72168"/>
              <a:gd name="connsiteX5" fmla="*/ 34168 w 114083"/>
              <a:gd name="connsiteY5" fmla="*/ 11855 h 72168"/>
              <a:gd name="connsiteX6" fmla="*/ 19881 w 114083"/>
              <a:gd name="connsiteY6" fmla="*/ 616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083" h="72168">
                <a:moveTo>
                  <a:pt x="19881" y="616"/>
                </a:moveTo>
                <a:cubicBezTo>
                  <a:pt x="6546" y="3378"/>
                  <a:pt x="-13552" y="26619"/>
                  <a:pt x="13118" y="54813"/>
                </a:cubicBezTo>
                <a:cubicBezTo>
                  <a:pt x="39788" y="83007"/>
                  <a:pt x="87794" y="69386"/>
                  <a:pt x="100939" y="65100"/>
                </a:cubicBezTo>
                <a:lnTo>
                  <a:pt x="114083" y="60909"/>
                </a:lnTo>
                <a:cubicBezTo>
                  <a:pt x="114083" y="60909"/>
                  <a:pt x="114559" y="40335"/>
                  <a:pt x="84746" y="36049"/>
                </a:cubicBezTo>
                <a:cubicBezTo>
                  <a:pt x="66648" y="33477"/>
                  <a:pt x="40359" y="24143"/>
                  <a:pt x="34168" y="11855"/>
                </a:cubicBezTo>
                <a:cubicBezTo>
                  <a:pt x="27977" y="-432"/>
                  <a:pt x="27596" y="-908"/>
                  <a:pt x="19881" y="616"/>
                </a:cubicBez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3" name="Freeform: Shape 842">
            <a:extLst>
              <a:ext uri="{FF2B5EF4-FFF2-40B4-BE49-F238E27FC236}">
                <a16:creationId xmlns:a16="http://schemas.microsoft.com/office/drawing/2014/main" id="{E463D151-C287-4CA3-8BC6-E45D72D9135D}"/>
              </a:ext>
            </a:extLst>
          </p:cNvPr>
          <p:cNvSpPr/>
          <p:nvPr/>
        </p:nvSpPr>
        <p:spPr>
          <a:xfrm>
            <a:off x="7077842" y="4373557"/>
            <a:ext cx="365787" cy="305088"/>
          </a:xfrm>
          <a:custGeom>
            <a:avLst/>
            <a:gdLst>
              <a:gd name="connsiteX0" fmla="*/ 0 w 161067"/>
              <a:gd name="connsiteY0" fmla="*/ 10775 h 130694"/>
              <a:gd name="connsiteX1" fmla="*/ 42958 w 161067"/>
              <a:gd name="connsiteY1" fmla="*/ 6584 h 130694"/>
              <a:gd name="connsiteX2" fmla="*/ 157258 w 161067"/>
              <a:gd name="connsiteY2" fmla="*/ 74116 h 130694"/>
              <a:gd name="connsiteX3" fmla="*/ 161068 w 161067"/>
              <a:gd name="connsiteY3" fmla="*/ 130694 h 13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67" h="130694">
                <a:moveTo>
                  <a:pt x="0" y="10775"/>
                </a:moveTo>
                <a:cubicBezTo>
                  <a:pt x="0" y="10775"/>
                  <a:pt x="15907" y="-10371"/>
                  <a:pt x="42958" y="6584"/>
                </a:cubicBezTo>
                <a:cubicBezTo>
                  <a:pt x="70009" y="23538"/>
                  <a:pt x="157258" y="74116"/>
                  <a:pt x="157258" y="74116"/>
                </a:cubicBezTo>
                <a:lnTo>
                  <a:pt x="161068" y="130694"/>
                </a:ln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4" name="Freeform: Shape 843">
            <a:extLst>
              <a:ext uri="{FF2B5EF4-FFF2-40B4-BE49-F238E27FC236}">
                <a16:creationId xmlns:a16="http://schemas.microsoft.com/office/drawing/2014/main" id="{CC4AE226-9A2E-45D2-92AB-AFC5D1A766FE}"/>
              </a:ext>
            </a:extLst>
          </p:cNvPr>
          <p:cNvSpPr/>
          <p:nvPr/>
        </p:nvSpPr>
        <p:spPr>
          <a:xfrm>
            <a:off x="7077842" y="5309103"/>
            <a:ext cx="368451" cy="266055"/>
          </a:xfrm>
          <a:custGeom>
            <a:avLst/>
            <a:gdLst>
              <a:gd name="connsiteX0" fmla="*/ 0 w 162239"/>
              <a:gd name="connsiteY0" fmla="*/ 88352 h 113973"/>
              <a:gd name="connsiteX1" fmla="*/ 86487 w 162239"/>
              <a:gd name="connsiteY1" fmla="*/ 33964 h 113973"/>
              <a:gd name="connsiteX2" fmla="*/ 139160 w 162239"/>
              <a:gd name="connsiteY2" fmla="*/ 1769 h 113973"/>
              <a:gd name="connsiteX3" fmla="*/ 160211 w 162239"/>
              <a:gd name="connsiteY3" fmla="*/ 7008 h 113973"/>
              <a:gd name="connsiteX4" fmla="*/ 151829 w 162239"/>
              <a:gd name="connsiteY4" fmla="*/ 25582 h 113973"/>
              <a:gd name="connsiteX5" fmla="*/ 90964 w 162239"/>
              <a:gd name="connsiteY5" fmla="*/ 59872 h 113973"/>
              <a:gd name="connsiteX6" fmla="*/ 1143 w 162239"/>
              <a:gd name="connsiteY6" fmla="*/ 113974 h 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39" h="113973">
                <a:moveTo>
                  <a:pt x="0" y="88352"/>
                </a:moveTo>
                <a:cubicBezTo>
                  <a:pt x="28575" y="69302"/>
                  <a:pt x="58103" y="51966"/>
                  <a:pt x="86487" y="33964"/>
                </a:cubicBezTo>
                <a:cubicBezTo>
                  <a:pt x="103061" y="23582"/>
                  <a:pt x="120587" y="8056"/>
                  <a:pt x="139160" y="1769"/>
                </a:cubicBezTo>
                <a:cubicBezTo>
                  <a:pt x="146513" y="-1917"/>
                  <a:pt x="155448" y="312"/>
                  <a:pt x="160211" y="7008"/>
                </a:cubicBezTo>
                <a:cubicBezTo>
                  <a:pt x="165640" y="16533"/>
                  <a:pt x="159258" y="21391"/>
                  <a:pt x="151829" y="25582"/>
                </a:cubicBezTo>
                <a:cubicBezTo>
                  <a:pt x="131636" y="37202"/>
                  <a:pt x="111157" y="48251"/>
                  <a:pt x="90964" y="59872"/>
                </a:cubicBezTo>
                <a:cubicBezTo>
                  <a:pt x="60674" y="77303"/>
                  <a:pt x="30861" y="95495"/>
                  <a:pt x="1143" y="11397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EA8731C6-5413-45A9-9025-FB10A2E052FB}"/>
              </a:ext>
            </a:extLst>
          </p:cNvPr>
          <p:cNvSpPr/>
          <p:nvPr/>
        </p:nvSpPr>
        <p:spPr>
          <a:xfrm>
            <a:off x="7490270" y="5353890"/>
            <a:ext cx="430339" cy="272183"/>
          </a:xfrm>
          <a:custGeom>
            <a:avLst/>
            <a:gdLst>
              <a:gd name="connsiteX0" fmla="*/ 1658 w 189490"/>
              <a:gd name="connsiteY0" fmla="*/ 7918 h 116598"/>
              <a:gd name="connsiteX1" fmla="*/ 22327 w 189490"/>
              <a:gd name="connsiteY1" fmla="*/ 1346 h 116598"/>
              <a:gd name="connsiteX2" fmla="*/ 76810 w 189490"/>
              <a:gd name="connsiteY2" fmla="*/ 29921 h 116598"/>
              <a:gd name="connsiteX3" fmla="*/ 189491 w 189490"/>
              <a:gd name="connsiteY3" fmla="*/ 92786 h 116598"/>
              <a:gd name="connsiteX4" fmla="*/ 189491 w 189490"/>
              <a:gd name="connsiteY4" fmla="*/ 116598 h 116598"/>
              <a:gd name="connsiteX5" fmla="*/ 73667 w 189490"/>
              <a:gd name="connsiteY5" fmla="*/ 56019 h 116598"/>
              <a:gd name="connsiteX6" fmla="*/ 10707 w 189490"/>
              <a:gd name="connsiteY6" fmla="*/ 25635 h 116598"/>
              <a:gd name="connsiteX7" fmla="*/ 1658 w 189490"/>
              <a:gd name="connsiteY7" fmla="*/ 7918 h 11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90" h="116598">
                <a:moveTo>
                  <a:pt x="1658" y="7918"/>
                </a:moveTo>
                <a:cubicBezTo>
                  <a:pt x="5963" y="898"/>
                  <a:pt x="14764" y="-1902"/>
                  <a:pt x="22327" y="1346"/>
                </a:cubicBezTo>
                <a:cubicBezTo>
                  <a:pt x="41377" y="6490"/>
                  <a:pt x="59760" y="20396"/>
                  <a:pt x="76810" y="29921"/>
                </a:cubicBezTo>
                <a:cubicBezTo>
                  <a:pt x="114053" y="50305"/>
                  <a:pt x="153677" y="69355"/>
                  <a:pt x="189491" y="92786"/>
                </a:cubicBezTo>
                <a:lnTo>
                  <a:pt x="189491" y="116598"/>
                </a:lnTo>
                <a:cubicBezTo>
                  <a:pt x="151391" y="95643"/>
                  <a:pt x="112786" y="75450"/>
                  <a:pt x="73667" y="56019"/>
                </a:cubicBezTo>
                <a:cubicBezTo>
                  <a:pt x="52807" y="45732"/>
                  <a:pt x="31661" y="36017"/>
                  <a:pt x="10707" y="25635"/>
                </a:cubicBezTo>
                <a:cubicBezTo>
                  <a:pt x="3467" y="22015"/>
                  <a:pt x="-3200" y="17443"/>
                  <a:pt x="1658" y="7918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6" name="Freeform: Shape 845">
            <a:extLst>
              <a:ext uri="{FF2B5EF4-FFF2-40B4-BE49-F238E27FC236}">
                <a16:creationId xmlns:a16="http://schemas.microsoft.com/office/drawing/2014/main" id="{167C7169-0CCE-4ACB-94F0-A8EB871C089E}"/>
              </a:ext>
            </a:extLst>
          </p:cNvPr>
          <p:cNvSpPr/>
          <p:nvPr/>
        </p:nvSpPr>
        <p:spPr>
          <a:xfrm>
            <a:off x="7004869" y="5090795"/>
            <a:ext cx="110829" cy="660489"/>
          </a:xfrm>
          <a:custGeom>
            <a:avLst/>
            <a:gdLst>
              <a:gd name="connsiteX0" fmla="*/ 2414 w 48801"/>
              <a:gd name="connsiteY0" fmla="*/ 185775 h 282941"/>
              <a:gd name="connsiteX1" fmla="*/ 16797 w 48801"/>
              <a:gd name="connsiteY1" fmla="*/ 2895 h 282941"/>
              <a:gd name="connsiteX2" fmla="*/ 20321 w 48801"/>
              <a:gd name="connsiteY2" fmla="*/ 419 h 282941"/>
              <a:gd name="connsiteX3" fmla="*/ 34704 w 48801"/>
              <a:gd name="connsiteY3" fmla="*/ 10801 h 282941"/>
              <a:gd name="connsiteX4" fmla="*/ 35847 w 48801"/>
              <a:gd name="connsiteY4" fmla="*/ 12611 h 282941"/>
              <a:gd name="connsiteX5" fmla="*/ 39085 w 48801"/>
              <a:gd name="connsiteY5" fmla="*/ 13468 h 282941"/>
              <a:gd name="connsiteX6" fmla="*/ 46515 w 48801"/>
              <a:gd name="connsiteY6" fmla="*/ 206730 h 282941"/>
              <a:gd name="connsiteX7" fmla="*/ 20416 w 48801"/>
              <a:gd name="connsiteY7" fmla="*/ 282930 h 282941"/>
              <a:gd name="connsiteX8" fmla="*/ 2414 w 48801"/>
              <a:gd name="connsiteY8" fmla="*/ 185775 h 28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1" h="282941">
                <a:moveTo>
                  <a:pt x="2414" y="185775"/>
                </a:moveTo>
                <a:cubicBezTo>
                  <a:pt x="4700" y="124148"/>
                  <a:pt x="9367" y="63189"/>
                  <a:pt x="16797" y="2895"/>
                </a:cubicBezTo>
                <a:cubicBezTo>
                  <a:pt x="16797" y="323"/>
                  <a:pt x="18892" y="-629"/>
                  <a:pt x="20321" y="419"/>
                </a:cubicBezTo>
                <a:lnTo>
                  <a:pt x="34704" y="10801"/>
                </a:lnTo>
                <a:cubicBezTo>
                  <a:pt x="35256" y="11277"/>
                  <a:pt x="35656" y="11906"/>
                  <a:pt x="35847" y="12611"/>
                </a:cubicBezTo>
                <a:cubicBezTo>
                  <a:pt x="36418" y="10325"/>
                  <a:pt x="38799" y="10420"/>
                  <a:pt x="39085" y="13468"/>
                </a:cubicBezTo>
                <a:cubicBezTo>
                  <a:pt x="43467" y="77666"/>
                  <a:pt x="44324" y="142532"/>
                  <a:pt x="46515" y="206730"/>
                </a:cubicBezTo>
                <a:cubicBezTo>
                  <a:pt x="47467" y="236067"/>
                  <a:pt x="58802" y="283788"/>
                  <a:pt x="20416" y="282930"/>
                </a:cubicBezTo>
                <a:cubicBezTo>
                  <a:pt x="-8349" y="283121"/>
                  <a:pt x="1366" y="214064"/>
                  <a:pt x="2414" y="185775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7" name="Freeform: Shape 846">
            <a:extLst>
              <a:ext uri="{FF2B5EF4-FFF2-40B4-BE49-F238E27FC236}">
                <a16:creationId xmlns:a16="http://schemas.microsoft.com/office/drawing/2014/main" id="{4EA7E149-0911-4CF0-B9B9-D2E2892C7E52}"/>
              </a:ext>
            </a:extLst>
          </p:cNvPr>
          <p:cNvSpPr/>
          <p:nvPr/>
        </p:nvSpPr>
        <p:spPr>
          <a:xfrm>
            <a:off x="7866000" y="5136371"/>
            <a:ext cx="110790" cy="661584"/>
          </a:xfrm>
          <a:custGeom>
            <a:avLst/>
            <a:gdLst>
              <a:gd name="connsiteX0" fmla="*/ 46334 w 48784"/>
              <a:gd name="connsiteY0" fmla="*/ 185682 h 283410"/>
              <a:gd name="connsiteX1" fmla="*/ 31952 w 48784"/>
              <a:gd name="connsiteY1" fmla="*/ 2802 h 283410"/>
              <a:gd name="connsiteX2" fmla="*/ 28522 w 48784"/>
              <a:gd name="connsiteY2" fmla="*/ 421 h 283410"/>
              <a:gd name="connsiteX3" fmla="*/ 14140 w 48784"/>
              <a:gd name="connsiteY3" fmla="*/ 10803 h 283410"/>
              <a:gd name="connsiteX4" fmla="*/ 12997 w 48784"/>
              <a:gd name="connsiteY4" fmla="*/ 12612 h 283410"/>
              <a:gd name="connsiteX5" fmla="*/ 9758 w 48784"/>
              <a:gd name="connsiteY5" fmla="*/ 13470 h 283410"/>
              <a:gd name="connsiteX6" fmla="*/ 2329 w 48784"/>
              <a:gd name="connsiteY6" fmla="*/ 206732 h 283410"/>
              <a:gd name="connsiteX7" fmla="*/ 28427 w 48784"/>
              <a:gd name="connsiteY7" fmla="*/ 283408 h 283410"/>
              <a:gd name="connsiteX8" fmla="*/ 46334 w 48784"/>
              <a:gd name="connsiteY8" fmla="*/ 185682 h 28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84" h="283410">
                <a:moveTo>
                  <a:pt x="46334" y="185682"/>
                </a:moveTo>
                <a:cubicBezTo>
                  <a:pt x="44144" y="124150"/>
                  <a:pt x="39476" y="63095"/>
                  <a:pt x="31952" y="2802"/>
                </a:cubicBezTo>
                <a:cubicBezTo>
                  <a:pt x="31952" y="325"/>
                  <a:pt x="29951" y="-627"/>
                  <a:pt x="28522" y="421"/>
                </a:cubicBezTo>
                <a:lnTo>
                  <a:pt x="14140" y="10803"/>
                </a:lnTo>
                <a:cubicBezTo>
                  <a:pt x="13587" y="11279"/>
                  <a:pt x="13187" y="11908"/>
                  <a:pt x="12997" y="12612"/>
                </a:cubicBezTo>
                <a:cubicBezTo>
                  <a:pt x="12330" y="10327"/>
                  <a:pt x="9949" y="10422"/>
                  <a:pt x="9758" y="13470"/>
                </a:cubicBezTo>
                <a:cubicBezTo>
                  <a:pt x="5377" y="77573"/>
                  <a:pt x="4424" y="142438"/>
                  <a:pt x="2329" y="206732"/>
                </a:cubicBezTo>
                <a:cubicBezTo>
                  <a:pt x="1281" y="236069"/>
                  <a:pt x="-9959" y="283789"/>
                  <a:pt x="28427" y="283408"/>
                </a:cubicBezTo>
                <a:cubicBezTo>
                  <a:pt x="57193" y="283122"/>
                  <a:pt x="47382" y="213971"/>
                  <a:pt x="46334" y="185682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8" name="Freeform: Shape 847">
            <a:extLst>
              <a:ext uri="{FF2B5EF4-FFF2-40B4-BE49-F238E27FC236}">
                <a16:creationId xmlns:a16="http://schemas.microsoft.com/office/drawing/2014/main" id="{85768000-157A-4000-8C7A-936779B3FB3E}"/>
              </a:ext>
            </a:extLst>
          </p:cNvPr>
          <p:cNvSpPr/>
          <p:nvPr/>
        </p:nvSpPr>
        <p:spPr>
          <a:xfrm>
            <a:off x="7060237" y="5569194"/>
            <a:ext cx="430337" cy="272115"/>
          </a:xfrm>
          <a:custGeom>
            <a:avLst/>
            <a:gdLst>
              <a:gd name="connsiteX0" fmla="*/ 1656 w 189489"/>
              <a:gd name="connsiteY0" fmla="*/ 7794 h 116569"/>
              <a:gd name="connsiteX1" fmla="*/ 22326 w 189489"/>
              <a:gd name="connsiteY1" fmla="*/ 1317 h 116569"/>
              <a:gd name="connsiteX2" fmla="*/ 76904 w 189489"/>
              <a:gd name="connsiteY2" fmla="*/ 29892 h 116569"/>
              <a:gd name="connsiteX3" fmla="*/ 189489 w 189489"/>
              <a:gd name="connsiteY3" fmla="*/ 92757 h 116569"/>
              <a:gd name="connsiteX4" fmla="*/ 189489 w 189489"/>
              <a:gd name="connsiteY4" fmla="*/ 116570 h 116569"/>
              <a:gd name="connsiteX5" fmla="*/ 73761 w 189489"/>
              <a:gd name="connsiteY5" fmla="*/ 55991 h 116569"/>
              <a:gd name="connsiteX6" fmla="*/ 10800 w 189489"/>
              <a:gd name="connsiteY6" fmla="*/ 25606 h 116569"/>
              <a:gd name="connsiteX7" fmla="*/ 1656 w 189489"/>
              <a:gd name="connsiteY7" fmla="*/ 7794 h 116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489" h="116569">
                <a:moveTo>
                  <a:pt x="1656" y="7794"/>
                </a:moveTo>
                <a:cubicBezTo>
                  <a:pt x="6038" y="879"/>
                  <a:pt x="14782" y="-1864"/>
                  <a:pt x="22326" y="1317"/>
                </a:cubicBezTo>
                <a:cubicBezTo>
                  <a:pt x="41376" y="6461"/>
                  <a:pt x="59759" y="20367"/>
                  <a:pt x="76904" y="29892"/>
                </a:cubicBezTo>
                <a:cubicBezTo>
                  <a:pt x="114051" y="50276"/>
                  <a:pt x="153771" y="69326"/>
                  <a:pt x="189489" y="92757"/>
                </a:cubicBezTo>
                <a:lnTo>
                  <a:pt x="189489" y="116570"/>
                </a:lnTo>
                <a:cubicBezTo>
                  <a:pt x="151389" y="95615"/>
                  <a:pt x="112813" y="75422"/>
                  <a:pt x="73761" y="55991"/>
                </a:cubicBezTo>
                <a:cubicBezTo>
                  <a:pt x="52901" y="45609"/>
                  <a:pt x="31660" y="35893"/>
                  <a:pt x="10800" y="25606"/>
                </a:cubicBezTo>
                <a:cubicBezTo>
                  <a:pt x="3466" y="22177"/>
                  <a:pt x="-3201" y="17319"/>
                  <a:pt x="1656" y="779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9" name="Freeform: Shape 848">
            <a:extLst>
              <a:ext uri="{FF2B5EF4-FFF2-40B4-BE49-F238E27FC236}">
                <a16:creationId xmlns:a16="http://schemas.microsoft.com/office/drawing/2014/main" id="{2D8030E8-D9D2-4B25-9F5F-1CC27F6067AB}"/>
              </a:ext>
            </a:extLst>
          </p:cNvPr>
          <p:cNvSpPr/>
          <p:nvPr/>
        </p:nvSpPr>
        <p:spPr>
          <a:xfrm>
            <a:off x="7548763" y="5572586"/>
            <a:ext cx="368238" cy="266055"/>
          </a:xfrm>
          <a:custGeom>
            <a:avLst/>
            <a:gdLst>
              <a:gd name="connsiteX0" fmla="*/ 0 w 162145"/>
              <a:gd name="connsiteY0" fmla="*/ 88352 h 113973"/>
              <a:gd name="connsiteX1" fmla="*/ 86487 w 162145"/>
              <a:gd name="connsiteY1" fmla="*/ 34059 h 113973"/>
              <a:gd name="connsiteX2" fmla="*/ 139065 w 162145"/>
              <a:gd name="connsiteY2" fmla="*/ 1769 h 113973"/>
              <a:gd name="connsiteX3" fmla="*/ 160115 w 162145"/>
              <a:gd name="connsiteY3" fmla="*/ 7008 h 113973"/>
              <a:gd name="connsiteX4" fmla="*/ 151829 w 162145"/>
              <a:gd name="connsiteY4" fmla="*/ 25582 h 113973"/>
              <a:gd name="connsiteX5" fmla="*/ 90869 w 162145"/>
              <a:gd name="connsiteY5" fmla="*/ 59872 h 113973"/>
              <a:gd name="connsiteX6" fmla="*/ 1143 w 162145"/>
              <a:gd name="connsiteY6" fmla="*/ 113974 h 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145" h="113973">
                <a:moveTo>
                  <a:pt x="0" y="88352"/>
                </a:moveTo>
                <a:cubicBezTo>
                  <a:pt x="28575" y="69302"/>
                  <a:pt x="58103" y="51966"/>
                  <a:pt x="86487" y="34059"/>
                </a:cubicBezTo>
                <a:cubicBezTo>
                  <a:pt x="102965" y="23582"/>
                  <a:pt x="120587" y="8056"/>
                  <a:pt x="139065" y="1769"/>
                </a:cubicBezTo>
                <a:cubicBezTo>
                  <a:pt x="146418" y="-1917"/>
                  <a:pt x="155353" y="312"/>
                  <a:pt x="160115" y="7008"/>
                </a:cubicBezTo>
                <a:cubicBezTo>
                  <a:pt x="165545" y="16533"/>
                  <a:pt x="159163" y="21391"/>
                  <a:pt x="151829" y="25582"/>
                </a:cubicBezTo>
                <a:cubicBezTo>
                  <a:pt x="131636" y="37202"/>
                  <a:pt x="111062" y="48251"/>
                  <a:pt x="90869" y="59872"/>
                </a:cubicBezTo>
                <a:cubicBezTo>
                  <a:pt x="60579" y="77303"/>
                  <a:pt x="30766" y="95495"/>
                  <a:pt x="1143" y="11397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0" name="Freeform: Shape 849">
            <a:extLst>
              <a:ext uri="{FF2B5EF4-FFF2-40B4-BE49-F238E27FC236}">
                <a16:creationId xmlns:a16="http://schemas.microsoft.com/office/drawing/2014/main" id="{549732CC-52F1-4672-B31C-5AE0DBDE220D}"/>
              </a:ext>
            </a:extLst>
          </p:cNvPr>
          <p:cNvSpPr/>
          <p:nvPr/>
        </p:nvSpPr>
        <p:spPr>
          <a:xfrm>
            <a:off x="7469217" y="5344137"/>
            <a:ext cx="110638" cy="682171"/>
          </a:xfrm>
          <a:custGeom>
            <a:avLst/>
            <a:gdLst>
              <a:gd name="connsiteX0" fmla="*/ 9309 w 48717"/>
              <a:gd name="connsiteY0" fmla="*/ 20383 h 292229"/>
              <a:gd name="connsiteX1" fmla="*/ 33788 w 48717"/>
              <a:gd name="connsiteY1" fmla="*/ 0 h 292229"/>
              <a:gd name="connsiteX2" fmla="*/ 46457 w 48717"/>
              <a:gd name="connsiteY2" fmla="*/ 215551 h 292229"/>
              <a:gd name="connsiteX3" fmla="*/ 20358 w 48717"/>
              <a:gd name="connsiteY3" fmla="*/ 292227 h 292229"/>
              <a:gd name="connsiteX4" fmla="*/ 2356 w 48717"/>
              <a:gd name="connsiteY4" fmla="*/ 194500 h 292229"/>
              <a:gd name="connsiteX5" fmla="*/ 9309 w 48717"/>
              <a:gd name="connsiteY5" fmla="*/ 20383 h 29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17" h="292229">
                <a:moveTo>
                  <a:pt x="9309" y="20383"/>
                </a:moveTo>
                <a:lnTo>
                  <a:pt x="33788" y="0"/>
                </a:lnTo>
                <a:cubicBezTo>
                  <a:pt x="38075" y="64008"/>
                  <a:pt x="44266" y="151447"/>
                  <a:pt x="46457" y="215551"/>
                </a:cubicBezTo>
                <a:cubicBezTo>
                  <a:pt x="47409" y="244888"/>
                  <a:pt x="58649" y="292608"/>
                  <a:pt x="20358" y="292227"/>
                </a:cubicBezTo>
                <a:cubicBezTo>
                  <a:pt x="-8217" y="292227"/>
                  <a:pt x="1308" y="222790"/>
                  <a:pt x="2356" y="194500"/>
                </a:cubicBezTo>
                <a:cubicBezTo>
                  <a:pt x="4451" y="136684"/>
                  <a:pt x="2642" y="77057"/>
                  <a:pt x="9309" y="20383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1" name="Freeform: Shape 850">
            <a:extLst>
              <a:ext uri="{FF2B5EF4-FFF2-40B4-BE49-F238E27FC236}">
                <a16:creationId xmlns:a16="http://schemas.microsoft.com/office/drawing/2014/main" id="{26AA554B-2DAE-4EE6-B01E-53B2CD5C903E}"/>
              </a:ext>
            </a:extLst>
          </p:cNvPr>
          <p:cNvSpPr/>
          <p:nvPr/>
        </p:nvSpPr>
        <p:spPr>
          <a:xfrm>
            <a:off x="7020951" y="4888720"/>
            <a:ext cx="930535" cy="550933"/>
          </a:xfrm>
          <a:custGeom>
            <a:avLst/>
            <a:gdLst>
              <a:gd name="connsiteX0" fmla="*/ 0 w 409741"/>
              <a:gd name="connsiteY0" fmla="*/ 84603 h 236009"/>
              <a:gd name="connsiteX1" fmla="*/ 21431 w 409741"/>
              <a:gd name="connsiteY1" fmla="*/ 84603 h 236009"/>
              <a:gd name="connsiteX2" fmla="*/ 154781 w 409741"/>
              <a:gd name="connsiteY2" fmla="*/ 7165 h 236009"/>
              <a:gd name="connsiteX3" fmla="*/ 224599 w 409741"/>
              <a:gd name="connsiteY3" fmla="*/ 10022 h 236009"/>
              <a:gd name="connsiteX4" fmla="*/ 380333 w 409741"/>
              <a:gd name="connsiteY4" fmla="*/ 99367 h 236009"/>
              <a:gd name="connsiteX5" fmla="*/ 409670 w 409741"/>
              <a:gd name="connsiteY5" fmla="*/ 102224 h 236009"/>
              <a:gd name="connsiteX6" fmla="*/ 409670 w 409741"/>
              <a:gd name="connsiteY6" fmla="*/ 126989 h 236009"/>
              <a:gd name="connsiteX7" fmla="*/ 409670 w 409741"/>
              <a:gd name="connsiteY7" fmla="*/ 129847 h 236009"/>
              <a:gd name="connsiteX8" fmla="*/ 409670 w 409741"/>
              <a:gd name="connsiteY8" fmla="*/ 132419 h 236009"/>
              <a:gd name="connsiteX9" fmla="*/ 409670 w 409741"/>
              <a:gd name="connsiteY9" fmla="*/ 132419 h 236009"/>
              <a:gd name="connsiteX10" fmla="*/ 397955 w 409741"/>
              <a:gd name="connsiteY10" fmla="*/ 146801 h 236009"/>
              <a:gd name="connsiteX11" fmla="*/ 255079 w 409741"/>
              <a:gd name="connsiteY11" fmla="*/ 229097 h 236009"/>
              <a:gd name="connsiteX12" fmla="*/ 185261 w 409741"/>
              <a:gd name="connsiteY12" fmla="*/ 226240 h 236009"/>
              <a:gd name="connsiteX13" fmla="*/ 17240 w 409741"/>
              <a:gd name="connsiteY13" fmla="*/ 129752 h 236009"/>
              <a:gd name="connsiteX14" fmla="*/ 476 w 409741"/>
              <a:gd name="connsiteY14" fmla="*/ 105368 h 236009"/>
              <a:gd name="connsiteX15" fmla="*/ 476 w 409741"/>
              <a:gd name="connsiteY15" fmla="*/ 105368 h 236009"/>
              <a:gd name="connsiteX16" fmla="*/ 0 w 409741"/>
              <a:gd name="connsiteY16" fmla="*/ 84603 h 23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741" h="236009">
                <a:moveTo>
                  <a:pt x="0" y="84603"/>
                </a:moveTo>
                <a:lnTo>
                  <a:pt x="21431" y="84603"/>
                </a:lnTo>
                <a:lnTo>
                  <a:pt x="154781" y="7165"/>
                </a:lnTo>
                <a:cubicBezTo>
                  <a:pt x="172593" y="-3217"/>
                  <a:pt x="204026" y="-2360"/>
                  <a:pt x="224599" y="10022"/>
                </a:cubicBezTo>
                <a:lnTo>
                  <a:pt x="380333" y="99367"/>
                </a:lnTo>
                <a:lnTo>
                  <a:pt x="409670" y="102224"/>
                </a:lnTo>
                <a:lnTo>
                  <a:pt x="409670" y="126989"/>
                </a:lnTo>
                <a:cubicBezTo>
                  <a:pt x="409765" y="127942"/>
                  <a:pt x="409765" y="128894"/>
                  <a:pt x="409670" y="129847"/>
                </a:cubicBezTo>
                <a:lnTo>
                  <a:pt x="409670" y="132419"/>
                </a:lnTo>
                <a:lnTo>
                  <a:pt x="409670" y="132419"/>
                </a:lnTo>
                <a:cubicBezTo>
                  <a:pt x="408061" y="138696"/>
                  <a:pt x="403784" y="143953"/>
                  <a:pt x="397955" y="146801"/>
                </a:cubicBezTo>
                <a:lnTo>
                  <a:pt x="255079" y="229097"/>
                </a:lnTo>
                <a:cubicBezTo>
                  <a:pt x="232667" y="239232"/>
                  <a:pt x="206778" y="238175"/>
                  <a:pt x="185261" y="226240"/>
                </a:cubicBezTo>
                <a:lnTo>
                  <a:pt x="17240" y="129752"/>
                </a:lnTo>
                <a:cubicBezTo>
                  <a:pt x="5239" y="122799"/>
                  <a:pt x="-381" y="113750"/>
                  <a:pt x="476" y="105368"/>
                </a:cubicBezTo>
                <a:lnTo>
                  <a:pt x="476" y="105368"/>
                </a:lnTo>
                <a:cubicBezTo>
                  <a:pt x="476" y="105368"/>
                  <a:pt x="667" y="87270"/>
                  <a:pt x="0" y="84603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2" name="Freeform: Shape 851">
            <a:extLst>
              <a:ext uri="{FF2B5EF4-FFF2-40B4-BE49-F238E27FC236}">
                <a16:creationId xmlns:a16="http://schemas.microsoft.com/office/drawing/2014/main" id="{049E3E39-06C7-4C44-BE84-31E59E8F1BED}"/>
              </a:ext>
            </a:extLst>
          </p:cNvPr>
          <p:cNvSpPr/>
          <p:nvPr/>
        </p:nvSpPr>
        <p:spPr>
          <a:xfrm>
            <a:off x="7020951" y="4828708"/>
            <a:ext cx="930683" cy="548808"/>
          </a:xfrm>
          <a:custGeom>
            <a:avLst/>
            <a:gdLst>
              <a:gd name="connsiteX0" fmla="*/ 254889 w 409806"/>
              <a:gd name="connsiteY0" fmla="*/ 228230 h 235099"/>
              <a:gd name="connsiteX1" fmla="*/ 397764 w 409806"/>
              <a:gd name="connsiteY1" fmla="*/ 145839 h 235099"/>
              <a:gd name="connsiteX2" fmla="*/ 392811 w 409806"/>
              <a:gd name="connsiteY2" fmla="*/ 105548 h 235099"/>
              <a:gd name="connsiteX3" fmla="*/ 224695 w 409806"/>
              <a:gd name="connsiteY3" fmla="*/ 9822 h 235099"/>
              <a:gd name="connsiteX4" fmla="*/ 154877 w 409806"/>
              <a:gd name="connsiteY4" fmla="*/ 6869 h 235099"/>
              <a:gd name="connsiteX5" fmla="*/ 12002 w 409806"/>
              <a:gd name="connsiteY5" fmla="*/ 89261 h 235099"/>
              <a:gd name="connsiteX6" fmla="*/ 17050 w 409806"/>
              <a:gd name="connsiteY6" fmla="*/ 129551 h 235099"/>
              <a:gd name="connsiteX7" fmla="*/ 185071 w 409806"/>
              <a:gd name="connsiteY7" fmla="*/ 225278 h 235099"/>
              <a:gd name="connsiteX8" fmla="*/ 254889 w 409806"/>
              <a:gd name="connsiteY8" fmla="*/ 228230 h 23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06" h="235099">
                <a:moveTo>
                  <a:pt x="254889" y="228230"/>
                </a:moveTo>
                <a:lnTo>
                  <a:pt x="397764" y="145839"/>
                </a:lnTo>
                <a:cubicBezTo>
                  <a:pt x="415576" y="135552"/>
                  <a:pt x="413385" y="117264"/>
                  <a:pt x="392811" y="105548"/>
                </a:cubicBezTo>
                <a:lnTo>
                  <a:pt x="224695" y="9822"/>
                </a:lnTo>
                <a:cubicBezTo>
                  <a:pt x="203197" y="-2141"/>
                  <a:pt x="177308" y="-3237"/>
                  <a:pt x="154877" y="6869"/>
                </a:cubicBezTo>
                <a:lnTo>
                  <a:pt x="12002" y="89261"/>
                </a:lnTo>
                <a:cubicBezTo>
                  <a:pt x="-5810" y="99547"/>
                  <a:pt x="-3524" y="117836"/>
                  <a:pt x="17050" y="129551"/>
                </a:cubicBezTo>
                <a:lnTo>
                  <a:pt x="185071" y="225278"/>
                </a:lnTo>
                <a:cubicBezTo>
                  <a:pt x="206569" y="237241"/>
                  <a:pt x="232458" y="238336"/>
                  <a:pt x="254889" y="228230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3" name="Freeform: Shape 852">
            <a:extLst>
              <a:ext uri="{FF2B5EF4-FFF2-40B4-BE49-F238E27FC236}">
                <a16:creationId xmlns:a16="http://schemas.microsoft.com/office/drawing/2014/main" id="{E2C3B16E-F320-4E0F-B2C6-6446F86DEDFB}"/>
              </a:ext>
            </a:extLst>
          </p:cNvPr>
          <p:cNvSpPr/>
          <p:nvPr/>
        </p:nvSpPr>
        <p:spPr>
          <a:xfrm>
            <a:off x="7114615" y="4801099"/>
            <a:ext cx="791282" cy="475126"/>
          </a:xfrm>
          <a:custGeom>
            <a:avLst/>
            <a:gdLst>
              <a:gd name="connsiteX0" fmla="*/ 264986 w 348424"/>
              <a:gd name="connsiteY0" fmla="*/ 166142 h 203535"/>
              <a:gd name="connsiteX1" fmla="*/ 154781 w 348424"/>
              <a:gd name="connsiteY1" fmla="*/ 200432 h 203535"/>
              <a:gd name="connsiteX2" fmla="*/ 57150 w 348424"/>
              <a:gd name="connsiteY2" fmla="*/ 146139 h 203535"/>
              <a:gd name="connsiteX3" fmla="*/ 0 w 348424"/>
              <a:gd name="connsiteY3" fmla="*/ 101658 h 203535"/>
              <a:gd name="connsiteX4" fmla="*/ 41624 w 348424"/>
              <a:gd name="connsiteY4" fmla="*/ 65463 h 203535"/>
              <a:gd name="connsiteX5" fmla="*/ 172212 w 348424"/>
              <a:gd name="connsiteY5" fmla="*/ 26 h 203535"/>
              <a:gd name="connsiteX6" fmla="*/ 188024 w 348424"/>
              <a:gd name="connsiteY6" fmla="*/ 2883 h 203535"/>
              <a:gd name="connsiteX7" fmla="*/ 250222 w 348424"/>
              <a:gd name="connsiteY7" fmla="*/ 28506 h 203535"/>
              <a:gd name="connsiteX8" fmla="*/ 326422 w 348424"/>
              <a:gd name="connsiteY8" fmla="*/ 74702 h 203535"/>
              <a:gd name="connsiteX9" fmla="*/ 348425 w 348424"/>
              <a:gd name="connsiteY9" fmla="*/ 96419 h 203535"/>
              <a:gd name="connsiteX10" fmla="*/ 264986 w 348424"/>
              <a:gd name="connsiteY10" fmla="*/ 166142 h 20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424" h="203535">
                <a:moveTo>
                  <a:pt x="264986" y="166142"/>
                </a:moveTo>
                <a:cubicBezTo>
                  <a:pt x="231839" y="184049"/>
                  <a:pt x="194120" y="213100"/>
                  <a:pt x="154781" y="200432"/>
                </a:cubicBezTo>
                <a:cubicBezTo>
                  <a:pt x="120396" y="189383"/>
                  <a:pt x="87535" y="164999"/>
                  <a:pt x="57150" y="146139"/>
                </a:cubicBezTo>
                <a:cubicBezTo>
                  <a:pt x="35957" y="134290"/>
                  <a:pt x="16688" y="119298"/>
                  <a:pt x="0" y="101658"/>
                </a:cubicBezTo>
                <a:cubicBezTo>
                  <a:pt x="11887" y="87475"/>
                  <a:pt x="25927" y="75264"/>
                  <a:pt x="41624" y="65463"/>
                </a:cubicBezTo>
                <a:cubicBezTo>
                  <a:pt x="74295" y="42127"/>
                  <a:pt x="160592" y="-1212"/>
                  <a:pt x="172212" y="26"/>
                </a:cubicBezTo>
                <a:cubicBezTo>
                  <a:pt x="177556" y="531"/>
                  <a:pt x="182842" y="1483"/>
                  <a:pt x="188024" y="2883"/>
                </a:cubicBezTo>
                <a:cubicBezTo>
                  <a:pt x="209436" y="9675"/>
                  <a:pt x="230239" y="18247"/>
                  <a:pt x="250222" y="28506"/>
                </a:cubicBezTo>
                <a:cubicBezTo>
                  <a:pt x="277597" y="40383"/>
                  <a:pt x="303229" y="55928"/>
                  <a:pt x="326422" y="74702"/>
                </a:cubicBezTo>
                <a:cubicBezTo>
                  <a:pt x="334842" y="80750"/>
                  <a:pt x="342272" y="88075"/>
                  <a:pt x="348425" y="96419"/>
                </a:cubicBezTo>
                <a:cubicBezTo>
                  <a:pt x="347567" y="132043"/>
                  <a:pt x="291465" y="151759"/>
                  <a:pt x="264986" y="166142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4" name="Freeform: Shape 853">
            <a:extLst>
              <a:ext uri="{FF2B5EF4-FFF2-40B4-BE49-F238E27FC236}">
                <a16:creationId xmlns:a16="http://schemas.microsoft.com/office/drawing/2014/main" id="{574E5736-09FE-49CA-9A69-E7CF9F1BE18B}"/>
              </a:ext>
            </a:extLst>
          </p:cNvPr>
          <p:cNvSpPr/>
          <p:nvPr/>
        </p:nvSpPr>
        <p:spPr>
          <a:xfrm>
            <a:off x="7097644" y="5025736"/>
            <a:ext cx="823812" cy="320306"/>
          </a:xfrm>
          <a:custGeom>
            <a:avLst/>
            <a:gdLst>
              <a:gd name="connsiteX0" fmla="*/ 355612 w 362748"/>
              <a:gd name="connsiteY0" fmla="*/ 48958 h 137213"/>
              <a:gd name="connsiteX1" fmla="*/ 278555 w 362748"/>
              <a:gd name="connsiteY1" fmla="*/ 91345 h 137213"/>
              <a:gd name="connsiteX2" fmla="*/ 197402 w 362748"/>
              <a:gd name="connsiteY2" fmla="*/ 136398 h 137213"/>
              <a:gd name="connsiteX3" fmla="*/ 142347 w 362748"/>
              <a:gd name="connsiteY3" fmla="*/ 124682 h 137213"/>
              <a:gd name="connsiteX4" fmla="*/ 69481 w 362748"/>
              <a:gd name="connsiteY4" fmla="*/ 83058 h 137213"/>
              <a:gd name="connsiteX5" fmla="*/ 6997 w 362748"/>
              <a:gd name="connsiteY5" fmla="*/ 43339 h 137213"/>
              <a:gd name="connsiteX6" fmla="*/ 7568 w 362748"/>
              <a:gd name="connsiteY6" fmla="*/ 5239 h 137213"/>
              <a:gd name="connsiteX7" fmla="*/ 64718 w 362748"/>
              <a:gd name="connsiteY7" fmla="*/ 49721 h 137213"/>
              <a:gd name="connsiteX8" fmla="*/ 162350 w 362748"/>
              <a:gd name="connsiteY8" fmla="*/ 104013 h 137213"/>
              <a:gd name="connsiteX9" fmla="*/ 272554 w 362748"/>
              <a:gd name="connsiteY9" fmla="*/ 69723 h 137213"/>
              <a:gd name="connsiteX10" fmla="*/ 356469 w 362748"/>
              <a:gd name="connsiteY10" fmla="*/ 0 h 137213"/>
              <a:gd name="connsiteX11" fmla="*/ 358089 w 362748"/>
              <a:gd name="connsiteY11" fmla="*/ 2953 h 137213"/>
              <a:gd name="connsiteX12" fmla="*/ 355612 w 362748"/>
              <a:gd name="connsiteY12" fmla="*/ 48958 h 1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2748" h="137213">
                <a:moveTo>
                  <a:pt x="355612" y="48958"/>
                </a:moveTo>
                <a:cubicBezTo>
                  <a:pt x="334848" y="64198"/>
                  <a:pt x="297319" y="79915"/>
                  <a:pt x="278555" y="91345"/>
                </a:cubicBezTo>
                <a:cubicBezTo>
                  <a:pt x="259791" y="102775"/>
                  <a:pt x="219119" y="131350"/>
                  <a:pt x="197402" y="136398"/>
                </a:cubicBezTo>
                <a:cubicBezTo>
                  <a:pt x="183686" y="139541"/>
                  <a:pt x="159302" y="133160"/>
                  <a:pt x="142347" y="124682"/>
                </a:cubicBezTo>
                <a:cubicBezTo>
                  <a:pt x="117582" y="111919"/>
                  <a:pt x="93675" y="96964"/>
                  <a:pt x="69481" y="83058"/>
                </a:cubicBezTo>
                <a:cubicBezTo>
                  <a:pt x="49859" y="71723"/>
                  <a:pt x="21856" y="61531"/>
                  <a:pt x="6997" y="43339"/>
                </a:cubicBezTo>
                <a:cubicBezTo>
                  <a:pt x="-2547" y="32347"/>
                  <a:pt x="-2300" y="15935"/>
                  <a:pt x="7568" y="5239"/>
                </a:cubicBezTo>
                <a:cubicBezTo>
                  <a:pt x="24256" y="22879"/>
                  <a:pt x="43525" y="37871"/>
                  <a:pt x="64718" y="49721"/>
                </a:cubicBezTo>
                <a:cubicBezTo>
                  <a:pt x="95103" y="68771"/>
                  <a:pt x="127965" y="92964"/>
                  <a:pt x="162350" y="104013"/>
                </a:cubicBezTo>
                <a:cubicBezTo>
                  <a:pt x="201688" y="116681"/>
                  <a:pt x="239407" y="87630"/>
                  <a:pt x="272554" y="69723"/>
                </a:cubicBezTo>
                <a:cubicBezTo>
                  <a:pt x="299034" y="55340"/>
                  <a:pt x="355136" y="35623"/>
                  <a:pt x="356469" y="0"/>
                </a:cubicBezTo>
                <a:cubicBezTo>
                  <a:pt x="357117" y="924"/>
                  <a:pt x="357660" y="1914"/>
                  <a:pt x="358089" y="2953"/>
                </a:cubicBezTo>
                <a:cubicBezTo>
                  <a:pt x="363042" y="14097"/>
                  <a:pt x="366375" y="41053"/>
                  <a:pt x="355612" y="48958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5" name="Freeform: Shape 854">
            <a:extLst>
              <a:ext uri="{FF2B5EF4-FFF2-40B4-BE49-F238E27FC236}">
                <a16:creationId xmlns:a16="http://schemas.microsoft.com/office/drawing/2014/main" id="{C2CD2F0D-AEDC-4407-8236-EB8A9A5B8607}"/>
              </a:ext>
            </a:extLst>
          </p:cNvPr>
          <p:cNvSpPr/>
          <p:nvPr/>
        </p:nvSpPr>
        <p:spPr>
          <a:xfrm>
            <a:off x="6971892" y="4237449"/>
            <a:ext cx="119577" cy="940511"/>
          </a:xfrm>
          <a:custGeom>
            <a:avLst/>
            <a:gdLst>
              <a:gd name="connsiteX0" fmla="*/ 7695 w 52653"/>
              <a:gd name="connsiteY0" fmla="*/ 2216 h 402897"/>
              <a:gd name="connsiteX1" fmla="*/ 9886 w 52653"/>
              <a:gd name="connsiteY1" fmla="*/ 75082 h 402897"/>
              <a:gd name="connsiteX2" fmla="*/ 21602 w 52653"/>
              <a:gd name="connsiteY2" fmla="*/ 215576 h 402897"/>
              <a:gd name="connsiteX3" fmla="*/ 21602 w 52653"/>
              <a:gd name="connsiteY3" fmla="*/ 384740 h 402897"/>
              <a:gd name="connsiteX4" fmla="*/ 43128 w 52653"/>
              <a:gd name="connsiteY4" fmla="*/ 389979 h 402897"/>
              <a:gd name="connsiteX5" fmla="*/ 52653 w 52653"/>
              <a:gd name="connsiteY5" fmla="*/ 202241 h 402897"/>
              <a:gd name="connsiteX6" fmla="*/ 39032 w 52653"/>
              <a:gd name="connsiteY6" fmla="*/ 33648 h 402897"/>
              <a:gd name="connsiteX7" fmla="*/ 7695 w 52653"/>
              <a:gd name="connsiteY7" fmla="*/ 2216 h 40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53" h="402897">
                <a:moveTo>
                  <a:pt x="7695" y="2216"/>
                </a:moveTo>
                <a:cubicBezTo>
                  <a:pt x="-4973" y="8979"/>
                  <a:pt x="-401" y="29838"/>
                  <a:pt x="9886" y="75082"/>
                </a:cubicBezTo>
                <a:cubicBezTo>
                  <a:pt x="16344" y="121669"/>
                  <a:pt x="20259" y="168570"/>
                  <a:pt x="21602" y="215576"/>
                </a:cubicBezTo>
                <a:cubicBezTo>
                  <a:pt x="22649" y="251962"/>
                  <a:pt x="19982" y="362356"/>
                  <a:pt x="21602" y="384740"/>
                </a:cubicBezTo>
                <a:cubicBezTo>
                  <a:pt x="23221" y="407124"/>
                  <a:pt x="41795" y="408743"/>
                  <a:pt x="43128" y="389979"/>
                </a:cubicBezTo>
                <a:cubicBezTo>
                  <a:pt x="44462" y="371214"/>
                  <a:pt x="52653" y="242055"/>
                  <a:pt x="52653" y="202241"/>
                </a:cubicBezTo>
                <a:cubicBezTo>
                  <a:pt x="52653" y="162427"/>
                  <a:pt x="47414" y="67462"/>
                  <a:pt x="39032" y="33648"/>
                </a:cubicBezTo>
                <a:cubicBezTo>
                  <a:pt x="30651" y="-165"/>
                  <a:pt x="18459" y="-3404"/>
                  <a:pt x="7695" y="2216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6" name="Freeform: Shape 855">
            <a:extLst>
              <a:ext uri="{FF2B5EF4-FFF2-40B4-BE49-F238E27FC236}">
                <a16:creationId xmlns:a16="http://schemas.microsoft.com/office/drawing/2014/main" id="{926BA475-8838-49CF-A5D4-D929631495AC}"/>
              </a:ext>
            </a:extLst>
          </p:cNvPr>
          <p:cNvSpPr/>
          <p:nvPr/>
        </p:nvSpPr>
        <p:spPr>
          <a:xfrm>
            <a:off x="7031550" y="4371806"/>
            <a:ext cx="411217" cy="547868"/>
          </a:xfrm>
          <a:custGeom>
            <a:avLst/>
            <a:gdLst>
              <a:gd name="connsiteX0" fmla="*/ 0 w 181070"/>
              <a:gd name="connsiteY0" fmla="*/ 0 h 234696"/>
              <a:gd name="connsiteX1" fmla="*/ 173831 w 181070"/>
              <a:gd name="connsiteY1" fmla="*/ 100108 h 234696"/>
              <a:gd name="connsiteX2" fmla="*/ 181070 w 181070"/>
              <a:gd name="connsiteY2" fmla="*/ 234696 h 234696"/>
              <a:gd name="connsiteX3" fmla="*/ 13335 w 181070"/>
              <a:gd name="connsiteY3" fmla="*/ 137827 h 234696"/>
              <a:gd name="connsiteX4" fmla="*/ 10096 w 181070"/>
              <a:gd name="connsiteY4" fmla="*/ 58674 h 234696"/>
              <a:gd name="connsiteX5" fmla="*/ 0 w 181070"/>
              <a:gd name="connsiteY5" fmla="*/ 0 h 23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70" h="234696">
                <a:moveTo>
                  <a:pt x="0" y="0"/>
                </a:moveTo>
                <a:lnTo>
                  <a:pt x="173831" y="100108"/>
                </a:lnTo>
                <a:lnTo>
                  <a:pt x="181070" y="234696"/>
                </a:lnTo>
                <a:lnTo>
                  <a:pt x="13335" y="137827"/>
                </a:lnTo>
                <a:cubicBezTo>
                  <a:pt x="14192" y="111395"/>
                  <a:pt x="13106" y="84944"/>
                  <a:pt x="10096" y="58674"/>
                </a:cubicBezTo>
                <a:cubicBezTo>
                  <a:pt x="6477" y="32290"/>
                  <a:pt x="0" y="0"/>
                  <a:pt x="0" y="0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7" name="Freeform: Shape 856">
            <a:extLst>
              <a:ext uri="{FF2B5EF4-FFF2-40B4-BE49-F238E27FC236}">
                <a16:creationId xmlns:a16="http://schemas.microsoft.com/office/drawing/2014/main" id="{BAF78D92-1A19-4563-B043-073A46CF7A22}"/>
              </a:ext>
            </a:extLst>
          </p:cNvPr>
          <p:cNvSpPr/>
          <p:nvPr/>
        </p:nvSpPr>
        <p:spPr>
          <a:xfrm>
            <a:off x="7031550" y="4350904"/>
            <a:ext cx="426140" cy="254143"/>
          </a:xfrm>
          <a:custGeom>
            <a:avLst/>
            <a:gdLst>
              <a:gd name="connsiteX0" fmla="*/ 13811 w 187642"/>
              <a:gd name="connsiteY0" fmla="*/ 0 h 108870"/>
              <a:gd name="connsiteX1" fmla="*/ 0 w 187642"/>
              <a:gd name="connsiteY1" fmla="*/ 8763 h 108870"/>
              <a:gd name="connsiteX2" fmla="*/ 173831 w 187642"/>
              <a:gd name="connsiteY2" fmla="*/ 108871 h 108870"/>
              <a:gd name="connsiteX3" fmla="*/ 187643 w 187642"/>
              <a:gd name="connsiteY3" fmla="*/ 100203 h 108870"/>
              <a:gd name="connsiteX4" fmla="*/ 13811 w 187642"/>
              <a:gd name="connsiteY4" fmla="*/ 0 h 10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42" h="108870">
                <a:moveTo>
                  <a:pt x="13811" y="0"/>
                </a:moveTo>
                <a:lnTo>
                  <a:pt x="0" y="8763"/>
                </a:lnTo>
                <a:lnTo>
                  <a:pt x="173831" y="108871"/>
                </a:lnTo>
                <a:lnTo>
                  <a:pt x="187643" y="100203"/>
                </a:lnTo>
                <a:lnTo>
                  <a:pt x="13811" y="0"/>
                </a:ln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8" name="Freeform: Shape 857">
            <a:extLst>
              <a:ext uri="{FF2B5EF4-FFF2-40B4-BE49-F238E27FC236}">
                <a16:creationId xmlns:a16="http://schemas.microsoft.com/office/drawing/2014/main" id="{D2ED0F6E-0244-479B-B825-94EA162D221C}"/>
              </a:ext>
            </a:extLst>
          </p:cNvPr>
          <p:cNvSpPr/>
          <p:nvPr/>
        </p:nvSpPr>
        <p:spPr>
          <a:xfrm>
            <a:off x="7382911" y="4477775"/>
            <a:ext cx="119775" cy="940411"/>
          </a:xfrm>
          <a:custGeom>
            <a:avLst/>
            <a:gdLst>
              <a:gd name="connsiteX0" fmla="*/ 7688 w 52740"/>
              <a:gd name="connsiteY0" fmla="*/ 2230 h 402854"/>
              <a:gd name="connsiteX1" fmla="*/ 9974 w 52740"/>
              <a:gd name="connsiteY1" fmla="*/ 75001 h 402854"/>
              <a:gd name="connsiteX2" fmla="*/ 21690 w 52740"/>
              <a:gd name="connsiteY2" fmla="*/ 215590 h 402854"/>
              <a:gd name="connsiteX3" fmla="*/ 21690 w 52740"/>
              <a:gd name="connsiteY3" fmla="*/ 384659 h 402854"/>
              <a:gd name="connsiteX4" fmla="*/ 43216 w 52740"/>
              <a:gd name="connsiteY4" fmla="*/ 389898 h 402854"/>
              <a:gd name="connsiteX5" fmla="*/ 52741 w 52740"/>
              <a:gd name="connsiteY5" fmla="*/ 202160 h 402854"/>
              <a:gd name="connsiteX6" fmla="*/ 39120 w 52740"/>
              <a:gd name="connsiteY6" fmla="*/ 33568 h 402854"/>
              <a:gd name="connsiteX7" fmla="*/ 7688 w 52740"/>
              <a:gd name="connsiteY7" fmla="*/ 2230 h 402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40" h="402854">
                <a:moveTo>
                  <a:pt x="7688" y="2230"/>
                </a:moveTo>
                <a:cubicBezTo>
                  <a:pt x="-4981" y="8898"/>
                  <a:pt x="-408" y="29758"/>
                  <a:pt x="9974" y="75001"/>
                </a:cubicBezTo>
                <a:cubicBezTo>
                  <a:pt x="16432" y="121617"/>
                  <a:pt x="20346" y="168546"/>
                  <a:pt x="21690" y="215590"/>
                </a:cubicBezTo>
                <a:cubicBezTo>
                  <a:pt x="22737" y="251976"/>
                  <a:pt x="19975" y="362275"/>
                  <a:pt x="21690" y="384659"/>
                </a:cubicBezTo>
                <a:cubicBezTo>
                  <a:pt x="23404" y="407043"/>
                  <a:pt x="41883" y="408757"/>
                  <a:pt x="43216" y="389898"/>
                </a:cubicBezTo>
                <a:cubicBezTo>
                  <a:pt x="44550" y="371038"/>
                  <a:pt x="52741" y="241975"/>
                  <a:pt x="52741" y="202160"/>
                </a:cubicBezTo>
                <a:cubicBezTo>
                  <a:pt x="52741" y="162346"/>
                  <a:pt x="47502" y="67381"/>
                  <a:pt x="39120" y="33568"/>
                </a:cubicBezTo>
                <a:cubicBezTo>
                  <a:pt x="30738" y="-246"/>
                  <a:pt x="18451" y="-3389"/>
                  <a:pt x="7688" y="2230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9" name="Freeform: Shape 858">
            <a:extLst>
              <a:ext uri="{FF2B5EF4-FFF2-40B4-BE49-F238E27FC236}">
                <a16:creationId xmlns:a16="http://schemas.microsoft.com/office/drawing/2014/main" id="{4A49DE6D-E2E5-4C4C-A8F1-DD9B828331F9}"/>
              </a:ext>
            </a:extLst>
          </p:cNvPr>
          <p:cNvSpPr/>
          <p:nvPr/>
        </p:nvSpPr>
        <p:spPr>
          <a:xfrm>
            <a:off x="11110619" y="4391123"/>
            <a:ext cx="365574" cy="305088"/>
          </a:xfrm>
          <a:custGeom>
            <a:avLst/>
            <a:gdLst>
              <a:gd name="connsiteX0" fmla="*/ 160972 w 160972"/>
              <a:gd name="connsiteY0" fmla="*/ 10775 h 130694"/>
              <a:gd name="connsiteX1" fmla="*/ 118015 w 160972"/>
              <a:gd name="connsiteY1" fmla="*/ 6584 h 130694"/>
              <a:gd name="connsiteX2" fmla="*/ 3715 w 160972"/>
              <a:gd name="connsiteY2" fmla="*/ 74116 h 130694"/>
              <a:gd name="connsiteX3" fmla="*/ 0 w 160972"/>
              <a:gd name="connsiteY3" fmla="*/ 130694 h 13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72" h="130694">
                <a:moveTo>
                  <a:pt x="160972" y="10775"/>
                </a:moveTo>
                <a:cubicBezTo>
                  <a:pt x="160972" y="10775"/>
                  <a:pt x="145066" y="-10371"/>
                  <a:pt x="118015" y="6584"/>
                </a:cubicBezTo>
                <a:cubicBezTo>
                  <a:pt x="90964" y="23538"/>
                  <a:pt x="3715" y="74116"/>
                  <a:pt x="3715" y="74116"/>
                </a:cubicBezTo>
                <a:lnTo>
                  <a:pt x="0" y="130694"/>
                </a:ln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8FC47E97-136D-4A65-A575-D6F5BF84DD82}"/>
              </a:ext>
            </a:extLst>
          </p:cNvPr>
          <p:cNvSpPr/>
          <p:nvPr/>
        </p:nvSpPr>
        <p:spPr>
          <a:xfrm>
            <a:off x="11107737" y="5325553"/>
            <a:ext cx="368451" cy="266055"/>
          </a:xfrm>
          <a:custGeom>
            <a:avLst/>
            <a:gdLst>
              <a:gd name="connsiteX0" fmla="*/ 162241 w 162240"/>
              <a:gd name="connsiteY0" fmla="*/ 88352 h 113973"/>
              <a:gd name="connsiteX1" fmla="*/ 75659 w 162240"/>
              <a:gd name="connsiteY1" fmla="*/ 33964 h 113973"/>
              <a:gd name="connsiteX2" fmla="*/ 23081 w 162240"/>
              <a:gd name="connsiteY2" fmla="*/ 1769 h 113973"/>
              <a:gd name="connsiteX3" fmla="*/ 2030 w 162240"/>
              <a:gd name="connsiteY3" fmla="*/ 7008 h 113973"/>
              <a:gd name="connsiteX4" fmla="*/ 10317 w 162240"/>
              <a:gd name="connsiteY4" fmla="*/ 25582 h 113973"/>
              <a:gd name="connsiteX5" fmla="*/ 71277 w 162240"/>
              <a:gd name="connsiteY5" fmla="*/ 59872 h 113973"/>
              <a:gd name="connsiteX6" fmla="*/ 161002 w 162240"/>
              <a:gd name="connsiteY6" fmla="*/ 113974 h 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40" h="113973">
                <a:moveTo>
                  <a:pt x="162241" y="88352"/>
                </a:moveTo>
                <a:cubicBezTo>
                  <a:pt x="133666" y="69302"/>
                  <a:pt x="104043" y="51966"/>
                  <a:pt x="75659" y="33964"/>
                </a:cubicBezTo>
                <a:cubicBezTo>
                  <a:pt x="59180" y="23582"/>
                  <a:pt x="41559" y="8056"/>
                  <a:pt x="23081" y="1769"/>
                </a:cubicBezTo>
                <a:cubicBezTo>
                  <a:pt x="15727" y="-1917"/>
                  <a:pt x="6793" y="312"/>
                  <a:pt x="2030" y="7008"/>
                </a:cubicBezTo>
                <a:cubicBezTo>
                  <a:pt x="-3399" y="16533"/>
                  <a:pt x="2983" y="21391"/>
                  <a:pt x="10317" y="25582"/>
                </a:cubicBezTo>
                <a:cubicBezTo>
                  <a:pt x="30605" y="37202"/>
                  <a:pt x="51084" y="48251"/>
                  <a:pt x="71277" y="59872"/>
                </a:cubicBezTo>
                <a:cubicBezTo>
                  <a:pt x="101567" y="77303"/>
                  <a:pt x="131380" y="95496"/>
                  <a:pt x="161002" y="11397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1" name="Freeform: Shape 860">
            <a:extLst>
              <a:ext uri="{FF2B5EF4-FFF2-40B4-BE49-F238E27FC236}">
                <a16:creationId xmlns:a16="http://schemas.microsoft.com/office/drawing/2014/main" id="{816C62A7-405C-4AD7-98C9-3C2933EBDA21}"/>
              </a:ext>
            </a:extLst>
          </p:cNvPr>
          <p:cNvSpPr/>
          <p:nvPr/>
        </p:nvSpPr>
        <p:spPr>
          <a:xfrm>
            <a:off x="10633426" y="5369967"/>
            <a:ext cx="430516" cy="272120"/>
          </a:xfrm>
          <a:custGeom>
            <a:avLst/>
            <a:gdLst>
              <a:gd name="connsiteX0" fmla="*/ 187833 w 189569"/>
              <a:gd name="connsiteY0" fmla="*/ 7891 h 116571"/>
              <a:gd name="connsiteX1" fmla="*/ 167164 w 189569"/>
              <a:gd name="connsiteY1" fmla="*/ 1319 h 116571"/>
              <a:gd name="connsiteX2" fmla="*/ 112586 w 189569"/>
              <a:gd name="connsiteY2" fmla="*/ 29894 h 116571"/>
              <a:gd name="connsiteX3" fmla="*/ 0 w 189569"/>
              <a:gd name="connsiteY3" fmla="*/ 92759 h 116571"/>
              <a:gd name="connsiteX4" fmla="*/ 0 w 189569"/>
              <a:gd name="connsiteY4" fmla="*/ 116571 h 116571"/>
              <a:gd name="connsiteX5" fmla="*/ 115729 w 189569"/>
              <a:gd name="connsiteY5" fmla="*/ 55992 h 116571"/>
              <a:gd name="connsiteX6" fmla="*/ 178784 w 189569"/>
              <a:gd name="connsiteY6" fmla="*/ 25607 h 116571"/>
              <a:gd name="connsiteX7" fmla="*/ 187833 w 189569"/>
              <a:gd name="connsiteY7" fmla="*/ 7891 h 11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69" h="116571">
                <a:moveTo>
                  <a:pt x="187833" y="7891"/>
                </a:moveTo>
                <a:cubicBezTo>
                  <a:pt x="183509" y="909"/>
                  <a:pt x="174736" y="-1882"/>
                  <a:pt x="167164" y="1319"/>
                </a:cubicBezTo>
                <a:cubicBezTo>
                  <a:pt x="148114" y="6462"/>
                  <a:pt x="129730" y="20845"/>
                  <a:pt x="112586" y="29894"/>
                </a:cubicBezTo>
                <a:cubicBezTo>
                  <a:pt x="75438" y="50277"/>
                  <a:pt x="35719" y="69327"/>
                  <a:pt x="0" y="92759"/>
                </a:cubicBezTo>
                <a:lnTo>
                  <a:pt x="0" y="116571"/>
                </a:lnTo>
                <a:cubicBezTo>
                  <a:pt x="38100" y="95616"/>
                  <a:pt x="76676" y="75423"/>
                  <a:pt x="115729" y="55992"/>
                </a:cubicBezTo>
                <a:cubicBezTo>
                  <a:pt x="136684" y="45705"/>
                  <a:pt x="157829" y="35895"/>
                  <a:pt x="178784" y="25607"/>
                </a:cubicBezTo>
                <a:cubicBezTo>
                  <a:pt x="186023" y="22179"/>
                  <a:pt x="192881" y="17416"/>
                  <a:pt x="187833" y="7891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2" name="Freeform: Shape 861">
            <a:extLst>
              <a:ext uri="{FF2B5EF4-FFF2-40B4-BE49-F238E27FC236}">
                <a16:creationId xmlns:a16="http://schemas.microsoft.com/office/drawing/2014/main" id="{8B7CB32C-0EC1-4D9D-8FC7-1A807916CAD2}"/>
              </a:ext>
            </a:extLst>
          </p:cNvPr>
          <p:cNvSpPr/>
          <p:nvPr/>
        </p:nvSpPr>
        <p:spPr>
          <a:xfrm>
            <a:off x="11438241" y="5107250"/>
            <a:ext cx="111061" cy="661579"/>
          </a:xfrm>
          <a:custGeom>
            <a:avLst/>
            <a:gdLst>
              <a:gd name="connsiteX0" fmla="*/ 46334 w 48903"/>
              <a:gd name="connsiteY0" fmla="*/ 185775 h 283408"/>
              <a:gd name="connsiteX1" fmla="*/ 31951 w 48903"/>
              <a:gd name="connsiteY1" fmla="*/ 2895 h 283408"/>
              <a:gd name="connsiteX2" fmla="*/ 28523 w 48903"/>
              <a:gd name="connsiteY2" fmla="*/ 419 h 283408"/>
              <a:gd name="connsiteX3" fmla="*/ 14140 w 48903"/>
              <a:gd name="connsiteY3" fmla="*/ 10801 h 283408"/>
              <a:gd name="connsiteX4" fmla="*/ 12997 w 48903"/>
              <a:gd name="connsiteY4" fmla="*/ 12611 h 283408"/>
              <a:gd name="connsiteX5" fmla="*/ 9758 w 48903"/>
              <a:gd name="connsiteY5" fmla="*/ 13468 h 283408"/>
              <a:gd name="connsiteX6" fmla="*/ 2329 w 48903"/>
              <a:gd name="connsiteY6" fmla="*/ 206730 h 283408"/>
              <a:gd name="connsiteX7" fmla="*/ 28427 w 48903"/>
              <a:gd name="connsiteY7" fmla="*/ 283406 h 283408"/>
              <a:gd name="connsiteX8" fmla="*/ 46334 w 48903"/>
              <a:gd name="connsiteY8" fmla="*/ 185775 h 28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03" h="283408">
                <a:moveTo>
                  <a:pt x="46334" y="185775"/>
                </a:moveTo>
                <a:cubicBezTo>
                  <a:pt x="44115" y="124177"/>
                  <a:pt x="39314" y="63217"/>
                  <a:pt x="31951" y="2895"/>
                </a:cubicBezTo>
                <a:cubicBezTo>
                  <a:pt x="31951" y="323"/>
                  <a:pt x="29951" y="-629"/>
                  <a:pt x="28523" y="419"/>
                </a:cubicBezTo>
                <a:lnTo>
                  <a:pt x="14140" y="10801"/>
                </a:lnTo>
                <a:cubicBezTo>
                  <a:pt x="13587" y="11277"/>
                  <a:pt x="13187" y="11906"/>
                  <a:pt x="12997" y="12611"/>
                </a:cubicBezTo>
                <a:cubicBezTo>
                  <a:pt x="12330" y="10325"/>
                  <a:pt x="9949" y="10420"/>
                  <a:pt x="9758" y="13468"/>
                </a:cubicBezTo>
                <a:cubicBezTo>
                  <a:pt x="5377" y="77667"/>
                  <a:pt x="4424" y="142532"/>
                  <a:pt x="2329" y="206730"/>
                </a:cubicBezTo>
                <a:cubicBezTo>
                  <a:pt x="1281" y="236067"/>
                  <a:pt x="-9959" y="283787"/>
                  <a:pt x="28427" y="283406"/>
                </a:cubicBezTo>
                <a:cubicBezTo>
                  <a:pt x="57574" y="283121"/>
                  <a:pt x="47382" y="214064"/>
                  <a:pt x="46334" y="185775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3" name="Freeform: Shape 862">
            <a:extLst>
              <a:ext uri="{FF2B5EF4-FFF2-40B4-BE49-F238E27FC236}">
                <a16:creationId xmlns:a16="http://schemas.microsoft.com/office/drawing/2014/main" id="{D607E848-9168-4A82-85FD-351FD0E4D51F}"/>
              </a:ext>
            </a:extLst>
          </p:cNvPr>
          <p:cNvSpPr/>
          <p:nvPr/>
        </p:nvSpPr>
        <p:spPr>
          <a:xfrm>
            <a:off x="10577111" y="5152826"/>
            <a:ext cx="110770" cy="661584"/>
          </a:xfrm>
          <a:custGeom>
            <a:avLst/>
            <a:gdLst>
              <a:gd name="connsiteX0" fmla="*/ 2414 w 48775"/>
              <a:gd name="connsiteY0" fmla="*/ 185682 h 283410"/>
              <a:gd name="connsiteX1" fmla="*/ 16797 w 48775"/>
              <a:gd name="connsiteY1" fmla="*/ 2802 h 283410"/>
              <a:gd name="connsiteX2" fmla="*/ 20321 w 48775"/>
              <a:gd name="connsiteY2" fmla="*/ 421 h 283410"/>
              <a:gd name="connsiteX3" fmla="*/ 34704 w 48775"/>
              <a:gd name="connsiteY3" fmla="*/ 10803 h 283410"/>
              <a:gd name="connsiteX4" fmla="*/ 35847 w 48775"/>
              <a:gd name="connsiteY4" fmla="*/ 12613 h 283410"/>
              <a:gd name="connsiteX5" fmla="*/ 39085 w 48775"/>
              <a:gd name="connsiteY5" fmla="*/ 13470 h 283410"/>
              <a:gd name="connsiteX6" fmla="*/ 46515 w 48775"/>
              <a:gd name="connsiteY6" fmla="*/ 206732 h 283410"/>
              <a:gd name="connsiteX7" fmla="*/ 20416 w 48775"/>
              <a:gd name="connsiteY7" fmla="*/ 283408 h 283410"/>
              <a:gd name="connsiteX8" fmla="*/ 2414 w 48775"/>
              <a:gd name="connsiteY8" fmla="*/ 185682 h 28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75" h="283410">
                <a:moveTo>
                  <a:pt x="2414" y="185682"/>
                </a:moveTo>
                <a:cubicBezTo>
                  <a:pt x="4700" y="124150"/>
                  <a:pt x="9367" y="63095"/>
                  <a:pt x="16797" y="2802"/>
                </a:cubicBezTo>
                <a:cubicBezTo>
                  <a:pt x="16797" y="325"/>
                  <a:pt x="18892" y="-627"/>
                  <a:pt x="20321" y="421"/>
                </a:cubicBezTo>
                <a:lnTo>
                  <a:pt x="34704" y="10803"/>
                </a:lnTo>
                <a:cubicBezTo>
                  <a:pt x="35275" y="11260"/>
                  <a:pt x="35675" y="11898"/>
                  <a:pt x="35847" y="12613"/>
                </a:cubicBezTo>
                <a:cubicBezTo>
                  <a:pt x="36418" y="10326"/>
                  <a:pt x="38800" y="10422"/>
                  <a:pt x="39085" y="13470"/>
                </a:cubicBezTo>
                <a:cubicBezTo>
                  <a:pt x="43467" y="77573"/>
                  <a:pt x="44324" y="142438"/>
                  <a:pt x="46515" y="206732"/>
                </a:cubicBezTo>
                <a:cubicBezTo>
                  <a:pt x="47467" y="236069"/>
                  <a:pt x="58707" y="283789"/>
                  <a:pt x="20416" y="283408"/>
                </a:cubicBezTo>
                <a:cubicBezTo>
                  <a:pt x="-8349" y="283123"/>
                  <a:pt x="1366" y="213971"/>
                  <a:pt x="2414" y="185682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4" name="Freeform: Shape 863">
            <a:extLst>
              <a:ext uri="{FF2B5EF4-FFF2-40B4-BE49-F238E27FC236}">
                <a16:creationId xmlns:a16="http://schemas.microsoft.com/office/drawing/2014/main" id="{455C5704-5AFF-435B-8D31-08C79698DBF1}"/>
              </a:ext>
            </a:extLst>
          </p:cNvPr>
          <p:cNvSpPr/>
          <p:nvPr/>
        </p:nvSpPr>
        <p:spPr>
          <a:xfrm>
            <a:off x="11062380" y="5585593"/>
            <a:ext cx="431193" cy="272169"/>
          </a:xfrm>
          <a:custGeom>
            <a:avLst/>
            <a:gdLst>
              <a:gd name="connsiteX0" fmla="*/ 188214 w 189866"/>
              <a:gd name="connsiteY0" fmla="*/ 7817 h 116592"/>
              <a:gd name="connsiteX1" fmla="*/ 167545 w 189866"/>
              <a:gd name="connsiteY1" fmla="*/ 1341 h 116592"/>
              <a:gd name="connsiteX2" fmla="*/ 113062 w 189866"/>
              <a:gd name="connsiteY2" fmla="*/ 29916 h 116592"/>
              <a:gd name="connsiteX3" fmla="*/ 476 w 189866"/>
              <a:gd name="connsiteY3" fmla="*/ 92780 h 116592"/>
              <a:gd name="connsiteX4" fmla="*/ 0 w 189866"/>
              <a:gd name="connsiteY4" fmla="*/ 116593 h 116592"/>
              <a:gd name="connsiteX5" fmla="*/ 115824 w 189866"/>
              <a:gd name="connsiteY5" fmla="*/ 56014 h 116592"/>
              <a:gd name="connsiteX6" fmla="*/ 178784 w 189866"/>
              <a:gd name="connsiteY6" fmla="*/ 25629 h 116592"/>
              <a:gd name="connsiteX7" fmla="*/ 188214 w 189866"/>
              <a:gd name="connsiteY7" fmla="*/ 7817 h 11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866" h="116592">
                <a:moveTo>
                  <a:pt x="188214" y="7817"/>
                </a:moveTo>
                <a:cubicBezTo>
                  <a:pt x="183861" y="864"/>
                  <a:pt x="175089" y="-1879"/>
                  <a:pt x="167545" y="1341"/>
                </a:cubicBezTo>
                <a:cubicBezTo>
                  <a:pt x="148495" y="6389"/>
                  <a:pt x="130112" y="20391"/>
                  <a:pt x="113062" y="29916"/>
                </a:cubicBezTo>
                <a:cubicBezTo>
                  <a:pt x="75819" y="50299"/>
                  <a:pt x="36195" y="69349"/>
                  <a:pt x="476" y="92780"/>
                </a:cubicBezTo>
                <a:lnTo>
                  <a:pt x="0" y="116593"/>
                </a:lnTo>
                <a:cubicBezTo>
                  <a:pt x="38100" y="95638"/>
                  <a:pt x="76705" y="75445"/>
                  <a:pt x="115824" y="56014"/>
                </a:cubicBezTo>
                <a:cubicBezTo>
                  <a:pt x="136684" y="45632"/>
                  <a:pt x="157829" y="35916"/>
                  <a:pt x="178784" y="25629"/>
                </a:cubicBezTo>
                <a:cubicBezTo>
                  <a:pt x="186404" y="22200"/>
                  <a:pt x="193072" y="17342"/>
                  <a:pt x="188214" y="7817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F24A2ADC-B09D-4233-8314-E2B3D37D3C46}"/>
              </a:ext>
            </a:extLst>
          </p:cNvPr>
          <p:cNvSpPr/>
          <p:nvPr/>
        </p:nvSpPr>
        <p:spPr>
          <a:xfrm>
            <a:off x="10636824" y="5588595"/>
            <a:ext cx="368451" cy="266055"/>
          </a:xfrm>
          <a:custGeom>
            <a:avLst/>
            <a:gdLst>
              <a:gd name="connsiteX0" fmla="*/ 162239 w 162239"/>
              <a:gd name="connsiteY0" fmla="*/ 88352 h 113973"/>
              <a:gd name="connsiteX1" fmla="*/ 75752 w 162239"/>
              <a:gd name="connsiteY1" fmla="*/ 33964 h 113973"/>
              <a:gd name="connsiteX2" fmla="*/ 23079 w 162239"/>
              <a:gd name="connsiteY2" fmla="*/ 1769 h 113973"/>
              <a:gd name="connsiteX3" fmla="*/ 2029 w 162239"/>
              <a:gd name="connsiteY3" fmla="*/ 7008 h 113973"/>
              <a:gd name="connsiteX4" fmla="*/ 10411 w 162239"/>
              <a:gd name="connsiteY4" fmla="*/ 25582 h 113973"/>
              <a:gd name="connsiteX5" fmla="*/ 71371 w 162239"/>
              <a:gd name="connsiteY5" fmla="*/ 59872 h 113973"/>
              <a:gd name="connsiteX6" fmla="*/ 161096 w 162239"/>
              <a:gd name="connsiteY6" fmla="*/ 113974 h 11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239" h="113973">
                <a:moveTo>
                  <a:pt x="162239" y="88352"/>
                </a:moveTo>
                <a:cubicBezTo>
                  <a:pt x="133664" y="69302"/>
                  <a:pt x="104137" y="51966"/>
                  <a:pt x="75752" y="33964"/>
                </a:cubicBezTo>
                <a:cubicBezTo>
                  <a:pt x="59274" y="23582"/>
                  <a:pt x="41653" y="8056"/>
                  <a:pt x="23079" y="1769"/>
                </a:cubicBezTo>
                <a:cubicBezTo>
                  <a:pt x="15726" y="-1917"/>
                  <a:pt x="6791" y="312"/>
                  <a:pt x="2029" y="7008"/>
                </a:cubicBezTo>
                <a:cubicBezTo>
                  <a:pt x="-3401" y="16533"/>
                  <a:pt x="2981" y="21391"/>
                  <a:pt x="10411" y="25582"/>
                </a:cubicBezTo>
                <a:cubicBezTo>
                  <a:pt x="30604" y="37202"/>
                  <a:pt x="51178" y="48251"/>
                  <a:pt x="71371" y="59872"/>
                </a:cubicBezTo>
                <a:cubicBezTo>
                  <a:pt x="101565" y="77303"/>
                  <a:pt x="131473" y="95495"/>
                  <a:pt x="161096" y="113974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6" name="Freeform: Shape 865">
            <a:extLst>
              <a:ext uri="{FF2B5EF4-FFF2-40B4-BE49-F238E27FC236}">
                <a16:creationId xmlns:a16="http://schemas.microsoft.com/office/drawing/2014/main" id="{E44F3E40-B444-4F0B-AADA-28E6F3742292}"/>
              </a:ext>
            </a:extLst>
          </p:cNvPr>
          <p:cNvSpPr/>
          <p:nvPr/>
        </p:nvSpPr>
        <p:spPr>
          <a:xfrm>
            <a:off x="10974027" y="5360592"/>
            <a:ext cx="110749" cy="681081"/>
          </a:xfrm>
          <a:custGeom>
            <a:avLst/>
            <a:gdLst>
              <a:gd name="connsiteX0" fmla="*/ 39381 w 48766"/>
              <a:gd name="connsiteY0" fmla="*/ 20383 h 291762"/>
              <a:gd name="connsiteX1" fmla="*/ 14997 w 48766"/>
              <a:gd name="connsiteY1" fmla="*/ 0 h 291762"/>
              <a:gd name="connsiteX2" fmla="*/ 2329 w 48766"/>
              <a:gd name="connsiteY2" fmla="*/ 215551 h 291762"/>
              <a:gd name="connsiteX3" fmla="*/ 28427 w 48766"/>
              <a:gd name="connsiteY3" fmla="*/ 291751 h 291762"/>
              <a:gd name="connsiteX4" fmla="*/ 46334 w 48766"/>
              <a:gd name="connsiteY4" fmla="*/ 194024 h 291762"/>
              <a:gd name="connsiteX5" fmla="*/ 39381 w 48766"/>
              <a:gd name="connsiteY5" fmla="*/ 20383 h 29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66" h="291762">
                <a:moveTo>
                  <a:pt x="39381" y="20383"/>
                </a:moveTo>
                <a:lnTo>
                  <a:pt x="14997" y="0"/>
                </a:lnTo>
                <a:cubicBezTo>
                  <a:pt x="10615" y="64008"/>
                  <a:pt x="4424" y="151352"/>
                  <a:pt x="2329" y="215551"/>
                </a:cubicBezTo>
                <a:cubicBezTo>
                  <a:pt x="1281" y="244888"/>
                  <a:pt x="-9959" y="292608"/>
                  <a:pt x="28427" y="291751"/>
                </a:cubicBezTo>
                <a:cubicBezTo>
                  <a:pt x="57002" y="291751"/>
                  <a:pt x="47477" y="222313"/>
                  <a:pt x="46334" y="194024"/>
                </a:cubicBezTo>
                <a:cubicBezTo>
                  <a:pt x="44239" y="136684"/>
                  <a:pt x="46048" y="77057"/>
                  <a:pt x="39381" y="20383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ACE1C703-A8E5-4C0C-A28F-C4E2786B0FB3}"/>
              </a:ext>
            </a:extLst>
          </p:cNvPr>
          <p:cNvSpPr/>
          <p:nvPr/>
        </p:nvSpPr>
        <p:spPr>
          <a:xfrm>
            <a:off x="10603333" y="4906531"/>
            <a:ext cx="929752" cy="550466"/>
          </a:xfrm>
          <a:custGeom>
            <a:avLst/>
            <a:gdLst>
              <a:gd name="connsiteX0" fmla="*/ 409396 w 409396"/>
              <a:gd name="connsiteY0" fmla="*/ 84022 h 235809"/>
              <a:gd name="connsiteX1" fmla="*/ 388346 w 409396"/>
              <a:gd name="connsiteY1" fmla="*/ 84022 h 235809"/>
              <a:gd name="connsiteX2" fmla="*/ 254996 w 409396"/>
              <a:gd name="connsiteY2" fmla="*/ 6869 h 235809"/>
              <a:gd name="connsiteX3" fmla="*/ 185178 w 409396"/>
              <a:gd name="connsiteY3" fmla="*/ 9822 h 235809"/>
              <a:gd name="connsiteX4" fmla="*/ 29539 w 409396"/>
              <a:gd name="connsiteY4" fmla="*/ 99166 h 235809"/>
              <a:gd name="connsiteX5" fmla="*/ 107 w 409396"/>
              <a:gd name="connsiteY5" fmla="*/ 102024 h 235809"/>
              <a:gd name="connsiteX6" fmla="*/ 107 w 409396"/>
              <a:gd name="connsiteY6" fmla="*/ 126789 h 235809"/>
              <a:gd name="connsiteX7" fmla="*/ 107 w 409396"/>
              <a:gd name="connsiteY7" fmla="*/ 129646 h 235809"/>
              <a:gd name="connsiteX8" fmla="*/ 107 w 409396"/>
              <a:gd name="connsiteY8" fmla="*/ 132218 h 235809"/>
              <a:gd name="connsiteX9" fmla="*/ 107 w 409396"/>
              <a:gd name="connsiteY9" fmla="*/ 132218 h 235809"/>
              <a:gd name="connsiteX10" fmla="*/ 11823 w 409396"/>
              <a:gd name="connsiteY10" fmla="*/ 146601 h 235809"/>
              <a:gd name="connsiteX11" fmla="*/ 154698 w 409396"/>
              <a:gd name="connsiteY11" fmla="*/ 228897 h 235809"/>
              <a:gd name="connsiteX12" fmla="*/ 224516 w 409396"/>
              <a:gd name="connsiteY12" fmla="*/ 226039 h 235809"/>
              <a:gd name="connsiteX13" fmla="*/ 392537 w 409396"/>
              <a:gd name="connsiteY13" fmla="*/ 129551 h 235809"/>
              <a:gd name="connsiteX14" fmla="*/ 409301 w 409396"/>
              <a:gd name="connsiteY14" fmla="*/ 105167 h 235809"/>
              <a:gd name="connsiteX15" fmla="*/ 409301 w 409396"/>
              <a:gd name="connsiteY15" fmla="*/ 105167 h 235809"/>
              <a:gd name="connsiteX16" fmla="*/ 409396 w 409396"/>
              <a:gd name="connsiteY16" fmla="*/ 84022 h 2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396" h="235809">
                <a:moveTo>
                  <a:pt x="409396" y="84022"/>
                </a:moveTo>
                <a:lnTo>
                  <a:pt x="388346" y="84022"/>
                </a:lnTo>
                <a:lnTo>
                  <a:pt x="254996" y="6869"/>
                </a:lnTo>
                <a:cubicBezTo>
                  <a:pt x="232565" y="-3237"/>
                  <a:pt x="206676" y="-2141"/>
                  <a:pt x="185178" y="9822"/>
                </a:cubicBezTo>
                <a:lnTo>
                  <a:pt x="29539" y="99166"/>
                </a:lnTo>
                <a:lnTo>
                  <a:pt x="107" y="102024"/>
                </a:lnTo>
                <a:lnTo>
                  <a:pt x="107" y="126789"/>
                </a:lnTo>
                <a:cubicBezTo>
                  <a:pt x="-36" y="127732"/>
                  <a:pt x="-36" y="128704"/>
                  <a:pt x="107" y="129646"/>
                </a:cubicBezTo>
                <a:lnTo>
                  <a:pt x="107" y="132218"/>
                </a:lnTo>
                <a:lnTo>
                  <a:pt x="107" y="132218"/>
                </a:lnTo>
                <a:cubicBezTo>
                  <a:pt x="1679" y="138514"/>
                  <a:pt x="5974" y="143791"/>
                  <a:pt x="11823" y="146601"/>
                </a:cubicBezTo>
                <a:lnTo>
                  <a:pt x="154698" y="228897"/>
                </a:lnTo>
                <a:cubicBezTo>
                  <a:pt x="177110" y="239032"/>
                  <a:pt x="202999" y="237974"/>
                  <a:pt x="224516" y="226039"/>
                </a:cubicBezTo>
                <a:lnTo>
                  <a:pt x="392537" y="129551"/>
                </a:lnTo>
                <a:cubicBezTo>
                  <a:pt x="402424" y="125408"/>
                  <a:pt x="408977" y="115883"/>
                  <a:pt x="409301" y="105167"/>
                </a:cubicBezTo>
                <a:lnTo>
                  <a:pt x="409301" y="105167"/>
                </a:lnTo>
                <a:cubicBezTo>
                  <a:pt x="409301" y="105167"/>
                  <a:pt x="408730" y="86689"/>
                  <a:pt x="409396" y="84022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E97532EE-1C29-4D18-AE02-7B3D5E3B678E}"/>
              </a:ext>
            </a:extLst>
          </p:cNvPr>
          <p:cNvSpPr/>
          <p:nvPr/>
        </p:nvSpPr>
        <p:spPr>
          <a:xfrm>
            <a:off x="10602313" y="4845163"/>
            <a:ext cx="930735" cy="548808"/>
          </a:xfrm>
          <a:custGeom>
            <a:avLst/>
            <a:gdLst>
              <a:gd name="connsiteX0" fmla="*/ 154956 w 409829"/>
              <a:gd name="connsiteY0" fmla="*/ 228230 h 235099"/>
              <a:gd name="connsiteX1" fmla="*/ 12081 w 409829"/>
              <a:gd name="connsiteY1" fmla="*/ 145839 h 235099"/>
              <a:gd name="connsiteX2" fmla="*/ 17034 w 409829"/>
              <a:gd name="connsiteY2" fmla="*/ 105548 h 235099"/>
              <a:gd name="connsiteX3" fmla="*/ 185055 w 409829"/>
              <a:gd name="connsiteY3" fmla="*/ 9822 h 235099"/>
              <a:gd name="connsiteX4" fmla="*/ 254874 w 409829"/>
              <a:gd name="connsiteY4" fmla="*/ 6869 h 235099"/>
              <a:gd name="connsiteX5" fmla="*/ 397749 w 409829"/>
              <a:gd name="connsiteY5" fmla="*/ 89261 h 235099"/>
              <a:gd name="connsiteX6" fmla="*/ 392795 w 409829"/>
              <a:gd name="connsiteY6" fmla="*/ 129551 h 235099"/>
              <a:gd name="connsiteX7" fmla="*/ 224775 w 409829"/>
              <a:gd name="connsiteY7" fmla="*/ 225277 h 235099"/>
              <a:gd name="connsiteX8" fmla="*/ 154956 w 409829"/>
              <a:gd name="connsiteY8" fmla="*/ 228230 h 23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829" h="235099">
                <a:moveTo>
                  <a:pt x="154956" y="228230"/>
                </a:moveTo>
                <a:lnTo>
                  <a:pt x="12081" y="145839"/>
                </a:lnTo>
                <a:cubicBezTo>
                  <a:pt x="-5826" y="135552"/>
                  <a:pt x="-3540" y="117264"/>
                  <a:pt x="17034" y="105548"/>
                </a:cubicBezTo>
                <a:lnTo>
                  <a:pt x="185055" y="9822"/>
                </a:lnTo>
                <a:cubicBezTo>
                  <a:pt x="206553" y="-2141"/>
                  <a:pt x="232442" y="-3237"/>
                  <a:pt x="254874" y="6869"/>
                </a:cubicBezTo>
                <a:lnTo>
                  <a:pt x="397749" y="89261"/>
                </a:lnTo>
                <a:cubicBezTo>
                  <a:pt x="415656" y="99547"/>
                  <a:pt x="413369" y="117836"/>
                  <a:pt x="392795" y="129551"/>
                </a:cubicBezTo>
                <a:lnTo>
                  <a:pt x="224775" y="225277"/>
                </a:lnTo>
                <a:cubicBezTo>
                  <a:pt x="203277" y="237241"/>
                  <a:pt x="177388" y="238336"/>
                  <a:pt x="154956" y="228230"/>
                </a:cubicBez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9" name="Freeform: Shape 868">
            <a:extLst>
              <a:ext uri="{FF2B5EF4-FFF2-40B4-BE49-F238E27FC236}">
                <a16:creationId xmlns:a16="http://schemas.microsoft.com/office/drawing/2014/main" id="{64AB2D8F-727A-4277-A799-A49E605F6D53}"/>
              </a:ext>
            </a:extLst>
          </p:cNvPr>
          <p:cNvSpPr/>
          <p:nvPr/>
        </p:nvSpPr>
        <p:spPr>
          <a:xfrm>
            <a:off x="10647920" y="4817554"/>
            <a:ext cx="791498" cy="475126"/>
          </a:xfrm>
          <a:custGeom>
            <a:avLst/>
            <a:gdLst>
              <a:gd name="connsiteX0" fmla="*/ 83534 w 348519"/>
              <a:gd name="connsiteY0" fmla="*/ 166142 h 203535"/>
              <a:gd name="connsiteX1" fmla="*/ 193738 w 348519"/>
              <a:gd name="connsiteY1" fmla="*/ 200432 h 203535"/>
              <a:gd name="connsiteX2" fmla="*/ 291370 w 348519"/>
              <a:gd name="connsiteY2" fmla="*/ 146140 h 203535"/>
              <a:gd name="connsiteX3" fmla="*/ 348520 w 348519"/>
              <a:gd name="connsiteY3" fmla="*/ 101658 h 203535"/>
              <a:gd name="connsiteX4" fmla="*/ 306896 w 348519"/>
              <a:gd name="connsiteY4" fmla="*/ 65463 h 203535"/>
              <a:gd name="connsiteX5" fmla="*/ 176213 w 348519"/>
              <a:gd name="connsiteY5" fmla="*/ 26 h 203535"/>
              <a:gd name="connsiteX6" fmla="*/ 160401 w 348519"/>
              <a:gd name="connsiteY6" fmla="*/ 2884 h 203535"/>
              <a:gd name="connsiteX7" fmla="*/ 98298 w 348519"/>
              <a:gd name="connsiteY7" fmla="*/ 28506 h 203535"/>
              <a:gd name="connsiteX8" fmla="*/ 22098 w 348519"/>
              <a:gd name="connsiteY8" fmla="*/ 74702 h 203535"/>
              <a:gd name="connsiteX9" fmla="*/ 0 w 348519"/>
              <a:gd name="connsiteY9" fmla="*/ 96419 h 203535"/>
              <a:gd name="connsiteX10" fmla="*/ 83534 w 348519"/>
              <a:gd name="connsiteY10" fmla="*/ 166142 h 20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8519" h="203535">
                <a:moveTo>
                  <a:pt x="83534" y="166142"/>
                </a:moveTo>
                <a:cubicBezTo>
                  <a:pt x="116586" y="184049"/>
                  <a:pt x="154400" y="213100"/>
                  <a:pt x="193738" y="200432"/>
                </a:cubicBezTo>
                <a:cubicBezTo>
                  <a:pt x="228028" y="189383"/>
                  <a:pt x="260890" y="164999"/>
                  <a:pt x="291370" y="146140"/>
                </a:cubicBezTo>
                <a:cubicBezTo>
                  <a:pt x="312525" y="134233"/>
                  <a:pt x="331784" y="119241"/>
                  <a:pt x="348520" y="101658"/>
                </a:cubicBezTo>
                <a:cubicBezTo>
                  <a:pt x="336632" y="87475"/>
                  <a:pt x="322593" y="75264"/>
                  <a:pt x="306896" y="65463"/>
                </a:cubicBezTo>
                <a:cubicBezTo>
                  <a:pt x="274225" y="42127"/>
                  <a:pt x="187928" y="-1212"/>
                  <a:pt x="176213" y="26"/>
                </a:cubicBezTo>
                <a:cubicBezTo>
                  <a:pt x="170869" y="540"/>
                  <a:pt x="165582" y="1493"/>
                  <a:pt x="160401" y="2884"/>
                </a:cubicBezTo>
                <a:cubicBezTo>
                  <a:pt x="139027" y="9694"/>
                  <a:pt x="118253" y="18266"/>
                  <a:pt x="98298" y="28506"/>
                </a:cubicBezTo>
                <a:cubicBezTo>
                  <a:pt x="70923" y="40383"/>
                  <a:pt x="45291" y="55928"/>
                  <a:pt x="22098" y="74702"/>
                </a:cubicBezTo>
                <a:cubicBezTo>
                  <a:pt x="13640" y="80741"/>
                  <a:pt x="6191" y="88075"/>
                  <a:pt x="0" y="96419"/>
                </a:cubicBezTo>
                <a:cubicBezTo>
                  <a:pt x="952" y="132043"/>
                  <a:pt x="57055" y="151950"/>
                  <a:pt x="83534" y="166142"/>
                </a:cubicBez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21E0FD9A-E41F-4633-8E30-88177F82A25A}"/>
              </a:ext>
            </a:extLst>
          </p:cNvPr>
          <p:cNvSpPr/>
          <p:nvPr/>
        </p:nvSpPr>
        <p:spPr>
          <a:xfrm>
            <a:off x="10632554" y="5042189"/>
            <a:ext cx="823717" cy="320306"/>
          </a:xfrm>
          <a:custGeom>
            <a:avLst/>
            <a:gdLst>
              <a:gd name="connsiteX0" fmla="*/ 7147 w 362706"/>
              <a:gd name="connsiteY0" fmla="*/ 48959 h 137213"/>
              <a:gd name="connsiteX1" fmla="*/ 84204 w 362706"/>
              <a:gd name="connsiteY1" fmla="*/ 91345 h 137213"/>
              <a:gd name="connsiteX2" fmla="*/ 165358 w 362706"/>
              <a:gd name="connsiteY2" fmla="*/ 136398 h 137213"/>
              <a:gd name="connsiteX3" fmla="*/ 220317 w 362706"/>
              <a:gd name="connsiteY3" fmla="*/ 124682 h 137213"/>
              <a:gd name="connsiteX4" fmla="*/ 293183 w 362706"/>
              <a:gd name="connsiteY4" fmla="*/ 83058 h 137213"/>
              <a:gd name="connsiteX5" fmla="*/ 355667 w 362706"/>
              <a:gd name="connsiteY5" fmla="*/ 43339 h 137213"/>
              <a:gd name="connsiteX6" fmla="*/ 355191 w 362706"/>
              <a:gd name="connsiteY6" fmla="*/ 5239 h 137213"/>
              <a:gd name="connsiteX7" fmla="*/ 298041 w 362706"/>
              <a:gd name="connsiteY7" fmla="*/ 49721 h 137213"/>
              <a:gd name="connsiteX8" fmla="*/ 200410 w 362706"/>
              <a:gd name="connsiteY8" fmla="*/ 104013 h 137213"/>
              <a:gd name="connsiteX9" fmla="*/ 90205 w 362706"/>
              <a:gd name="connsiteY9" fmla="*/ 69723 h 137213"/>
              <a:gd name="connsiteX10" fmla="*/ 6195 w 362706"/>
              <a:gd name="connsiteY10" fmla="*/ 0 h 137213"/>
              <a:gd name="connsiteX11" fmla="*/ 4576 w 362706"/>
              <a:gd name="connsiteY11" fmla="*/ 2953 h 137213"/>
              <a:gd name="connsiteX12" fmla="*/ 7147 w 362706"/>
              <a:gd name="connsiteY12" fmla="*/ 48959 h 1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2706" h="137213">
                <a:moveTo>
                  <a:pt x="7147" y="48959"/>
                </a:moveTo>
                <a:cubicBezTo>
                  <a:pt x="27817" y="64199"/>
                  <a:pt x="65440" y="79915"/>
                  <a:pt x="84204" y="91345"/>
                </a:cubicBezTo>
                <a:cubicBezTo>
                  <a:pt x="102969" y="102775"/>
                  <a:pt x="143641" y="131350"/>
                  <a:pt x="165358" y="136398"/>
                </a:cubicBezTo>
                <a:cubicBezTo>
                  <a:pt x="179074" y="139541"/>
                  <a:pt x="203458" y="133160"/>
                  <a:pt x="220317" y="124682"/>
                </a:cubicBezTo>
                <a:cubicBezTo>
                  <a:pt x="245177" y="111919"/>
                  <a:pt x="268990" y="96964"/>
                  <a:pt x="293183" y="83058"/>
                </a:cubicBezTo>
                <a:cubicBezTo>
                  <a:pt x="312900" y="71723"/>
                  <a:pt x="340808" y="61531"/>
                  <a:pt x="355667" y="43339"/>
                </a:cubicBezTo>
                <a:cubicBezTo>
                  <a:pt x="365230" y="32376"/>
                  <a:pt x="365030" y="15964"/>
                  <a:pt x="355191" y="5239"/>
                </a:cubicBezTo>
                <a:cubicBezTo>
                  <a:pt x="338455" y="22822"/>
                  <a:pt x="319196" y="37814"/>
                  <a:pt x="298041" y="49721"/>
                </a:cubicBezTo>
                <a:cubicBezTo>
                  <a:pt x="267561" y="68771"/>
                  <a:pt x="234700" y="92964"/>
                  <a:pt x="200410" y="104013"/>
                </a:cubicBezTo>
                <a:cubicBezTo>
                  <a:pt x="161071" y="116681"/>
                  <a:pt x="123257" y="87630"/>
                  <a:pt x="90205" y="69723"/>
                </a:cubicBezTo>
                <a:cubicBezTo>
                  <a:pt x="63726" y="55340"/>
                  <a:pt x="7624" y="35624"/>
                  <a:pt x="6195" y="0"/>
                </a:cubicBezTo>
                <a:lnTo>
                  <a:pt x="4576" y="2953"/>
                </a:lnTo>
                <a:cubicBezTo>
                  <a:pt x="-282" y="14097"/>
                  <a:pt x="-3616" y="41053"/>
                  <a:pt x="7147" y="48959"/>
                </a:cubicBez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FB5B39FF-CD76-431D-B4D6-B4C80BA8AD93}"/>
              </a:ext>
            </a:extLst>
          </p:cNvPr>
          <p:cNvSpPr/>
          <p:nvPr/>
        </p:nvSpPr>
        <p:spPr>
          <a:xfrm>
            <a:off x="11462564" y="4253904"/>
            <a:ext cx="119577" cy="940511"/>
          </a:xfrm>
          <a:custGeom>
            <a:avLst/>
            <a:gdLst>
              <a:gd name="connsiteX0" fmla="*/ 44958 w 52653"/>
              <a:gd name="connsiteY0" fmla="*/ 2216 h 402897"/>
              <a:gd name="connsiteX1" fmla="*/ 42767 w 52653"/>
              <a:gd name="connsiteY1" fmla="*/ 75082 h 402897"/>
              <a:gd name="connsiteX2" fmla="*/ 31052 w 52653"/>
              <a:gd name="connsiteY2" fmla="*/ 215576 h 402897"/>
              <a:gd name="connsiteX3" fmla="*/ 31052 w 52653"/>
              <a:gd name="connsiteY3" fmla="*/ 384740 h 402897"/>
              <a:gd name="connsiteX4" fmla="*/ 9525 w 52653"/>
              <a:gd name="connsiteY4" fmla="*/ 389979 h 402897"/>
              <a:gd name="connsiteX5" fmla="*/ 0 w 52653"/>
              <a:gd name="connsiteY5" fmla="*/ 202241 h 402897"/>
              <a:gd name="connsiteX6" fmla="*/ 13716 w 52653"/>
              <a:gd name="connsiteY6" fmla="*/ 33649 h 402897"/>
              <a:gd name="connsiteX7" fmla="*/ 44958 w 52653"/>
              <a:gd name="connsiteY7" fmla="*/ 2216 h 40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53" h="402897">
                <a:moveTo>
                  <a:pt x="44958" y="2216"/>
                </a:moveTo>
                <a:cubicBezTo>
                  <a:pt x="57626" y="8979"/>
                  <a:pt x="53054" y="29838"/>
                  <a:pt x="42767" y="75082"/>
                </a:cubicBezTo>
                <a:cubicBezTo>
                  <a:pt x="36309" y="121669"/>
                  <a:pt x="32395" y="168570"/>
                  <a:pt x="31052" y="215576"/>
                </a:cubicBezTo>
                <a:cubicBezTo>
                  <a:pt x="30004" y="251962"/>
                  <a:pt x="32671" y="362356"/>
                  <a:pt x="31052" y="384740"/>
                </a:cubicBezTo>
                <a:cubicBezTo>
                  <a:pt x="29433" y="407124"/>
                  <a:pt x="10763" y="408743"/>
                  <a:pt x="9525" y="389979"/>
                </a:cubicBezTo>
                <a:cubicBezTo>
                  <a:pt x="8287" y="371215"/>
                  <a:pt x="0" y="241960"/>
                  <a:pt x="0" y="202241"/>
                </a:cubicBezTo>
                <a:cubicBezTo>
                  <a:pt x="0" y="162522"/>
                  <a:pt x="5334" y="67462"/>
                  <a:pt x="13716" y="33649"/>
                </a:cubicBezTo>
                <a:cubicBezTo>
                  <a:pt x="22098" y="-165"/>
                  <a:pt x="34195" y="-3404"/>
                  <a:pt x="44958" y="2216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2F3945F9-1750-4D2F-96BD-519CE80A4E19}"/>
              </a:ext>
            </a:extLst>
          </p:cNvPr>
          <p:cNvSpPr/>
          <p:nvPr/>
        </p:nvSpPr>
        <p:spPr>
          <a:xfrm>
            <a:off x="11111266" y="4387815"/>
            <a:ext cx="410999" cy="547865"/>
          </a:xfrm>
          <a:custGeom>
            <a:avLst/>
            <a:gdLst>
              <a:gd name="connsiteX0" fmla="*/ 180975 w 180975"/>
              <a:gd name="connsiteY0" fmla="*/ 0 h 234695"/>
              <a:gd name="connsiteX1" fmla="*/ 7239 w 180975"/>
              <a:gd name="connsiteY1" fmla="*/ 100108 h 234695"/>
              <a:gd name="connsiteX2" fmla="*/ 0 w 180975"/>
              <a:gd name="connsiteY2" fmla="*/ 234696 h 234695"/>
              <a:gd name="connsiteX3" fmla="*/ 167640 w 180975"/>
              <a:gd name="connsiteY3" fmla="*/ 137827 h 234695"/>
              <a:gd name="connsiteX4" fmla="*/ 170879 w 180975"/>
              <a:gd name="connsiteY4" fmla="*/ 58674 h 234695"/>
              <a:gd name="connsiteX5" fmla="*/ 180975 w 180975"/>
              <a:gd name="connsiteY5" fmla="*/ 0 h 2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975" h="234695">
                <a:moveTo>
                  <a:pt x="180975" y="0"/>
                </a:moveTo>
                <a:lnTo>
                  <a:pt x="7239" y="100108"/>
                </a:lnTo>
                <a:lnTo>
                  <a:pt x="0" y="234696"/>
                </a:lnTo>
                <a:lnTo>
                  <a:pt x="167640" y="137827"/>
                </a:lnTo>
                <a:cubicBezTo>
                  <a:pt x="166840" y="111395"/>
                  <a:pt x="167926" y="84944"/>
                  <a:pt x="170879" y="58674"/>
                </a:cubicBezTo>
                <a:cubicBezTo>
                  <a:pt x="174593" y="32480"/>
                  <a:pt x="180975" y="0"/>
                  <a:pt x="180975" y="0"/>
                </a:cubicBezTo>
                <a:close/>
              </a:path>
            </a:pathLst>
          </a:custGeom>
          <a:solidFill>
            <a:srgbClr val="EDDCD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3" name="Freeform: Shape 872">
            <a:extLst>
              <a:ext uri="{FF2B5EF4-FFF2-40B4-BE49-F238E27FC236}">
                <a16:creationId xmlns:a16="http://schemas.microsoft.com/office/drawing/2014/main" id="{AB11846E-E91C-4781-BCB4-E0A5223CEE15}"/>
              </a:ext>
            </a:extLst>
          </p:cNvPr>
          <p:cNvSpPr/>
          <p:nvPr/>
        </p:nvSpPr>
        <p:spPr>
          <a:xfrm>
            <a:off x="11096341" y="4367583"/>
            <a:ext cx="425924" cy="253921"/>
          </a:xfrm>
          <a:custGeom>
            <a:avLst/>
            <a:gdLst>
              <a:gd name="connsiteX0" fmla="*/ 173831 w 187547"/>
              <a:gd name="connsiteY0" fmla="*/ 0 h 108775"/>
              <a:gd name="connsiteX1" fmla="*/ 187547 w 187547"/>
              <a:gd name="connsiteY1" fmla="*/ 8668 h 108775"/>
              <a:gd name="connsiteX2" fmla="*/ 13811 w 187547"/>
              <a:gd name="connsiteY2" fmla="*/ 108776 h 108775"/>
              <a:gd name="connsiteX3" fmla="*/ 0 w 187547"/>
              <a:gd name="connsiteY3" fmla="*/ 100108 h 108775"/>
              <a:gd name="connsiteX4" fmla="*/ 173831 w 187547"/>
              <a:gd name="connsiteY4" fmla="*/ 0 h 10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547" h="108775">
                <a:moveTo>
                  <a:pt x="173831" y="0"/>
                </a:moveTo>
                <a:lnTo>
                  <a:pt x="187547" y="8668"/>
                </a:lnTo>
                <a:lnTo>
                  <a:pt x="13811" y="108776"/>
                </a:lnTo>
                <a:lnTo>
                  <a:pt x="0" y="100108"/>
                </a:lnTo>
                <a:lnTo>
                  <a:pt x="173831" y="0"/>
                </a:lnTo>
                <a:close/>
              </a:path>
            </a:pathLst>
          </a:custGeom>
          <a:solidFill>
            <a:srgbClr val="F4EBE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4" name="Freeform: Shape 873">
            <a:extLst>
              <a:ext uri="{FF2B5EF4-FFF2-40B4-BE49-F238E27FC236}">
                <a16:creationId xmlns:a16="http://schemas.microsoft.com/office/drawing/2014/main" id="{703E90AB-6AC8-4D5D-94D0-FDF1E39D7EE9}"/>
              </a:ext>
            </a:extLst>
          </p:cNvPr>
          <p:cNvSpPr/>
          <p:nvPr/>
        </p:nvSpPr>
        <p:spPr>
          <a:xfrm>
            <a:off x="11051349" y="4494358"/>
            <a:ext cx="119577" cy="940504"/>
          </a:xfrm>
          <a:custGeom>
            <a:avLst/>
            <a:gdLst>
              <a:gd name="connsiteX0" fmla="*/ 44958 w 52653"/>
              <a:gd name="connsiteY0" fmla="*/ 2270 h 402894"/>
              <a:gd name="connsiteX1" fmla="*/ 42767 w 52653"/>
              <a:gd name="connsiteY1" fmla="*/ 75041 h 402894"/>
              <a:gd name="connsiteX2" fmla="*/ 31051 w 52653"/>
              <a:gd name="connsiteY2" fmla="*/ 215630 h 402894"/>
              <a:gd name="connsiteX3" fmla="*/ 31051 w 52653"/>
              <a:gd name="connsiteY3" fmla="*/ 384699 h 402894"/>
              <a:gd name="connsiteX4" fmla="*/ 9525 w 52653"/>
              <a:gd name="connsiteY4" fmla="*/ 389938 h 402894"/>
              <a:gd name="connsiteX5" fmla="*/ 0 w 52653"/>
              <a:gd name="connsiteY5" fmla="*/ 202200 h 402894"/>
              <a:gd name="connsiteX6" fmla="*/ 13621 w 52653"/>
              <a:gd name="connsiteY6" fmla="*/ 33608 h 402894"/>
              <a:gd name="connsiteX7" fmla="*/ 44958 w 52653"/>
              <a:gd name="connsiteY7" fmla="*/ 2270 h 40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53" h="402894">
                <a:moveTo>
                  <a:pt x="44958" y="2270"/>
                </a:moveTo>
                <a:cubicBezTo>
                  <a:pt x="57626" y="8938"/>
                  <a:pt x="53054" y="29798"/>
                  <a:pt x="42767" y="75041"/>
                </a:cubicBezTo>
                <a:cubicBezTo>
                  <a:pt x="36309" y="121657"/>
                  <a:pt x="32395" y="168586"/>
                  <a:pt x="31051" y="215630"/>
                </a:cubicBezTo>
                <a:cubicBezTo>
                  <a:pt x="30004" y="252016"/>
                  <a:pt x="32671" y="362315"/>
                  <a:pt x="31051" y="384699"/>
                </a:cubicBezTo>
                <a:cubicBezTo>
                  <a:pt x="29432" y="407083"/>
                  <a:pt x="10858" y="408797"/>
                  <a:pt x="9525" y="389938"/>
                </a:cubicBezTo>
                <a:cubicBezTo>
                  <a:pt x="8191" y="371078"/>
                  <a:pt x="0" y="242015"/>
                  <a:pt x="0" y="202200"/>
                </a:cubicBezTo>
                <a:cubicBezTo>
                  <a:pt x="0" y="162386"/>
                  <a:pt x="5239" y="67421"/>
                  <a:pt x="13621" y="33608"/>
                </a:cubicBezTo>
                <a:cubicBezTo>
                  <a:pt x="22003" y="-206"/>
                  <a:pt x="34195" y="-3445"/>
                  <a:pt x="44958" y="2270"/>
                </a:cubicBezTo>
                <a:close/>
              </a:path>
            </a:pathLst>
          </a:custGeom>
          <a:solidFill>
            <a:srgbClr val="DEC9C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5" name="Freeform: Shape 874">
            <a:extLst>
              <a:ext uri="{FF2B5EF4-FFF2-40B4-BE49-F238E27FC236}">
                <a16:creationId xmlns:a16="http://schemas.microsoft.com/office/drawing/2014/main" id="{B303B2E3-7CCE-45DC-8AC7-4DAC54EB5F61}"/>
              </a:ext>
            </a:extLst>
          </p:cNvPr>
          <p:cNvSpPr/>
          <p:nvPr/>
        </p:nvSpPr>
        <p:spPr>
          <a:xfrm>
            <a:off x="9966742" y="3451504"/>
            <a:ext cx="284672" cy="174543"/>
          </a:xfrm>
          <a:custGeom>
            <a:avLst/>
            <a:gdLst>
              <a:gd name="connsiteX0" fmla="*/ 67151 w 125349"/>
              <a:gd name="connsiteY0" fmla="*/ 74771 h 74771"/>
              <a:gd name="connsiteX1" fmla="*/ 125349 w 125349"/>
              <a:gd name="connsiteY1" fmla="*/ 40005 h 74771"/>
              <a:gd name="connsiteX2" fmla="*/ 58198 w 125349"/>
              <a:gd name="connsiteY2" fmla="*/ 0 h 74771"/>
              <a:gd name="connsiteX3" fmla="*/ 0 w 125349"/>
              <a:gd name="connsiteY3" fmla="*/ 34671 h 74771"/>
              <a:gd name="connsiteX4" fmla="*/ 67151 w 125349"/>
              <a:gd name="connsiteY4" fmla="*/ 74771 h 7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9" h="74771">
                <a:moveTo>
                  <a:pt x="67151" y="74771"/>
                </a:moveTo>
                <a:lnTo>
                  <a:pt x="125349" y="40005"/>
                </a:lnTo>
                <a:lnTo>
                  <a:pt x="58198" y="0"/>
                </a:lnTo>
                <a:lnTo>
                  <a:pt x="0" y="34671"/>
                </a:lnTo>
                <a:lnTo>
                  <a:pt x="67151" y="74771"/>
                </a:lnTo>
                <a:close/>
              </a:path>
            </a:pathLst>
          </a:custGeom>
          <a:solidFill>
            <a:srgbClr val="74CA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6" name="Freeform: Shape 875">
            <a:extLst>
              <a:ext uri="{FF2B5EF4-FFF2-40B4-BE49-F238E27FC236}">
                <a16:creationId xmlns:a16="http://schemas.microsoft.com/office/drawing/2014/main" id="{E366843C-216D-4796-8A7D-E1EB5C07BF59}"/>
              </a:ext>
            </a:extLst>
          </p:cNvPr>
          <p:cNvSpPr/>
          <p:nvPr/>
        </p:nvSpPr>
        <p:spPr>
          <a:xfrm>
            <a:off x="10119243" y="3544893"/>
            <a:ext cx="132168" cy="163203"/>
          </a:xfrm>
          <a:custGeom>
            <a:avLst/>
            <a:gdLst>
              <a:gd name="connsiteX0" fmla="*/ 0 w 58197"/>
              <a:gd name="connsiteY0" fmla="*/ 69913 h 69913"/>
              <a:gd name="connsiteX1" fmla="*/ 0 w 58197"/>
              <a:gd name="connsiteY1" fmla="*/ 34766 h 69913"/>
              <a:gd name="connsiteX2" fmla="*/ 58198 w 58197"/>
              <a:gd name="connsiteY2" fmla="*/ 0 h 69913"/>
              <a:gd name="connsiteX3" fmla="*/ 58198 w 58197"/>
              <a:gd name="connsiteY3" fmla="*/ 35147 h 69913"/>
              <a:gd name="connsiteX4" fmla="*/ 0 w 58197"/>
              <a:gd name="connsiteY4" fmla="*/ 69913 h 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7" h="69913">
                <a:moveTo>
                  <a:pt x="0" y="69913"/>
                </a:moveTo>
                <a:lnTo>
                  <a:pt x="0" y="34766"/>
                </a:lnTo>
                <a:lnTo>
                  <a:pt x="58198" y="0"/>
                </a:lnTo>
                <a:lnTo>
                  <a:pt x="58198" y="35147"/>
                </a:lnTo>
                <a:lnTo>
                  <a:pt x="0" y="69913"/>
                </a:lnTo>
                <a:close/>
              </a:path>
            </a:pathLst>
          </a:custGeom>
          <a:solidFill>
            <a:srgbClr val="42A8A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7" name="Freeform: Shape 876">
            <a:extLst>
              <a:ext uri="{FF2B5EF4-FFF2-40B4-BE49-F238E27FC236}">
                <a16:creationId xmlns:a16="http://schemas.microsoft.com/office/drawing/2014/main" id="{D56A594B-6BAC-45D5-A515-E503E67BB66F}"/>
              </a:ext>
            </a:extLst>
          </p:cNvPr>
          <p:cNvSpPr/>
          <p:nvPr/>
        </p:nvSpPr>
        <p:spPr>
          <a:xfrm>
            <a:off x="9966742" y="3532439"/>
            <a:ext cx="152503" cy="175654"/>
          </a:xfrm>
          <a:custGeom>
            <a:avLst/>
            <a:gdLst>
              <a:gd name="connsiteX0" fmla="*/ 0 w 67151"/>
              <a:gd name="connsiteY0" fmla="*/ 35147 h 75247"/>
              <a:gd name="connsiteX1" fmla="*/ 0 w 67151"/>
              <a:gd name="connsiteY1" fmla="*/ 0 h 75247"/>
              <a:gd name="connsiteX2" fmla="*/ 67151 w 67151"/>
              <a:gd name="connsiteY2" fmla="*/ 40100 h 75247"/>
              <a:gd name="connsiteX3" fmla="*/ 67151 w 67151"/>
              <a:gd name="connsiteY3" fmla="*/ 75247 h 75247"/>
              <a:gd name="connsiteX4" fmla="*/ 0 w 67151"/>
              <a:gd name="connsiteY4" fmla="*/ 35147 h 7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" h="75247">
                <a:moveTo>
                  <a:pt x="0" y="35147"/>
                </a:moveTo>
                <a:lnTo>
                  <a:pt x="0" y="0"/>
                </a:lnTo>
                <a:lnTo>
                  <a:pt x="67151" y="40100"/>
                </a:lnTo>
                <a:lnTo>
                  <a:pt x="67151" y="75247"/>
                </a:lnTo>
                <a:lnTo>
                  <a:pt x="0" y="35147"/>
                </a:lnTo>
                <a:close/>
              </a:path>
            </a:pathLst>
          </a:custGeom>
          <a:solidFill>
            <a:srgbClr val="53B7B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8" name="Freeform: Shape 877">
            <a:extLst>
              <a:ext uri="{FF2B5EF4-FFF2-40B4-BE49-F238E27FC236}">
                <a16:creationId xmlns:a16="http://schemas.microsoft.com/office/drawing/2014/main" id="{91E87FDF-0466-48DE-A186-EC6A3A98E2B0}"/>
              </a:ext>
            </a:extLst>
          </p:cNvPr>
          <p:cNvSpPr/>
          <p:nvPr/>
        </p:nvSpPr>
        <p:spPr>
          <a:xfrm>
            <a:off x="10082686" y="3602923"/>
            <a:ext cx="74413" cy="22235"/>
          </a:xfrm>
          <a:custGeom>
            <a:avLst/>
            <a:gdLst>
              <a:gd name="connsiteX0" fmla="*/ 32766 w 32766"/>
              <a:gd name="connsiteY0" fmla="*/ 0 h 9525"/>
              <a:gd name="connsiteX1" fmla="*/ 16097 w 32766"/>
              <a:gd name="connsiteY1" fmla="*/ 9525 h 9525"/>
              <a:gd name="connsiteX2" fmla="*/ 0 w 32766"/>
              <a:gd name="connsiteY2" fmla="*/ 0 h 9525"/>
              <a:gd name="connsiteX3" fmla="*/ 16669 w 32766"/>
              <a:gd name="connsiteY3" fmla="*/ 1905 h 9525"/>
              <a:gd name="connsiteX4" fmla="*/ 32766 w 32766"/>
              <a:gd name="connsiteY4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" h="9525">
                <a:moveTo>
                  <a:pt x="32766" y="0"/>
                </a:moveTo>
                <a:lnTo>
                  <a:pt x="16097" y="9525"/>
                </a:lnTo>
                <a:lnTo>
                  <a:pt x="0" y="0"/>
                </a:lnTo>
                <a:cubicBezTo>
                  <a:pt x="5505" y="1048"/>
                  <a:pt x="11078" y="1686"/>
                  <a:pt x="16669" y="1905"/>
                </a:cubicBezTo>
                <a:cubicBezTo>
                  <a:pt x="22079" y="1705"/>
                  <a:pt x="27461" y="1076"/>
                  <a:pt x="32766" y="0"/>
                </a:cubicBezTo>
                <a:close/>
              </a:path>
            </a:pathLst>
          </a:custGeom>
          <a:solidFill>
            <a:srgbClr val="74CAC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9" name="Freeform: Shape 878">
            <a:extLst>
              <a:ext uri="{FF2B5EF4-FFF2-40B4-BE49-F238E27FC236}">
                <a16:creationId xmlns:a16="http://schemas.microsoft.com/office/drawing/2014/main" id="{33C2F5AB-2E69-4CCE-8B40-27B0E0F90C17}"/>
              </a:ext>
            </a:extLst>
          </p:cNvPr>
          <p:cNvSpPr/>
          <p:nvPr/>
        </p:nvSpPr>
        <p:spPr>
          <a:xfrm>
            <a:off x="10082901" y="3590252"/>
            <a:ext cx="74195" cy="20979"/>
          </a:xfrm>
          <a:custGeom>
            <a:avLst/>
            <a:gdLst>
              <a:gd name="connsiteX0" fmla="*/ 32671 w 32670"/>
              <a:gd name="connsiteY0" fmla="*/ 5429 h 8987"/>
              <a:gd name="connsiteX1" fmla="*/ 21717 w 32670"/>
              <a:gd name="connsiteY1" fmla="*/ 5429 h 8987"/>
              <a:gd name="connsiteX2" fmla="*/ 15145 w 32670"/>
              <a:gd name="connsiteY2" fmla="*/ 0 h 8987"/>
              <a:gd name="connsiteX3" fmla="*/ 9525 w 32670"/>
              <a:gd name="connsiteY3" fmla="*/ 4953 h 8987"/>
              <a:gd name="connsiteX4" fmla="*/ 0 w 32670"/>
              <a:gd name="connsiteY4" fmla="*/ 6477 h 8987"/>
              <a:gd name="connsiteX5" fmla="*/ 15621 w 32670"/>
              <a:gd name="connsiteY5" fmla="*/ 8953 h 8987"/>
              <a:gd name="connsiteX6" fmla="*/ 32671 w 32670"/>
              <a:gd name="connsiteY6" fmla="*/ 5429 h 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70" h="8987">
                <a:moveTo>
                  <a:pt x="32671" y="5429"/>
                </a:moveTo>
                <a:cubicBezTo>
                  <a:pt x="29070" y="6315"/>
                  <a:pt x="25318" y="6315"/>
                  <a:pt x="21717" y="5429"/>
                </a:cubicBezTo>
                <a:cubicBezTo>
                  <a:pt x="18945" y="4458"/>
                  <a:pt x="16621" y="2534"/>
                  <a:pt x="15145" y="0"/>
                </a:cubicBezTo>
                <a:cubicBezTo>
                  <a:pt x="13764" y="2134"/>
                  <a:pt x="11820" y="3848"/>
                  <a:pt x="9525" y="4953"/>
                </a:cubicBezTo>
                <a:cubicBezTo>
                  <a:pt x="6430" y="5877"/>
                  <a:pt x="3229" y="6391"/>
                  <a:pt x="0" y="6477"/>
                </a:cubicBezTo>
                <a:cubicBezTo>
                  <a:pt x="4991" y="8325"/>
                  <a:pt x="10306" y="9173"/>
                  <a:pt x="15621" y="8953"/>
                </a:cubicBezTo>
                <a:cubicBezTo>
                  <a:pt x="21479" y="8868"/>
                  <a:pt x="27261" y="7677"/>
                  <a:pt x="32671" y="5429"/>
                </a:cubicBezTo>
                <a:close/>
              </a:path>
            </a:pathLst>
          </a:custGeom>
          <a:solidFill>
            <a:srgbClr val="8DE0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0" name="Freeform: Shape 879">
            <a:extLst>
              <a:ext uri="{FF2B5EF4-FFF2-40B4-BE49-F238E27FC236}">
                <a16:creationId xmlns:a16="http://schemas.microsoft.com/office/drawing/2014/main" id="{D0C347A1-AFCE-48D9-AA43-7F06F93F6DA1}"/>
              </a:ext>
            </a:extLst>
          </p:cNvPr>
          <p:cNvSpPr/>
          <p:nvPr/>
        </p:nvSpPr>
        <p:spPr>
          <a:xfrm>
            <a:off x="9406266" y="2856501"/>
            <a:ext cx="284672" cy="174543"/>
          </a:xfrm>
          <a:custGeom>
            <a:avLst/>
            <a:gdLst>
              <a:gd name="connsiteX0" fmla="*/ 58198 w 125349"/>
              <a:gd name="connsiteY0" fmla="*/ 74771 h 74771"/>
              <a:gd name="connsiteX1" fmla="*/ 0 w 125349"/>
              <a:gd name="connsiteY1" fmla="*/ 40100 h 74771"/>
              <a:gd name="connsiteX2" fmla="*/ 67151 w 125349"/>
              <a:gd name="connsiteY2" fmla="*/ 0 h 74771"/>
              <a:gd name="connsiteX3" fmla="*/ 125349 w 125349"/>
              <a:gd name="connsiteY3" fmla="*/ 34766 h 74771"/>
              <a:gd name="connsiteX4" fmla="*/ 58198 w 125349"/>
              <a:gd name="connsiteY4" fmla="*/ 74771 h 7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9" h="74771">
                <a:moveTo>
                  <a:pt x="58198" y="74771"/>
                </a:moveTo>
                <a:lnTo>
                  <a:pt x="0" y="40100"/>
                </a:lnTo>
                <a:lnTo>
                  <a:pt x="67151" y="0"/>
                </a:lnTo>
                <a:lnTo>
                  <a:pt x="125349" y="34766"/>
                </a:lnTo>
                <a:lnTo>
                  <a:pt x="58198" y="74771"/>
                </a:lnTo>
                <a:close/>
              </a:path>
            </a:pathLst>
          </a:custGeom>
          <a:solidFill>
            <a:srgbClr val="FF746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1" name="Freeform: Shape 880">
            <a:extLst>
              <a:ext uri="{FF2B5EF4-FFF2-40B4-BE49-F238E27FC236}">
                <a16:creationId xmlns:a16="http://schemas.microsoft.com/office/drawing/2014/main" id="{A528B924-A068-4D03-9804-41CDC3C2B45F}"/>
              </a:ext>
            </a:extLst>
          </p:cNvPr>
          <p:cNvSpPr/>
          <p:nvPr/>
        </p:nvSpPr>
        <p:spPr>
          <a:xfrm>
            <a:off x="9406266" y="2950107"/>
            <a:ext cx="132168" cy="162981"/>
          </a:xfrm>
          <a:custGeom>
            <a:avLst/>
            <a:gdLst>
              <a:gd name="connsiteX0" fmla="*/ 58198 w 58197"/>
              <a:gd name="connsiteY0" fmla="*/ 69818 h 69818"/>
              <a:gd name="connsiteX1" fmla="*/ 58198 w 58197"/>
              <a:gd name="connsiteY1" fmla="*/ 34671 h 69818"/>
              <a:gd name="connsiteX2" fmla="*/ 0 w 58197"/>
              <a:gd name="connsiteY2" fmla="*/ 0 h 69818"/>
              <a:gd name="connsiteX3" fmla="*/ 0 w 58197"/>
              <a:gd name="connsiteY3" fmla="*/ 35147 h 69818"/>
              <a:gd name="connsiteX4" fmla="*/ 58198 w 58197"/>
              <a:gd name="connsiteY4" fmla="*/ 69818 h 6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97" h="69818">
                <a:moveTo>
                  <a:pt x="58198" y="69818"/>
                </a:moveTo>
                <a:lnTo>
                  <a:pt x="58198" y="34671"/>
                </a:lnTo>
                <a:lnTo>
                  <a:pt x="0" y="0"/>
                </a:lnTo>
                <a:lnTo>
                  <a:pt x="0" y="35147"/>
                </a:lnTo>
                <a:lnTo>
                  <a:pt x="58198" y="69818"/>
                </a:lnTo>
                <a:close/>
              </a:path>
            </a:pathLst>
          </a:custGeom>
          <a:solidFill>
            <a:srgbClr val="FF5E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2" name="Freeform: Shape 881">
            <a:extLst>
              <a:ext uri="{FF2B5EF4-FFF2-40B4-BE49-F238E27FC236}">
                <a16:creationId xmlns:a16="http://schemas.microsoft.com/office/drawing/2014/main" id="{06C6F0E1-E696-4560-93F1-21E3A802B699}"/>
              </a:ext>
            </a:extLst>
          </p:cNvPr>
          <p:cNvSpPr/>
          <p:nvPr/>
        </p:nvSpPr>
        <p:spPr>
          <a:xfrm>
            <a:off x="9538436" y="2937655"/>
            <a:ext cx="152503" cy="175433"/>
          </a:xfrm>
          <a:custGeom>
            <a:avLst/>
            <a:gdLst>
              <a:gd name="connsiteX0" fmla="*/ 67151 w 67151"/>
              <a:gd name="connsiteY0" fmla="*/ 35052 h 75152"/>
              <a:gd name="connsiteX1" fmla="*/ 67151 w 67151"/>
              <a:gd name="connsiteY1" fmla="*/ 0 h 75152"/>
              <a:gd name="connsiteX2" fmla="*/ 0 w 67151"/>
              <a:gd name="connsiteY2" fmla="*/ 40005 h 75152"/>
              <a:gd name="connsiteX3" fmla="*/ 0 w 67151"/>
              <a:gd name="connsiteY3" fmla="*/ 75152 h 75152"/>
              <a:gd name="connsiteX4" fmla="*/ 67151 w 67151"/>
              <a:gd name="connsiteY4" fmla="*/ 35052 h 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" h="75152">
                <a:moveTo>
                  <a:pt x="67151" y="35052"/>
                </a:moveTo>
                <a:lnTo>
                  <a:pt x="67151" y="0"/>
                </a:lnTo>
                <a:lnTo>
                  <a:pt x="0" y="40005"/>
                </a:lnTo>
                <a:lnTo>
                  <a:pt x="0" y="75152"/>
                </a:lnTo>
                <a:lnTo>
                  <a:pt x="67151" y="35052"/>
                </a:lnTo>
                <a:close/>
              </a:path>
            </a:pathLst>
          </a:custGeom>
          <a:solidFill>
            <a:srgbClr val="EF433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3" name="Freeform: Shape 882">
            <a:extLst>
              <a:ext uri="{FF2B5EF4-FFF2-40B4-BE49-F238E27FC236}">
                <a16:creationId xmlns:a16="http://schemas.microsoft.com/office/drawing/2014/main" id="{2AF0005C-3199-466A-8316-A189C55BDAC9}"/>
              </a:ext>
            </a:extLst>
          </p:cNvPr>
          <p:cNvSpPr/>
          <p:nvPr/>
        </p:nvSpPr>
        <p:spPr>
          <a:xfrm>
            <a:off x="9500580" y="3007920"/>
            <a:ext cx="74413" cy="22235"/>
          </a:xfrm>
          <a:custGeom>
            <a:avLst/>
            <a:gdLst>
              <a:gd name="connsiteX0" fmla="*/ 0 w 32766"/>
              <a:gd name="connsiteY0" fmla="*/ 0 h 9525"/>
              <a:gd name="connsiteX1" fmla="*/ 16669 w 32766"/>
              <a:gd name="connsiteY1" fmla="*/ 9525 h 9525"/>
              <a:gd name="connsiteX2" fmla="*/ 32766 w 32766"/>
              <a:gd name="connsiteY2" fmla="*/ 0 h 9525"/>
              <a:gd name="connsiteX3" fmla="*/ 16097 w 32766"/>
              <a:gd name="connsiteY3" fmla="*/ 1905 h 9525"/>
              <a:gd name="connsiteX4" fmla="*/ 0 w 32766"/>
              <a:gd name="connsiteY4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66" h="9525">
                <a:moveTo>
                  <a:pt x="0" y="0"/>
                </a:moveTo>
                <a:lnTo>
                  <a:pt x="16669" y="9525"/>
                </a:lnTo>
                <a:lnTo>
                  <a:pt x="32766" y="0"/>
                </a:lnTo>
                <a:cubicBezTo>
                  <a:pt x="27261" y="1048"/>
                  <a:pt x="21698" y="1686"/>
                  <a:pt x="16097" y="1905"/>
                </a:cubicBezTo>
                <a:cubicBezTo>
                  <a:pt x="10687" y="1705"/>
                  <a:pt x="5305" y="1076"/>
                  <a:pt x="0" y="0"/>
                </a:cubicBezTo>
                <a:close/>
              </a:path>
            </a:pathLst>
          </a:custGeom>
          <a:solidFill>
            <a:srgbClr val="FF5E4C">
              <a:alpha val="5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4" name="Freeform: Shape 883">
            <a:extLst>
              <a:ext uri="{FF2B5EF4-FFF2-40B4-BE49-F238E27FC236}">
                <a16:creationId xmlns:a16="http://schemas.microsoft.com/office/drawing/2014/main" id="{5F4E6F71-5A5F-4557-A4E4-3DE69EBED7CB}"/>
              </a:ext>
            </a:extLst>
          </p:cNvPr>
          <p:cNvSpPr/>
          <p:nvPr/>
        </p:nvSpPr>
        <p:spPr>
          <a:xfrm>
            <a:off x="9500580" y="2995244"/>
            <a:ext cx="74195" cy="20977"/>
          </a:xfrm>
          <a:custGeom>
            <a:avLst/>
            <a:gdLst>
              <a:gd name="connsiteX0" fmla="*/ 0 w 32670"/>
              <a:gd name="connsiteY0" fmla="*/ 5429 h 8986"/>
              <a:gd name="connsiteX1" fmla="*/ 11049 w 32670"/>
              <a:gd name="connsiteY1" fmla="*/ 5429 h 8986"/>
              <a:gd name="connsiteX2" fmla="*/ 17526 w 32670"/>
              <a:gd name="connsiteY2" fmla="*/ 0 h 8986"/>
              <a:gd name="connsiteX3" fmla="*/ 23146 w 32670"/>
              <a:gd name="connsiteY3" fmla="*/ 4953 h 8986"/>
              <a:gd name="connsiteX4" fmla="*/ 32671 w 32670"/>
              <a:gd name="connsiteY4" fmla="*/ 6382 h 8986"/>
              <a:gd name="connsiteX5" fmla="*/ 17050 w 32670"/>
              <a:gd name="connsiteY5" fmla="*/ 8954 h 8986"/>
              <a:gd name="connsiteX6" fmla="*/ 0 w 32670"/>
              <a:gd name="connsiteY6" fmla="*/ 5429 h 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70" h="8986">
                <a:moveTo>
                  <a:pt x="0" y="5429"/>
                </a:moveTo>
                <a:cubicBezTo>
                  <a:pt x="3638" y="6277"/>
                  <a:pt x="7420" y="6277"/>
                  <a:pt x="11049" y="5429"/>
                </a:cubicBezTo>
                <a:cubicBezTo>
                  <a:pt x="13754" y="4401"/>
                  <a:pt x="16040" y="2486"/>
                  <a:pt x="17526" y="0"/>
                </a:cubicBezTo>
                <a:cubicBezTo>
                  <a:pt x="18936" y="2105"/>
                  <a:pt x="20879" y="3820"/>
                  <a:pt x="23146" y="4953"/>
                </a:cubicBezTo>
                <a:cubicBezTo>
                  <a:pt x="26251" y="5810"/>
                  <a:pt x="29451" y="6287"/>
                  <a:pt x="32671" y="6382"/>
                </a:cubicBezTo>
                <a:cubicBezTo>
                  <a:pt x="27699" y="8296"/>
                  <a:pt x="22374" y="9173"/>
                  <a:pt x="17050" y="8954"/>
                </a:cubicBezTo>
                <a:cubicBezTo>
                  <a:pt x="11192" y="8906"/>
                  <a:pt x="5401" y="7706"/>
                  <a:pt x="0" y="5429"/>
                </a:cubicBezTo>
                <a:close/>
              </a:path>
            </a:pathLst>
          </a:custGeom>
          <a:solidFill>
            <a:srgbClr val="FF908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5" name="Freeform: Shape 884">
            <a:extLst>
              <a:ext uri="{FF2B5EF4-FFF2-40B4-BE49-F238E27FC236}">
                <a16:creationId xmlns:a16="http://schemas.microsoft.com/office/drawing/2014/main" id="{F2FB8461-8243-4E2D-8C6F-30F84B9DD1B1}"/>
              </a:ext>
            </a:extLst>
          </p:cNvPr>
          <p:cNvSpPr/>
          <p:nvPr/>
        </p:nvSpPr>
        <p:spPr>
          <a:xfrm>
            <a:off x="9354999" y="3462053"/>
            <a:ext cx="121187" cy="314129"/>
          </a:xfrm>
          <a:custGeom>
            <a:avLst/>
            <a:gdLst>
              <a:gd name="connsiteX0" fmla="*/ 33719 w 53362"/>
              <a:gd name="connsiteY0" fmla="*/ 42059 h 134567"/>
              <a:gd name="connsiteX1" fmla="*/ 24194 w 53362"/>
              <a:gd name="connsiteY1" fmla="*/ 24819 h 134567"/>
              <a:gd name="connsiteX2" fmla="*/ 11430 w 53362"/>
              <a:gd name="connsiteY2" fmla="*/ 26057 h 134567"/>
              <a:gd name="connsiteX3" fmla="*/ 0 w 53362"/>
              <a:gd name="connsiteY3" fmla="*/ 5674 h 134567"/>
              <a:gd name="connsiteX4" fmla="*/ 26861 w 53362"/>
              <a:gd name="connsiteY4" fmla="*/ 4054 h 134567"/>
              <a:gd name="connsiteX5" fmla="*/ 53340 w 53362"/>
              <a:gd name="connsiteY5" fmla="*/ 51679 h 134567"/>
              <a:gd name="connsiteX6" fmla="*/ 34290 w 53362"/>
              <a:gd name="connsiteY6" fmla="*/ 92923 h 134567"/>
              <a:gd name="connsiteX7" fmla="*/ 16193 w 53362"/>
              <a:gd name="connsiteY7" fmla="*/ 82445 h 134567"/>
              <a:gd name="connsiteX8" fmla="*/ 33719 w 53362"/>
              <a:gd name="connsiteY8" fmla="*/ 42059 h 134567"/>
              <a:gd name="connsiteX9" fmla="*/ 12668 w 53362"/>
              <a:gd name="connsiteY9" fmla="*/ 108734 h 134567"/>
              <a:gd name="connsiteX10" fmla="*/ 24955 w 53362"/>
              <a:gd name="connsiteY10" fmla="*/ 98447 h 134567"/>
              <a:gd name="connsiteX11" fmla="*/ 37433 w 53362"/>
              <a:gd name="connsiteY11" fmla="*/ 123022 h 134567"/>
              <a:gd name="connsiteX12" fmla="*/ 24955 w 53362"/>
              <a:gd name="connsiteY12" fmla="*/ 133023 h 134567"/>
              <a:gd name="connsiteX13" fmla="*/ 12859 w 53362"/>
              <a:gd name="connsiteY13" fmla="*/ 108544 h 1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362" h="134567">
                <a:moveTo>
                  <a:pt x="33719" y="42059"/>
                </a:moveTo>
                <a:cubicBezTo>
                  <a:pt x="33995" y="34991"/>
                  <a:pt x="30328" y="28353"/>
                  <a:pt x="24194" y="24819"/>
                </a:cubicBezTo>
                <a:cubicBezTo>
                  <a:pt x="20164" y="22238"/>
                  <a:pt x="14888" y="22752"/>
                  <a:pt x="11430" y="26057"/>
                </a:cubicBezTo>
                <a:lnTo>
                  <a:pt x="0" y="5674"/>
                </a:lnTo>
                <a:cubicBezTo>
                  <a:pt x="7411" y="-1232"/>
                  <a:pt x="18679" y="-1908"/>
                  <a:pt x="26861" y="4054"/>
                </a:cubicBezTo>
                <a:cubicBezTo>
                  <a:pt x="43739" y="13884"/>
                  <a:pt x="53902" y="32153"/>
                  <a:pt x="53340" y="51679"/>
                </a:cubicBezTo>
                <a:cubicBezTo>
                  <a:pt x="53340" y="74920"/>
                  <a:pt x="32290" y="69682"/>
                  <a:pt x="34290" y="92923"/>
                </a:cubicBezTo>
                <a:lnTo>
                  <a:pt x="16193" y="82445"/>
                </a:lnTo>
                <a:cubicBezTo>
                  <a:pt x="12859" y="54918"/>
                  <a:pt x="33719" y="56347"/>
                  <a:pt x="33719" y="42059"/>
                </a:cubicBezTo>
                <a:close/>
                <a:moveTo>
                  <a:pt x="12668" y="108734"/>
                </a:moveTo>
                <a:cubicBezTo>
                  <a:pt x="12668" y="99209"/>
                  <a:pt x="17812" y="94256"/>
                  <a:pt x="24955" y="98447"/>
                </a:cubicBezTo>
                <a:cubicBezTo>
                  <a:pt x="32890" y="104095"/>
                  <a:pt x="37557" y="113278"/>
                  <a:pt x="37433" y="123022"/>
                </a:cubicBezTo>
                <a:cubicBezTo>
                  <a:pt x="37433" y="132547"/>
                  <a:pt x="32099" y="137214"/>
                  <a:pt x="24955" y="133023"/>
                </a:cubicBezTo>
                <a:cubicBezTo>
                  <a:pt x="17136" y="127355"/>
                  <a:pt x="12621" y="118192"/>
                  <a:pt x="12859" y="10854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6" name="Freeform: Shape 885">
            <a:extLst>
              <a:ext uri="{FF2B5EF4-FFF2-40B4-BE49-F238E27FC236}">
                <a16:creationId xmlns:a16="http://schemas.microsoft.com/office/drawing/2014/main" id="{2CF2EA6F-E625-4689-9A01-0F89AE297515}"/>
              </a:ext>
            </a:extLst>
          </p:cNvPr>
          <p:cNvSpPr/>
          <p:nvPr/>
        </p:nvSpPr>
        <p:spPr>
          <a:xfrm>
            <a:off x="10478762" y="3558778"/>
            <a:ext cx="40057" cy="38587"/>
          </a:xfrm>
          <a:custGeom>
            <a:avLst/>
            <a:gdLst>
              <a:gd name="connsiteX0" fmla="*/ 17621 w 17638"/>
              <a:gd name="connsiteY0" fmla="*/ 7196 h 16530"/>
              <a:gd name="connsiteX1" fmla="*/ 14002 w 17638"/>
              <a:gd name="connsiteY1" fmla="*/ 243 h 16530"/>
              <a:gd name="connsiteX2" fmla="*/ 11811 w 17638"/>
              <a:gd name="connsiteY2" fmla="*/ 243 h 16530"/>
              <a:gd name="connsiteX3" fmla="*/ 11811 w 17638"/>
              <a:gd name="connsiteY3" fmla="*/ 243 h 16530"/>
              <a:gd name="connsiteX4" fmla="*/ 0 w 17638"/>
              <a:gd name="connsiteY4" fmla="*/ 7006 h 16530"/>
              <a:gd name="connsiteX5" fmla="*/ 5144 w 17638"/>
              <a:gd name="connsiteY5" fmla="*/ 16531 h 16530"/>
              <a:gd name="connsiteX6" fmla="*/ 16573 w 17638"/>
              <a:gd name="connsiteY6" fmla="*/ 9958 h 16530"/>
              <a:gd name="connsiteX7" fmla="*/ 17621 w 17638"/>
              <a:gd name="connsiteY7" fmla="*/ 7196 h 1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38" h="16530">
                <a:moveTo>
                  <a:pt x="17621" y="7196"/>
                </a:moveTo>
                <a:cubicBezTo>
                  <a:pt x="17564" y="4443"/>
                  <a:pt x="16221" y="1872"/>
                  <a:pt x="14002" y="243"/>
                </a:cubicBezTo>
                <a:cubicBezTo>
                  <a:pt x="13306" y="-81"/>
                  <a:pt x="12506" y="-81"/>
                  <a:pt x="11811" y="243"/>
                </a:cubicBezTo>
                <a:lnTo>
                  <a:pt x="11811" y="243"/>
                </a:lnTo>
                <a:lnTo>
                  <a:pt x="0" y="7006"/>
                </a:lnTo>
                <a:lnTo>
                  <a:pt x="5144" y="16531"/>
                </a:lnTo>
                <a:lnTo>
                  <a:pt x="16573" y="9958"/>
                </a:lnTo>
                <a:cubicBezTo>
                  <a:pt x="17336" y="9254"/>
                  <a:pt x="17726" y="8234"/>
                  <a:pt x="17621" y="7196"/>
                </a:cubicBez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7" name="Freeform: Shape 886">
            <a:extLst>
              <a:ext uri="{FF2B5EF4-FFF2-40B4-BE49-F238E27FC236}">
                <a16:creationId xmlns:a16="http://schemas.microsoft.com/office/drawing/2014/main" id="{CE7F6CD2-D51F-4399-99D1-520DA86DE9C0}"/>
              </a:ext>
            </a:extLst>
          </p:cNvPr>
          <p:cNvSpPr/>
          <p:nvPr/>
        </p:nvSpPr>
        <p:spPr>
          <a:xfrm>
            <a:off x="10476597" y="3573279"/>
            <a:ext cx="16440" cy="24887"/>
          </a:xfrm>
          <a:custGeom>
            <a:avLst/>
            <a:gdLst>
              <a:gd name="connsiteX0" fmla="*/ 0 w 7239"/>
              <a:gd name="connsiteY0" fmla="*/ 3269 h 10661"/>
              <a:gd name="connsiteX1" fmla="*/ 3620 w 7239"/>
              <a:gd name="connsiteY1" fmla="*/ 10222 h 10661"/>
              <a:gd name="connsiteX2" fmla="*/ 7239 w 7239"/>
              <a:gd name="connsiteY2" fmla="*/ 7460 h 10661"/>
              <a:gd name="connsiteX3" fmla="*/ 3620 w 7239"/>
              <a:gd name="connsiteY3" fmla="*/ 507 h 10661"/>
              <a:gd name="connsiteX4" fmla="*/ 0 w 7239"/>
              <a:gd name="connsiteY4" fmla="*/ 3269 h 1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" h="10661">
                <a:moveTo>
                  <a:pt x="0" y="3269"/>
                </a:moveTo>
                <a:cubicBezTo>
                  <a:pt x="48" y="6031"/>
                  <a:pt x="1381" y="8603"/>
                  <a:pt x="3620" y="10222"/>
                </a:cubicBezTo>
                <a:cubicBezTo>
                  <a:pt x="5620" y="11365"/>
                  <a:pt x="7239" y="10222"/>
                  <a:pt x="7239" y="7460"/>
                </a:cubicBezTo>
                <a:cubicBezTo>
                  <a:pt x="7191" y="4698"/>
                  <a:pt x="5858" y="2126"/>
                  <a:pt x="3620" y="507"/>
                </a:cubicBezTo>
                <a:cubicBezTo>
                  <a:pt x="1619" y="-827"/>
                  <a:pt x="0" y="602"/>
                  <a:pt x="0" y="3269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8" name="Freeform: Shape 887">
            <a:extLst>
              <a:ext uri="{FF2B5EF4-FFF2-40B4-BE49-F238E27FC236}">
                <a16:creationId xmlns:a16="http://schemas.microsoft.com/office/drawing/2014/main" id="{E33CE707-A691-4113-86F4-49EFDC7F6774}"/>
              </a:ext>
            </a:extLst>
          </p:cNvPr>
          <p:cNvSpPr/>
          <p:nvPr/>
        </p:nvSpPr>
        <p:spPr>
          <a:xfrm>
            <a:off x="10297056" y="3573797"/>
            <a:ext cx="193170" cy="132074"/>
          </a:xfrm>
          <a:custGeom>
            <a:avLst/>
            <a:gdLst>
              <a:gd name="connsiteX0" fmla="*/ 0 w 85058"/>
              <a:gd name="connsiteY0" fmla="*/ 46482 h 56578"/>
              <a:gd name="connsiteX1" fmla="*/ 80677 w 85058"/>
              <a:gd name="connsiteY1" fmla="*/ 0 h 56578"/>
              <a:gd name="connsiteX2" fmla="*/ 85058 w 85058"/>
              <a:gd name="connsiteY2" fmla="*/ 10192 h 56578"/>
              <a:gd name="connsiteX3" fmla="*/ 4763 w 85058"/>
              <a:gd name="connsiteY3" fmla="*/ 56579 h 56578"/>
              <a:gd name="connsiteX4" fmla="*/ 0 w 85058"/>
              <a:gd name="connsiteY4" fmla="*/ 46482 h 5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" h="56578">
                <a:moveTo>
                  <a:pt x="0" y="46482"/>
                </a:moveTo>
                <a:lnTo>
                  <a:pt x="80677" y="0"/>
                </a:lnTo>
                <a:lnTo>
                  <a:pt x="85058" y="10192"/>
                </a:lnTo>
                <a:lnTo>
                  <a:pt x="4763" y="56579"/>
                </a:lnTo>
                <a:lnTo>
                  <a:pt x="0" y="46482"/>
                </a:ln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9" name="Freeform: Shape 888">
            <a:extLst>
              <a:ext uri="{FF2B5EF4-FFF2-40B4-BE49-F238E27FC236}">
                <a16:creationId xmlns:a16="http://schemas.microsoft.com/office/drawing/2014/main" id="{BE022D98-7EA5-4A99-90ED-737A15764CDB}"/>
              </a:ext>
            </a:extLst>
          </p:cNvPr>
          <p:cNvSpPr/>
          <p:nvPr/>
        </p:nvSpPr>
        <p:spPr>
          <a:xfrm>
            <a:off x="10265908" y="3681043"/>
            <a:ext cx="45046" cy="36393"/>
          </a:xfrm>
          <a:custGeom>
            <a:avLst/>
            <a:gdLst>
              <a:gd name="connsiteX0" fmla="*/ 18479 w 19835"/>
              <a:gd name="connsiteY0" fmla="*/ 10161 h 15590"/>
              <a:gd name="connsiteX1" fmla="*/ 19812 w 19835"/>
              <a:gd name="connsiteY1" fmla="*/ 7303 h 15590"/>
              <a:gd name="connsiteX2" fmla="*/ 16192 w 19835"/>
              <a:gd name="connsiteY2" fmla="*/ 350 h 15590"/>
              <a:gd name="connsiteX3" fmla="*/ 13811 w 19835"/>
              <a:gd name="connsiteY3" fmla="*/ 350 h 15590"/>
              <a:gd name="connsiteX4" fmla="*/ 13811 w 19835"/>
              <a:gd name="connsiteY4" fmla="*/ 350 h 15590"/>
              <a:gd name="connsiteX5" fmla="*/ 0 w 19835"/>
              <a:gd name="connsiteY5" fmla="*/ 11399 h 15590"/>
              <a:gd name="connsiteX6" fmla="*/ 2096 w 19835"/>
              <a:gd name="connsiteY6" fmla="*/ 15590 h 15590"/>
              <a:gd name="connsiteX7" fmla="*/ 18669 w 19835"/>
              <a:gd name="connsiteY7" fmla="*/ 10351 h 1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35" h="15590">
                <a:moveTo>
                  <a:pt x="18479" y="10161"/>
                </a:moveTo>
                <a:cubicBezTo>
                  <a:pt x="19440" y="9542"/>
                  <a:pt x="19955" y="8437"/>
                  <a:pt x="19812" y="7303"/>
                </a:cubicBezTo>
                <a:cubicBezTo>
                  <a:pt x="19764" y="4541"/>
                  <a:pt x="18431" y="1969"/>
                  <a:pt x="16192" y="350"/>
                </a:cubicBezTo>
                <a:cubicBezTo>
                  <a:pt x="15469" y="-117"/>
                  <a:pt x="14535" y="-117"/>
                  <a:pt x="13811" y="350"/>
                </a:cubicBezTo>
                <a:lnTo>
                  <a:pt x="13811" y="350"/>
                </a:lnTo>
                <a:lnTo>
                  <a:pt x="0" y="11399"/>
                </a:lnTo>
                <a:cubicBezTo>
                  <a:pt x="1038" y="12599"/>
                  <a:pt x="1753" y="14037"/>
                  <a:pt x="2096" y="15590"/>
                </a:cubicBezTo>
                <a:lnTo>
                  <a:pt x="18669" y="10351"/>
                </a:ln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0" name="Freeform: Shape 889">
            <a:extLst>
              <a:ext uri="{FF2B5EF4-FFF2-40B4-BE49-F238E27FC236}">
                <a16:creationId xmlns:a16="http://schemas.microsoft.com/office/drawing/2014/main" id="{1029238D-073D-4415-97A0-DF57D2BFDF1A}"/>
              </a:ext>
            </a:extLst>
          </p:cNvPr>
          <p:cNvSpPr/>
          <p:nvPr/>
        </p:nvSpPr>
        <p:spPr>
          <a:xfrm>
            <a:off x="10243841" y="3708320"/>
            <a:ext cx="27255" cy="18675"/>
          </a:xfrm>
          <a:custGeom>
            <a:avLst/>
            <a:gdLst>
              <a:gd name="connsiteX0" fmla="*/ 9525 w 12001"/>
              <a:gd name="connsiteY0" fmla="*/ 0 h 8000"/>
              <a:gd name="connsiteX1" fmla="*/ 0 w 12001"/>
              <a:gd name="connsiteY1" fmla="*/ 8001 h 8000"/>
              <a:gd name="connsiteX2" fmla="*/ 12002 w 12001"/>
              <a:gd name="connsiteY2" fmla="*/ 4191 h 8000"/>
              <a:gd name="connsiteX3" fmla="*/ 9525 w 12001"/>
              <a:gd name="connsiteY3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" h="8000">
                <a:moveTo>
                  <a:pt x="9525" y="0"/>
                </a:moveTo>
                <a:lnTo>
                  <a:pt x="0" y="8001"/>
                </a:lnTo>
                <a:lnTo>
                  <a:pt x="12002" y="4191"/>
                </a:lnTo>
                <a:cubicBezTo>
                  <a:pt x="12002" y="2572"/>
                  <a:pt x="12002" y="762"/>
                  <a:pt x="9525" y="0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1" name="Freeform: Shape 890">
            <a:extLst>
              <a:ext uri="{FF2B5EF4-FFF2-40B4-BE49-F238E27FC236}">
                <a16:creationId xmlns:a16="http://schemas.microsoft.com/office/drawing/2014/main" id="{9B269DE7-40CD-4841-B9ED-50A05EBB1399}"/>
              </a:ext>
            </a:extLst>
          </p:cNvPr>
          <p:cNvSpPr/>
          <p:nvPr/>
        </p:nvSpPr>
        <p:spPr>
          <a:xfrm>
            <a:off x="9640276" y="4011172"/>
            <a:ext cx="40063" cy="38893"/>
          </a:xfrm>
          <a:custGeom>
            <a:avLst/>
            <a:gdLst>
              <a:gd name="connsiteX0" fmla="*/ 20 w 17641"/>
              <a:gd name="connsiteY0" fmla="*/ 7232 h 16661"/>
              <a:gd name="connsiteX1" fmla="*/ 3639 w 17641"/>
              <a:gd name="connsiteY1" fmla="*/ 279 h 16661"/>
              <a:gd name="connsiteX2" fmla="*/ 5830 w 17641"/>
              <a:gd name="connsiteY2" fmla="*/ 279 h 16661"/>
              <a:gd name="connsiteX3" fmla="*/ 5830 w 17641"/>
              <a:gd name="connsiteY3" fmla="*/ 279 h 16661"/>
              <a:gd name="connsiteX4" fmla="*/ 17641 w 17641"/>
              <a:gd name="connsiteY4" fmla="*/ 7137 h 16661"/>
              <a:gd name="connsiteX5" fmla="*/ 12498 w 17641"/>
              <a:gd name="connsiteY5" fmla="*/ 16662 h 16661"/>
              <a:gd name="connsiteX6" fmla="*/ 1068 w 17641"/>
              <a:gd name="connsiteY6" fmla="*/ 10185 h 16661"/>
              <a:gd name="connsiteX7" fmla="*/ 20 w 17641"/>
              <a:gd name="connsiteY7" fmla="*/ 7232 h 1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41" h="16661">
                <a:moveTo>
                  <a:pt x="20" y="7232"/>
                </a:moveTo>
                <a:cubicBezTo>
                  <a:pt x="68" y="4470"/>
                  <a:pt x="1401" y="1898"/>
                  <a:pt x="3639" y="279"/>
                </a:cubicBezTo>
                <a:cubicBezTo>
                  <a:pt x="4325" y="-93"/>
                  <a:pt x="5144" y="-93"/>
                  <a:pt x="5830" y="279"/>
                </a:cubicBezTo>
                <a:lnTo>
                  <a:pt x="5830" y="279"/>
                </a:lnTo>
                <a:lnTo>
                  <a:pt x="17641" y="7137"/>
                </a:lnTo>
                <a:lnTo>
                  <a:pt x="12498" y="16662"/>
                </a:lnTo>
                <a:lnTo>
                  <a:pt x="1068" y="10185"/>
                </a:lnTo>
                <a:cubicBezTo>
                  <a:pt x="287" y="9413"/>
                  <a:pt x="-94" y="8327"/>
                  <a:pt x="20" y="7232"/>
                </a:cubicBez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2" name="Freeform: Shape 891">
            <a:extLst>
              <a:ext uri="{FF2B5EF4-FFF2-40B4-BE49-F238E27FC236}">
                <a16:creationId xmlns:a16="http://schemas.microsoft.com/office/drawing/2014/main" id="{79964CC9-B273-476B-B8CE-A26AF75DC3E9}"/>
              </a:ext>
            </a:extLst>
          </p:cNvPr>
          <p:cNvSpPr/>
          <p:nvPr/>
        </p:nvSpPr>
        <p:spPr>
          <a:xfrm>
            <a:off x="9666061" y="4025729"/>
            <a:ext cx="16440" cy="24698"/>
          </a:xfrm>
          <a:custGeom>
            <a:avLst/>
            <a:gdLst>
              <a:gd name="connsiteX0" fmla="*/ 7239 w 7239"/>
              <a:gd name="connsiteY0" fmla="*/ 3188 h 10580"/>
              <a:gd name="connsiteX1" fmla="*/ 3620 w 7239"/>
              <a:gd name="connsiteY1" fmla="*/ 10141 h 10580"/>
              <a:gd name="connsiteX2" fmla="*/ 0 w 7239"/>
              <a:gd name="connsiteY2" fmla="*/ 7379 h 10580"/>
              <a:gd name="connsiteX3" fmla="*/ 3620 w 7239"/>
              <a:gd name="connsiteY3" fmla="*/ 426 h 10580"/>
              <a:gd name="connsiteX4" fmla="*/ 7239 w 7239"/>
              <a:gd name="connsiteY4" fmla="*/ 3188 h 1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" h="10580">
                <a:moveTo>
                  <a:pt x="7239" y="3188"/>
                </a:moveTo>
                <a:cubicBezTo>
                  <a:pt x="7191" y="5950"/>
                  <a:pt x="5858" y="8522"/>
                  <a:pt x="3620" y="10141"/>
                </a:cubicBezTo>
                <a:cubicBezTo>
                  <a:pt x="1619" y="11284"/>
                  <a:pt x="0" y="10141"/>
                  <a:pt x="0" y="7379"/>
                </a:cubicBezTo>
                <a:cubicBezTo>
                  <a:pt x="57" y="4626"/>
                  <a:pt x="1400" y="2054"/>
                  <a:pt x="3620" y="426"/>
                </a:cubicBezTo>
                <a:cubicBezTo>
                  <a:pt x="5620" y="-717"/>
                  <a:pt x="7239" y="521"/>
                  <a:pt x="7239" y="3188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827CFAFF-0718-4765-96E8-87D068488695}"/>
              </a:ext>
            </a:extLst>
          </p:cNvPr>
          <p:cNvSpPr/>
          <p:nvPr/>
        </p:nvSpPr>
        <p:spPr>
          <a:xfrm>
            <a:off x="9669091" y="4026056"/>
            <a:ext cx="192736" cy="132074"/>
          </a:xfrm>
          <a:custGeom>
            <a:avLst/>
            <a:gdLst>
              <a:gd name="connsiteX0" fmla="*/ 84867 w 84867"/>
              <a:gd name="connsiteY0" fmla="*/ 46482 h 56578"/>
              <a:gd name="connsiteX1" fmla="*/ 4286 w 84867"/>
              <a:gd name="connsiteY1" fmla="*/ 0 h 56578"/>
              <a:gd name="connsiteX2" fmla="*/ 0 w 84867"/>
              <a:gd name="connsiteY2" fmla="*/ 10192 h 56578"/>
              <a:gd name="connsiteX3" fmla="*/ 80200 w 84867"/>
              <a:gd name="connsiteY3" fmla="*/ 56579 h 56578"/>
              <a:gd name="connsiteX4" fmla="*/ 84867 w 84867"/>
              <a:gd name="connsiteY4" fmla="*/ 46482 h 5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67" h="56578">
                <a:moveTo>
                  <a:pt x="84867" y="46482"/>
                </a:moveTo>
                <a:lnTo>
                  <a:pt x="4286" y="0"/>
                </a:lnTo>
                <a:lnTo>
                  <a:pt x="0" y="10192"/>
                </a:lnTo>
                <a:lnTo>
                  <a:pt x="80200" y="56579"/>
                </a:lnTo>
                <a:lnTo>
                  <a:pt x="84867" y="46482"/>
                </a:ln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4" name="Freeform: Shape 893">
            <a:extLst>
              <a:ext uri="{FF2B5EF4-FFF2-40B4-BE49-F238E27FC236}">
                <a16:creationId xmlns:a16="http://schemas.microsoft.com/office/drawing/2014/main" id="{5E612CF1-13A7-44AD-AB82-8D8528A40948}"/>
              </a:ext>
            </a:extLst>
          </p:cNvPr>
          <p:cNvSpPr/>
          <p:nvPr/>
        </p:nvSpPr>
        <p:spPr>
          <a:xfrm>
            <a:off x="9848165" y="4134254"/>
            <a:ext cx="45028" cy="36547"/>
          </a:xfrm>
          <a:custGeom>
            <a:avLst/>
            <a:gdLst>
              <a:gd name="connsiteX0" fmla="*/ 1349 w 19827"/>
              <a:gd name="connsiteY0" fmla="*/ 10228 h 15656"/>
              <a:gd name="connsiteX1" fmla="*/ 16 w 19827"/>
              <a:gd name="connsiteY1" fmla="*/ 7275 h 15656"/>
              <a:gd name="connsiteX2" fmla="*/ 3635 w 19827"/>
              <a:gd name="connsiteY2" fmla="*/ 322 h 15656"/>
              <a:gd name="connsiteX3" fmla="*/ 6017 w 19827"/>
              <a:gd name="connsiteY3" fmla="*/ 322 h 15656"/>
              <a:gd name="connsiteX4" fmla="*/ 6017 w 19827"/>
              <a:gd name="connsiteY4" fmla="*/ 322 h 15656"/>
              <a:gd name="connsiteX5" fmla="*/ 19828 w 19827"/>
              <a:gd name="connsiteY5" fmla="*/ 11466 h 15656"/>
              <a:gd name="connsiteX6" fmla="*/ 17732 w 19827"/>
              <a:gd name="connsiteY6" fmla="*/ 15657 h 15656"/>
              <a:gd name="connsiteX7" fmla="*/ 1159 w 19827"/>
              <a:gd name="connsiteY7" fmla="*/ 10323 h 1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27" h="15656">
                <a:moveTo>
                  <a:pt x="1349" y="10228"/>
                </a:moveTo>
                <a:cubicBezTo>
                  <a:pt x="406" y="9551"/>
                  <a:pt x="-99" y="8427"/>
                  <a:pt x="16" y="7275"/>
                </a:cubicBezTo>
                <a:cubicBezTo>
                  <a:pt x="63" y="4513"/>
                  <a:pt x="1397" y="1941"/>
                  <a:pt x="3635" y="322"/>
                </a:cubicBezTo>
                <a:cubicBezTo>
                  <a:pt x="4369" y="-107"/>
                  <a:pt x="5283" y="-107"/>
                  <a:pt x="6017" y="322"/>
                </a:cubicBezTo>
                <a:lnTo>
                  <a:pt x="6017" y="322"/>
                </a:lnTo>
                <a:lnTo>
                  <a:pt x="19828" y="11466"/>
                </a:lnTo>
                <a:cubicBezTo>
                  <a:pt x="18761" y="12647"/>
                  <a:pt x="18037" y="14095"/>
                  <a:pt x="17732" y="15657"/>
                </a:cubicBezTo>
                <a:lnTo>
                  <a:pt x="1159" y="10323"/>
                </a:ln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5" name="Freeform: Shape 894">
            <a:extLst>
              <a:ext uri="{FF2B5EF4-FFF2-40B4-BE49-F238E27FC236}">
                <a16:creationId xmlns:a16="http://schemas.microsoft.com/office/drawing/2014/main" id="{D7C1950C-981B-4383-B7C3-293B4B356ACF}"/>
              </a:ext>
            </a:extLst>
          </p:cNvPr>
          <p:cNvSpPr/>
          <p:nvPr/>
        </p:nvSpPr>
        <p:spPr>
          <a:xfrm>
            <a:off x="9888003" y="4160798"/>
            <a:ext cx="27255" cy="18675"/>
          </a:xfrm>
          <a:custGeom>
            <a:avLst/>
            <a:gdLst>
              <a:gd name="connsiteX0" fmla="*/ 2476 w 12001"/>
              <a:gd name="connsiteY0" fmla="*/ 0 h 8000"/>
              <a:gd name="connsiteX1" fmla="*/ 12001 w 12001"/>
              <a:gd name="connsiteY1" fmla="*/ 8001 h 8000"/>
              <a:gd name="connsiteX2" fmla="*/ 0 w 12001"/>
              <a:gd name="connsiteY2" fmla="*/ 4191 h 8000"/>
              <a:gd name="connsiteX3" fmla="*/ 2476 w 12001"/>
              <a:gd name="connsiteY3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" h="8000">
                <a:moveTo>
                  <a:pt x="2476" y="0"/>
                </a:moveTo>
                <a:lnTo>
                  <a:pt x="12001" y="8001"/>
                </a:lnTo>
                <a:lnTo>
                  <a:pt x="0" y="4191"/>
                </a:lnTo>
                <a:cubicBezTo>
                  <a:pt x="381" y="2572"/>
                  <a:pt x="381" y="667"/>
                  <a:pt x="2476" y="0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6" name="Freeform: Shape 895">
            <a:extLst>
              <a:ext uri="{FF2B5EF4-FFF2-40B4-BE49-F238E27FC236}">
                <a16:creationId xmlns:a16="http://schemas.microsoft.com/office/drawing/2014/main" id="{2124458C-F77D-4D71-BF08-4AC0C03AF13E}"/>
              </a:ext>
            </a:extLst>
          </p:cNvPr>
          <p:cNvSpPr/>
          <p:nvPr/>
        </p:nvSpPr>
        <p:spPr>
          <a:xfrm>
            <a:off x="9046020" y="2768243"/>
            <a:ext cx="39882" cy="38893"/>
          </a:xfrm>
          <a:custGeom>
            <a:avLst/>
            <a:gdLst>
              <a:gd name="connsiteX0" fmla="*/ 36 w 17561"/>
              <a:gd name="connsiteY0" fmla="*/ 7232 h 16661"/>
              <a:gd name="connsiteX1" fmla="*/ 3656 w 17561"/>
              <a:gd name="connsiteY1" fmla="*/ 279 h 16661"/>
              <a:gd name="connsiteX2" fmla="*/ 5846 w 17561"/>
              <a:gd name="connsiteY2" fmla="*/ 279 h 16661"/>
              <a:gd name="connsiteX3" fmla="*/ 5846 w 17561"/>
              <a:gd name="connsiteY3" fmla="*/ 279 h 16661"/>
              <a:gd name="connsiteX4" fmla="*/ 17562 w 17561"/>
              <a:gd name="connsiteY4" fmla="*/ 7137 h 16661"/>
              <a:gd name="connsiteX5" fmla="*/ 12514 w 17561"/>
              <a:gd name="connsiteY5" fmla="*/ 16662 h 16661"/>
              <a:gd name="connsiteX6" fmla="*/ 1084 w 17561"/>
              <a:gd name="connsiteY6" fmla="*/ 10185 h 16661"/>
              <a:gd name="connsiteX7" fmla="*/ 36 w 17561"/>
              <a:gd name="connsiteY7" fmla="*/ 7232 h 1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61" h="16661">
                <a:moveTo>
                  <a:pt x="36" y="7232"/>
                </a:moveTo>
                <a:cubicBezTo>
                  <a:pt x="84" y="4470"/>
                  <a:pt x="1417" y="1898"/>
                  <a:pt x="3656" y="279"/>
                </a:cubicBezTo>
                <a:cubicBezTo>
                  <a:pt x="4341" y="-93"/>
                  <a:pt x="5160" y="-93"/>
                  <a:pt x="5846" y="279"/>
                </a:cubicBezTo>
                <a:lnTo>
                  <a:pt x="5846" y="279"/>
                </a:lnTo>
                <a:lnTo>
                  <a:pt x="17562" y="7137"/>
                </a:lnTo>
                <a:lnTo>
                  <a:pt x="12514" y="16662"/>
                </a:lnTo>
                <a:lnTo>
                  <a:pt x="1084" y="10185"/>
                </a:lnTo>
                <a:cubicBezTo>
                  <a:pt x="265" y="9432"/>
                  <a:pt x="-126" y="8327"/>
                  <a:pt x="36" y="7232"/>
                </a:cubicBez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7" name="Freeform: Shape 896">
            <a:extLst>
              <a:ext uri="{FF2B5EF4-FFF2-40B4-BE49-F238E27FC236}">
                <a16:creationId xmlns:a16="http://schemas.microsoft.com/office/drawing/2014/main" id="{D18A36EF-D100-4C06-99BE-3500B3E92692}"/>
              </a:ext>
            </a:extLst>
          </p:cNvPr>
          <p:cNvSpPr/>
          <p:nvPr/>
        </p:nvSpPr>
        <p:spPr>
          <a:xfrm>
            <a:off x="9071626" y="2782798"/>
            <a:ext cx="16656" cy="24698"/>
          </a:xfrm>
          <a:custGeom>
            <a:avLst/>
            <a:gdLst>
              <a:gd name="connsiteX0" fmla="*/ 7334 w 7334"/>
              <a:gd name="connsiteY0" fmla="*/ 3188 h 10580"/>
              <a:gd name="connsiteX1" fmla="*/ 3715 w 7334"/>
              <a:gd name="connsiteY1" fmla="*/ 10141 h 10580"/>
              <a:gd name="connsiteX2" fmla="*/ 0 w 7334"/>
              <a:gd name="connsiteY2" fmla="*/ 7379 h 10580"/>
              <a:gd name="connsiteX3" fmla="*/ 3715 w 7334"/>
              <a:gd name="connsiteY3" fmla="*/ 426 h 10580"/>
              <a:gd name="connsiteX4" fmla="*/ 7334 w 7334"/>
              <a:gd name="connsiteY4" fmla="*/ 3188 h 1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" h="10580">
                <a:moveTo>
                  <a:pt x="7334" y="3188"/>
                </a:moveTo>
                <a:cubicBezTo>
                  <a:pt x="7287" y="5950"/>
                  <a:pt x="5953" y="8522"/>
                  <a:pt x="3715" y="10141"/>
                </a:cubicBezTo>
                <a:cubicBezTo>
                  <a:pt x="1619" y="11284"/>
                  <a:pt x="0" y="10141"/>
                  <a:pt x="0" y="7379"/>
                </a:cubicBezTo>
                <a:cubicBezTo>
                  <a:pt x="48" y="4598"/>
                  <a:pt x="1429" y="2016"/>
                  <a:pt x="3715" y="426"/>
                </a:cubicBezTo>
                <a:cubicBezTo>
                  <a:pt x="5715" y="-717"/>
                  <a:pt x="7334" y="521"/>
                  <a:pt x="7334" y="3188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8" name="Freeform: Shape 897">
            <a:extLst>
              <a:ext uri="{FF2B5EF4-FFF2-40B4-BE49-F238E27FC236}">
                <a16:creationId xmlns:a16="http://schemas.microsoft.com/office/drawing/2014/main" id="{15A80262-EFFA-4B77-940F-69C0B1548765}"/>
              </a:ext>
            </a:extLst>
          </p:cNvPr>
          <p:cNvSpPr/>
          <p:nvPr/>
        </p:nvSpPr>
        <p:spPr>
          <a:xfrm>
            <a:off x="9074656" y="2783122"/>
            <a:ext cx="192952" cy="132074"/>
          </a:xfrm>
          <a:custGeom>
            <a:avLst/>
            <a:gdLst>
              <a:gd name="connsiteX0" fmla="*/ 84963 w 84962"/>
              <a:gd name="connsiteY0" fmla="*/ 46482 h 56578"/>
              <a:gd name="connsiteX1" fmla="*/ 4286 w 84962"/>
              <a:gd name="connsiteY1" fmla="*/ 0 h 56578"/>
              <a:gd name="connsiteX2" fmla="*/ 0 w 84962"/>
              <a:gd name="connsiteY2" fmla="*/ 10192 h 56578"/>
              <a:gd name="connsiteX3" fmla="*/ 80296 w 84962"/>
              <a:gd name="connsiteY3" fmla="*/ 56579 h 56578"/>
              <a:gd name="connsiteX4" fmla="*/ 84963 w 84962"/>
              <a:gd name="connsiteY4" fmla="*/ 46482 h 5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62" h="56578">
                <a:moveTo>
                  <a:pt x="84963" y="46482"/>
                </a:moveTo>
                <a:lnTo>
                  <a:pt x="4286" y="0"/>
                </a:lnTo>
                <a:lnTo>
                  <a:pt x="0" y="10192"/>
                </a:lnTo>
                <a:lnTo>
                  <a:pt x="80296" y="56579"/>
                </a:lnTo>
                <a:lnTo>
                  <a:pt x="84963" y="46482"/>
                </a:ln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9" name="Freeform: Shape 898">
            <a:extLst>
              <a:ext uri="{FF2B5EF4-FFF2-40B4-BE49-F238E27FC236}">
                <a16:creationId xmlns:a16="http://schemas.microsoft.com/office/drawing/2014/main" id="{93EAE5E3-6029-4668-9CCF-24D0B558EEBE}"/>
              </a:ext>
            </a:extLst>
          </p:cNvPr>
          <p:cNvSpPr/>
          <p:nvPr/>
        </p:nvSpPr>
        <p:spPr>
          <a:xfrm>
            <a:off x="9253945" y="2891257"/>
            <a:ext cx="45028" cy="36615"/>
          </a:xfrm>
          <a:custGeom>
            <a:avLst/>
            <a:gdLst>
              <a:gd name="connsiteX0" fmla="*/ 1349 w 19827"/>
              <a:gd name="connsiteY0" fmla="*/ 10256 h 15685"/>
              <a:gd name="connsiteX1" fmla="*/ 16 w 19827"/>
              <a:gd name="connsiteY1" fmla="*/ 7303 h 15685"/>
              <a:gd name="connsiteX2" fmla="*/ 3635 w 19827"/>
              <a:gd name="connsiteY2" fmla="*/ 350 h 15685"/>
              <a:gd name="connsiteX3" fmla="*/ 6017 w 19827"/>
              <a:gd name="connsiteY3" fmla="*/ 350 h 15685"/>
              <a:gd name="connsiteX4" fmla="*/ 6017 w 19827"/>
              <a:gd name="connsiteY4" fmla="*/ 350 h 15685"/>
              <a:gd name="connsiteX5" fmla="*/ 19828 w 19827"/>
              <a:gd name="connsiteY5" fmla="*/ 11494 h 15685"/>
              <a:gd name="connsiteX6" fmla="*/ 17828 w 19827"/>
              <a:gd name="connsiteY6" fmla="*/ 15685 h 15685"/>
              <a:gd name="connsiteX7" fmla="*/ 1254 w 19827"/>
              <a:gd name="connsiteY7" fmla="*/ 10351 h 1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27" h="15685">
                <a:moveTo>
                  <a:pt x="1349" y="10256"/>
                </a:moveTo>
                <a:cubicBezTo>
                  <a:pt x="406" y="9580"/>
                  <a:pt x="-99" y="8456"/>
                  <a:pt x="16" y="7303"/>
                </a:cubicBezTo>
                <a:cubicBezTo>
                  <a:pt x="63" y="4541"/>
                  <a:pt x="1397" y="1969"/>
                  <a:pt x="3635" y="350"/>
                </a:cubicBezTo>
                <a:cubicBezTo>
                  <a:pt x="4359" y="-117"/>
                  <a:pt x="5293" y="-117"/>
                  <a:pt x="6017" y="350"/>
                </a:cubicBezTo>
                <a:lnTo>
                  <a:pt x="6017" y="350"/>
                </a:lnTo>
                <a:lnTo>
                  <a:pt x="19828" y="11494"/>
                </a:lnTo>
                <a:cubicBezTo>
                  <a:pt x="18828" y="12704"/>
                  <a:pt x="18142" y="14142"/>
                  <a:pt x="17828" y="15685"/>
                </a:cubicBezTo>
                <a:lnTo>
                  <a:pt x="1254" y="10351"/>
                </a:lnTo>
                <a:close/>
              </a:path>
            </a:pathLst>
          </a:custGeom>
          <a:solidFill>
            <a:srgbClr val="5E444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0" name="Freeform: Shape 899">
            <a:extLst>
              <a:ext uri="{FF2B5EF4-FFF2-40B4-BE49-F238E27FC236}">
                <a16:creationId xmlns:a16="http://schemas.microsoft.com/office/drawing/2014/main" id="{0BD6C2B2-DB6C-4DD5-AE69-47A9B95B7EDA}"/>
              </a:ext>
            </a:extLst>
          </p:cNvPr>
          <p:cNvSpPr/>
          <p:nvPr/>
        </p:nvSpPr>
        <p:spPr>
          <a:xfrm>
            <a:off x="9294647" y="2917869"/>
            <a:ext cx="27255" cy="18675"/>
          </a:xfrm>
          <a:custGeom>
            <a:avLst/>
            <a:gdLst>
              <a:gd name="connsiteX0" fmla="*/ 2000 w 12001"/>
              <a:gd name="connsiteY0" fmla="*/ 0 h 8000"/>
              <a:gd name="connsiteX1" fmla="*/ 12002 w 12001"/>
              <a:gd name="connsiteY1" fmla="*/ 8001 h 8000"/>
              <a:gd name="connsiteX2" fmla="*/ 0 w 12001"/>
              <a:gd name="connsiteY2" fmla="*/ 4191 h 8000"/>
              <a:gd name="connsiteX3" fmla="*/ 2000 w 12001"/>
              <a:gd name="connsiteY3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" h="8000">
                <a:moveTo>
                  <a:pt x="2000" y="0"/>
                </a:moveTo>
                <a:lnTo>
                  <a:pt x="12002" y="8001"/>
                </a:lnTo>
                <a:lnTo>
                  <a:pt x="0" y="4191"/>
                </a:lnTo>
                <a:cubicBezTo>
                  <a:pt x="0" y="2572"/>
                  <a:pt x="0" y="667"/>
                  <a:pt x="2000" y="0"/>
                </a:cubicBezTo>
                <a:close/>
              </a:path>
            </a:pathLst>
          </a:custGeom>
          <a:solidFill>
            <a:srgbClr val="FFB65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7" name="Freeform: Shape 906">
            <a:extLst>
              <a:ext uri="{FF2B5EF4-FFF2-40B4-BE49-F238E27FC236}">
                <a16:creationId xmlns:a16="http://schemas.microsoft.com/office/drawing/2014/main" id="{9E486C4C-73AA-44DD-AA8B-0E1A08A1D95A}"/>
              </a:ext>
            </a:extLst>
          </p:cNvPr>
          <p:cNvSpPr/>
          <p:nvPr/>
        </p:nvSpPr>
        <p:spPr>
          <a:xfrm>
            <a:off x="7977460" y="425337"/>
            <a:ext cx="79436" cy="106725"/>
          </a:xfrm>
          <a:custGeom>
            <a:avLst/>
            <a:gdLst>
              <a:gd name="connsiteX0" fmla="*/ 0 w 34978"/>
              <a:gd name="connsiteY0" fmla="*/ 0 h 45719"/>
              <a:gd name="connsiteX1" fmla="*/ 15716 w 34978"/>
              <a:gd name="connsiteY1" fmla="*/ 0 h 45719"/>
              <a:gd name="connsiteX2" fmla="*/ 32671 w 34978"/>
              <a:gd name="connsiteY2" fmla="*/ 11430 h 45719"/>
              <a:gd name="connsiteX3" fmla="*/ 26670 w 34978"/>
              <a:gd name="connsiteY3" fmla="*/ 21431 h 45719"/>
              <a:gd name="connsiteX4" fmla="*/ 26670 w 34978"/>
              <a:gd name="connsiteY4" fmla="*/ 21431 h 45719"/>
              <a:gd name="connsiteX5" fmla="*/ 34957 w 34978"/>
              <a:gd name="connsiteY5" fmla="*/ 32194 h 45719"/>
              <a:gd name="connsiteX6" fmla="*/ 17145 w 34978"/>
              <a:gd name="connsiteY6" fmla="*/ 45720 h 45719"/>
              <a:gd name="connsiteX7" fmla="*/ 0 w 34978"/>
              <a:gd name="connsiteY7" fmla="*/ 45720 h 45719"/>
              <a:gd name="connsiteX8" fmla="*/ 15240 w 34978"/>
              <a:gd name="connsiteY8" fmla="*/ 18478 h 45719"/>
              <a:gd name="connsiteX9" fmla="*/ 22574 w 34978"/>
              <a:gd name="connsiteY9" fmla="*/ 13049 h 45719"/>
              <a:gd name="connsiteX10" fmla="*/ 15335 w 34978"/>
              <a:gd name="connsiteY10" fmla="*/ 8096 h 45719"/>
              <a:gd name="connsiteX11" fmla="*/ 10382 w 34978"/>
              <a:gd name="connsiteY11" fmla="*/ 8096 h 45719"/>
              <a:gd name="connsiteX12" fmla="*/ 10382 w 34978"/>
              <a:gd name="connsiteY12" fmla="*/ 18478 h 45719"/>
              <a:gd name="connsiteX13" fmla="*/ 16288 w 34978"/>
              <a:gd name="connsiteY13" fmla="*/ 37528 h 45719"/>
              <a:gd name="connsiteX14" fmla="*/ 24765 w 34978"/>
              <a:gd name="connsiteY14" fmla="*/ 31242 h 45719"/>
              <a:gd name="connsiteX15" fmla="*/ 16288 w 34978"/>
              <a:gd name="connsiteY15" fmla="*/ 25622 h 45719"/>
              <a:gd name="connsiteX16" fmla="*/ 10382 w 34978"/>
              <a:gd name="connsiteY16" fmla="*/ 25622 h 45719"/>
              <a:gd name="connsiteX17" fmla="*/ 10382 w 34978"/>
              <a:gd name="connsiteY17" fmla="*/ 3800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978" h="45719">
                <a:moveTo>
                  <a:pt x="0" y="0"/>
                </a:moveTo>
                <a:lnTo>
                  <a:pt x="15716" y="0"/>
                </a:lnTo>
                <a:cubicBezTo>
                  <a:pt x="25241" y="0"/>
                  <a:pt x="32671" y="2667"/>
                  <a:pt x="32671" y="11430"/>
                </a:cubicBezTo>
                <a:cubicBezTo>
                  <a:pt x="32804" y="15652"/>
                  <a:pt x="30461" y="19564"/>
                  <a:pt x="26670" y="21431"/>
                </a:cubicBezTo>
                <a:lnTo>
                  <a:pt x="26670" y="21431"/>
                </a:lnTo>
                <a:cubicBezTo>
                  <a:pt x="31747" y="22426"/>
                  <a:pt x="35290" y="27034"/>
                  <a:pt x="34957" y="32194"/>
                </a:cubicBezTo>
                <a:cubicBezTo>
                  <a:pt x="34957" y="41719"/>
                  <a:pt x="27051" y="45720"/>
                  <a:pt x="17145" y="45720"/>
                </a:cubicBezTo>
                <a:lnTo>
                  <a:pt x="0" y="45720"/>
                </a:lnTo>
                <a:close/>
                <a:moveTo>
                  <a:pt x="15240" y="18478"/>
                </a:moveTo>
                <a:cubicBezTo>
                  <a:pt x="20383" y="18478"/>
                  <a:pt x="22574" y="16288"/>
                  <a:pt x="22574" y="13049"/>
                </a:cubicBezTo>
                <a:cubicBezTo>
                  <a:pt x="22574" y="9811"/>
                  <a:pt x="20193" y="8096"/>
                  <a:pt x="15335" y="8096"/>
                </a:cubicBezTo>
                <a:lnTo>
                  <a:pt x="10382" y="8096"/>
                </a:lnTo>
                <a:lnTo>
                  <a:pt x="10382" y="18478"/>
                </a:lnTo>
                <a:close/>
                <a:moveTo>
                  <a:pt x="16288" y="37528"/>
                </a:moveTo>
                <a:cubicBezTo>
                  <a:pt x="21907" y="37528"/>
                  <a:pt x="24765" y="35528"/>
                  <a:pt x="24765" y="31242"/>
                </a:cubicBezTo>
                <a:cubicBezTo>
                  <a:pt x="24765" y="26956"/>
                  <a:pt x="22003" y="25622"/>
                  <a:pt x="16288" y="25622"/>
                </a:cubicBezTo>
                <a:lnTo>
                  <a:pt x="10382" y="25622"/>
                </a:lnTo>
                <a:lnTo>
                  <a:pt x="10382" y="38005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8" name="Freeform: Shape 907">
            <a:extLst>
              <a:ext uri="{FF2B5EF4-FFF2-40B4-BE49-F238E27FC236}">
                <a16:creationId xmlns:a16="http://schemas.microsoft.com/office/drawing/2014/main" id="{9D58C77D-56EB-4F49-8B91-14BE1C05DE59}"/>
              </a:ext>
            </a:extLst>
          </p:cNvPr>
          <p:cNvSpPr/>
          <p:nvPr/>
        </p:nvSpPr>
        <p:spPr>
          <a:xfrm>
            <a:off x="8074368" y="425337"/>
            <a:ext cx="64895" cy="107393"/>
          </a:xfrm>
          <a:custGeom>
            <a:avLst/>
            <a:gdLst>
              <a:gd name="connsiteX0" fmla="*/ 0 w 28575"/>
              <a:gd name="connsiteY0" fmla="*/ 0 h 46005"/>
              <a:gd name="connsiteX1" fmla="*/ 10382 w 28575"/>
              <a:gd name="connsiteY1" fmla="*/ 0 h 46005"/>
              <a:gd name="connsiteX2" fmla="*/ 10382 w 28575"/>
              <a:gd name="connsiteY2" fmla="*/ 37243 h 46005"/>
              <a:gd name="connsiteX3" fmla="*/ 28575 w 28575"/>
              <a:gd name="connsiteY3" fmla="*/ 37243 h 46005"/>
              <a:gd name="connsiteX4" fmla="*/ 28575 w 28575"/>
              <a:gd name="connsiteY4" fmla="*/ 46006 h 46005"/>
              <a:gd name="connsiteX5" fmla="*/ 0 w 28575"/>
              <a:gd name="connsiteY5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" h="46005">
                <a:moveTo>
                  <a:pt x="0" y="0"/>
                </a:moveTo>
                <a:lnTo>
                  <a:pt x="10382" y="0"/>
                </a:lnTo>
                <a:lnTo>
                  <a:pt x="10382" y="37243"/>
                </a:lnTo>
                <a:lnTo>
                  <a:pt x="28575" y="37243"/>
                </a:lnTo>
                <a:lnTo>
                  <a:pt x="28575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9" name="Freeform: Shape 908">
            <a:extLst>
              <a:ext uri="{FF2B5EF4-FFF2-40B4-BE49-F238E27FC236}">
                <a16:creationId xmlns:a16="http://schemas.microsoft.com/office/drawing/2014/main" id="{5AB7189D-F09D-414C-A8D5-EF7944C5110A}"/>
              </a:ext>
            </a:extLst>
          </p:cNvPr>
          <p:cNvSpPr/>
          <p:nvPr/>
        </p:nvSpPr>
        <p:spPr>
          <a:xfrm>
            <a:off x="8146178" y="422961"/>
            <a:ext cx="95631" cy="111770"/>
          </a:xfrm>
          <a:custGeom>
            <a:avLst/>
            <a:gdLst>
              <a:gd name="connsiteX0" fmla="*/ 193 w 42109"/>
              <a:gd name="connsiteY0" fmla="*/ 23878 h 47880"/>
              <a:gd name="connsiteX1" fmla="*/ 18224 w 42109"/>
              <a:gd name="connsiteY1" fmla="*/ 193 h 47880"/>
              <a:gd name="connsiteX2" fmla="*/ 41913 w 42109"/>
              <a:gd name="connsiteY2" fmla="*/ 18227 h 47880"/>
              <a:gd name="connsiteX3" fmla="*/ 41913 w 42109"/>
              <a:gd name="connsiteY3" fmla="*/ 23878 h 47880"/>
              <a:gd name="connsiteX4" fmla="*/ 23815 w 42109"/>
              <a:gd name="connsiteY4" fmla="*/ 47688 h 47880"/>
              <a:gd name="connsiteX5" fmla="*/ 21053 w 42109"/>
              <a:gd name="connsiteY5" fmla="*/ 47881 h 47880"/>
              <a:gd name="connsiteX6" fmla="*/ 193 w 42109"/>
              <a:gd name="connsiteY6" fmla="*/ 23878 h 47880"/>
              <a:gd name="connsiteX7" fmla="*/ 31245 w 42109"/>
              <a:gd name="connsiteY7" fmla="*/ 23878 h 47880"/>
              <a:gd name="connsiteX8" fmla="*/ 21053 w 42109"/>
              <a:gd name="connsiteY8" fmla="*/ 9210 h 47880"/>
              <a:gd name="connsiteX9" fmla="*/ 10766 w 42109"/>
              <a:gd name="connsiteY9" fmla="*/ 23878 h 47880"/>
              <a:gd name="connsiteX10" fmla="*/ 21053 w 42109"/>
              <a:gd name="connsiteY10" fmla="*/ 38927 h 47880"/>
              <a:gd name="connsiteX11" fmla="*/ 31245 w 42109"/>
              <a:gd name="connsiteY11" fmla="*/ 23878 h 4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09" h="47880">
                <a:moveTo>
                  <a:pt x="193" y="23878"/>
                </a:moveTo>
                <a:cubicBezTo>
                  <a:pt x="-1369" y="12358"/>
                  <a:pt x="6709" y="1753"/>
                  <a:pt x="18224" y="193"/>
                </a:cubicBezTo>
                <a:cubicBezTo>
                  <a:pt x="29750" y="-1368"/>
                  <a:pt x="40351" y="6706"/>
                  <a:pt x="41913" y="18227"/>
                </a:cubicBezTo>
                <a:cubicBezTo>
                  <a:pt x="42170" y="20102"/>
                  <a:pt x="42170" y="22002"/>
                  <a:pt x="41913" y="23878"/>
                </a:cubicBezTo>
                <a:cubicBezTo>
                  <a:pt x="43494" y="35449"/>
                  <a:pt x="35388" y="46108"/>
                  <a:pt x="23815" y="47688"/>
                </a:cubicBezTo>
                <a:cubicBezTo>
                  <a:pt x="22901" y="47812"/>
                  <a:pt x="21977" y="47877"/>
                  <a:pt x="21053" y="47881"/>
                </a:cubicBezTo>
                <a:cubicBezTo>
                  <a:pt x="8575" y="47881"/>
                  <a:pt x="193" y="38832"/>
                  <a:pt x="193" y="23878"/>
                </a:cubicBezTo>
                <a:close/>
                <a:moveTo>
                  <a:pt x="31245" y="23878"/>
                </a:moveTo>
                <a:cubicBezTo>
                  <a:pt x="31245" y="14353"/>
                  <a:pt x="27340" y="9210"/>
                  <a:pt x="21053" y="9210"/>
                </a:cubicBezTo>
                <a:cubicBezTo>
                  <a:pt x="14767" y="9210"/>
                  <a:pt x="10766" y="14639"/>
                  <a:pt x="10766" y="23878"/>
                </a:cubicBezTo>
                <a:cubicBezTo>
                  <a:pt x="10766" y="33117"/>
                  <a:pt x="14767" y="38927"/>
                  <a:pt x="21053" y="38927"/>
                </a:cubicBezTo>
                <a:cubicBezTo>
                  <a:pt x="27340" y="38927"/>
                  <a:pt x="31245" y="33022"/>
                  <a:pt x="31245" y="2387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0" name="Freeform: Shape 909">
            <a:extLst>
              <a:ext uri="{FF2B5EF4-FFF2-40B4-BE49-F238E27FC236}">
                <a16:creationId xmlns:a16="http://schemas.microsoft.com/office/drawing/2014/main" id="{6B6BA1BB-26C4-42B6-9520-EC65CBC886FB}"/>
              </a:ext>
            </a:extLst>
          </p:cNvPr>
          <p:cNvSpPr/>
          <p:nvPr/>
        </p:nvSpPr>
        <p:spPr>
          <a:xfrm>
            <a:off x="8255799" y="423533"/>
            <a:ext cx="86583" cy="111307"/>
          </a:xfrm>
          <a:custGeom>
            <a:avLst/>
            <a:gdLst>
              <a:gd name="connsiteX0" fmla="*/ 121 w 38125"/>
              <a:gd name="connsiteY0" fmla="*/ 24490 h 47682"/>
              <a:gd name="connsiteX1" fmla="*/ 19895 w 38125"/>
              <a:gd name="connsiteY1" fmla="*/ 120 h 47682"/>
              <a:gd name="connsiteX2" fmla="*/ 22886 w 38125"/>
              <a:gd name="connsiteY2" fmla="*/ 11 h 47682"/>
              <a:gd name="connsiteX3" fmla="*/ 37363 w 38125"/>
              <a:gd name="connsiteY3" fmla="*/ 6012 h 47682"/>
              <a:gd name="connsiteX4" fmla="*/ 31934 w 38125"/>
              <a:gd name="connsiteY4" fmla="*/ 12584 h 47682"/>
              <a:gd name="connsiteX5" fmla="*/ 23267 w 38125"/>
              <a:gd name="connsiteY5" fmla="*/ 8964 h 47682"/>
              <a:gd name="connsiteX6" fmla="*/ 11075 w 38125"/>
              <a:gd name="connsiteY6" fmla="*/ 23728 h 47682"/>
              <a:gd name="connsiteX7" fmla="*/ 24029 w 38125"/>
              <a:gd name="connsiteY7" fmla="*/ 38682 h 47682"/>
              <a:gd name="connsiteX8" fmla="*/ 28982 w 38125"/>
              <a:gd name="connsiteY8" fmla="*/ 37254 h 47682"/>
              <a:gd name="connsiteX9" fmla="*/ 28982 w 38125"/>
              <a:gd name="connsiteY9" fmla="*/ 29348 h 47682"/>
              <a:gd name="connsiteX10" fmla="*/ 21362 w 38125"/>
              <a:gd name="connsiteY10" fmla="*/ 29348 h 47682"/>
              <a:gd name="connsiteX11" fmla="*/ 21362 w 38125"/>
              <a:gd name="connsiteY11" fmla="*/ 20871 h 47682"/>
              <a:gd name="connsiteX12" fmla="*/ 38126 w 38125"/>
              <a:gd name="connsiteY12" fmla="*/ 20871 h 47682"/>
              <a:gd name="connsiteX13" fmla="*/ 38126 w 38125"/>
              <a:gd name="connsiteY13" fmla="*/ 42016 h 47682"/>
              <a:gd name="connsiteX14" fmla="*/ 22981 w 38125"/>
              <a:gd name="connsiteY14" fmla="*/ 47636 h 47682"/>
              <a:gd name="connsiteX15" fmla="*/ 102 w 38125"/>
              <a:gd name="connsiteY15" fmla="*/ 27553 h 47682"/>
              <a:gd name="connsiteX16" fmla="*/ 121 w 38125"/>
              <a:gd name="connsiteY16" fmla="*/ 24490 h 4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25" h="47682">
                <a:moveTo>
                  <a:pt x="121" y="24490"/>
                </a:moveTo>
                <a:cubicBezTo>
                  <a:pt x="-1146" y="12299"/>
                  <a:pt x="7703" y="1388"/>
                  <a:pt x="19895" y="120"/>
                </a:cubicBezTo>
                <a:cubicBezTo>
                  <a:pt x="20895" y="16"/>
                  <a:pt x="21885" y="-20"/>
                  <a:pt x="22886" y="11"/>
                </a:cubicBezTo>
                <a:cubicBezTo>
                  <a:pt x="28334" y="-75"/>
                  <a:pt x="33573" y="2097"/>
                  <a:pt x="37363" y="6012"/>
                </a:cubicBezTo>
                <a:lnTo>
                  <a:pt x="31934" y="12584"/>
                </a:lnTo>
                <a:cubicBezTo>
                  <a:pt x="29629" y="10294"/>
                  <a:pt x="26515" y="8996"/>
                  <a:pt x="23267" y="8964"/>
                </a:cubicBezTo>
                <a:cubicBezTo>
                  <a:pt x="16123" y="8964"/>
                  <a:pt x="11075" y="14489"/>
                  <a:pt x="11075" y="23728"/>
                </a:cubicBezTo>
                <a:cubicBezTo>
                  <a:pt x="11075" y="32967"/>
                  <a:pt x="15361" y="38682"/>
                  <a:pt x="24029" y="38682"/>
                </a:cubicBezTo>
                <a:cubicBezTo>
                  <a:pt x="25791" y="38765"/>
                  <a:pt x="27534" y="38263"/>
                  <a:pt x="28982" y="37254"/>
                </a:cubicBezTo>
                <a:lnTo>
                  <a:pt x="28982" y="29348"/>
                </a:lnTo>
                <a:lnTo>
                  <a:pt x="21362" y="29348"/>
                </a:lnTo>
                <a:lnTo>
                  <a:pt x="21362" y="20871"/>
                </a:lnTo>
                <a:lnTo>
                  <a:pt x="38126" y="20871"/>
                </a:lnTo>
                <a:lnTo>
                  <a:pt x="38126" y="42016"/>
                </a:lnTo>
                <a:cubicBezTo>
                  <a:pt x="33963" y="45734"/>
                  <a:pt x="28553" y="47741"/>
                  <a:pt x="22981" y="47636"/>
                </a:cubicBezTo>
                <a:cubicBezTo>
                  <a:pt x="11113" y="48408"/>
                  <a:pt x="873" y="39417"/>
                  <a:pt x="102" y="27553"/>
                </a:cubicBezTo>
                <a:cubicBezTo>
                  <a:pt x="35" y="26532"/>
                  <a:pt x="45" y="25509"/>
                  <a:pt x="121" y="2449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1" name="Freeform: Shape 910">
            <a:extLst>
              <a:ext uri="{FF2B5EF4-FFF2-40B4-BE49-F238E27FC236}">
                <a16:creationId xmlns:a16="http://schemas.microsoft.com/office/drawing/2014/main" id="{B32F9E81-17F0-4EA4-A7D8-F41D5ADE736B}"/>
              </a:ext>
            </a:extLst>
          </p:cNvPr>
          <p:cNvSpPr/>
          <p:nvPr/>
        </p:nvSpPr>
        <p:spPr>
          <a:xfrm>
            <a:off x="7257343" y="425337"/>
            <a:ext cx="83281" cy="107393"/>
          </a:xfrm>
          <a:custGeom>
            <a:avLst/>
            <a:gdLst>
              <a:gd name="connsiteX0" fmla="*/ 0 w 36671"/>
              <a:gd name="connsiteY0" fmla="*/ 0 h 46005"/>
              <a:gd name="connsiteX1" fmla="*/ 10382 w 36671"/>
              <a:gd name="connsiteY1" fmla="*/ 0 h 46005"/>
              <a:gd name="connsiteX2" fmla="*/ 10382 w 36671"/>
              <a:gd name="connsiteY2" fmla="*/ 17717 h 46005"/>
              <a:gd name="connsiteX3" fmla="*/ 26289 w 36671"/>
              <a:gd name="connsiteY3" fmla="*/ 17717 h 46005"/>
              <a:gd name="connsiteX4" fmla="*/ 26289 w 36671"/>
              <a:gd name="connsiteY4" fmla="*/ 0 h 46005"/>
              <a:gd name="connsiteX5" fmla="*/ 36671 w 36671"/>
              <a:gd name="connsiteY5" fmla="*/ 0 h 46005"/>
              <a:gd name="connsiteX6" fmla="*/ 36671 w 36671"/>
              <a:gd name="connsiteY6" fmla="*/ 46006 h 46005"/>
              <a:gd name="connsiteX7" fmla="*/ 26289 w 36671"/>
              <a:gd name="connsiteY7" fmla="*/ 46006 h 46005"/>
              <a:gd name="connsiteX8" fmla="*/ 26289 w 36671"/>
              <a:gd name="connsiteY8" fmla="*/ 26956 h 46005"/>
              <a:gd name="connsiteX9" fmla="*/ 10382 w 36671"/>
              <a:gd name="connsiteY9" fmla="*/ 26956 h 46005"/>
              <a:gd name="connsiteX10" fmla="*/ 10382 w 36671"/>
              <a:gd name="connsiteY10" fmla="*/ 46006 h 46005"/>
              <a:gd name="connsiteX11" fmla="*/ 0 w 36671"/>
              <a:gd name="connsiteY11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71" h="46005">
                <a:moveTo>
                  <a:pt x="0" y="0"/>
                </a:moveTo>
                <a:lnTo>
                  <a:pt x="10382" y="0"/>
                </a:lnTo>
                <a:lnTo>
                  <a:pt x="10382" y="17717"/>
                </a:lnTo>
                <a:lnTo>
                  <a:pt x="26289" y="17717"/>
                </a:lnTo>
                <a:lnTo>
                  <a:pt x="26289" y="0"/>
                </a:lnTo>
                <a:lnTo>
                  <a:pt x="36671" y="0"/>
                </a:lnTo>
                <a:lnTo>
                  <a:pt x="36671" y="46006"/>
                </a:lnTo>
                <a:lnTo>
                  <a:pt x="26289" y="46006"/>
                </a:lnTo>
                <a:lnTo>
                  <a:pt x="26289" y="26956"/>
                </a:lnTo>
                <a:lnTo>
                  <a:pt x="10382" y="26956"/>
                </a:lnTo>
                <a:lnTo>
                  <a:pt x="10382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2" name="Freeform: Shape 911">
            <a:extLst>
              <a:ext uri="{FF2B5EF4-FFF2-40B4-BE49-F238E27FC236}">
                <a16:creationId xmlns:a16="http://schemas.microsoft.com/office/drawing/2014/main" id="{BAC258CE-F254-4D18-A433-ED18343CC9F0}"/>
              </a:ext>
            </a:extLst>
          </p:cNvPr>
          <p:cNvSpPr/>
          <p:nvPr/>
        </p:nvSpPr>
        <p:spPr>
          <a:xfrm>
            <a:off x="7359869" y="422961"/>
            <a:ext cx="95622" cy="111478"/>
          </a:xfrm>
          <a:custGeom>
            <a:avLst/>
            <a:gdLst>
              <a:gd name="connsiteX0" fmla="*/ 193 w 42105"/>
              <a:gd name="connsiteY0" fmla="*/ 23878 h 47755"/>
              <a:gd name="connsiteX1" fmla="*/ 18224 w 42105"/>
              <a:gd name="connsiteY1" fmla="*/ 193 h 47755"/>
              <a:gd name="connsiteX2" fmla="*/ 41913 w 42105"/>
              <a:gd name="connsiteY2" fmla="*/ 18227 h 47755"/>
              <a:gd name="connsiteX3" fmla="*/ 41913 w 42105"/>
              <a:gd name="connsiteY3" fmla="*/ 23878 h 47755"/>
              <a:gd name="connsiteX4" fmla="*/ 23882 w 42105"/>
              <a:gd name="connsiteY4" fmla="*/ 47563 h 47755"/>
              <a:gd name="connsiteX5" fmla="*/ 193 w 42105"/>
              <a:gd name="connsiteY5" fmla="*/ 29529 h 47755"/>
              <a:gd name="connsiteX6" fmla="*/ 193 w 42105"/>
              <a:gd name="connsiteY6" fmla="*/ 23878 h 47755"/>
              <a:gd name="connsiteX7" fmla="*/ 31245 w 42105"/>
              <a:gd name="connsiteY7" fmla="*/ 23878 h 47755"/>
              <a:gd name="connsiteX8" fmla="*/ 21053 w 42105"/>
              <a:gd name="connsiteY8" fmla="*/ 9210 h 47755"/>
              <a:gd name="connsiteX9" fmla="*/ 10861 w 42105"/>
              <a:gd name="connsiteY9" fmla="*/ 23878 h 47755"/>
              <a:gd name="connsiteX10" fmla="*/ 21053 w 42105"/>
              <a:gd name="connsiteY10" fmla="*/ 38927 h 47755"/>
              <a:gd name="connsiteX11" fmla="*/ 31245 w 42105"/>
              <a:gd name="connsiteY11" fmla="*/ 23878 h 4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05" h="47755">
                <a:moveTo>
                  <a:pt x="193" y="23878"/>
                </a:moveTo>
                <a:cubicBezTo>
                  <a:pt x="-1369" y="12358"/>
                  <a:pt x="6708" y="1753"/>
                  <a:pt x="18224" y="193"/>
                </a:cubicBezTo>
                <a:cubicBezTo>
                  <a:pt x="29749" y="-1368"/>
                  <a:pt x="40350" y="6706"/>
                  <a:pt x="41913" y="18227"/>
                </a:cubicBezTo>
                <a:cubicBezTo>
                  <a:pt x="42170" y="20102"/>
                  <a:pt x="42170" y="22002"/>
                  <a:pt x="41913" y="23878"/>
                </a:cubicBezTo>
                <a:cubicBezTo>
                  <a:pt x="43475" y="35398"/>
                  <a:pt x="35398" y="46003"/>
                  <a:pt x="23882" y="47563"/>
                </a:cubicBezTo>
                <a:cubicBezTo>
                  <a:pt x="12357" y="49124"/>
                  <a:pt x="1755" y="41050"/>
                  <a:pt x="193" y="29529"/>
                </a:cubicBezTo>
                <a:cubicBezTo>
                  <a:pt x="-64" y="27654"/>
                  <a:pt x="-64" y="25753"/>
                  <a:pt x="193" y="23878"/>
                </a:cubicBezTo>
                <a:close/>
                <a:moveTo>
                  <a:pt x="31245" y="23878"/>
                </a:moveTo>
                <a:cubicBezTo>
                  <a:pt x="31245" y="14353"/>
                  <a:pt x="27339" y="9210"/>
                  <a:pt x="21053" y="9210"/>
                </a:cubicBezTo>
                <a:cubicBezTo>
                  <a:pt x="14767" y="9210"/>
                  <a:pt x="10861" y="14639"/>
                  <a:pt x="10861" y="23878"/>
                </a:cubicBezTo>
                <a:cubicBezTo>
                  <a:pt x="10861" y="33117"/>
                  <a:pt x="14767" y="38927"/>
                  <a:pt x="21053" y="38927"/>
                </a:cubicBezTo>
                <a:cubicBezTo>
                  <a:pt x="27339" y="38927"/>
                  <a:pt x="31245" y="33022"/>
                  <a:pt x="31245" y="2387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3" name="Freeform: Shape 912">
            <a:extLst>
              <a:ext uri="{FF2B5EF4-FFF2-40B4-BE49-F238E27FC236}">
                <a16:creationId xmlns:a16="http://schemas.microsoft.com/office/drawing/2014/main" id="{987CD944-4117-480F-AAF1-92E0D14D2063}"/>
              </a:ext>
            </a:extLst>
          </p:cNvPr>
          <p:cNvSpPr/>
          <p:nvPr/>
        </p:nvSpPr>
        <p:spPr>
          <a:xfrm>
            <a:off x="7474091" y="425337"/>
            <a:ext cx="98207" cy="107393"/>
          </a:xfrm>
          <a:custGeom>
            <a:avLst/>
            <a:gdLst>
              <a:gd name="connsiteX0" fmla="*/ 286 w 43243"/>
              <a:gd name="connsiteY0" fmla="*/ 0 h 46005"/>
              <a:gd name="connsiteX1" fmla="*/ 11621 w 43243"/>
              <a:gd name="connsiteY1" fmla="*/ 0 h 46005"/>
              <a:gd name="connsiteX2" fmla="*/ 19050 w 43243"/>
              <a:gd name="connsiteY2" fmla="*/ 20479 h 46005"/>
              <a:gd name="connsiteX3" fmla="*/ 21717 w 43243"/>
              <a:gd name="connsiteY3" fmla="*/ 28956 h 46005"/>
              <a:gd name="connsiteX4" fmla="*/ 21717 w 43243"/>
              <a:gd name="connsiteY4" fmla="*/ 28956 h 46005"/>
              <a:gd name="connsiteX5" fmla="*/ 24289 w 43243"/>
              <a:gd name="connsiteY5" fmla="*/ 20479 h 46005"/>
              <a:gd name="connsiteX6" fmla="*/ 31528 w 43243"/>
              <a:gd name="connsiteY6" fmla="*/ 0 h 46005"/>
              <a:gd name="connsiteX7" fmla="*/ 43244 w 43243"/>
              <a:gd name="connsiteY7" fmla="*/ 0 h 46005"/>
              <a:gd name="connsiteX8" fmla="*/ 43244 w 43243"/>
              <a:gd name="connsiteY8" fmla="*/ 46006 h 46005"/>
              <a:gd name="connsiteX9" fmla="*/ 33719 w 43243"/>
              <a:gd name="connsiteY9" fmla="*/ 46006 h 46005"/>
              <a:gd name="connsiteX10" fmla="*/ 33719 w 43243"/>
              <a:gd name="connsiteY10" fmla="*/ 29146 h 46005"/>
              <a:gd name="connsiteX11" fmla="*/ 35052 w 43243"/>
              <a:gd name="connsiteY11" fmla="*/ 13525 h 46005"/>
              <a:gd name="connsiteX12" fmla="*/ 35052 w 43243"/>
              <a:gd name="connsiteY12" fmla="*/ 13525 h 46005"/>
              <a:gd name="connsiteX13" fmla="*/ 31337 w 43243"/>
              <a:gd name="connsiteY13" fmla="*/ 24479 h 46005"/>
              <a:gd name="connsiteX14" fmla="*/ 24194 w 43243"/>
              <a:gd name="connsiteY14" fmla="*/ 42005 h 46005"/>
              <a:gd name="connsiteX15" fmla="*/ 18479 w 43243"/>
              <a:gd name="connsiteY15" fmla="*/ 42005 h 46005"/>
              <a:gd name="connsiteX16" fmla="*/ 11906 w 43243"/>
              <a:gd name="connsiteY16" fmla="*/ 24479 h 46005"/>
              <a:gd name="connsiteX17" fmla="*/ 8192 w 43243"/>
              <a:gd name="connsiteY17" fmla="*/ 13525 h 46005"/>
              <a:gd name="connsiteX18" fmla="*/ 8192 w 43243"/>
              <a:gd name="connsiteY18" fmla="*/ 13525 h 46005"/>
              <a:gd name="connsiteX19" fmla="*/ 9525 w 43243"/>
              <a:gd name="connsiteY19" fmla="*/ 29146 h 46005"/>
              <a:gd name="connsiteX20" fmla="*/ 9525 w 43243"/>
              <a:gd name="connsiteY20" fmla="*/ 46006 h 46005"/>
              <a:gd name="connsiteX21" fmla="*/ 0 w 43243"/>
              <a:gd name="connsiteY21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43" h="46005">
                <a:moveTo>
                  <a:pt x="286" y="0"/>
                </a:moveTo>
                <a:lnTo>
                  <a:pt x="11621" y="0"/>
                </a:lnTo>
                <a:lnTo>
                  <a:pt x="19050" y="20479"/>
                </a:lnTo>
                <a:cubicBezTo>
                  <a:pt x="19907" y="23146"/>
                  <a:pt x="20765" y="26098"/>
                  <a:pt x="21717" y="28956"/>
                </a:cubicBezTo>
                <a:lnTo>
                  <a:pt x="21717" y="28956"/>
                </a:lnTo>
                <a:cubicBezTo>
                  <a:pt x="22574" y="26098"/>
                  <a:pt x="23432" y="23146"/>
                  <a:pt x="24289" y="20479"/>
                </a:cubicBezTo>
                <a:lnTo>
                  <a:pt x="31528" y="0"/>
                </a:lnTo>
                <a:lnTo>
                  <a:pt x="43244" y="0"/>
                </a:lnTo>
                <a:lnTo>
                  <a:pt x="43244" y="46006"/>
                </a:lnTo>
                <a:lnTo>
                  <a:pt x="33719" y="46006"/>
                </a:lnTo>
                <a:lnTo>
                  <a:pt x="33719" y="29146"/>
                </a:lnTo>
                <a:cubicBezTo>
                  <a:pt x="33719" y="24670"/>
                  <a:pt x="34576" y="17907"/>
                  <a:pt x="35052" y="13525"/>
                </a:cubicBezTo>
                <a:lnTo>
                  <a:pt x="35052" y="13525"/>
                </a:lnTo>
                <a:lnTo>
                  <a:pt x="31337" y="24479"/>
                </a:lnTo>
                <a:lnTo>
                  <a:pt x="24194" y="42005"/>
                </a:lnTo>
                <a:lnTo>
                  <a:pt x="18479" y="42005"/>
                </a:lnTo>
                <a:lnTo>
                  <a:pt x="11906" y="24479"/>
                </a:lnTo>
                <a:lnTo>
                  <a:pt x="8192" y="13525"/>
                </a:lnTo>
                <a:lnTo>
                  <a:pt x="8192" y="13525"/>
                </a:lnTo>
                <a:cubicBezTo>
                  <a:pt x="8668" y="17907"/>
                  <a:pt x="9525" y="24670"/>
                  <a:pt x="9525" y="29146"/>
                </a:cubicBezTo>
                <a:lnTo>
                  <a:pt x="9525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4" name="Freeform: Shape 913">
            <a:extLst>
              <a:ext uri="{FF2B5EF4-FFF2-40B4-BE49-F238E27FC236}">
                <a16:creationId xmlns:a16="http://schemas.microsoft.com/office/drawing/2014/main" id="{5C8BFE59-809E-4731-84FF-CE8EBFD7AAE9}"/>
              </a:ext>
            </a:extLst>
          </p:cNvPr>
          <p:cNvSpPr/>
          <p:nvPr/>
        </p:nvSpPr>
        <p:spPr>
          <a:xfrm>
            <a:off x="7596091" y="425337"/>
            <a:ext cx="66841" cy="108060"/>
          </a:xfrm>
          <a:custGeom>
            <a:avLst/>
            <a:gdLst>
              <a:gd name="connsiteX0" fmla="*/ 286 w 29432"/>
              <a:gd name="connsiteY0" fmla="*/ 0 h 46291"/>
              <a:gd name="connsiteX1" fmla="*/ 28861 w 29432"/>
              <a:gd name="connsiteY1" fmla="*/ 0 h 46291"/>
              <a:gd name="connsiteX2" fmla="*/ 28861 w 29432"/>
              <a:gd name="connsiteY2" fmla="*/ 8763 h 46291"/>
              <a:gd name="connsiteX3" fmla="*/ 10382 w 29432"/>
              <a:gd name="connsiteY3" fmla="*/ 8763 h 46291"/>
              <a:gd name="connsiteX4" fmla="*/ 10382 w 29432"/>
              <a:gd name="connsiteY4" fmla="*/ 18288 h 46291"/>
              <a:gd name="connsiteX5" fmla="*/ 26098 w 29432"/>
              <a:gd name="connsiteY5" fmla="*/ 18288 h 46291"/>
              <a:gd name="connsiteX6" fmla="*/ 26098 w 29432"/>
              <a:gd name="connsiteY6" fmla="*/ 26956 h 46291"/>
              <a:gd name="connsiteX7" fmla="*/ 10382 w 29432"/>
              <a:gd name="connsiteY7" fmla="*/ 26956 h 46291"/>
              <a:gd name="connsiteX8" fmla="*/ 10382 w 29432"/>
              <a:gd name="connsiteY8" fmla="*/ 37528 h 46291"/>
              <a:gd name="connsiteX9" fmla="*/ 29432 w 29432"/>
              <a:gd name="connsiteY9" fmla="*/ 37528 h 46291"/>
              <a:gd name="connsiteX10" fmla="*/ 29432 w 29432"/>
              <a:gd name="connsiteY10" fmla="*/ 46292 h 46291"/>
              <a:gd name="connsiteX11" fmla="*/ 0 w 29432"/>
              <a:gd name="connsiteY11" fmla="*/ 46292 h 4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432" h="46291">
                <a:moveTo>
                  <a:pt x="286" y="0"/>
                </a:moveTo>
                <a:lnTo>
                  <a:pt x="28861" y="0"/>
                </a:lnTo>
                <a:lnTo>
                  <a:pt x="28861" y="8763"/>
                </a:lnTo>
                <a:lnTo>
                  <a:pt x="10382" y="8763"/>
                </a:lnTo>
                <a:lnTo>
                  <a:pt x="10382" y="18288"/>
                </a:lnTo>
                <a:lnTo>
                  <a:pt x="26098" y="18288"/>
                </a:lnTo>
                <a:lnTo>
                  <a:pt x="26098" y="26956"/>
                </a:lnTo>
                <a:lnTo>
                  <a:pt x="10382" y="26956"/>
                </a:lnTo>
                <a:lnTo>
                  <a:pt x="10382" y="37528"/>
                </a:lnTo>
                <a:lnTo>
                  <a:pt x="29432" y="37528"/>
                </a:lnTo>
                <a:lnTo>
                  <a:pt x="29432" y="46292"/>
                </a:lnTo>
                <a:lnTo>
                  <a:pt x="0" y="46292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5" name="Freeform: Shape 914">
            <a:extLst>
              <a:ext uri="{FF2B5EF4-FFF2-40B4-BE49-F238E27FC236}">
                <a16:creationId xmlns:a16="http://schemas.microsoft.com/office/drawing/2014/main" id="{E9FCFC42-0CA6-4386-ACCD-27F2BB37919E}"/>
              </a:ext>
            </a:extLst>
          </p:cNvPr>
          <p:cNvSpPr/>
          <p:nvPr/>
        </p:nvSpPr>
        <p:spPr>
          <a:xfrm>
            <a:off x="10976460" y="425337"/>
            <a:ext cx="93664" cy="107393"/>
          </a:xfrm>
          <a:custGeom>
            <a:avLst/>
            <a:gdLst>
              <a:gd name="connsiteX0" fmla="*/ 14383 w 41243"/>
              <a:gd name="connsiteY0" fmla="*/ 0 h 46005"/>
              <a:gd name="connsiteX1" fmla="*/ 26861 w 41243"/>
              <a:gd name="connsiteY1" fmla="*/ 0 h 46005"/>
              <a:gd name="connsiteX2" fmla="*/ 41243 w 41243"/>
              <a:gd name="connsiteY2" fmla="*/ 46006 h 46005"/>
              <a:gd name="connsiteX3" fmla="*/ 30289 w 41243"/>
              <a:gd name="connsiteY3" fmla="*/ 46006 h 46005"/>
              <a:gd name="connsiteX4" fmla="*/ 27432 w 41243"/>
              <a:gd name="connsiteY4" fmla="*/ 35052 h 46005"/>
              <a:gd name="connsiteX5" fmla="*/ 13430 w 41243"/>
              <a:gd name="connsiteY5" fmla="*/ 35052 h 46005"/>
              <a:gd name="connsiteX6" fmla="*/ 10573 w 41243"/>
              <a:gd name="connsiteY6" fmla="*/ 46006 h 46005"/>
              <a:gd name="connsiteX7" fmla="*/ 0 w 41243"/>
              <a:gd name="connsiteY7" fmla="*/ 46006 h 46005"/>
              <a:gd name="connsiteX8" fmla="*/ 15526 w 41243"/>
              <a:gd name="connsiteY8" fmla="*/ 26956 h 46005"/>
              <a:gd name="connsiteX9" fmla="*/ 25051 w 41243"/>
              <a:gd name="connsiteY9" fmla="*/ 26956 h 46005"/>
              <a:gd name="connsiteX10" fmla="*/ 24003 w 41243"/>
              <a:gd name="connsiteY10" fmla="*/ 22765 h 46005"/>
              <a:gd name="connsiteX11" fmla="*/ 20288 w 41243"/>
              <a:gd name="connsiteY11" fmla="*/ 7906 h 46005"/>
              <a:gd name="connsiteX12" fmla="*/ 20288 w 41243"/>
              <a:gd name="connsiteY12" fmla="*/ 7906 h 46005"/>
              <a:gd name="connsiteX13" fmla="*/ 16669 w 41243"/>
              <a:gd name="connsiteY13" fmla="*/ 22765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243" h="46005">
                <a:moveTo>
                  <a:pt x="14383" y="0"/>
                </a:moveTo>
                <a:lnTo>
                  <a:pt x="26861" y="0"/>
                </a:lnTo>
                <a:lnTo>
                  <a:pt x="41243" y="46006"/>
                </a:lnTo>
                <a:lnTo>
                  <a:pt x="30289" y="46006"/>
                </a:lnTo>
                <a:lnTo>
                  <a:pt x="27432" y="35052"/>
                </a:lnTo>
                <a:lnTo>
                  <a:pt x="13430" y="35052"/>
                </a:lnTo>
                <a:lnTo>
                  <a:pt x="10573" y="46006"/>
                </a:lnTo>
                <a:lnTo>
                  <a:pt x="0" y="46006"/>
                </a:lnTo>
                <a:close/>
                <a:moveTo>
                  <a:pt x="15526" y="26956"/>
                </a:moveTo>
                <a:lnTo>
                  <a:pt x="25051" y="26956"/>
                </a:lnTo>
                <a:lnTo>
                  <a:pt x="24003" y="22765"/>
                </a:lnTo>
                <a:cubicBezTo>
                  <a:pt x="22670" y="18193"/>
                  <a:pt x="21431" y="12763"/>
                  <a:pt x="20288" y="7906"/>
                </a:cubicBezTo>
                <a:lnTo>
                  <a:pt x="20288" y="7906"/>
                </a:lnTo>
                <a:cubicBezTo>
                  <a:pt x="19145" y="12763"/>
                  <a:pt x="17907" y="18193"/>
                  <a:pt x="16669" y="2276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6" name="Freeform: Shape 915">
            <a:extLst>
              <a:ext uri="{FF2B5EF4-FFF2-40B4-BE49-F238E27FC236}">
                <a16:creationId xmlns:a16="http://schemas.microsoft.com/office/drawing/2014/main" id="{945A47ED-95C6-4648-B0D5-EC95CC1F2D30}"/>
              </a:ext>
            </a:extLst>
          </p:cNvPr>
          <p:cNvSpPr/>
          <p:nvPr/>
        </p:nvSpPr>
        <p:spPr>
          <a:xfrm>
            <a:off x="11081373" y="425337"/>
            <a:ext cx="79436" cy="106725"/>
          </a:xfrm>
          <a:custGeom>
            <a:avLst/>
            <a:gdLst>
              <a:gd name="connsiteX0" fmla="*/ 0 w 34978"/>
              <a:gd name="connsiteY0" fmla="*/ 0 h 45719"/>
              <a:gd name="connsiteX1" fmla="*/ 15716 w 34978"/>
              <a:gd name="connsiteY1" fmla="*/ 0 h 45719"/>
              <a:gd name="connsiteX2" fmla="*/ 32671 w 34978"/>
              <a:gd name="connsiteY2" fmla="*/ 11430 h 45719"/>
              <a:gd name="connsiteX3" fmla="*/ 26670 w 34978"/>
              <a:gd name="connsiteY3" fmla="*/ 21431 h 45719"/>
              <a:gd name="connsiteX4" fmla="*/ 26670 w 34978"/>
              <a:gd name="connsiteY4" fmla="*/ 21431 h 45719"/>
              <a:gd name="connsiteX5" fmla="*/ 34957 w 34978"/>
              <a:gd name="connsiteY5" fmla="*/ 32194 h 45719"/>
              <a:gd name="connsiteX6" fmla="*/ 17145 w 34978"/>
              <a:gd name="connsiteY6" fmla="*/ 45720 h 45719"/>
              <a:gd name="connsiteX7" fmla="*/ 0 w 34978"/>
              <a:gd name="connsiteY7" fmla="*/ 45720 h 45719"/>
              <a:gd name="connsiteX8" fmla="*/ 15240 w 34978"/>
              <a:gd name="connsiteY8" fmla="*/ 18478 h 45719"/>
              <a:gd name="connsiteX9" fmla="*/ 22574 w 34978"/>
              <a:gd name="connsiteY9" fmla="*/ 13049 h 45719"/>
              <a:gd name="connsiteX10" fmla="*/ 15335 w 34978"/>
              <a:gd name="connsiteY10" fmla="*/ 8096 h 45719"/>
              <a:gd name="connsiteX11" fmla="*/ 10382 w 34978"/>
              <a:gd name="connsiteY11" fmla="*/ 8096 h 45719"/>
              <a:gd name="connsiteX12" fmla="*/ 10382 w 34978"/>
              <a:gd name="connsiteY12" fmla="*/ 18478 h 45719"/>
              <a:gd name="connsiteX13" fmla="*/ 16288 w 34978"/>
              <a:gd name="connsiteY13" fmla="*/ 37528 h 45719"/>
              <a:gd name="connsiteX14" fmla="*/ 24765 w 34978"/>
              <a:gd name="connsiteY14" fmla="*/ 31242 h 45719"/>
              <a:gd name="connsiteX15" fmla="*/ 16288 w 34978"/>
              <a:gd name="connsiteY15" fmla="*/ 25622 h 45719"/>
              <a:gd name="connsiteX16" fmla="*/ 10382 w 34978"/>
              <a:gd name="connsiteY16" fmla="*/ 25622 h 45719"/>
              <a:gd name="connsiteX17" fmla="*/ 10382 w 34978"/>
              <a:gd name="connsiteY17" fmla="*/ 3800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978" h="45719">
                <a:moveTo>
                  <a:pt x="0" y="0"/>
                </a:moveTo>
                <a:lnTo>
                  <a:pt x="15716" y="0"/>
                </a:lnTo>
                <a:cubicBezTo>
                  <a:pt x="25241" y="0"/>
                  <a:pt x="32671" y="2667"/>
                  <a:pt x="32671" y="11430"/>
                </a:cubicBezTo>
                <a:cubicBezTo>
                  <a:pt x="32804" y="15652"/>
                  <a:pt x="30461" y="19564"/>
                  <a:pt x="26670" y="21431"/>
                </a:cubicBezTo>
                <a:lnTo>
                  <a:pt x="26670" y="21431"/>
                </a:lnTo>
                <a:cubicBezTo>
                  <a:pt x="31747" y="22426"/>
                  <a:pt x="35290" y="27034"/>
                  <a:pt x="34957" y="32194"/>
                </a:cubicBezTo>
                <a:cubicBezTo>
                  <a:pt x="34957" y="41719"/>
                  <a:pt x="27051" y="45720"/>
                  <a:pt x="17145" y="45720"/>
                </a:cubicBezTo>
                <a:lnTo>
                  <a:pt x="0" y="45720"/>
                </a:lnTo>
                <a:close/>
                <a:moveTo>
                  <a:pt x="15240" y="18478"/>
                </a:moveTo>
                <a:cubicBezTo>
                  <a:pt x="20383" y="18478"/>
                  <a:pt x="22574" y="16288"/>
                  <a:pt x="22574" y="13049"/>
                </a:cubicBezTo>
                <a:cubicBezTo>
                  <a:pt x="22574" y="9811"/>
                  <a:pt x="20193" y="8096"/>
                  <a:pt x="15335" y="8096"/>
                </a:cubicBezTo>
                <a:lnTo>
                  <a:pt x="10382" y="8096"/>
                </a:lnTo>
                <a:lnTo>
                  <a:pt x="10382" y="18478"/>
                </a:lnTo>
                <a:close/>
                <a:moveTo>
                  <a:pt x="16288" y="37528"/>
                </a:moveTo>
                <a:cubicBezTo>
                  <a:pt x="21907" y="37528"/>
                  <a:pt x="24765" y="35528"/>
                  <a:pt x="24765" y="31242"/>
                </a:cubicBezTo>
                <a:cubicBezTo>
                  <a:pt x="24765" y="26956"/>
                  <a:pt x="22003" y="25622"/>
                  <a:pt x="16288" y="25622"/>
                </a:cubicBezTo>
                <a:lnTo>
                  <a:pt x="10382" y="25622"/>
                </a:lnTo>
                <a:lnTo>
                  <a:pt x="10382" y="38005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7" name="Freeform: Shape 916">
            <a:extLst>
              <a:ext uri="{FF2B5EF4-FFF2-40B4-BE49-F238E27FC236}">
                <a16:creationId xmlns:a16="http://schemas.microsoft.com/office/drawing/2014/main" id="{936CC101-96DE-4D48-8A24-37043503DC06}"/>
              </a:ext>
            </a:extLst>
          </p:cNvPr>
          <p:cNvSpPr/>
          <p:nvPr/>
        </p:nvSpPr>
        <p:spPr>
          <a:xfrm>
            <a:off x="11172868" y="422961"/>
            <a:ext cx="95622" cy="111478"/>
          </a:xfrm>
          <a:custGeom>
            <a:avLst/>
            <a:gdLst>
              <a:gd name="connsiteX0" fmla="*/ 193 w 42105"/>
              <a:gd name="connsiteY0" fmla="*/ 23878 h 47755"/>
              <a:gd name="connsiteX1" fmla="*/ 18224 w 42105"/>
              <a:gd name="connsiteY1" fmla="*/ 193 h 47755"/>
              <a:gd name="connsiteX2" fmla="*/ 41913 w 42105"/>
              <a:gd name="connsiteY2" fmla="*/ 18227 h 47755"/>
              <a:gd name="connsiteX3" fmla="*/ 41913 w 42105"/>
              <a:gd name="connsiteY3" fmla="*/ 23878 h 47755"/>
              <a:gd name="connsiteX4" fmla="*/ 23882 w 42105"/>
              <a:gd name="connsiteY4" fmla="*/ 47563 h 47755"/>
              <a:gd name="connsiteX5" fmla="*/ 193 w 42105"/>
              <a:gd name="connsiteY5" fmla="*/ 29529 h 47755"/>
              <a:gd name="connsiteX6" fmla="*/ 193 w 42105"/>
              <a:gd name="connsiteY6" fmla="*/ 23878 h 47755"/>
              <a:gd name="connsiteX7" fmla="*/ 31245 w 42105"/>
              <a:gd name="connsiteY7" fmla="*/ 23878 h 47755"/>
              <a:gd name="connsiteX8" fmla="*/ 21053 w 42105"/>
              <a:gd name="connsiteY8" fmla="*/ 9210 h 47755"/>
              <a:gd name="connsiteX9" fmla="*/ 10861 w 42105"/>
              <a:gd name="connsiteY9" fmla="*/ 23878 h 47755"/>
              <a:gd name="connsiteX10" fmla="*/ 21053 w 42105"/>
              <a:gd name="connsiteY10" fmla="*/ 38927 h 47755"/>
              <a:gd name="connsiteX11" fmla="*/ 31245 w 42105"/>
              <a:gd name="connsiteY11" fmla="*/ 23878 h 4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05" h="47755">
                <a:moveTo>
                  <a:pt x="193" y="23878"/>
                </a:moveTo>
                <a:cubicBezTo>
                  <a:pt x="-1369" y="12358"/>
                  <a:pt x="6708" y="1753"/>
                  <a:pt x="18224" y="193"/>
                </a:cubicBezTo>
                <a:cubicBezTo>
                  <a:pt x="29749" y="-1368"/>
                  <a:pt x="40350" y="6706"/>
                  <a:pt x="41913" y="18227"/>
                </a:cubicBezTo>
                <a:cubicBezTo>
                  <a:pt x="42170" y="20102"/>
                  <a:pt x="42170" y="22002"/>
                  <a:pt x="41913" y="23878"/>
                </a:cubicBezTo>
                <a:cubicBezTo>
                  <a:pt x="43475" y="35398"/>
                  <a:pt x="35398" y="46003"/>
                  <a:pt x="23882" y="47563"/>
                </a:cubicBezTo>
                <a:cubicBezTo>
                  <a:pt x="12357" y="49124"/>
                  <a:pt x="1755" y="41050"/>
                  <a:pt x="193" y="29529"/>
                </a:cubicBezTo>
                <a:cubicBezTo>
                  <a:pt x="-64" y="27654"/>
                  <a:pt x="-64" y="25753"/>
                  <a:pt x="193" y="23878"/>
                </a:cubicBezTo>
                <a:close/>
                <a:moveTo>
                  <a:pt x="31245" y="23878"/>
                </a:moveTo>
                <a:cubicBezTo>
                  <a:pt x="31245" y="14353"/>
                  <a:pt x="27340" y="9210"/>
                  <a:pt x="21053" y="9210"/>
                </a:cubicBezTo>
                <a:cubicBezTo>
                  <a:pt x="14767" y="9210"/>
                  <a:pt x="10861" y="14639"/>
                  <a:pt x="10861" y="23878"/>
                </a:cubicBezTo>
                <a:cubicBezTo>
                  <a:pt x="10861" y="33117"/>
                  <a:pt x="14767" y="38927"/>
                  <a:pt x="21053" y="38927"/>
                </a:cubicBezTo>
                <a:cubicBezTo>
                  <a:pt x="27340" y="38927"/>
                  <a:pt x="31245" y="33022"/>
                  <a:pt x="31245" y="2387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8" name="Freeform: Shape 917">
            <a:extLst>
              <a:ext uri="{FF2B5EF4-FFF2-40B4-BE49-F238E27FC236}">
                <a16:creationId xmlns:a16="http://schemas.microsoft.com/office/drawing/2014/main" id="{93216263-7FA9-460C-A868-D3325AB1FBC9}"/>
              </a:ext>
            </a:extLst>
          </p:cNvPr>
          <p:cNvSpPr/>
          <p:nvPr/>
        </p:nvSpPr>
        <p:spPr>
          <a:xfrm>
            <a:off x="11287090" y="425337"/>
            <a:ext cx="81766" cy="109393"/>
          </a:xfrm>
          <a:custGeom>
            <a:avLst/>
            <a:gdLst>
              <a:gd name="connsiteX0" fmla="*/ 0 w 36004"/>
              <a:gd name="connsiteY0" fmla="*/ 24670 h 46862"/>
              <a:gd name="connsiteX1" fmla="*/ 0 w 36004"/>
              <a:gd name="connsiteY1" fmla="*/ 0 h 46862"/>
              <a:gd name="connsiteX2" fmla="*/ 10478 w 36004"/>
              <a:gd name="connsiteY2" fmla="*/ 0 h 46862"/>
              <a:gd name="connsiteX3" fmla="*/ 10478 w 36004"/>
              <a:gd name="connsiteY3" fmla="*/ 25813 h 46862"/>
              <a:gd name="connsiteX4" fmla="*/ 18383 w 36004"/>
              <a:gd name="connsiteY4" fmla="*/ 37909 h 46862"/>
              <a:gd name="connsiteX5" fmla="*/ 26480 w 36004"/>
              <a:gd name="connsiteY5" fmla="*/ 25813 h 46862"/>
              <a:gd name="connsiteX6" fmla="*/ 26480 w 36004"/>
              <a:gd name="connsiteY6" fmla="*/ 0 h 46862"/>
              <a:gd name="connsiteX7" fmla="*/ 36005 w 36004"/>
              <a:gd name="connsiteY7" fmla="*/ 0 h 46862"/>
              <a:gd name="connsiteX8" fmla="*/ 36005 w 36004"/>
              <a:gd name="connsiteY8" fmla="*/ 24670 h 46862"/>
              <a:gd name="connsiteX9" fmla="*/ 17907 w 36004"/>
              <a:gd name="connsiteY9" fmla="*/ 46863 h 46862"/>
              <a:gd name="connsiteX10" fmla="*/ 0 w 36004"/>
              <a:gd name="connsiteY10" fmla="*/ 24670 h 4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004" h="46862">
                <a:moveTo>
                  <a:pt x="0" y="24670"/>
                </a:moveTo>
                <a:lnTo>
                  <a:pt x="0" y="0"/>
                </a:lnTo>
                <a:lnTo>
                  <a:pt x="10478" y="0"/>
                </a:lnTo>
                <a:lnTo>
                  <a:pt x="10478" y="25813"/>
                </a:lnTo>
                <a:cubicBezTo>
                  <a:pt x="10478" y="34766"/>
                  <a:pt x="13240" y="37909"/>
                  <a:pt x="18383" y="37909"/>
                </a:cubicBezTo>
                <a:cubicBezTo>
                  <a:pt x="23527" y="37909"/>
                  <a:pt x="26480" y="34766"/>
                  <a:pt x="26480" y="25813"/>
                </a:cubicBezTo>
                <a:lnTo>
                  <a:pt x="26480" y="0"/>
                </a:lnTo>
                <a:lnTo>
                  <a:pt x="36005" y="0"/>
                </a:lnTo>
                <a:lnTo>
                  <a:pt x="36005" y="24670"/>
                </a:lnTo>
                <a:cubicBezTo>
                  <a:pt x="36005" y="40196"/>
                  <a:pt x="29718" y="46863"/>
                  <a:pt x="17907" y="46863"/>
                </a:cubicBezTo>
                <a:cubicBezTo>
                  <a:pt x="6096" y="46863"/>
                  <a:pt x="0" y="40196"/>
                  <a:pt x="0" y="2467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9" name="Freeform: Shape 918">
            <a:extLst>
              <a:ext uri="{FF2B5EF4-FFF2-40B4-BE49-F238E27FC236}">
                <a16:creationId xmlns:a16="http://schemas.microsoft.com/office/drawing/2014/main" id="{60147AC8-E5DC-4C14-80EC-5162EB5883A1}"/>
              </a:ext>
            </a:extLst>
          </p:cNvPr>
          <p:cNvSpPr/>
          <p:nvPr/>
        </p:nvSpPr>
        <p:spPr>
          <a:xfrm>
            <a:off x="11385728" y="425337"/>
            <a:ext cx="80252" cy="107393"/>
          </a:xfrm>
          <a:custGeom>
            <a:avLst/>
            <a:gdLst>
              <a:gd name="connsiteX0" fmla="*/ 12668 w 35337"/>
              <a:gd name="connsiteY0" fmla="*/ 8763 h 46005"/>
              <a:gd name="connsiteX1" fmla="*/ 0 w 35337"/>
              <a:gd name="connsiteY1" fmla="*/ 8763 h 46005"/>
              <a:gd name="connsiteX2" fmla="*/ 0 w 35337"/>
              <a:gd name="connsiteY2" fmla="*/ 0 h 46005"/>
              <a:gd name="connsiteX3" fmla="*/ 35338 w 35337"/>
              <a:gd name="connsiteY3" fmla="*/ 0 h 46005"/>
              <a:gd name="connsiteX4" fmla="*/ 35338 w 35337"/>
              <a:gd name="connsiteY4" fmla="*/ 8763 h 46005"/>
              <a:gd name="connsiteX5" fmla="*/ 22670 w 35337"/>
              <a:gd name="connsiteY5" fmla="*/ 8763 h 46005"/>
              <a:gd name="connsiteX6" fmla="*/ 22670 w 35337"/>
              <a:gd name="connsiteY6" fmla="*/ 46006 h 46005"/>
              <a:gd name="connsiteX7" fmla="*/ 12288 w 35337"/>
              <a:gd name="connsiteY7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7" h="46005">
                <a:moveTo>
                  <a:pt x="12668" y="8763"/>
                </a:moveTo>
                <a:lnTo>
                  <a:pt x="0" y="8763"/>
                </a:lnTo>
                <a:lnTo>
                  <a:pt x="0" y="0"/>
                </a:lnTo>
                <a:lnTo>
                  <a:pt x="35338" y="0"/>
                </a:lnTo>
                <a:lnTo>
                  <a:pt x="35338" y="8763"/>
                </a:lnTo>
                <a:lnTo>
                  <a:pt x="22670" y="8763"/>
                </a:lnTo>
                <a:lnTo>
                  <a:pt x="22670" y="46006"/>
                </a:lnTo>
                <a:lnTo>
                  <a:pt x="12288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0" name="Freeform: Shape 919">
            <a:extLst>
              <a:ext uri="{FF2B5EF4-FFF2-40B4-BE49-F238E27FC236}">
                <a16:creationId xmlns:a16="http://schemas.microsoft.com/office/drawing/2014/main" id="{DCAE4B6E-32A8-43BE-A4D8-47E8D7CE5FE8}"/>
              </a:ext>
            </a:extLst>
          </p:cNvPr>
          <p:cNvSpPr/>
          <p:nvPr/>
        </p:nvSpPr>
        <p:spPr>
          <a:xfrm>
            <a:off x="11514435" y="425337"/>
            <a:ext cx="82847" cy="109393"/>
          </a:xfrm>
          <a:custGeom>
            <a:avLst/>
            <a:gdLst>
              <a:gd name="connsiteX0" fmla="*/ 0 w 36480"/>
              <a:gd name="connsiteY0" fmla="*/ 24670 h 46862"/>
              <a:gd name="connsiteX1" fmla="*/ 0 w 36480"/>
              <a:gd name="connsiteY1" fmla="*/ 0 h 46862"/>
              <a:gd name="connsiteX2" fmla="*/ 10478 w 36480"/>
              <a:gd name="connsiteY2" fmla="*/ 0 h 46862"/>
              <a:gd name="connsiteX3" fmla="*/ 10478 w 36480"/>
              <a:gd name="connsiteY3" fmla="*/ 25813 h 46862"/>
              <a:gd name="connsiteX4" fmla="*/ 18383 w 36480"/>
              <a:gd name="connsiteY4" fmla="*/ 37909 h 46862"/>
              <a:gd name="connsiteX5" fmla="*/ 26480 w 36480"/>
              <a:gd name="connsiteY5" fmla="*/ 25813 h 46862"/>
              <a:gd name="connsiteX6" fmla="*/ 26480 w 36480"/>
              <a:gd name="connsiteY6" fmla="*/ 0 h 46862"/>
              <a:gd name="connsiteX7" fmla="*/ 36481 w 36480"/>
              <a:gd name="connsiteY7" fmla="*/ 0 h 46862"/>
              <a:gd name="connsiteX8" fmla="*/ 36481 w 36480"/>
              <a:gd name="connsiteY8" fmla="*/ 24670 h 46862"/>
              <a:gd name="connsiteX9" fmla="*/ 18383 w 36480"/>
              <a:gd name="connsiteY9" fmla="*/ 46863 h 46862"/>
              <a:gd name="connsiteX10" fmla="*/ 0 w 36480"/>
              <a:gd name="connsiteY10" fmla="*/ 24670 h 4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80" h="46862">
                <a:moveTo>
                  <a:pt x="0" y="24670"/>
                </a:moveTo>
                <a:lnTo>
                  <a:pt x="0" y="0"/>
                </a:lnTo>
                <a:lnTo>
                  <a:pt x="10478" y="0"/>
                </a:lnTo>
                <a:lnTo>
                  <a:pt x="10478" y="25813"/>
                </a:lnTo>
                <a:cubicBezTo>
                  <a:pt x="10478" y="34766"/>
                  <a:pt x="13240" y="37909"/>
                  <a:pt x="18383" y="37909"/>
                </a:cubicBezTo>
                <a:cubicBezTo>
                  <a:pt x="23527" y="37909"/>
                  <a:pt x="26480" y="34766"/>
                  <a:pt x="26480" y="25813"/>
                </a:cubicBezTo>
                <a:lnTo>
                  <a:pt x="26480" y="0"/>
                </a:lnTo>
                <a:lnTo>
                  <a:pt x="36481" y="0"/>
                </a:lnTo>
                <a:lnTo>
                  <a:pt x="36481" y="24670"/>
                </a:lnTo>
                <a:cubicBezTo>
                  <a:pt x="36481" y="40196"/>
                  <a:pt x="30289" y="46863"/>
                  <a:pt x="18383" y="46863"/>
                </a:cubicBezTo>
                <a:cubicBezTo>
                  <a:pt x="6477" y="46863"/>
                  <a:pt x="0" y="40196"/>
                  <a:pt x="0" y="2467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1" name="Freeform: Shape 920">
            <a:extLst>
              <a:ext uri="{FF2B5EF4-FFF2-40B4-BE49-F238E27FC236}">
                <a16:creationId xmlns:a16="http://schemas.microsoft.com/office/drawing/2014/main" id="{C2496FBC-0A5C-44AF-9A34-E8532C0388A2}"/>
              </a:ext>
            </a:extLst>
          </p:cNvPr>
          <p:cNvSpPr/>
          <p:nvPr/>
        </p:nvSpPr>
        <p:spPr>
          <a:xfrm>
            <a:off x="11613077" y="423365"/>
            <a:ext cx="78310" cy="111683"/>
          </a:xfrm>
          <a:custGeom>
            <a:avLst/>
            <a:gdLst>
              <a:gd name="connsiteX0" fmla="*/ 0 w 34482"/>
              <a:gd name="connsiteY0" fmla="*/ 41041 h 47843"/>
              <a:gd name="connsiteX1" fmla="*/ 6001 w 34482"/>
              <a:gd name="connsiteY1" fmla="*/ 33993 h 47843"/>
              <a:gd name="connsiteX2" fmla="*/ 17336 w 34482"/>
              <a:gd name="connsiteY2" fmla="*/ 38755 h 47843"/>
              <a:gd name="connsiteX3" fmla="*/ 23717 w 34482"/>
              <a:gd name="connsiteY3" fmla="*/ 34278 h 47843"/>
              <a:gd name="connsiteX4" fmla="*/ 17145 w 34482"/>
              <a:gd name="connsiteY4" fmla="*/ 28849 h 47843"/>
              <a:gd name="connsiteX5" fmla="*/ 11144 w 34482"/>
              <a:gd name="connsiteY5" fmla="*/ 26277 h 47843"/>
              <a:gd name="connsiteX6" fmla="*/ 1619 w 34482"/>
              <a:gd name="connsiteY6" fmla="*/ 13704 h 47843"/>
              <a:gd name="connsiteX7" fmla="*/ 17402 w 34482"/>
              <a:gd name="connsiteY7" fmla="*/ 39 h 47843"/>
              <a:gd name="connsiteX8" fmla="*/ 17907 w 34482"/>
              <a:gd name="connsiteY8" fmla="*/ 84 h 47843"/>
              <a:gd name="connsiteX9" fmla="*/ 32766 w 34482"/>
              <a:gd name="connsiteY9" fmla="*/ 6084 h 47843"/>
              <a:gd name="connsiteX10" fmla="*/ 27432 w 34482"/>
              <a:gd name="connsiteY10" fmla="*/ 12657 h 47843"/>
              <a:gd name="connsiteX11" fmla="*/ 17907 w 34482"/>
              <a:gd name="connsiteY11" fmla="*/ 9037 h 47843"/>
              <a:gd name="connsiteX12" fmla="*/ 12097 w 34482"/>
              <a:gd name="connsiteY12" fmla="*/ 13133 h 47843"/>
              <a:gd name="connsiteX13" fmla="*/ 19050 w 34482"/>
              <a:gd name="connsiteY13" fmla="*/ 18562 h 47843"/>
              <a:gd name="connsiteX14" fmla="*/ 24955 w 34482"/>
              <a:gd name="connsiteY14" fmla="*/ 20943 h 47843"/>
              <a:gd name="connsiteX15" fmla="*/ 34480 w 34482"/>
              <a:gd name="connsiteY15" fmla="*/ 33421 h 47843"/>
              <a:gd name="connsiteX16" fmla="*/ 18259 w 34482"/>
              <a:gd name="connsiteY16" fmla="*/ 47816 h 47843"/>
              <a:gd name="connsiteX17" fmla="*/ 17145 w 34482"/>
              <a:gd name="connsiteY17" fmla="*/ 47709 h 47843"/>
              <a:gd name="connsiteX18" fmla="*/ 0 w 34482"/>
              <a:gd name="connsiteY18" fmla="*/ 41041 h 4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482" h="47843">
                <a:moveTo>
                  <a:pt x="0" y="41041"/>
                </a:moveTo>
                <a:lnTo>
                  <a:pt x="6001" y="33993"/>
                </a:lnTo>
                <a:cubicBezTo>
                  <a:pt x="9144" y="36789"/>
                  <a:pt x="13135" y="38464"/>
                  <a:pt x="17336" y="38755"/>
                </a:cubicBezTo>
                <a:cubicBezTo>
                  <a:pt x="21622" y="38755"/>
                  <a:pt x="23717" y="37041"/>
                  <a:pt x="23717" y="34278"/>
                </a:cubicBezTo>
                <a:cubicBezTo>
                  <a:pt x="23717" y="31516"/>
                  <a:pt x="21146" y="30468"/>
                  <a:pt x="17145" y="28849"/>
                </a:cubicBezTo>
                <a:lnTo>
                  <a:pt x="11144" y="26277"/>
                </a:lnTo>
                <a:cubicBezTo>
                  <a:pt x="5582" y="24589"/>
                  <a:pt x="1743" y="19515"/>
                  <a:pt x="1619" y="13704"/>
                </a:cubicBezTo>
                <a:cubicBezTo>
                  <a:pt x="2200" y="5572"/>
                  <a:pt x="9268" y="-547"/>
                  <a:pt x="17402" y="39"/>
                </a:cubicBezTo>
                <a:cubicBezTo>
                  <a:pt x="17574" y="51"/>
                  <a:pt x="17736" y="65"/>
                  <a:pt x="17907" y="84"/>
                </a:cubicBezTo>
                <a:cubicBezTo>
                  <a:pt x="23451" y="97"/>
                  <a:pt x="28766" y="2247"/>
                  <a:pt x="32766" y="6084"/>
                </a:cubicBezTo>
                <a:lnTo>
                  <a:pt x="27432" y="12657"/>
                </a:lnTo>
                <a:cubicBezTo>
                  <a:pt x="24784" y="10365"/>
                  <a:pt x="21412" y="9083"/>
                  <a:pt x="17907" y="9037"/>
                </a:cubicBezTo>
                <a:cubicBezTo>
                  <a:pt x="14383" y="9037"/>
                  <a:pt x="12097" y="10561"/>
                  <a:pt x="12097" y="13133"/>
                </a:cubicBezTo>
                <a:cubicBezTo>
                  <a:pt x="12097" y="15705"/>
                  <a:pt x="15145" y="16943"/>
                  <a:pt x="19050" y="18562"/>
                </a:cubicBezTo>
                <a:lnTo>
                  <a:pt x="24955" y="20943"/>
                </a:lnTo>
                <a:cubicBezTo>
                  <a:pt x="30632" y="22398"/>
                  <a:pt x="34576" y="27558"/>
                  <a:pt x="34480" y="33421"/>
                </a:cubicBezTo>
                <a:cubicBezTo>
                  <a:pt x="33976" y="41875"/>
                  <a:pt x="26718" y="48320"/>
                  <a:pt x="18259" y="47816"/>
                </a:cubicBezTo>
                <a:cubicBezTo>
                  <a:pt x="17888" y="47793"/>
                  <a:pt x="17516" y="47758"/>
                  <a:pt x="17145" y="47709"/>
                </a:cubicBezTo>
                <a:cubicBezTo>
                  <a:pt x="10792" y="47712"/>
                  <a:pt x="4677" y="45333"/>
                  <a:pt x="0" y="41041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2" name="Freeform: Shape 921">
            <a:extLst>
              <a:ext uri="{FF2B5EF4-FFF2-40B4-BE49-F238E27FC236}">
                <a16:creationId xmlns:a16="http://schemas.microsoft.com/office/drawing/2014/main" id="{CE5621FA-5A28-4E10-B651-3FFAE93EAE92}"/>
              </a:ext>
            </a:extLst>
          </p:cNvPr>
          <p:cNvSpPr/>
          <p:nvPr/>
        </p:nvSpPr>
        <p:spPr>
          <a:xfrm>
            <a:off x="10200968" y="425337"/>
            <a:ext cx="79223" cy="106725"/>
          </a:xfrm>
          <a:custGeom>
            <a:avLst/>
            <a:gdLst>
              <a:gd name="connsiteX0" fmla="*/ 0 w 34884"/>
              <a:gd name="connsiteY0" fmla="*/ 0 h 45719"/>
              <a:gd name="connsiteX1" fmla="*/ 15716 w 34884"/>
              <a:gd name="connsiteY1" fmla="*/ 0 h 45719"/>
              <a:gd name="connsiteX2" fmla="*/ 32671 w 34884"/>
              <a:gd name="connsiteY2" fmla="*/ 11430 h 45719"/>
              <a:gd name="connsiteX3" fmla="*/ 26670 w 34884"/>
              <a:gd name="connsiteY3" fmla="*/ 21431 h 45719"/>
              <a:gd name="connsiteX4" fmla="*/ 26670 w 34884"/>
              <a:gd name="connsiteY4" fmla="*/ 21431 h 45719"/>
              <a:gd name="connsiteX5" fmla="*/ 34862 w 34884"/>
              <a:gd name="connsiteY5" fmla="*/ 32194 h 45719"/>
              <a:gd name="connsiteX6" fmla="*/ 17050 w 34884"/>
              <a:gd name="connsiteY6" fmla="*/ 45720 h 45719"/>
              <a:gd name="connsiteX7" fmla="*/ 0 w 34884"/>
              <a:gd name="connsiteY7" fmla="*/ 45720 h 45719"/>
              <a:gd name="connsiteX8" fmla="*/ 15240 w 34884"/>
              <a:gd name="connsiteY8" fmla="*/ 18478 h 45719"/>
              <a:gd name="connsiteX9" fmla="*/ 22479 w 34884"/>
              <a:gd name="connsiteY9" fmla="*/ 13049 h 45719"/>
              <a:gd name="connsiteX10" fmla="*/ 15335 w 34884"/>
              <a:gd name="connsiteY10" fmla="*/ 8096 h 45719"/>
              <a:gd name="connsiteX11" fmla="*/ 10382 w 34884"/>
              <a:gd name="connsiteY11" fmla="*/ 8096 h 45719"/>
              <a:gd name="connsiteX12" fmla="*/ 10382 w 34884"/>
              <a:gd name="connsiteY12" fmla="*/ 18478 h 45719"/>
              <a:gd name="connsiteX13" fmla="*/ 16193 w 34884"/>
              <a:gd name="connsiteY13" fmla="*/ 37528 h 45719"/>
              <a:gd name="connsiteX14" fmla="*/ 24765 w 34884"/>
              <a:gd name="connsiteY14" fmla="*/ 31242 h 45719"/>
              <a:gd name="connsiteX15" fmla="*/ 16193 w 34884"/>
              <a:gd name="connsiteY15" fmla="*/ 25622 h 45719"/>
              <a:gd name="connsiteX16" fmla="*/ 10382 w 34884"/>
              <a:gd name="connsiteY16" fmla="*/ 25622 h 45719"/>
              <a:gd name="connsiteX17" fmla="*/ 10382 w 34884"/>
              <a:gd name="connsiteY17" fmla="*/ 38005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884" h="45719">
                <a:moveTo>
                  <a:pt x="0" y="0"/>
                </a:moveTo>
                <a:lnTo>
                  <a:pt x="15716" y="0"/>
                </a:lnTo>
                <a:cubicBezTo>
                  <a:pt x="25241" y="0"/>
                  <a:pt x="32671" y="2667"/>
                  <a:pt x="32671" y="11430"/>
                </a:cubicBezTo>
                <a:cubicBezTo>
                  <a:pt x="32804" y="15652"/>
                  <a:pt x="30461" y="19564"/>
                  <a:pt x="26670" y="21431"/>
                </a:cubicBezTo>
                <a:lnTo>
                  <a:pt x="26670" y="21431"/>
                </a:lnTo>
                <a:cubicBezTo>
                  <a:pt x="31709" y="22468"/>
                  <a:pt x="35205" y="27063"/>
                  <a:pt x="34862" y="32194"/>
                </a:cubicBezTo>
                <a:cubicBezTo>
                  <a:pt x="34862" y="41719"/>
                  <a:pt x="26956" y="45720"/>
                  <a:pt x="17050" y="45720"/>
                </a:cubicBezTo>
                <a:lnTo>
                  <a:pt x="0" y="45720"/>
                </a:lnTo>
                <a:close/>
                <a:moveTo>
                  <a:pt x="15240" y="18478"/>
                </a:moveTo>
                <a:cubicBezTo>
                  <a:pt x="20288" y="18478"/>
                  <a:pt x="22479" y="16288"/>
                  <a:pt x="22479" y="13049"/>
                </a:cubicBezTo>
                <a:cubicBezTo>
                  <a:pt x="22479" y="9811"/>
                  <a:pt x="20193" y="8096"/>
                  <a:pt x="15335" y="8096"/>
                </a:cubicBezTo>
                <a:lnTo>
                  <a:pt x="10382" y="8096"/>
                </a:lnTo>
                <a:lnTo>
                  <a:pt x="10382" y="18478"/>
                </a:lnTo>
                <a:close/>
                <a:moveTo>
                  <a:pt x="16193" y="37528"/>
                </a:moveTo>
                <a:cubicBezTo>
                  <a:pt x="21812" y="37528"/>
                  <a:pt x="24765" y="35528"/>
                  <a:pt x="24765" y="31242"/>
                </a:cubicBezTo>
                <a:cubicBezTo>
                  <a:pt x="24765" y="26956"/>
                  <a:pt x="21908" y="25622"/>
                  <a:pt x="16193" y="25622"/>
                </a:cubicBezTo>
                <a:lnTo>
                  <a:pt x="10382" y="25622"/>
                </a:lnTo>
                <a:lnTo>
                  <a:pt x="10382" y="38005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3" name="Freeform: Shape 922">
            <a:extLst>
              <a:ext uri="{FF2B5EF4-FFF2-40B4-BE49-F238E27FC236}">
                <a16:creationId xmlns:a16="http://schemas.microsoft.com/office/drawing/2014/main" id="{32F29845-21AE-4202-815D-E6B7A20C9EF5}"/>
              </a:ext>
            </a:extLst>
          </p:cNvPr>
          <p:cNvSpPr/>
          <p:nvPr/>
        </p:nvSpPr>
        <p:spPr>
          <a:xfrm>
            <a:off x="10292462" y="422961"/>
            <a:ext cx="95633" cy="111770"/>
          </a:xfrm>
          <a:custGeom>
            <a:avLst/>
            <a:gdLst>
              <a:gd name="connsiteX0" fmla="*/ 193 w 42110"/>
              <a:gd name="connsiteY0" fmla="*/ 23878 h 47880"/>
              <a:gd name="connsiteX1" fmla="*/ 18224 w 42110"/>
              <a:gd name="connsiteY1" fmla="*/ 193 h 47880"/>
              <a:gd name="connsiteX2" fmla="*/ 41913 w 42110"/>
              <a:gd name="connsiteY2" fmla="*/ 18227 h 47880"/>
              <a:gd name="connsiteX3" fmla="*/ 41913 w 42110"/>
              <a:gd name="connsiteY3" fmla="*/ 23878 h 47880"/>
              <a:gd name="connsiteX4" fmla="*/ 23825 w 42110"/>
              <a:gd name="connsiteY4" fmla="*/ 47691 h 47880"/>
              <a:gd name="connsiteX5" fmla="*/ 21434 w 42110"/>
              <a:gd name="connsiteY5" fmla="*/ 47881 h 47880"/>
              <a:gd name="connsiteX6" fmla="*/ 193 w 42110"/>
              <a:gd name="connsiteY6" fmla="*/ 23878 h 47880"/>
              <a:gd name="connsiteX7" fmla="*/ 31245 w 42110"/>
              <a:gd name="connsiteY7" fmla="*/ 23878 h 47880"/>
              <a:gd name="connsiteX8" fmla="*/ 21053 w 42110"/>
              <a:gd name="connsiteY8" fmla="*/ 9210 h 47880"/>
              <a:gd name="connsiteX9" fmla="*/ 10766 w 42110"/>
              <a:gd name="connsiteY9" fmla="*/ 23878 h 47880"/>
              <a:gd name="connsiteX10" fmla="*/ 21053 w 42110"/>
              <a:gd name="connsiteY10" fmla="*/ 38927 h 47880"/>
              <a:gd name="connsiteX11" fmla="*/ 30959 w 42110"/>
              <a:gd name="connsiteY11" fmla="*/ 23878 h 4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10" h="47880">
                <a:moveTo>
                  <a:pt x="193" y="23878"/>
                </a:moveTo>
                <a:cubicBezTo>
                  <a:pt x="-1369" y="12358"/>
                  <a:pt x="6709" y="1753"/>
                  <a:pt x="18224" y="193"/>
                </a:cubicBezTo>
                <a:cubicBezTo>
                  <a:pt x="29749" y="-1368"/>
                  <a:pt x="40351" y="6706"/>
                  <a:pt x="41913" y="18227"/>
                </a:cubicBezTo>
                <a:cubicBezTo>
                  <a:pt x="42170" y="20102"/>
                  <a:pt x="42170" y="22002"/>
                  <a:pt x="41913" y="23878"/>
                </a:cubicBezTo>
                <a:cubicBezTo>
                  <a:pt x="43494" y="35449"/>
                  <a:pt x="35398" y="46110"/>
                  <a:pt x="23825" y="47691"/>
                </a:cubicBezTo>
                <a:cubicBezTo>
                  <a:pt x="23034" y="47800"/>
                  <a:pt x="22234" y="47863"/>
                  <a:pt x="21434" y="47881"/>
                </a:cubicBezTo>
                <a:cubicBezTo>
                  <a:pt x="8575" y="47881"/>
                  <a:pt x="193" y="38832"/>
                  <a:pt x="193" y="23878"/>
                </a:cubicBezTo>
                <a:close/>
                <a:moveTo>
                  <a:pt x="31245" y="23878"/>
                </a:moveTo>
                <a:cubicBezTo>
                  <a:pt x="31245" y="14353"/>
                  <a:pt x="27340" y="9210"/>
                  <a:pt x="21053" y="9210"/>
                </a:cubicBezTo>
                <a:cubicBezTo>
                  <a:pt x="14767" y="9210"/>
                  <a:pt x="10766" y="14639"/>
                  <a:pt x="10766" y="23878"/>
                </a:cubicBezTo>
                <a:cubicBezTo>
                  <a:pt x="10766" y="33117"/>
                  <a:pt x="14767" y="38927"/>
                  <a:pt x="21053" y="38927"/>
                </a:cubicBezTo>
                <a:cubicBezTo>
                  <a:pt x="27340" y="38927"/>
                  <a:pt x="30959" y="33022"/>
                  <a:pt x="30959" y="2387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4" name="Freeform: Shape 923">
            <a:extLst>
              <a:ext uri="{FF2B5EF4-FFF2-40B4-BE49-F238E27FC236}">
                <a16:creationId xmlns:a16="http://schemas.microsoft.com/office/drawing/2014/main" id="{C3E808C2-99FA-44FC-A1B1-7B8093018D3C}"/>
              </a:ext>
            </a:extLst>
          </p:cNvPr>
          <p:cNvSpPr/>
          <p:nvPr/>
        </p:nvSpPr>
        <p:spPr>
          <a:xfrm>
            <a:off x="10401919" y="422949"/>
            <a:ext cx="95631" cy="111772"/>
          </a:xfrm>
          <a:custGeom>
            <a:avLst/>
            <a:gdLst>
              <a:gd name="connsiteX0" fmla="*/ 193 w 42109"/>
              <a:gd name="connsiteY0" fmla="*/ 23878 h 47881"/>
              <a:gd name="connsiteX1" fmla="*/ 18224 w 42109"/>
              <a:gd name="connsiteY1" fmla="*/ 193 h 47881"/>
              <a:gd name="connsiteX2" fmla="*/ 41913 w 42109"/>
              <a:gd name="connsiteY2" fmla="*/ 18227 h 47881"/>
              <a:gd name="connsiteX3" fmla="*/ 41913 w 42109"/>
              <a:gd name="connsiteY3" fmla="*/ 23878 h 47881"/>
              <a:gd name="connsiteX4" fmla="*/ 23815 w 42109"/>
              <a:gd name="connsiteY4" fmla="*/ 47688 h 47881"/>
              <a:gd name="connsiteX5" fmla="*/ 20863 w 42109"/>
              <a:gd name="connsiteY5" fmla="*/ 47881 h 47881"/>
              <a:gd name="connsiteX6" fmla="*/ 193 w 42109"/>
              <a:gd name="connsiteY6" fmla="*/ 23878 h 47881"/>
              <a:gd name="connsiteX7" fmla="*/ 31245 w 42109"/>
              <a:gd name="connsiteY7" fmla="*/ 23878 h 47881"/>
              <a:gd name="connsiteX8" fmla="*/ 21053 w 42109"/>
              <a:gd name="connsiteY8" fmla="*/ 9210 h 47881"/>
              <a:gd name="connsiteX9" fmla="*/ 10766 w 42109"/>
              <a:gd name="connsiteY9" fmla="*/ 23878 h 47881"/>
              <a:gd name="connsiteX10" fmla="*/ 21053 w 42109"/>
              <a:gd name="connsiteY10" fmla="*/ 38927 h 47881"/>
              <a:gd name="connsiteX11" fmla="*/ 31245 w 42109"/>
              <a:gd name="connsiteY11" fmla="*/ 23878 h 4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109" h="47881">
                <a:moveTo>
                  <a:pt x="193" y="23878"/>
                </a:moveTo>
                <a:cubicBezTo>
                  <a:pt x="-1369" y="12358"/>
                  <a:pt x="6709" y="1753"/>
                  <a:pt x="18224" y="193"/>
                </a:cubicBezTo>
                <a:cubicBezTo>
                  <a:pt x="29750" y="-1368"/>
                  <a:pt x="40351" y="6706"/>
                  <a:pt x="41913" y="18227"/>
                </a:cubicBezTo>
                <a:cubicBezTo>
                  <a:pt x="42170" y="20102"/>
                  <a:pt x="42170" y="22002"/>
                  <a:pt x="41913" y="23878"/>
                </a:cubicBezTo>
                <a:cubicBezTo>
                  <a:pt x="43494" y="35449"/>
                  <a:pt x="35388" y="46109"/>
                  <a:pt x="23815" y="47688"/>
                </a:cubicBezTo>
                <a:cubicBezTo>
                  <a:pt x="22834" y="47821"/>
                  <a:pt x="21853" y="47886"/>
                  <a:pt x="20863" y="47881"/>
                </a:cubicBezTo>
                <a:cubicBezTo>
                  <a:pt x="8575" y="47881"/>
                  <a:pt x="193" y="38832"/>
                  <a:pt x="193" y="23878"/>
                </a:cubicBezTo>
                <a:close/>
                <a:moveTo>
                  <a:pt x="31245" y="23878"/>
                </a:moveTo>
                <a:cubicBezTo>
                  <a:pt x="31245" y="14353"/>
                  <a:pt x="27245" y="9210"/>
                  <a:pt x="21053" y="9210"/>
                </a:cubicBezTo>
                <a:cubicBezTo>
                  <a:pt x="14862" y="9210"/>
                  <a:pt x="10766" y="14639"/>
                  <a:pt x="10766" y="23878"/>
                </a:cubicBezTo>
                <a:cubicBezTo>
                  <a:pt x="10766" y="33117"/>
                  <a:pt x="14767" y="38927"/>
                  <a:pt x="21053" y="38927"/>
                </a:cubicBezTo>
                <a:cubicBezTo>
                  <a:pt x="27340" y="38927"/>
                  <a:pt x="31245" y="33022"/>
                  <a:pt x="31245" y="23878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5" name="Freeform: Shape 924">
            <a:extLst>
              <a:ext uri="{FF2B5EF4-FFF2-40B4-BE49-F238E27FC236}">
                <a16:creationId xmlns:a16="http://schemas.microsoft.com/office/drawing/2014/main" id="{BAC02D06-0D05-4DD5-A9B8-F82599DFAF11}"/>
              </a:ext>
            </a:extLst>
          </p:cNvPr>
          <p:cNvSpPr/>
          <p:nvPr/>
        </p:nvSpPr>
        <p:spPr>
          <a:xfrm>
            <a:off x="10515923" y="425326"/>
            <a:ext cx="86958" cy="108282"/>
          </a:xfrm>
          <a:custGeom>
            <a:avLst/>
            <a:gdLst>
              <a:gd name="connsiteX0" fmla="*/ 286 w 38290"/>
              <a:gd name="connsiteY0" fmla="*/ 0 h 46386"/>
              <a:gd name="connsiteX1" fmla="*/ 10668 w 38290"/>
              <a:gd name="connsiteY1" fmla="*/ 0 h 46386"/>
              <a:gd name="connsiteX2" fmla="*/ 10668 w 38290"/>
              <a:gd name="connsiteY2" fmla="*/ 19050 h 46386"/>
              <a:gd name="connsiteX3" fmla="*/ 10668 w 38290"/>
              <a:gd name="connsiteY3" fmla="*/ 19050 h 46386"/>
              <a:gd name="connsiteX4" fmla="*/ 24384 w 38290"/>
              <a:gd name="connsiteY4" fmla="*/ 0 h 46386"/>
              <a:gd name="connsiteX5" fmla="*/ 35814 w 38290"/>
              <a:gd name="connsiteY5" fmla="*/ 0 h 46386"/>
              <a:gd name="connsiteX6" fmla="*/ 21908 w 38290"/>
              <a:gd name="connsiteY6" fmla="*/ 18383 h 46386"/>
              <a:gd name="connsiteX7" fmla="*/ 38291 w 38290"/>
              <a:gd name="connsiteY7" fmla="*/ 46006 h 46386"/>
              <a:gd name="connsiteX8" fmla="*/ 26956 w 38290"/>
              <a:gd name="connsiteY8" fmla="*/ 46006 h 46386"/>
              <a:gd name="connsiteX9" fmla="*/ 15716 w 38290"/>
              <a:gd name="connsiteY9" fmla="*/ 26956 h 46386"/>
              <a:gd name="connsiteX10" fmla="*/ 10383 w 38290"/>
              <a:gd name="connsiteY10" fmla="*/ 34004 h 46386"/>
              <a:gd name="connsiteX11" fmla="*/ 10383 w 38290"/>
              <a:gd name="connsiteY11" fmla="*/ 46387 h 46386"/>
              <a:gd name="connsiteX12" fmla="*/ 0 w 38290"/>
              <a:gd name="connsiteY12" fmla="*/ 46387 h 4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290" h="46386">
                <a:moveTo>
                  <a:pt x="286" y="0"/>
                </a:moveTo>
                <a:lnTo>
                  <a:pt x="10668" y="0"/>
                </a:lnTo>
                <a:lnTo>
                  <a:pt x="10668" y="19050"/>
                </a:lnTo>
                <a:lnTo>
                  <a:pt x="10668" y="19050"/>
                </a:lnTo>
                <a:lnTo>
                  <a:pt x="24384" y="0"/>
                </a:lnTo>
                <a:lnTo>
                  <a:pt x="35814" y="0"/>
                </a:lnTo>
                <a:lnTo>
                  <a:pt x="21908" y="18383"/>
                </a:lnTo>
                <a:lnTo>
                  <a:pt x="38291" y="46006"/>
                </a:lnTo>
                <a:lnTo>
                  <a:pt x="26956" y="46006"/>
                </a:lnTo>
                <a:lnTo>
                  <a:pt x="15716" y="26956"/>
                </a:lnTo>
                <a:lnTo>
                  <a:pt x="10383" y="34004"/>
                </a:lnTo>
                <a:lnTo>
                  <a:pt x="10383" y="46387"/>
                </a:lnTo>
                <a:lnTo>
                  <a:pt x="0" y="46387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6" name="Freeform: Shape 925">
            <a:extLst>
              <a:ext uri="{FF2B5EF4-FFF2-40B4-BE49-F238E27FC236}">
                <a16:creationId xmlns:a16="http://schemas.microsoft.com/office/drawing/2014/main" id="{E8DDC6F7-DD83-49D1-AFE9-E56744E16471}"/>
              </a:ext>
            </a:extLst>
          </p:cNvPr>
          <p:cNvSpPr/>
          <p:nvPr/>
        </p:nvSpPr>
        <p:spPr>
          <a:xfrm>
            <a:off x="10605047" y="423316"/>
            <a:ext cx="77231" cy="111709"/>
          </a:xfrm>
          <a:custGeom>
            <a:avLst/>
            <a:gdLst>
              <a:gd name="connsiteX0" fmla="*/ 0 w 34007"/>
              <a:gd name="connsiteY0" fmla="*/ 41052 h 47854"/>
              <a:gd name="connsiteX1" fmla="*/ 5905 w 34007"/>
              <a:gd name="connsiteY1" fmla="*/ 34003 h 47854"/>
              <a:gd name="connsiteX2" fmla="*/ 17240 w 34007"/>
              <a:gd name="connsiteY2" fmla="*/ 38766 h 47854"/>
              <a:gd name="connsiteX3" fmla="*/ 23622 w 34007"/>
              <a:gd name="connsiteY3" fmla="*/ 34289 h 47854"/>
              <a:gd name="connsiteX4" fmla="*/ 17050 w 34007"/>
              <a:gd name="connsiteY4" fmla="*/ 28860 h 47854"/>
              <a:gd name="connsiteX5" fmla="*/ 11049 w 34007"/>
              <a:gd name="connsiteY5" fmla="*/ 26288 h 47854"/>
              <a:gd name="connsiteX6" fmla="*/ 1524 w 34007"/>
              <a:gd name="connsiteY6" fmla="*/ 13715 h 47854"/>
              <a:gd name="connsiteX7" fmla="*/ 17297 w 34007"/>
              <a:gd name="connsiteY7" fmla="*/ 38 h 47854"/>
              <a:gd name="connsiteX8" fmla="*/ 17907 w 34007"/>
              <a:gd name="connsiteY8" fmla="*/ 94 h 47854"/>
              <a:gd name="connsiteX9" fmla="*/ 32671 w 34007"/>
              <a:gd name="connsiteY9" fmla="*/ 6095 h 47854"/>
              <a:gd name="connsiteX10" fmla="*/ 27432 w 34007"/>
              <a:gd name="connsiteY10" fmla="*/ 12667 h 47854"/>
              <a:gd name="connsiteX11" fmla="*/ 17907 w 34007"/>
              <a:gd name="connsiteY11" fmla="*/ 9048 h 47854"/>
              <a:gd name="connsiteX12" fmla="*/ 12001 w 34007"/>
              <a:gd name="connsiteY12" fmla="*/ 13143 h 47854"/>
              <a:gd name="connsiteX13" fmla="*/ 19050 w 34007"/>
              <a:gd name="connsiteY13" fmla="*/ 18573 h 47854"/>
              <a:gd name="connsiteX14" fmla="*/ 24955 w 34007"/>
              <a:gd name="connsiteY14" fmla="*/ 20954 h 47854"/>
              <a:gd name="connsiteX15" fmla="*/ 34004 w 34007"/>
              <a:gd name="connsiteY15" fmla="*/ 33432 h 47854"/>
              <a:gd name="connsiteX16" fmla="*/ 17783 w 34007"/>
              <a:gd name="connsiteY16" fmla="*/ 47827 h 47854"/>
              <a:gd name="connsiteX17" fmla="*/ 16669 w 34007"/>
              <a:gd name="connsiteY17" fmla="*/ 47719 h 47854"/>
              <a:gd name="connsiteX18" fmla="*/ 0 w 34007"/>
              <a:gd name="connsiteY18" fmla="*/ 41052 h 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007" h="47854">
                <a:moveTo>
                  <a:pt x="0" y="41052"/>
                </a:moveTo>
                <a:lnTo>
                  <a:pt x="5905" y="34003"/>
                </a:lnTo>
                <a:cubicBezTo>
                  <a:pt x="9058" y="36800"/>
                  <a:pt x="13040" y="38474"/>
                  <a:pt x="17240" y="38766"/>
                </a:cubicBezTo>
                <a:cubicBezTo>
                  <a:pt x="21526" y="38766"/>
                  <a:pt x="23622" y="37051"/>
                  <a:pt x="23622" y="34289"/>
                </a:cubicBezTo>
                <a:cubicBezTo>
                  <a:pt x="23622" y="31527"/>
                  <a:pt x="21050" y="30479"/>
                  <a:pt x="17050" y="28860"/>
                </a:cubicBezTo>
                <a:lnTo>
                  <a:pt x="11049" y="26288"/>
                </a:lnTo>
                <a:cubicBezTo>
                  <a:pt x="5486" y="24599"/>
                  <a:pt x="1648" y="19525"/>
                  <a:pt x="1524" y="13715"/>
                </a:cubicBezTo>
                <a:cubicBezTo>
                  <a:pt x="2105" y="5581"/>
                  <a:pt x="9163" y="-541"/>
                  <a:pt x="17297" y="38"/>
                </a:cubicBezTo>
                <a:cubicBezTo>
                  <a:pt x="17507" y="53"/>
                  <a:pt x="17707" y="71"/>
                  <a:pt x="17907" y="94"/>
                </a:cubicBezTo>
                <a:cubicBezTo>
                  <a:pt x="23422" y="112"/>
                  <a:pt x="28708" y="2263"/>
                  <a:pt x="32671" y="6095"/>
                </a:cubicBezTo>
                <a:lnTo>
                  <a:pt x="27432" y="12667"/>
                </a:lnTo>
                <a:cubicBezTo>
                  <a:pt x="24765" y="10404"/>
                  <a:pt x="21402" y="9126"/>
                  <a:pt x="17907" y="9048"/>
                </a:cubicBezTo>
                <a:cubicBezTo>
                  <a:pt x="14288" y="9048"/>
                  <a:pt x="12001" y="10572"/>
                  <a:pt x="12001" y="13143"/>
                </a:cubicBezTo>
                <a:cubicBezTo>
                  <a:pt x="12001" y="15715"/>
                  <a:pt x="15049" y="16953"/>
                  <a:pt x="19050" y="18573"/>
                </a:cubicBezTo>
                <a:lnTo>
                  <a:pt x="24955" y="20954"/>
                </a:lnTo>
                <a:cubicBezTo>
                  <a:pt x="30423" y="22617"/>
                  <a:pt x="34128" y="27715"/>
                  <a:pt x="34004" y="33432"/>
                </a:cubicBezTo>
                <a:cubicBezTo>
                  <a:pt x="33499" y="41886"/>
                  <a:pt x="26241" y="48331"/>
                  <a:pt x="17783" y="47827"/>
                </a:cubicBezTo>
                <a:cubicBezTo>
                  <a:pt x="17412" y="47804"/>
                  <a:pt x="17040" y="47769"/>
                  <a:pt x="16669" y="47719"/>
                </a:cubicBezTo>
                <a:cubicBezTo>
                  <a:pt x="10477" y="47632"/>
                  <a:pt x="4543" y="45257"/>
                  <a:pt x="0" y="41052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7" name="Freeform: Shape 926">
            <a:extLst>
              <a:ext uri="{FF2B5EF4-FFF2-40B4-BE49-F238E27FC236}">
                <a16:creationId xmlns:a16="http://schemas.microsoft.com/office/drawing/2014/main" id="{B6159D02-9A3C-4E8C-A328-3EE934DCE282}"/>
              </a:ext>
            </a:extLst>
          </p:cNvPr>
          <p:cNvSpPr/>
          <p:nvPr/>
        </p:nvSpPr>
        <p:spPr>
          <a:xfrm>
            <a:off x="8650626" y="425314"/>
            <a:ext cx="81117" cy="107393"/>
          </a:xfrm>
          <a:custGeom>
            <a:avLst/>
            <a:gdLst>
              <a:gd name="connsiteX0" fmla="*/ 12668 w 35718"/>
              <a:gd name="connsiteY0" fmla="*/ 8763 h 46005"/>
              <a:gd name="connsiteX1" fmla="*/ 0 w 35718"/>
              <a:gd name="connsiteY1" fmla="*/ 8763 h 46005"/>
              <a:gd name="connsiteX2" fmla="*/ 0 w 35718"/>
              <a:gd name="connsiteY2" fmla="*/ 0 h 46005"/>
              <a:gd name="connsiteX3" fmla="*/ 35719 w 35718"/>
              <a:gd name="connsiteY3" fmla="*/ 0 h 46005"/>
              <a:gd name="connsiteX4" fmla="*/ 35719 w 35718"/>
              <a:gd name="connsiteY4" fmla="*/ 8763 h 46005"/>
              <a:gd name="connsiteX5" fmla="*/ 23050 w 35718"/>
              <a:gd name="connsiteY5" fmla="*/ 8763 h 46005"/>
              <a:gd name="connsiteX6" fmla="*/ 23050 w 35718"/>
              <a:gd name="connsiteY6" fmla="*/ 46006 h 46005"/>
              <a:gd name="connsiteX7" fmla="*/ 12668 w 35718"/>
              <a:gd name="connsiteY7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18" h="46005">
                <a:moveTo>
                  <a:pt x="12668" y="8763"/>
                </a:moveTo>
                <a:lnTo>
                  <a:pt x="0" y="8763"/>
                </a:lnTo>
                <a:lnTo>
                  <a:pt x="0" y="0"/>
                </a:lnTo>
                <a:lnTo>
                  <a:pt x="35719" y="0"/>
                </a:lnTo>
                <a:lnTo>
                  <a:pt x="35719" y="8763"/>
                </a:lnTo>
                <a:lnTo>
                  <a:pt x="23050" y="8763"/>
                </a:lnTo>
                <a:lnTo>
                  <a:pt x="23050" y="46006"/>
                </a:lnTo>
                <a:lnTo>
                  <a:pt x="12668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8" name="Freeform: Shape 927">
            <a:extLst>
              <a:ext uri="{FF2B5EF4-FFF2-40B4-BE49-F238E27FC236}">
                <a16:creationId xmlns:a16="http://schemas.microsoft.com/office/drawing/2014/main" id="{9478FC26-7106-41CC-807D-7E54135AB7BA}"/>
              </a:ext>
            </a:extLst>
          </p:cNvPr>
          <p:cNvSpPr/>
          <p:nvPr/>
        </p:nvSpPr>
        <p:spPr>
          <a:xfrm>
            <a:off x="8747097" y="425314"/>
            <a:ext cx="83713" cy="107393"/>
          </a:xfrm>
          <a:custGeom>
            <a:avLst/>
            <a:gdLst>
              <a:gd name="connsiteX0" fmla="*/ 381 w 36861"/>
              <a:gd name="connsiteY0" fmla="*/ 0 h 46005"/>
              <a:gd name="connsiteX1" fmla="*/ 16954 w 36861"/>
              <a:gd name="connsiteY1" fmla="*/ 0 h 46005"/>
              <a:gd name="connsiteX2" fmla="*/ 34671 w 36861"/>
              <a:gd name="connsiteY2" fmla="*/ 14383 h 46005"/>
              <a:gd name="connsiteX3" fmla="*/ 26479 w 36861"/>
              <a:gd name="connsiteY3" fmla="*/ 27623 h 46005"/>
              <a:gd name="connsiteX4" fmla="*/ 36862 w 36861"/>
              <a:gd name="connsiteY4" fmla="*/ 46006 h 46005"/>
              <a:gd name="connsiteX5" fmla="*/ 25622 w 36861"/>
              <a:gd name="connsiteY5" fmla="*/ 46006 h 46005"/>
              <a:gd name="connsiteX6" fmla="*/ 16097 w 36861"/>
              <a:gd name="connsiteY6" fmla="*/ 29432 h 46005"/>
              <a:gd name="connsiteX7" fmla="*/ 10382 w 36861"/>
              <a:gd name="connsiteY7" fmla="*/ 29432 h 46005"/>
              <a:gd name="connsiteX8" fmla="*/ 10382 w 36861"/>
              <a:gd name="connsiteY8" fmla="*/ 46006 h 46005"/>
              <a:gd name="connsiteX9" fmla="*/ 0 w 36861"/>
              <a:gd name="connsiteY9" fmla="*/ 46006 h 46005"/>
              <a:gd name="connsiteX10" fmla="*/ 16097 w 36861"/>
              <a:gd name="connsiteY10" fmla="*/ 21146 h 46005"/>
              <a:gd name="connsiteX11" fmla="*/ 24479 w 36861"/>
              <a:gd name="connsiteY11" fmla="*/ 14383 h 46005"/>
              <a:gd name="connsiteX12" fmla="*/ 16097 w 36861"/>
              <a:gd name="connsiteY12" fmla="*/ 8287 h 46005"/>
              <a:gd name="connsiteX13" fmla="*/ 10763 w 36861"/>
              <a:gd name="connsiteY13" fmla="*/ 8287 h 46005"/>
              <a:gd name="connsiteX14" fmla="*/ 10763 w 36861"/>
              <a:gd name="connsiteY14" fmla="*/ 2114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861" h="46005">
                <a:moveTo>
                  <a:pt x="381" y="0"/>
                </a:moveTo>
                <a:lnTo>
                  <a:pt x="16954" y="0"/>
                </a:lnTo>
                <a:cubicBezTo>
                  <a:pt x="26479" y="0"/>
                  <a:pt x="34671" y="3429"/>
                  <a:pt x="34671" y="14383"/>
                </a:cubicBezTo>
                <a:cubicBezTo>
                  <a:pt x="35043" y="20090"/>
                  <a:pt x="31747" y="25403"/>
                  <a:pt x="26479" y="27623"/>
                </a:cubicBezTo>
                <a:lnTo>
                  <a:pt x="36862" y="46006"/>
                </a:lnTo>
                <a:lnTo>
                  <a:pt x="25622" y="46006"/>
                </a:lnTo>
                <a:lnTo>
                  <a:pt x="16097" y="29432"/>
                </a:lnTo>
                <a:lnTo>
                  <a:pt x="10382" y="29432"/>
                </a:lnTo>
                <a:lnTo>
                  <a:pt x="10382" y="46006"/>
                </a:lnTo>
                <a:lnTo>
                  <a:pt x="0" y="46006"/>
                </a:lnTo>
                <a:close/>
                <a:moveTo>
                  <a:pt x="16097" y="21146"/>
                </a:moveTo>
                <a:cubicBezTo>
                  <a:pt x="21527" y="21146"/>
                  <a:pt x="24479" y="18859"/>
                  <a:pt x="24479" y="14383"/>
                </a:cubicBezTo>
                <a:cubicBezTo>
                  <a:pt x="24479" y="9906"/>
                  <a:pt x="21527" y="8287"/>
                  <a:pt x="16097" y="8287"/>
                </a:cubicBezTo>
                <a:lnTo>
                  <a:pt x="10763" y="8287"/>
                </a:lnTo>
                <a:lnTo>
                  <a:pt x="10763" y="2114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9" name="Freeform: Shape 928">
            <a:extLst>
              <a:ext uri="{FF2B5EF4-FFF2-40B4-BE49-F238E27FC236}">
                <a16:creationId xmlns:a16="http://schemas.microsoft.com/office/drawing/2014/main" id="{E6ECD4A7-9AFC-447D-8C24-B705CA89E7D0}"/>
              </a:ext>
            </a:extLst>
          </p:cNvPr>
          <p:cNvSpPr/>
          <p:nvPr/>
        </p:nvSpPr>
        <p:spPr>
          <a:xfrm>
            <a:off x="8830805" y="425314"/>
            <a:ext cx="93664" cy="107393"/>
          </a:xfrm>
          <a:custGeom>
            <a:avLst/>
            <a:gdLst>
              <a:gd name="connsiteX0" fmla="*/ 14669 w 41243"/>
              <a:gd name="connsiteY0" fmla="*/ 0 h 46005"/>
              <a:gd name="connsiteX1" fmla="*/ 26861 w 41243"/>
              <a:gd name="connsiteY1" fmla="*/ 0 h 46005"/>
              <a:gd name="connsiteX2" fmla="*/ 41243 w 41243"/>
              <a:gd name="connsiteY2" fmla="*/ 46006 h 46005"/>
              <a:gd name="connsiteX3" fmla="*/ 30289 w 41243"/>
              <a:gd name="connsiteY3" fmla="*/ 46006 h 46005"/>
              <a:gd name="connsiteX4" fmla="*/ 27432 w 41243"/>
              <a:gd name="connsiteY4" fmla="*/ 35052 h 46005"/>
              <a:gd name="connsiteX5" fmla="*/ 13430 w 41243"/>
              <a:gd name="connsiteY5" fmla="*/ 35052 h 46005"/>
              <a:gd name="connsiteX6" fmla="*/ 10573 w 41243"/>
              <a:gd name="connsiteY6" fmla="*/ 46006 h 46005"/>
              <a:gd name="connsiteX7" fmla="*/ 0 w 41243"/>
              <a:gd name="connsiteY7" fmla="*/ 46006 h 46005"/>
              <a:gd name="connsiteX8" fmla="*/ 15812 w 41243"/>
              <a:gd name="connsiteY8" fmla="*/ 26956 h 46005"/>
              <a:gd name="connsiteX9" fmla="*/ 25337 w 41243"/>
              <a:gd name="connsiteY9" fmla="*/ 26956 h 46005"/>
              <a:gd name="connsiteX10" fmla="*/ 24289 w 41243"/>
              <a:gd name="connsiteY10" fmla="*/ 22765 h 46005"/>
              <a:gd name="connsiteX11" fmla="*/ 20479 w 41243"/>
              <a:gd name="connsiteY11" fmla="*/ 7906 h 46005"/>
              <a:gd name="connsiteX12" fmla="*/ 20479 w 41243"/>
              <a:gd name="connsiteY12" fmla="*/ 7906 h 46005"/>
              <a:gd name="connsiteX13" fmla="*/ 16954 w 41243"/>
              <a:gd name="connsiteY13" fmla="*/ 22765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243" h="46005">
                <a:moveTo>
                  <a:pt x="14669" y="0"/>
                </a:moveTo>
                <a:lnTo>
                  <a:pt x="26861" y="0"/>
                </a:lnTo>
                <a:lnTo>
                  <a:pt x="41243" y="46006"/>
                </a:lnTo>
                <a:lnTo>
                  <a:pt x="30289" y="46006"/>
                </a:lnTo>
                <a:lnTo>
                  <a:pt x="27432" y="35052"/>
                </a:lnTo>
                <a:lnTo>
                  <a:pt x="13430" y="35052"/>
                </a:lnTo>
                <a:lnTo>
                  <a:pt x="10573" y="46006"/>
                </a:lnTo>
                <a:lnTo>
                  <a:pt x="0" y="46006"/>
                </a:lnTo>
                <a:close/>
                <a:moveTo>
                  <a:pt x="15812" y="26956"/>
                </a:moveTo>
                <a:lnTo>
                  <a:pt x="25337" y="26956"/>
                </a:lnTo>
                <a:lnTo>
                  <a:pt x="24289" y="22765"/>
                </a:lnTo>
                <a:cubicBezTo>
                  <a:pt x="22955" y="18193"/>
                  <a:pt x="21717" y="12763"/>
                  <a:pt x="20479" y="7906"/>
                </a:cubicBezTo>
                <a:lnTo>
                  <a:pt x="20479" y="7906"/>
                </a:lnTo>
                <a:cubicBezTo>
                  <a:pt x="19431" y="12763"/>
                  <a:pt x="18193" y="18193"/>
                  <a:pt x="16954" y="22765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0" name="Freeform: Shape 929">
            <a:extLst>
              <a:ext uri="{FF2B5EF4-FFF2-40B4-BE49-F238E27FC236}">
                <a16:creationId xmlns:a16="http://schemas.microsoft.com/office/drawing/2014/main" id="{01F5FA00-C20F-4ACB-8DA1-808D5DB5D64B}"/>
              </a:ext>
            </a:extLst>
          </p:cNvPr>
          <p:cNvSpPr/>
          <p:nvPr/>
        </p:nvSpPr>
        <p:spPr>
          <a:xfrm>
            <a:off x="8936359" y="425314"/>
            <a:ext cx="23578" cy="107393"/>
          </a:xfrm>
          <a:custGeom>
            <a:avLst/>
            <a:gdLst>
              <a:gd name="connsiteX0" fmla="*/ 0 w 10382"/>
              <a:gd name="connsiteY0" fmla="*/ 0 h 46005"/>
              <a:gd name="connsiteX1" fmla="*/ 10382 w 10382"/>
              <a:gd name="connsiteY1" fmla="*/ 0 h 46005"/>
              <a:gd name="connsiteX2" fmla="*/ 10382 w 10382"/>
              <a:gd name="connsiteY2" fmla="*/ 46006 h 46005"/>
              <a:gd name="connsiteX3" fmla="*/ 0 w 10382"/>
              <a:gd name="connsiteY3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" h="46005">
                <a:moveTo>
                  <a:pt x="0" y="0"/>
                </a:moveTo>
                <a:lnTo>
                  <a:pt x="10382" y="0"/>
                </a:lnTo>
                <a:lnTo>
                  <a:pt x="10382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1" name="Freeform: Shape 930">
            <a:extLst>
              <a:ext uri="{FF2B5EF4-FFF2-40B4-BE49-F238E27FC236}">
                <a16:creationId xmlns:a16="http://schemas.microsoft.com/office/drawing/2014/main" id="{75EECC5C-83FC-448B-96DF-9ED4AA230463}"/>
              </a:ext>
            </a:extLst>
          </p:cNvPr>
          <p:cNvSpPr/>
          <p:nvPr/>
        </p:nvSpPr>
        <p:spPr>
          <a:xfrm>
            <a:off x="8984600" y="425314"/>
            <a:ext cx="80470" cy="107393"/>
          </a:xfrm>
          <a:custGeom>
            <a:avLst/>
            <a:gdLst>
              <a:gd name="connsiteX0" fmla="*/ 0 w 35433"/>
              <a:gd name="connsiteY0" fmla="*/ 0 h 46005"/>
              <a:gd name="connsiteX1" fmla="*/ 10668 w 35433"/>
              <a:gd name="connsiteY1" fmla="*/ 0 h 46005"/>
              <a:gd name="connsiteX2" fmla="*/ 22670 w 35433"/>
              <a:gd name="connsiteY2" fmla="*/ 22860 h 46005"/>
              <a:gd name="connsiteX3" fmla="*/ 27146 w 35433"/>
              <a:gd name="connsiteY3" fmla="*/ 33052 h 46005"/>
              <a:gd name="connsiteX4" fmla="*/ 27146 w 35433"/>
              <a:gd name="connsiteY4" fmla="*/ 33052 h 46005"/>
              <a:gd name="connsiteX5" fmla="*/ 25908 w 35433"/>
              <a:gd name="connsiteY5" fmla="*/ 16288 h 46005"/>
              <a:gd name="connsiteX6" fmla="*/ 25908 w 35433"/>
              <a:gd name="connsiteY6" fmla="*/ 0 h 46005"/>
              <a:gd name="connsiteX7" fmla="*/ 35433 w 35433"/>
              <a:gd name="connsiteY7" fmla="*/ 0 h 46005"/>
              <a:gd name="connsiteX8" fmla="*/ 35433 w 35433"/>
              <a:gd name="connsiteY8" fmla="*/ 46006 h 46005"/>
              <a:gd name="connsiteX9" fmla="*/ 25813 w 35433"/>
              <a:gd name="connsiteY9" fmla="*/ 46006 h 46005"/>
              <a:gd name="connsiteX10" fmla="*/ 13906 w 35433"/>
              <a:gd name="connsiteY10" fmla="*/ 23050 h 46005"/>
              <a:gd name="connsiteX11" fmla="*/ 9334 w 35433"/>
              <a:gd name="connsiteY11" fmla="*/ 13049 h 46005"/>
              <a:gd name="connsiteX12" fmla="*/ 9334 w 35433"/>
              <a:gd name="connsiteY12" fmla="*/ 13049 h 46005"/>
              <a:gd name="connsiteX13" fmla="*/ 10668 w 35433"/>
              <a:gd name="connsiteY13" fmla="*/ 29718 h 46005"/>
              <a:gd name="connsiteX14" fmla="*/ 10668 w 35433"/>
              <a:gd name="connsiteY14" fmla="*/ 46006 h 46005"/>
              <a:gd name="connsiteX15" fmla="*/ 1143 w 35433"/>
              <a:gd name="connsiteY15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33" h="46005">
                <a:moveTo>
                  <a:pt x="0" y="0"/>
                </a:moveTo>
                <a:lnTo>
                  <a:pt x="10668" y="0"/>
                </a:lnTo>
                <a:lnTo>
                  <a:pt x="22670" y="22860"/>
                </a:lnTo>
                <a:lnTo>
                  <a:pt x="27146" y="33052"/>
                </a:lnTo>
                <a:lnTo>
                  <a:pt x="27146" y="33052"/>
                </a:lnTo>
                <a:cubicBezTo>
                  <a:pt x="26670" y="28194"/>
                  <a:pt x="25908" y="21717"/>
                  <a:pt x="25908" y="16288"/>
                </a:cubicBezTo>
                <a:lnTo>
                  <a:pt x="25908" y="0"/>
                </a:lnTo>
                <a:lnTo>
                  <a:pt x="35433" y="0"/>
                </a:lnTo>
                <a:lnTo>
                  <a:pt x="35433" y="46006"/>
                </a:lnTo>
                <a:lnTo>
                  <a:pt x="25813" y="46006"/>
                </a:lnTo>
                <a:lnTo>
                  <a:pt x="13906" y="23050"/>
                </a:lnTo>
                <a:lnTo>
                  <a:pt x="9334" y="13049"/>
                </a:lnTo>
                <a:lnTo>
                  <a:pt x="9334" y="13049"/>
                </a:lnTo>
                <a:cubicBezTo>
                  <a:pt x="9811" y="18193"/>
                  <a:pt x="10668" y="24289"/>
                  <a:pt x="10668" y="29718"/>
                </a:cubicBezTo>
                <a:lnTo>
                  <a:pt x="10668" y="46006"/>
                </a:lnTo>
                <a:lnTo>
                  <a:pt x="1143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2" name="Freeform: Shape 931">
            <a:extLst>
              <a:ext uri="{FF2B5EF4-FFF2-40B4-BE49-F238E27FC236}">
                <a16:creationId xmlns:a16="http://schemas.microsoft.com/office/drawing/2014/main" id="{1E8291B2-2A6A-4415-B968-B02CC692187C}"/>
              </a:ext>
            </a:extLst>
          </p:cNvPr>
          <p:cNvSpPr/>
          <p:nvPr/>
        </p:nvSpPr>
        <p:spPr>
          <a:xfrm>
            <a:off x="9091028" y="425314"/>
            <a:ext cx="23578" cy="107393"/>
          </a:xfrm>
          <a:custGeom>
            <a:avLst/>
            <a:gdLst>
              <a:gd name="connsiteX0" fmla="*/ 0 w 10382"/>
              <a:gd name="connsiteY0" fmla="*/ 0 h 46005"/>
              <a:gd name="connsiteX1" fmla="*/ 10382 w 10382"/>
              <a:gd name="connsiteY1" fmla="*/ 0 h 46005"/>
              <a:gd name="connsiteX2" fmla="*/ 10382 w 10382"/>
              <a:gd name="connsiteY2" fmla="*/ 46006 h 46005"/>
              <a:gd name="connsiteX3" fmla="*/ 0 w 10382"/>
              <a:gd name="connsiteY3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" h="46005">
                <a:moveTo>
                  <a:pt x="0" y="0"/>
                </a:moveTo>
                <a:lnTo>
                  <a:pt x="10382" y="0"/>
                </a:lnTo>
                <a:lnTo>
                  <a:pt x="10382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3" name="Freeform: Shape 932">
            <a:extLst>
              <a:ext uri="{FF2B5EF4-FFF2-40B4-BE49-F238E27FC236}">
                <a16:creationId xmlns:a16="http://schemas.microsoft.com/office/drawing/2014/main" id="{24B2E0E6-1DF7-4A0B-88BD-241C2AE5FF95}"/>
              </a:ext>
            </a:extLst>
          </p:cNvPr>
          <p:cNvSpPr/>
          <p:nvPr/>
        </p:nvSpPr>
        <p:spPr>
          <a:xfrm>
            <a:off x="9139274" y="425314"/>
            <a:ext cx="80252" cy="107393"/>
          </a:xfrm>
          <a:custGeom>
            <a:avLst/>
            <a:gdLst>
              <a:gd name="connsiteX0" fmla="*/ 0 w 35337"/>
              <a:gd name="connsiteY0" fmla="*/ 0 h 46005"/>
              <a:gd name="connsiteX1" fmla="*/ 10573 w 35337"/>
              <a:gd name="connsiteY1" fmla="*/ 0 h 46005"/>
              <a:gd name="connsiteX2" fmla="*/ 22574 w 35337"/>
              <a:gd name="connsiteY2" fmla="*/ 22860 h 46005"/>
              <a:gd name="connsiteX3" fmla="*/ 27051 w 35337"/>
              <a:gd name="connsiteY3" fmla="*/ 33052 h 46005"/>
              <a:gd name="connsiteX4" fmla="*/ 27051 w 35337"/>
              <a:gd name="connsiteY4" fmla="*/ 33052 h 46005"/>
              <a:gd name="connsiteX5" fmla="*/ 25813 w 35337"/>
              <a:gd name="connsiteY5" fmla="*/ 16288 h 46005"/>
              <a:gd name="connsiteX6" fmla="*/ 25813 w 35337"/>
              <a:gd name="connsiteY6" fmla="*/ 0 h 46005"/>
              <a:gd name="connsiteX7" fmla="*/ 35338 w 35337"/>
              <a:gd name="connsiteY7" fmla="*/ 0 h 46005"/>
              <a:gd name="connsiteX8" fmla="*/ 35338 w 35337"/>
              <a:gd name="connsiteY8" fmla="*/ 46006 h 46005"/>
              <a:gd name="connsiteX9" fmla="*/ 25337 w 35337"/>
              <a:gd name="connsiteY9" fmla="*/ 46006 h 46005"/>
              <a:gd name="connsiteX10" fmla="*/ 13335 w 35337"/>
              <a:gd name="connsiteY10" fmla="*/ 23050 h 46005"/>
              <a:gd name="connsiteX11" fmla="*/ 8858 w 35337"/>
              <a:gd name="connsiteY11" fmla="*/ 13049 h 46005"/>
              <a:gd name="connsiteX12" fmla="*/ 8858 w 35337"/>
              <a:gd name="connsiteY12" fmla="*/ 13049 h 46005"/>
              <a:gd name="connsiteX13" fmla="*/ 10096 w 35337"/>
              <a:gd name="connsiteY13" fmla="*/ 29718 h 46005"/>
              <a:gd name="connsiteX14" fmla="*/ 10096 w 35337"/>
              <a:gd name="connsiteY14" fmla="*/ 46006 h 46005"/>
              <a:gd name="connsiteX15" fmla="*/ 571 w 35337"/>
              <a:gd name="connsiteY15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7" h="46005">
                <a:moveTo>
                  <a:pt x="0" y="0"/>
                </a:moveTo>
                <a:lnTo>
                  <a:pt x="10573" y="0"/>
                </a:lnTo>
                <a:lnTo>
                  <a:pt x="22574" y="22860"/>
                </a:lnTo>
                <a:lnTo>
                  <a:pt x="27051" y="33052"/>
                </a:lnTo>
                <a:lnTo>
                  <a:pt x="27051" y="33052"/>
                </a:lnTo>
                <a:cubicBezTo>
                  <a:pt x="27051" y="28194"/>
                  <a:pt x="25813" y="21717"/>
                  <a:pt x="25813" y="16288"/>
                </a:cubicBezTo>
                <a:lnTo>
                  <a:pt x="25813" y="0"/>
                </a:lnTo>
                <a:lnTo>
                  <a:pt x="35338" y="0"/>
                </a:lnTo>
                <a:lnTo>
                  <a:pt x="35338" y="46006"/>
                </a:lnTo>
                <a:lnTo>
                  <a:pt x="25337" y="46006"/>
                </a:lnTo>
                <a:lnTo>
                  <a:pt x="13335" y="23050"/>
                </a:lnTo>
                <a:lnTo>
                  <a:pt x="8858" y="13049"/>
                </a:lnTo>
                <a:lnTo>
                  <a:pt x="8858" y="13049"/>
                </a:lnTo>
                <a:cubicBezTo>
                  <a:pt x="8858" y="18193"/>
                  <a:pt x="10096" y="24289"/>
                  <a:pt x="10096" y="29718"/>
                </a:cubicBezTo>
                <a:lnTo>
                  <a:pt x="10096" y="46006"/>
                </a:lnTo>
                <a:lnTo>
                  <a:pt x="571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4" name="Freeform: Shape 933">
            <a:extLst>
              <a:ext uri="{FF2B5EF4-FFF2-40B4-BE49-F238E27FC236}">
                <a16:creationId xmlns:a16="http://schemas.microsoft.com/office/drawing/2014/main" id="{BDAA0E26-AF3B-4140-9DAB-D0F36ED9A269}"/>
              </a:ext>
            </a:extLst>
          </p:cNvPr>
          <p:cNvSpPr/>
          <p:nvPr/>
        </p:nvSpPr>
        <p:spPr>
          <a:xfrm>
            <a:off x="9240296" y="424429"/>
            <a:ext cx="85884" cy="111249"/>
          </a:xfrm>
          <a:custGeom>
            <a:avLst/>
            <a:gdLst>
              <a:gd name="connsiteX0" fmla="*/ 98 w 37817"/>
              <a:gd name="connsiteY0" fmla="*/ 24100 h 47657"/>
              <a:gd name="connsiteX1" fmla="*/ 20501 w 37817"/>
              <a:gd name="connsiteY1" fmla="*/ 74 h 47657"/>
              <a:gd name="connsiteX2" fmla="*/ 22577 w 37817"/>
              <a:gd name="connsiteY2" fmla="*/ 2 h 47657"/>
              <a:gd name="connsiteX3" fmla="*/ 37055 w 37817"/>
              <a:gd name="connsiteY3" fmla="*/ 6002 h 47657"/>
              <a:gd name="connsiteX4" fmla="*/ 31626 w 37817"/>
              <a:gd name="connsiteY4" fmla="*/ 12575 h 47657"/>
              <a:gd name="connsiteX5" fmla="*/ 22958 w 37817"/>
              <a:gd name="connsiteY5" fmla="*/ 8955 h 47657"/>
              <a:gd name="connsiteX6" fmla="*/ 10766 w 37817"/>
              <a:gd name="connsiteY6" fmla="*/ 23719 h 47657"/>
              <a:gd name="connsiteX7" fmla="*/ 23720 w 37817"/>
              <a:gd name="connsiteY7" fmla="*/ 38673 h 47657"/>
              <a:gd name="connsiteX8" fmla="*/ 28673 w 37817"/>
              <a:gd name="connsiteY8" fmla="*/ 37244 h 47657"/>
              <a:gd name="connsiteX9" fmla="*/ 28673 w 37817"/>
              <a:gd name="connsiteY9" fmla="*/ 29339 h 47657"/>
              <a:gd name="connsiteX10" fmla="*/ 21053 w 37817"/>
              <a:gd name="connsiteY10" fmla="*/ 29339 h 47657"/>
              <a:gd name="connsiteX11" fmla="*/ 21053 w 37817"/>
              <a:gd name="connsiteY11" fmla="*/ 20861 h 47657"/>
              <a:gd name="connsiteX12" fmla="*/ 37817 w 37817"/>
              <a:gd name="connsiteY12" fmla="*/ 20861 h 47657"/>
              <a:gd name="connsiteX13" fmla="*/ 37817 w 37817"/>
              <a:gd name="connsiteY13" fmla="*/ 42007 h 47657"/>
              <a:gd name="connsiteX14" fmla="*/ 22672 w 37817"/>
              <a:gd name="connsiteY14" fmla="*/ 47627 h 47657"/>
              <a:gd name="connsiteX15" fmla="*/ 32 w 37817"/>
              <a:gd name="connsiteY15" fmla="*/ 27275 h 47657"/>
              <a:gd name="connsiteX16" fmla="*/ 98 w 37817"/>
              <a:gd name="connsiteY16" fmla="*/ 24100 h 4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817" h="47657">
                <a:moveTo>
                  <a:pt x="98" y="24100"/>
                </a:moveTo>
                <a:cubicBezTo>
                  <a:pt x="-902" y="11831"/>
                  <a:pt x="8233" y="1074"/>
                  <a:pt x="20501" y="74"/>
                </a:cubicBezTo>
                <a:cubicBezTo>
                  <a:pt x="21196" y="18"/>
                  <a:pt x="21882" y="-7"/>
                  <a:pt x="22577" y="2"/>
                </a:cubicBezTo>
                <a:cubicBezTo>
                  <a:pt x="28016" y="-62"/>
                  <a:pt x="33255" y="2107"/>
                  <a:pt x="37055" y="6002"/>
                </a:cubicBezTo>
                <a:lnTo>
                  <a:pt x="31626" y="12575"/>
                </a:lnTo>
                <a:cubicBezTo>
                  <a:pt x="29321" y="10285"/>
                  <a:pt x="26206" y="8987"/>
                  <a:pt x="22958" y="8955"/>
                </a:cubicBezTo>
                <a:cubicBezTo>
                  <a:pt x="15814" y="8955"/>
                  <a:pt x="10766" y="14480"/>
                  <a:pt x="10766" y="23719"/>
                </a:cubicBezTo>
                <a:cubicBezTo>
                  <a:pt x="10766" y="32958"/>
                  <a:pt x="15053" y="38673"/>
                  <a:pt x="23720" y="38673"/>
                </a:cubicBezTo>
                <a:cubicBezTo>
                  <a:pt x="25482" y="38756"/>
                  <a:pt x="27225" y="38254"/>
                  <a:pt x="28673" y="37244"/>
                </a:cubicBezTo>
                <a:lnTo>
                  <a:pt x="28673" y="29339"/>
                </a:lnTo>
                <a:lnTo>
                  <a:pt x="21053" y="29339"/>
                </a:lnTo>
                <a:lnTo>
                  <a:pt x="21053" y="20861"/>
                </a:lnTo>
                <a:lnTo>
                  <a:pt x="37817" y="20861"/>
                </a:lnTo>
                <a:lnTo>
                  <a:pt x="37817" y="42007"/>
                </a:lnTo>
                <a:cubicBezTo>
                  <a:pt x="33655" y="45725"/>
                  <a:pt x="28245" y="47731"/>
                  <a:pt x="22672" y="47627"/>
                </a:cubicBezTo>
                <a:cubicBezTo>
                  <a:pt x="10804" y="48258"/>
                  <a:pt x="660" y="39147"/>
                  <a:pt x="32" y="27275"/>
                </a:cubicBezTo>
                <a:cubicBezTo>
                  <a:pt x="-26" y="26216"/>
                  <a:pt x="-6" y="25155"/>
                  <a:pt x="98" y="2410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5" name="Freeform: Shape 934">
            <a:extLst>
              <a:ext uri="{FF2B5EF4-FFF2-40B4-BE49-F238E27FC236}">
                <a16:creationId xmlns:a16="http://schemas.microsoft.com/office/drawing/2014/main" id="{47004444-00EE-4B49-BB22-B4F00693885B}"/>
              </a:ext>
            </a:extLst>
          </p:cNvPr>
          <p:cNvSpPr/>
          <p:nvPr/>
        </p:nvSpPr>
        <p:spPr>
          <a:xfrm>
            <a:off x="9366212" y="425319"/>
            <a:ext cx="90853" cy="107393"/>
          </a:xfrm>
          <a:custGeom>
            <a:avLst/>
            <a:gdLst>
              <a:gd name="connsiteX0" fmla="*/ 0 w 40005"/>
              <a:gd name="connsiteY0" fmla="*/ 0 h 46005"/>
              <a:gd name="connsiteX1" fmla="*/ 11049 w 40005"/>
              <a:gd name="connsiteY1" fmla="*/ 0 h 46005"/>
              <a:gd name="connsiteX2" fmla="*/ 16478 w 40005"/>
              <a:gd name="connsiteY2" fmla="*/ 21431 h 46005"/>
              <a:gd name="connsiteX3" fmla="*/ 20288 w 40005"/>
              <a:gd name="connsiteY3" fmla="*/ 36195 h 46005"/>
              <a:gd name="connsiteX4" fmla="*/ 20288 w 40005"/>
              <a:gd name="connsiteY4" fmla="*/ 36195 h 46005"/>
              <a:gd name="connsiteX5" fmla="*/ 24003 w 40005"/>
              <a:gd name="connsiteY5" fmla="*/ 21431 h 46005"/>
              <a:gd name="connsiteX6" fmla="*/ 29432 w 40005"/>
              <a:gd name="connsiteY6" fmla="*/ 0 h 46005"/>
              <a:gd name="connsiteX7" fmla="*/ 40005 w 40005"/>
              <a:gd name="connsiteY7" fmla="*/ 0 h 46005"/>
              <a:gd name="connsiteX8" fmla="*/ 26194 w 40005"/>
              <a:gd name="connsiteY8" fmla="*/ 46006 h 46005"/>
              <a:gd name="connsiteX9" fmla="*/ 13716 w 40005"/>
              <a:gd name="connsiteY9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005" h="46005">
                <a:moveTo>
                  <a:pt x="0" y="0"/>
                </a:moveTo>
                <a:lnTo>
                  <a:pt x="11049" y="0"/>
                </a:lnTo>
                <a:lnTo>
                  <a:pt x="16478" y="21431"/>
                </a:lnTo>
                <a:cubicBezTo>
                  <a:pt x="17907" y="26479"/>
                  <a:pt x="18860" y="30956"/>
                  <a:pt x="20288" y="36195"/>
                </a:cubicBezTo>
                <a:lnTo>
                  <a:pt x="20288" y="36195"/>
                </a:lnTo>
                <a:cubicBezTo>
                  <a:pt x="21717" y="31147"/>
                  <a:pt x="22670" y="26670"/>
                  <a:pt x="24003" y="21431"/>
                </a:cubicBezTo>
                <a:lnTo>
                  <a:pt x="29432" y="0"/>
                </a:lnTo>
                <a:lnTo>
                  <a:pt x="40005" y="0"/>
                </a:lnTo>
                <a:lnTo>
                  <a:pt x="26194" y="46006"/>
                </a:lnTo>
                <a:lnTo>
                  <a:pt x="13716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6" name="Freeform: Shape 935">
            <a:extLst>
              <a:ext uri="{FF2B5EF4-FFF2-40B4-BE49-F238E27FC236}">
                <a16:creationId xmlns:a16="http://schemas.microsoft.com/office/drawing/2014/main" id="{8F61D50B-26E8-4680-B149-EB6449434F41}"/>
              </a:ext>
            </a:extLst>
          </p:cNvPr>
          <p:cNvSpPr/>
          <p:nvPr/>
        </p:nvSpPr>
        <p:spPr>
          <a:xfrm>
            <a:off x="9468726" y="425319"/>
            <a:ext cx="23360" cy="107393"/>
          </a:xfrm>
          <a:custGeom>
            <a:avLst/>
            <a:gdLst>
              <a:gd name="connsiteX0" fmla="*/ 0 w 10286"/>
              <a:gd name="connsiteY0" fmla="*/ 0 h 46005"/>
              <a:gd name="connsiteX1" fmla="*/ 10287 w 10286"/>
              <a:gd name="connsiteY1" fmla="*/ 0 h 46005"/>
              <a:gd name="connsiteX2" fmla="*/ 10287 w 10286"/>
              <a:gd name="connsiteY2" fmla="*/ 46006 h 46005"/>
              <a:gd name="connsiteX3" fmla="*/ 0 w 10286"/>
              <a:gd name="connsiteY3" fmla="*/ 46006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6" h="46005">
                <a:moveTo>
                  <a:pt x="0" y="0"/>
                </a:moveTo>
                <a:lnTo>
                  <a:pt x="10287" y="0"/>
                </a:lnTo>
                <a:lnTo>
                  <a:pt x="10287" y="46006"/>
                </a:lnTo>
                <a:lnTo>
                  <a:pt x="0" y="46006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7" name="Freeform: Shape 936">
            <a:extLst>
              <a:ext uri="{FF2B5EF4-FFF2-40B4-BE49-F238E27FC236}">
                <a16:creationId xmlns:a16="http://schemas.microsoft.com/office/drawing/2014/main" id="{5F4D5D83-4883-4AF1-B322-81252E5E73AE}"/>
              </a:ext>
            </a:extLst>
          </p:cNvPr>
          <p:cNvSpPr/>
          <p:nvPr/>
        </p:nvSpPr>
        <p:spPr>
          <a:xfrm>
            <a:off x="9516750" y="425319"/>
            <a:ext cx="79109" cy="107393"/>
          </a:xfrm>
          <a:custGeom>
            <a:avLst/>
            <a:gdLst>
              <a:gd name="connsiteX0" fmla="*/ 0 w 34834"/>
              <a:gd name="connsiteY0" fmla="*/ 0 h 46005"/>
              <a:gd name="connsiteX1" fmla="*/ 12954 w 34834"/>
              <a:gd name="connsiteY1" fmla="*/ 0 h 46005"/>
              <a:gd name="connsiteX2" fmla="*/ 34804 w 34834"/>
              <a:gd name="connsiteY2" fmla="*/ 24188 h 46005"/>
              <a:gd name="connsiteX3" fmla="*/ 13525 w 34834"/>
              <a:gd name="connsiteY3" fmla="*/ 46006 h 46005"/>
              <a:gd name="connsiteX4" fmla="*/ 0 w 34834"/>
              <a:gd name="connsiteY4" fmla="*/ 46006 h 46005"/>
              <a:gd name="connsiteX5" fmla="*/ 12382 w 34834"/>
              <a:gd name="connsiteY5" fmla="*/ 37624 h 46005"/>
              <a:gd name="connsiteX6" fmla="*/ 25432 w 34834"/>
              <a:gd name="connsiteY6" fmla="*/ 22860 h 46005"/>
              <a:gd name="connsiteX7" fmla="*/ 12382 w 34834"/>
              <a:gd name="connsiteY7" fmla="*/ 8477 h 46005"/>
              <a:gd name="connsiteX8" fmla="*/ 10573 w 34834"/>
              <a:gd name="connsiteY8" fmla="*/ 8477 h 46005"/>
              <a:gd name="connsiteX9" fmla="*/ 10573 w 34834"/>
              <a:gd name="connsiteY9" fmla="*/ 37624 h 4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34" h="46005">
                <a:moveTo>
                  <a:pt x="0" y="0"/>
                </a:moveTo>
                <a:lnTo>
                  <a:pt x="12954" y="0"/>
                </a:lnTo>
                <a:cubicBezTo>
                  <a:pt x="25670" y="645"/>
                  <a:pt x="35452" y="11474"/>
                  <a:pt x="34804" y="24188"/>
                </a:cubicBezTo>
                <a:cubicBezTo>
                  <a:pt x="34223" y="35783"/>
                  <a:pt x="25098" y="45130"/>
                  <a:pt x="13525" y="46006"/>
                </a:cubicBezTo>
                <a:lnTo>
                  <a:pt x="0" y="46006"/>
                </a:lnTo>
                <a:close/>
                <a:moveTo>
                  <a:pt x="12382" y="37624"/>
                </a:moveTo>
                <a:cubicBezTo>
                  <a:pt x="20193" y="37624"/>
                  <a:pt x="25432" y="33814"/>
                  <a:pt x="25432" y="22860"/>
                </a:cubicBezTo>
                <a:cubicBezTo>
                  <a:pt x="25432" y="11906"/>
                  <a:pt x="20193" y="8477"/>
                  <a:pt x="12382" y="8477"/>
                </a:cubicBezTo>
                <a:lnTo>
                  <a:pt x="10573" y="8477"/>
                </a:lnTo>
                <a:lnTo>
                  <a:pt x="10573" y="37624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8" name="Freeform: Shape 937">
            <a:extLst>
              <a:ext uri="{FF2B5EF4-FFF2-40B4-BE49-F238E27FC236}">
                <a16:creationId xmlns:a16="http://schemas.microsoft.com/office/drawing/2014/main" id="{47E22F50-4F4D-4CCB-A2D8-6F510EF33BEB}"/>
              </a:ext>
            </a:extLst>
          </p:cNvPr>
          <p:cNvSpPr/>
          <p:nvPr/>
        </p:nvSpPr>
        <p:spPr>
          <a:xfrm>
            <a:off x="9617968" y="425319"/>
            <a:ext cx="66841" cy="108060"/>
          </a:xfrm>
          <a:custGeom>
            <a:avLst/>
            <a:gdLst>
              <a:gd name="connsiteX0" fmla="*/ 190 w 29432"/>
              <a:gd name="connsiteY0" fmla="*/ 0 h 46291"/>
              <a:gd name="connsiteX1" fmla="*/ 28765 w 29432"/>
              <a:gd name="connsiteY1" fmla="*/ 0 h 46291"/>
              <a:gd name="connsiteX2" fmla="*/ 28765 w 29432"/>
              <a:gd name="connsiteY2" fmla="*/ 8763 h 46291"/>
              <a:gd name="connsiteX3" fmla="*/ 10382 w 29432"/>
              <a:gd name="connsiteY3" fmla="*/ 8763 h 46291"/>
              <a:gd name="connsiteX4" fmla="*/ 10382 w 29432"/>
              <a:gd name="connsiteY4" fmla="*/ 18288 h 46291"/>
              <a:gd name="connsiteX5" fmla="*/ 26003 w 29432"/>
              <a:gd name="connsiteY5" fmla="*/ 18288 h 46291"/>
              <a:gd name="connsiteX6" fmla="*/ 26003 w 29432"/>
              <a:gd name="connsiteY6" fmla="*/ 26956 h 46291"/>
              <a:gd name="connsiteX7" fmla="*/ 10382 w 29432"/>
              <a:gd name="connsiteY7" fmla="*/ 26956 h 46291"/>
              <a:gd name="connsiteX8" fmla="*/ 10382 w 29432"/>
              <a:gd name="connsiteY8" fmla="*/ 37528 h 46291"/>
              <a:gd name="connsiteX9" fmla="*/ 29432 w 29432"/>
              <a:gd name="connsiteY9" fmla="*/ 37528 h 46291"/>
              <a:gd name="connsiteX10" fmla="*/ 29432 w 29432"/>
              <a:gd name="connsiteY10" fmla="*/ 46292 h 46291"/>
              <a:gd name="connsiteX11" fmla="*/ 0 w 29432"/>
              <a:gd name="connsiteY11" fmla="*/ 46292 h 4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432" h="46291">
                <a:moveTo>
                  <a:pt x="190" y="0"/>
                </a:moveTo>
                <a:lnTo>
                  <a:pt x="28765" y="0"/>
                </a:lnTo>
                <a:lnTo>
                  <a:pt x="28765" y="8763"/>
                </a:lnTo>
                <a:lnTo>
                  <a:pt x="10382" y="8763"/>
                </a:lnTo>
                <a:lnTo>
                  <a:pt x="10382" y="18288"/>
                </a:lnTo>
                <a:lnTo>
                  <a:pt x="26003" y="18288"/>
                </a:lnTo>
                <a:lnTo>
                  <a:pt x="26003" y="26956"/>
                </a:lnTo>
                <a:lnTo>
                  <a:pt x="10382" y="26956"/>
                </a:lnTo>
                <a:lnTo>
                  <a:pt x="10382" y="37528"/>
                </a:lnTo>
                <a:lnTo>
                  <a:pt x="29432" y="37528"/>
                </a:lnTo>
                <a:lnTo>
                  <a:pt x="29432" y="46292"/>
                </a:lnTo>
                <a:lnTo>
                  <a:pt x="0" y="46292"/>
                </a:ln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9" name="Freeform: Shape 938">
            <a:extLst>
              <a:ext uri="{FF2B5EF4-FFF2-40B4-BE49-F238E27FC236}">
                <a16:creationId xmlns:a16="http://schemas.microsoft.com/office/drawing/2014/main" id="{9214B53E-BA4F-4F4A-BED0-1AEFF9CAFFE0}"/>
              </a:ext>
            </a:extLst>
          </p:cNvPr>
          <p:cNvSpPr/>
          <p:nvPr/>
        </p:nvSpPr>
        <p:spPr>
          <a:xfrm>
            <a:off x="9700511" y="423832"/>
            <a:ext cx="96042" cy="111611"/>
          </a:xfrm>
          <a:custGeom>
            <a:avLst/>
            <a:gdLst>
              <a:gd name="connsiteX0" fmla="*/ 236 w 42290"/>
              <a:gd name="connsiteY0" fmla="*/ 23500 h 47812"/>
              <a:gd name="connsiteX1" fmla="*/ 18695 w 42290"/>
              <a:gd name="connsiteY1" fmla="*/ 145 h 47812"/>
              <a:gd name="connsiteX2" fmla="*/ 42050 w 42290"/>
              <a:gd name="connsiteY2" fmla="*/ 18603 h 47812"/>
              <a:gd name="connsiteX3" fmla="*/ 42050 w 42290"/>
              <a:gd name="connsiteY3" fmla="*/ 23500 h 47812"/>
              <a:gd name="connsiteX4" fmla="*/ 24305 w 42290"/>
              <a:gd name="connsiteY4" fmla="*/ 47572 h 47812"/>
              <a:gd name="connsiteX5" fmla="*/ 236 w 42290"/>
              <a:gd name="connsiteY5" fmla="*/ 29830 h 47812"/>
              <a:gd name="connsiteX6" fmla="*/ 236 w 42290"/>
              <a:gd name="connsiteY6" fmla="*/ 23500 h 47812"/>
              <a:gd name="connsiteX7" fmla="*/ 31382 w 42290"/>
              <a:gd name="connsiteY7" fmla="*/ 23500 h 47812"/>
              <a:gd name="connsiteX8" fmla="*/ 21095 w 42290"/>
              <a:gd name="connsiteY8" fmla="*/ 8832 h 47812"/>
              <a:gd name="connsiteX9" fmla="*/ 10904 w 42290"/>
              <a:gd name="connsiteY9" fmla="*/ 23500 h 47812"/>
              <a:gd name="connsiteX10" fmla="*/ 21095 w 42290"/>
              <a:gd name="connsiteY10" fmla="*/ 38550 h 47812"/>
              <a:gd name="connsiteX11" fmla="*/ 31382 w 42290"/>
              <a:gd name="connsiteY11" fmla="*/ 23500 h 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90" h="47812">
                <a:moveTo>
                  <a:pt x="236" y="23500"/>
                </a:moveTo>
                <a:cubicBezTo>
                  <a:pt x="-1117" y="11953"/>
                  <a:pt x="7151" y="1497"/>
                  <a:pt x="18695" y="145"/>
                </a:cubicBezTo>
                <a:cubicBezTo>
                  <a:pt x="30239" y="-1208"/>
                  <a:pt x="40698" y="7056"/>
                  <a:pt x="42050" y="18603"/>
                </a:cubicBezTo>
                <a:cubicBezTo>
                  <a:pt x="42241" y="20230"/>
                  <a:pt x="42241" y="21873"/>
                  <a:pt x="42050" y="23500"/>
                </a:cubicBezTo>
                <a:cubicBezTo>
                  <a:pt x="43793" y="35047"/>
                  <a:pt x="35859" y="45824"/>
                  <a:pt x="24305" y="47572"/>
                </a:cubicBezTo>
                <a:cubicBezTo>
                  <a:pt x="12761" y="49320"/>
                  <a:pt x="1988" y="41376"/>
                  <a:pt x="236" y="29830"/>
                </a:cubicBezTo>
                <a:cubicBezTo>
                  <a:pt x="-79" y="27731"/>
                  <a:pt x="-79" y="25598"/>
                  <a:pt x="236" y="23500"/>
                </a:cubicBezTo>
                <a:close/>
                <a:moveTo>
                  <a:pt x="31382" y="23500"/>
                </a:moveTo>
                <a:cubicBezTo>
                  <a:pt x="31382" y="13975"/>
                  <a:pt x="27382" y="8832"/>
                  <a:pt x="21095" y="8832"/>
                </a:cubicBezTo>
                <a:cubicBezTo>
                  <a:pt x="14809" y="8832"/>
                  <a:pt x="10904" y="14261"/>
                  <a:pt x="10904" y="23500"/>
                </a:cubicBezTo>
                <a:cubicBezTo>
                  <a:pt x="10904" y="32739"/>
                  <a:pt x="14904" y="38550"/>
                  <a:pt x="21095" y="38550"/>
                </a:cubicBezTo>
                <a:cubicBezTo>
                  <a:pt x="27287" y="38550"/>
                  <a:pt x="31382" y="32644"/>
                  <a:pt x="31382" y="23500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0" name="Freeform: Shape 939">
            <a:extLst>
              <a:ext uri="{FF2B5EF4-FFF2-40B4-BE49-F238E27FC236}">
                <a16:creationId xmlns:a16="http://schemas.microsoft.com/office/drawing/2014/main" id="{5A73AFBF-4A28-4AD8-B987-C1B0CE681F10}"/>
              </a:ext>
            </a:extLst>
          </p:cNvPr>
          <p:cNvSpPr/>
          <p:nvPr/>
        </p:nvSpPr>
        <p:spPr>
          <a:xfrm>
            <a:off x="9808833" y="423584"/>
            <a:ext cx="78092" cy="111686"/>
          </a:xfrm>
          <a:custGeom>
            <a:avLst/>
            <a:gdLst>
              <a:gd name="connsiteX0" fmla="*/ 0 w 34386"/>
              <a:gd name="connsiteY0" fmla="*/ 40946 h 47844"/>
              <a:gd name="connsiteX1" fmla="*/ 5810 w 34386"/>
              <a:gd name="connsiteY1" fmla="*/ 33993 h 47844"/>
              <a:gd name="connsiteX2" fmla="*/ 17240 w 34386"/>
              <a:gd name="connsiteY2" fmla="*/ 38755 h 47844"/>
              <a:gd name="connsiteX3" fmla="*/ 23622 w 34386"/>
              <a:gd name="connsiteY3" fmla="*/ 34279 h 47844"/>
              <a:gd name="connsiteX4" fmla="*/ 16954 w 34386"/>
              <a:gd name="connsiteY4" fmla="*/ 28849 h 47844"/>
              <a:gd name="connsiteX5" fmla="*/ 10954 w 34386"/>
              <a:gd name="connsiteY5" fmla="*/ 26278 h 47844"/>
              <a:gd name="connsiteX6" fmla="*/ 1429 w 34386"/>
              <a:gd name="connsiteY6" fmla="*/ 13705 h 47844"/>
              <a:gd name="connsiteX7" fmla="*/ 17402 w 34386"/>
              <a:gd name="connsiteY7" fmla="*/ 46 h 47844"/>
              <a:gd name="connsiteX8" fmla="*/ 17812 w 34386"/>
              <a:gd name="connsiteY8" fmla="*/ 84 h 47844"/>
              <a:gd name="connsiteX9" fmla="*/ 32671 w 34386"/>
              <a:gd name="connsiteY9" fmla="*/ 6085 h 47844"/>
              <a:gd name="connsiteX10" fmla="*/ 27337 w 34386"/>
              <a:gd name="connsiteY10" fmla="*/ 12657 h 47844"/>
              <a:gd name="connsiteX11" fmla="*/ 17812 w 34386"/>
              <a:gd name="connsiteY11" fmla="*/ 9037 h 47844"/>
              <a:gd name="connsiteX12" fmla="*/ 12001 w 34386"/>
              <a:gd name="connsiteY12" fmla="*/ 13133 h 47844"/>
              <a:gd name="connsiteX13" fmla="*/ 18955 w 34386"/>
              <a:gd name="connsiteY13" fmla="*/ 18562 h 47844"/>
              <a:gd name="connsiteX14" fmla="*/ 24860 w 34386"/>
              <a:gd name="connsiteY14" fmla="*/ 20944 h 47844"/>
              <a:gd name="connsiteX15" fmla="*/ 34385 w 34386"/>
              <a:gd name="connsiteY15" fmla="*/ 33421 h 47844"/>
              <a:gd name="connsiteX16" fmla="*/ 18164 w 34386"/>
              <a:gd name="connsiteY16" fmla="*/ 47817 h 47844"/>
              <a:gd name="connsiteX17" fmla="*/ 17050 w 34386"/>
              <a:gd name="connsiteY17" fmla="*/ 47709 h 47844"/>
              <a:gd name="connsiteX18" fmla="*/ 0 w 34386"/>
              <a:gd name="connsiteY18" fmla="*/ 40946 h 4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386" h="47844">
                <a:moveTo>
                  <a:pt x="0" y="40946"/>
                </a:moveTo>
                <a:lnTo>
                  <a:pt x="5810" y="33993"/>
                </a:lnTo>
                <a:cubicBezTo>
                  <a:pt x="8982" y="36808"/>
                  <a:pt x="13002" y="38485"/>
                  <a:pt x="17240" y="38755"/>
                </a:cubicBezTo>
                <a:cubicBezTo>
                  <a:pt x="21526" y="38755"/>
                  <a:pt x="23622" y="37041"/>
                  <a:pt x="23622" y="34279"/>
                </a:cubicBezTo>
                <a:cubicBezTo>
                  <a:pt x="23622" y="31516"/>
                  <a:pt x="21050" y="30469"/>
                  <a:pt x="16954" y="28849"/>
                </a:cubicBezTo>
                <a:lnTo>
                  <a:pt x="10954" y="26278"/>
                </a:lnTo>
                <a:cubicBezTo>
                  <a:pt x="5410" y="24563"/>
                  <a:pt x="1581" y="19504"/>
                  <a:pt x="1429" y="13705"/>
                </a:cubicBezTo>
                <a:cubicBezTo>
                  <a:pt x="2067" y="5523"/>
                  <a:pt x="9220" y="-592"/>
                  <a:pt x="17402" y="46"/>
                </a:cubicBezTo>
                <a:cubicBezTo>
                  <a:pt x="17535" y="56"/>
                  <a:pt x="17678" y="70"/>
                  <a:pt x="17812" y="84"/>
                </a:cubicBezTo>
                <a:cubicBezTo>
                  <a:pt x="23355" y="97"/>
                  <a:pt x="28670" y="2247"/>
                  <a:pt x="32671" y="6085"/>
                </a:cubicBezTo>
                <a:lnTo>
                  <a:pt x="27337" y="12657"/>
                </a:lnTo>
                <a:cubicBezTo>
                  <a:pt x="24679" y="10379"/>
                  <a:pt x="21307" y="9099"/>
                  <a:pt x="17812" y="9037"/>
                </a:cubicBezTo>
                <a:cubicBezTo>
                  <a:pt x="14192" y="9037"/>
                  <a:pt x="12001" y="10561"/>
                  <a:pt x="12001" y="13133"/>
                </a:cubicBezTo>
                <a:cubicBezTo>
                  <a:pt x="12001" y="15705"/>
                  <a:pt x="15049" y="16943"/>
                  <a:pt x="18955" y="18562"/>
                </a:cubicBezTo>
                <a:lnTo>
                  <a:pt x="24860" y="20944"/>
                </a:lnTo>
                <a:cubicBezTo>
                  <a:pt x="30537" y="22397"/>
                  <a:pt x="34480" y="27559"/>
                  <a:pt x="34385" y="33421"/>
                </a:cubicBezTo>
                <a:cubicBezTo>
                  <a:pt x="33880" y="41876"/>
                  <a:pt x="26622" y="48320"/>
                  <a:pt x="18164" y="47817"/>
                </a:cubicBezTo>
                <a:cubicBezTo>
                  <a:pt x="17793" y="47794"/>
                  <a:pt x="17421" y="47758"/>
                  <a:pt x="17050" y="47709"/>
                </a:cubicBezTo>
                <a:cubicBezTo>
                  <a:pt x="10725" y="47663"/>
                  <a:pt x="4639" y="45250"/>
                  <a:pt x="0" y="40946"/>
                </a:cubicBezTo>
                <a:close/>
              </a:path>
            </a:pathLst>
          </a:custGeom>
          <a:solidFill>
            <a:srgbClr val="2C1D1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2" name="Freeform: Shape 941">
            <a:extLst>
              <a:ext uri="{FF2B5EF4-FFF2-40B4-BE49-F238E27FC236}">
                <a16:creationId xmlns:a16="http://schemas.microsoft.com/office/drawing/2014/main" id="{5C7D7F7A-CDE1-4D2B-AD14-24D21C26F7EE}"/>
              </a:ext>
            </a:extLst>
          </p:cNvPr>
          <p:cNvSpPr/>
          <p:nvPr/>
        </p:nvSpPr>
        <p:spPr>
          <a:xfrm rot="19883372">
            <a:off x="3980809" y="196191"/>
            <a:ext cx="1038519" cy="1067482"/>
          </a:xfrm>
          <a:custGeom>
            <a:avLst/>
            <a:gdLst>
              <a:gd name="connsiteX0" fmla="*/ 197641 w 197640"/>
              <a:gd name="connsiteY0" fmla="*/ 98820 h 197640"/>
              <a:gd name="connsiteX1" fmla="*/ 98820 w 197640"/>
              <a:gd name="connsiteY1" fmla="*/ 197640 h 197640"/>
              <a:gd name="connsiteX2" fmla="*/ 0 w 197640"/>
              <a:gd name="connsiteY2" fmla="*/ 98820 h 197640"/>
              <a:gd name="connsiteX3" fmla="*/ 98820 w 197640"/>
              <a:gd name="connsiteY3" fmla="*/ 0 h 197640"/>
              <a:gd name="connsiteX4" fmla="*/ 197641 w 197640"/>
              <a:gd name="connsiteY4" fmla="*/ 98820 h 19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640" h="197640">
                <a:moveTo>
                  <a:pt x="197641" y="98820"/>
                </a:moveTo>
                <a:cubicBezTo>
                  <a:pt x="197641" y="153397"/>
                  <a:pt x="153397" y="197640"/>
                  <a:pt x="98820" y="197640"/>
                </a:cubicBezTo>
                <a:cubicBezTo>
                  <a:pt x="44244" y="197640"/>
                  <a:pt x="0" y="153397"/>
                  <a:pt x="0" y="98820"/>
                </a:cubicBezTo>
                <a:cubicBezTo>
                  <a:pt x="0" y="44243"/>
                  <a:pt x="44244" y="0"/>
                  <a:pt x="98820" y="0"/>
                </a:cubicBezTo>
                <a:cubicBezTo>
                  <a:pt x="153397" y="0"/>
                  <a:pt x="197641" y="44243"/>
                  <a:pt x="197641" y="98820"/>
                </a:cubicBezTo>
                <a:close/>
              </a:path>
            </a:pathLst>
          </a:custGeom>
          <a:solidFill>
            <a:srgbClr val="FF5E4C"/>
          </a:solidFill>
          <a:ln w="95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3" name="Freeform: Shape 942">
            <a:extLst>
              <a:ext uri="{FF2B5EF4-FFF2-40B4-BE49-F238E27FC236}">
                <a16:creationId xmlns:a16="http://schemas.microsoft.com/office/drawing/2014/main" id="{728DFA54-4AE9-4153-9D40-13891D7F4374}"/>
              </a:ext>
            </a:extLst>
          </p:cNvPr>
          <p:cNvSpPr/>
          <p:nvPr/>
        </p:nvSpPr>
        <p:spPr>
          <a:xfrm>
            <a:off x="4132174" y="397164"/>
            <a:ext cx="703745" cy="679631"/>
          </a:xfrm>
          <a:custGeom>
            <a:avLst/>
            <a:gdLst>
              <a:gd name="connsiteX0" fmla="*/ 115207 w 133929"/>
              <a:gd name="connsiteY0" fmla="*/ 14090 h 125831"/>
              <a:gd name="connsiteX1" fmla="*/ 39769 w 133929"/>
              <a:gd name="connsiteY1" fmla="*/ 60286 h 125831"/>
              <a:gd name="connsiteX2" fmla="*/ 84536 w 133929"/>
              <a:gd name="connsiteY2" fmla="*/ 75812 h 125831"/>
              <a:gd name="connsiteX3" fmla="*/ 83822 w 133929"/>
              <a:gd name="connsiteY3" fmla="*/ 48881 h 125831"/>
              <a:gd name="connsiteX4" fmla="*/ 76250 w 133929"/>
              <a:gd name="connsiteY4" fmla="*/ 44475 h 125831"/>
              <a:gd name="connsiteX5" fmla="*/ 69678 w 133929"/>
              <a:gd name="connsiteY5" fmla="*/ 47427 h 125831"/>
              <a:gd name="connsiteX6" fmla="*/ 72630 w 133929"/>
              <a:gd name="connsiteY6" fmla="*/ 54000 h 125831"/>
              <a:gd name="connsiteX7" fmla="*/ 79203 w 133929"/>
              <a:gd name="connsiteY7" fmla="*/ 65811 h 125831"/>
              <a:gd name="connsiteX8" fmla="*/ 67392 w 133929"/>
              <a:gd name="connsiteY8" fmla="*/ 72383 h 125831"/>
              <a:gd name="connsiteX9" fmla="*/ 46722 w 133929"/>
              <a:gd name="connsiteY9" fmla="*/ 47999 h 125831"/>
              <a:gd name="connsiteX10" fmla="*/ 77793 w 133929"/>
              <a:gd name="connsiteY10" fmla="*/ 9200 h 125831"/>
              <a:gd name="connsiteX11" fmla="*/ 98919 w 133929"/>
              <a:gd name="connsiteY11" fmla="*/ 13518 h 125831"/>
              <a:gd name="connsiteX12" fmla="*/ 112064 w 133929"/>
              <a:gd name="connsiteY12" fmla="*/ 94576 h 125831"/>
              <a:gd name="connsiteX13" fmla="*/ 35864 w 133929"/>
              <a:gd name="connsiteY13" fmla="*/ 105530 h 125831"/>
              <a:gd name="connsiteX14" fmla="*/ 11289 w 133929"/>
              <a:gd name="connsiteY14" fmla="*/ 42474 h 125831"/>
              <a:gd name="connsiteX15" fmla="*/ 2336 w 133929"/>
              <a:gd name="connsiteY15" fmla="*/ 40474 h 125831"/>
              <a:gd name="connsiteX16" fmla="*/ 76917 w 133929"/>
              <a:gd name="connsiteY16" fmla="*/ 125437 h 125831"/>
              <a:gd name="connsiteX17" fmla="*/ 115207 w 133929"/>
              <a:gd name="connsiteY17" fmla="*/ 14090 h 12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3929" h="125831">
                <a:moveTo>
                  <a:pt x="115207" y="14090"/>
                </a:moveTo>
                <a:cubicBezTo>
                  <a:pt x="81203" y="-19438"/>
                  <a:pt x="22243" y="11232"/>
                  <a:pt x="39769" y="60286"/>
                </a:cubicBezTo>
                <a:cubicBezTo>
                  <a:pt x="46055" y="78098"/>
                  <a:pt x="71011" y="91814"/>
                  <a:pt x="84536" y="75812"/>
                </a:cubicBezTo>
                <a:cubicBezTo>
                  <a:pt x="91776" y="68178"/>
                  <a:pt x="91461" y="56121"/>
                  <a:pt x="83822" y="48881"/>
                </a:cubicBezTo>
                <a:cubicBezTo>
                  <a:pt x="81679" y="46843"/>
                  <a:pt x="79079" y="45335"/>
                  <a:pt x="76250" y="44475"/>
                </a:cubicBezTo>
                <a:cubicBezTo>
                  <a:pt x="73621" y="43475"/>
                  <a:pt x="70678" y="44797"/>
                  <a:pt x="69678" y="47427"/>
                </a:cubicBezTo>
                <a:cubicBezTo>
                  <a:pt x="68677" y="50057"/>
                  <a:pt x="70001" y="53000"/>
                  <a:pt x="72630" y="54000"/>
                </a:cubicBezTo>
                <a:cubicBezTo>
                  <a:pt x="77707" y="55446"/>
                  <a:pt x="80650" y="60734"/>
                  <a:pt x="79203" y="65811"/>
                </a:cubicBezTo>
                <a:cubicBezTo>
                  <a:pt x="77755" y="70886"/>
                  <a:pt x="72468" y="73830"/>
                  <a:pt x="67392" y="72383"/>
                </a:cubicBezTo>
                <a:cubicBezTo>
                  <a:pt x="55952" y="69576"/>
                  <a:pt x="47618" y="59739"/>
                  <a:pt x="46722" y="47999"/>
                </a:cubicBezTo>
                <a:cubicBezTo>
                  <a:pt x="44588" y="28705"/>
                  <a:pt x="58495" y="11334"/>
                  <a:pt x="77793" y="9200"/>
                </a:cubicBezTo>
                <a:cubicBezTo>
                  <a:pt x="85108" y="8390"/>
                  <a:pt x="92499" y="9901"/>
                  <a:pt x="98919" y="13518"/>
                </a:cubicBezTo>
                <a:cubicBezTo>
                  <a:pt x="127494" y="29901"/>
                  <a:pt x="131209" y="70097"/>
                  <a:pt x="112064" y="94576"/>
                </a:cubicBezTo>
                <a:cubicBezTo>
                  <a:pt x="93138" y="117065"/>
                  <a:pt x="60353" y="121777"/>
                  <a:pt x="35864" y="105530"/>
                </a:cubicBezTo>
                <a:cubicBezTo>
                  <a:pt x="11765" y="88956"/>
                  <a:pt x="8718" y="68859"/>
                  <a:pt x="11289" y="42474"/>
                </a:cubicBezTo>
                <a:cubicBezTo>
                  <a:pt x="12051" y="34092"/>
                  <a:pt x="4336" y="32378"/>
                  <a:pt x="2336" y="40474"/>
                </a:cubicBezTo>
                <a:cubicBezTo>
                  <a:pt x="-10142" y="91242"/>
                  <a:pt x="29196" y="130200"/>
                  <a:pt x="76917" y="125437"/>
                </a:cubicBezTo>
                <a:cubicBezTo>
                  <a:pt x="130542" y="120103"/>
                  <a:pt x="152831" y="51237"/>
                  <a:pt x="115207" y="140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71" name="Connector: Elbow 970">
            <a:extLst>
              <a:ext uri="{FF2B5EF4-FFF2-40B4-BE49-F238E27FC236}">
                <a16:creationId xmlns:a16="http://schemas.microsoft.com/office/drawing/2014/main" id="{21FD83D6-221D-4DD2-B40F-D7D9EE6F754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42721" y="1881352"/>
            <a:ext cx="359502" cy="742438"/>
          </a:xfrm>
          <a:prstGeom prst="bentConnector2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Connector: Elbow 982">
            <a:extLst>
              <a:ext uri="{FF2B5EF4-FFF2-40B4-BE49-F238E27FC236}">
                <a16:creationId xmlns:a16="http://schemas.microsoft.com/office/drawing/2014/main" id="{705B8C04-200B-42CD-8719-3658A5751A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7607" y="1016374"/>
            <a:ext cx="629986" cy="416692"/>
          </a:xfrm>
          <a:prstGeom prst="bentConnector3">
            <a:avLst>
              <a:gd name="adj1" fmla="val -4833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Connector: Elbow 983">
            <a:extLst>
              <a:ext uri="{FF2B5EF4-FFF2-40B4-BE49-F238E27FC236}">
                <a16:creationId xmlns:a16="http://schemas.microsoft.com/office/drawing/2014/main" id="{F63DAD1B-1430-4E8E-ABD4-22A12FBAAB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110395" y="2920028"/>
            <a:ext cx="274133" cy="775030"/>
          </a:xfrm>
          <a:prstGeom prst="bentConnector2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Connector: Elbow 984">
            <a:extLst>
              <a:ext uri="{FF2B5EF4-FFF2-40B4-BE49-F238E27FC236}">
                <a16:creationId xmlns:a16="http://schemas.microsoft.com/office/drawing/2014/main" id="{0614E4FA-8446-4513-BD5F-35FA56A0EE9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868589" y="4043835"/>
            <a:ext cx="342335" cy="741049"/>
          </a:xfrm>
          <a:prstGeom prst="bentConnector2">
            <a:avLst/>
          </a:prstGeom>
          <a:ln w="381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Connector: Elbow 985">
            <a:extLst>
              <a:ext uri="{FF2B5EF4-FFF2-40B4-BE49-F238E27FC236}">
                <a16:creationId xmlns:a16="http://schemas.microsoft.com/office/drawing/2014/main" id="{D58E7760-2786-4284-A9D8-A1E81C9C55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04406" y="5072305"/>
            <a:ext cx="397303" cy="782345"/>
          </a:xfrm>
          <a:prstGeom prst="bentConnector2">
            <a:avLst/>
          </a:prstGeom>
          <a:ln w="3810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Connector: Elbow 986">
            <a:extLst>
              <a:ext uri="{FF2B5EF4-FFF2-40B4-BE49-F238E27FC236}">
                <a16:creationId xmlns:a16="http://schemas.microsoft.com/office/drawing/2014/main" id="{7E7DB3BF-5110-4EE9-909C-D7DC77B0187E}"/>
              </a:ext>
            </a:extLst>
          </p:cNvPr>
          <p:cNvCxnSpPr>
            <a:cxnSpLocks/>
          </p:cNvCxnSpPr>
          <p:nvPr/>
        </p:nvCxnSpPr>
        <p:spPr>
          <a:xfrm rot="10800000">
            <a:off x="3940261" y="5368263"/>
            <a:ext cx="1006715" cy="722605"/>
          </a:xfrm>
          <a:prstGeom prst="bentConnector3">
            <a:avLst>
              <a:gd name="adj1" fmla="val 101470"/>
            </a:avLst>
          </a:prstGeom>
          <a:ln w="38100">
            <a:solidFill>
              <a:srgbClr val="CC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Connector: Elbow 991">
            <a:extLst>
              <a:ext uri="{FF2B5EF4-FFF2-40B4-BE49-F238E27FC236}">
                <a16:creationId xmlns:a16="http://schemas.microsoft.com/office/drawing/2014/main" id="{02CF33B7-427C-467A-BCC4-3D6A2621FE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39232" y="4843723"/>
            <a:ext cx="1785259" cy="721845"/>
          </a:xfrm>
          <a:prstGeom prst="bentConnector3">
            <a:avLst>
              <a:gd name="adj1" fmla="val 269"/>
            </a:avLst>
          </a:prstGeom>
          <a:ln w="38100">
            <a:solidFill>
              <a:srgbClr val="CC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Connector: Elbow 1020">
            <a:extLst>
              <a:ext uri="{FF2B5EF4-FFF2-40B4-BE49-F238E27FC236}">
                <a16:creationId xmlns:a16="http://schemas.microsoft.com/office/drawing/2014/main" id="{15357C17-976B-4D5C-9627-8B709F342B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53506" y="4255962"/>
            <a:ext cx="2795019" cy="884973"/>
          </a:xfrm>
          <a:prstGeom prst="bentConnector3">
            <a:avLst>
              <a:gd name="adj1" fmla="val 927"/>
            </a:avLst>
          </a:prstGeom>
          <a:ln w="38100">
            <a:solidFill>
              <a:srgbClr val="CC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F8AC1C09-BC40-47FA-8D01-1D1F064E0A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15" y="3676343"/>
            <a:ext cx="4007437" cy="834432"/>
          </a:xfrm>
          <a:prstGeom prst="bentConnector3">
            <a:avLst>
              <a:gd name="adj1" fmla="val 562"/>
            </a:avLst>
          </a:prstGeom>
          <a:ln w="38100">
            <a:solidFill>
              <a:srgbClr val="CC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60B02502-4741-4805-BBC4-895643F45B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250358" y="3232483"/>
            <a:ext cx="4843834" cy="867555"/>
          </a:xfrm>
          <a:prstGeom prst="bentConnector3">
            <a:avLst>
              <a:gd name="adj1" fmla="val 79"/>
            </a:avLst>
          </a:prstGeom>
          <a:ln w="38100">
            <a:solidFill>
              <a:srgbClr val="CC3399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9B0D0826-E73F-46D3-BFA2-BCADC1D9A3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2177018"/>
                  </p:ext>
                </p:extLst>
              </p:nvPr>
            </p:nvGraphicFramePr>
            <p:xfrm>
              <a:off x="4701530" y="5532345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506E33D6-13B9-497C-B2C5-CB0836F5DE5E}">
                    <psez:zmPr id="{3A09D41C-460C-43A1-B359-BFD884A26185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B0D0826-E73F-46D3-BFA2-BCADC1D9A3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1530" y="5532345"/>
                <a:ext cx="20160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AA4152D0-84FF-4192-8598-288F9FCA16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0602022"/>
                  </p:ext>
                </p:extLst>
              </p:nvPr>
            </p:nvGraphicFramePr>
            <p:xfrm>
              <a:off x="3688406" y="4505305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ECA9B197-AC65-4E01-A37C-69D60740D9FC}">
                    <psez:zmPr id="{ABC1099E-3ABC-4F29-B8EB-F7952005ADC4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AA4152D0-84FF-4192-8598-288F9FCA16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88406" y="4505305"/>
                <a:ext cx="20160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577556BD-4AEE-4A86-BAC6-B0759A5DF2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0187040"/>
                  </p:ext>
                </p:extLst>
              </p:nvPr>
            </p:nvGraphicFramePr>
            <p:xfrm>
              <a:off x="2852589" y="3476835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B2111F81-69B1-4A2B-AF50-D9DA76018642}">
                    <psez:zmPr id="{DA557C4C-0130-4C27-A466-99E32A6B6373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77556BD-4AEE-4A86-BAC6-B0759A5DF2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2589" y="3476835"/>
                <a:ext cx="20160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20E9935C-8CEC-4E8A-8620-39C78A59AE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5702119"/>
                  </p:ext>
                </p:extLst>
              </p:nvPr>
            </p:nvGraphicFramePr>
            <p:xfrm>
              <a:off x="2094395" y="2353028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3667FEE4-0CED-4709-8E29-9676E34F23CC}">
                    <psez:zmPr id="{BD32BF92-FADD-4C66-847C-9600EF474E6C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20E9935C-8CEC-4E8A-8620-39C78A59AE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94395" y="2353028"/>
                <a:ext cx="20160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6A0F286B-B57E-4626-AE6F-5A0FCDC320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9316810"/>
                  </p:ext>
                </p:extLst>
              </p:nvPr>
            </p:nvGraphicFramePr>
            <p:xfrm>
              <a:off x="500613" y="303407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4300B610-3376-4A64-8475-C66EE359BBFB}">
                    <psez:zmPr id="{0F7E8055-D608-4019-9D0F-3674D4000125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6A0F286B-B57E-4626-AE6F-5A0FCDC320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0613" y="303407"/>
                <a:ext cx="2016000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C9869BC8-D41D-41B1-885C-83C66C572D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6557488"/>
                  </p:ext>
                </p:extLst>
              </p:nvPr>
            </p:nvGraphicFramePr>
            <p:xfrm>
              <a:off x="1326721" y="1314352"/>
              <a:ext cx="2016000" cy="1134000"/>
            </p:xfrm>
            <a:graphic>
              <a:graphicData uri="http://schemas.microsoft.com/office/powerpoint/2016/sectionzoom">
                <psez:sectionZm>
                  <psez:sectionZmObj sectionId="{C7C4A932-759E-423B-8622-207965B6E98D}">
                    <psez:zmPr id="{6B410CE8-EA49-4C0A-84D8-8AC5ADD3A5C5}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16000" cy="1134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9869BC8-D41D-41B1-885C-83C66C572D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26721" y="1314352"/>
                <a:ext cx="2016000" cy="11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21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DELETE PLAYLIST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B257022-13FF-4810-953E-FC35DD30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9120" y="1722437"/>
            <a:ext cx="7293758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12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1353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EDIT NAME PLAYLIST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B257022-13FF-4810-953E-FC35DD30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9120" y="1750219"/>
            <a:ext cx="7293758" cy="50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1" y="16585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ADD SONG TO PLAYLIST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C6BA9EB-6E9D-421F-8F7A-25D9954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8371" y="1442720"/>
            <a:ext cx="10335259" cy="54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051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ADD SONG FROM DEVICE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C6BA9EB-6E9D-421F-8F7A-25D9954D7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8371" y="1882314"/>
            <a:ext cx="10335259" cy="45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63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DELETE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5B08FE4-A549-48E8-969D-DCAE04DB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924" y="1493520"/>
            <a:ext cx="10896153" cy="546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7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SEARCH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11818A9-79B6-424A-8374-5CABBF93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610" y="2244485"/>
            <a:ext cx="11754780" cy="44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2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577554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227280"/>
            <a:ext cx="70002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DB416-591F-4B67-8949-DE2D2C3F03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776" y="2155928"/>
            <a:ext cx="6773071" cy="4474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25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402417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90697"/>
            <a:ext cx="70002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Business Function Diagrams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9714F01-72AF-4C81-83E1-8DB4F199A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8639" y="2129376"/>
            <a:ext cx="6988827" cy="45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3" y="1054251"/>
            <a:ext cx="1762672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80E8A7-9944-4ADE-8C54-7C86F531F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14" y="1928720"/>
            <a:ext cx="9062645" cy="4718052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C64D5672-3FAD-45E1-92E9-DE866D57F3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0665435"/>
                  </p:ext>
                </p:extLst>
              </p:nvPr>
            </p:nvGraphicFramePr>
            <p:xfrm>
              <a:off x="7678485" y="3817178"/>
              <a:ext cx="3048000" cy="1092200"/>
            </p:xfrm>
            <a:graphic>
              <a:graphicData uri="http://schemas.microsoft.com/office/powerpoint/2016/slidezoom">
                <pslz:sldZm>
                  <pslz:sldZmObj sldId="287" cId="1242446760">
                    <pslz:zmPr id="{B3746F72-0E7F-4FB3-BEF0-00EA6FD523B3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092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64D5672-3FAD-45E1-92E9-DE866D57F3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78485" y="3817178"/>
                <a:ext cx="3048000" cy="1092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592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EEA35-65D8-41FC-89F2-334101F5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5440" y="2169798"/>
            <a:ext cx="6658068" cy="439592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89E3DBC-B431-41DB-BB7F-F9412C40F1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7925275"/>
                  </p:ext>
                </p:extLst>
              </p:nvPr>
            </p:nvGraphicFramePr>
            <p:xfrm>
              <a:off x="5471931" y="1841402"/>
              <a:ext cx="3048000" cy="1092200"/>
            </p:xfrm>
            <a:graphic>
              <a:graphicData uri="http://schemas.microsoft.com/office/powerpoint/2016/slidezoom">
                <pslz:sldZm>
                  <pslz:sldZmObj sldId="288" cId="2430963444">
                    <pslz:zmPr id="{DBED49AC-2D9E-4E14-BA62-A0ED89228E27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092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89E3DBC-B431-41DB-BB7F-F9412C40F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71931" y="1841402"/>
                <a:ext cx="3048000" cy="1092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0B8D9653-5631-4B64-95A5-ED1DBAD0EE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7230794"/>
                  </p:ext>
                </p:extLst>
              </p:nvPr>
            </p:nvGraphicFramePr>
            <p:xfrm>
              <a:off x="5471931" y="5473526"/>
              <a:ext cx="3048000" cy="1092200"/>
            </p:xfrm>
            <a:graphic>
              <a:graphicData uri="http://schemas.microsoft.com/office/powerpoint/2016/slidezoom">
                <pslz:sldZm>
                  <pslz:sldZmObj sldId="291" cId="1934811488">
                    <pslz:zmPr id="{FCDB9B48-F987-4CAF-8E28-D0F65B9E65A6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092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B8D9653-5631-4B64-95A5-ED1DBAD0EE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71931" y="5473526"/>
                <a:ext cx="3048000" cy="1092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44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B442501C-75C6-4DD3-B08E-AE6B32DB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394"/>
            <a:ext cx="12192000" cy="38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1E652-9464-420D-BE5D-C7A8600272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802" y="1200348"/>
            <a:ext cx="6569517" cy="471037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C7D08F-E422-492D-AB6D-31CC58ED9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2074" y="7297836"/>
            <a:ext cx="2237771" cy="2237771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84BEC7-C739-46AB-9A21-5D752E54E71F}"/>
              </a:ext>
            </a:extLst>
          </p:cNvPr>
          <p:cNvSpPr/>
          <p:nvPr/>
        </p:nvSpPr>
        <p:spPr>
          <a:xfrm>
            <a:off x="12192000" y="3065273"/>
            <a:ext cx="9435046" cy="4215250"/>
          </a:xfrm>
          <a:custGeom>
            <a:avLst/>
            <a:gdLst>
              <a:gd name="connsiteX0" fmla="*/ 5071682 w 5071681"/>
              <a:gd name="connsiteY0" fmla="*/ 709517 h 2204370"/>
              <a:gd name="connsiteX1" fmla="*/ 4779931 w 5071681"/>
              <a:gd name="connsiteY1" fmla="*/ 845344 h 2204370"/>
              <a:gd name="connsiteX2" fmla="*/ 4237006 w 5071681"/>
              <a:gd name="connsiteY2" fmla="*/ 614934 h 2204370"/>
              <a:gd name="connsiteX3" fmla="*/ 2996756 w 5071681"/>
              <a:gd name="connsiteY3" fmla="*/ 27908 h 2204370"/>
              <a:gd name="connsiteX4" fmla="*/ 1854517 w 5071681"/>
              <a:gd name="connsiteY4" fmla="*/ 256508 h 2204370"/>
              <a:gd name="connsiteX5" fmla="*/ 1703356 w 5071681"/>
              <a:gd name="connsiteY5" fmla="*/ 1175671 h 2204370"/>
              <a:gd name="connsiteX6" fmla="*/ 1293781 w 5071681"/>
              <a:gd name="connsiteY6" fmla="*/ 1537621 h 2204370"/>
              <a:gd name="connsiteX7" fmla="*/ 241268 w 5071681"/>
              <a:gd name="connsiteY7" fmla="*/ 1732883 h 2204370"/>
              <a:gd name="connsiteX8" fmla="*/ 0 w 5071681"/>
              <a:gd name="connsiteY8" fmla="*/ 2204371 h 2204370"/>
              <a:gd name="connsiteX9" fmla="*/ 5071682 w 5071681"/>
              <a:gd name="connsiteY9" fmla="*/ 2204371 h 22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1681" h="2204370">
                <a:moveTo>
                  <a:pt x="5071682" y="709517"/>
                </a:moveTo>
                <a:cubicBezTo>
                  <a:pt x="5071682" y="709517"/>
                  <a:pt x="4937665" y="817054"/>
                  <a:pt x="4779931" y="845344"/>
                </a:cubicBezTo>
                <a:cubicBezTo>
                  <a:pt x="4618006" y="874395"/>
                  <a:pt x="4473512" y="876205"/>
                  <a:pt x="4237006" y="614934"/>
                </a:cubicBezTo>
                <a:cubicBezTo>
                  <a:pt x="4034219" y="390811"/>
                  <a:pt x="3864007" y="179832"/>
                  <a:pt x="2996756" y="27908"/>
                </a:cubicBezTo>
                <a:cubicBezTo>
                  <a:pt x="2550890" y="-50197"/>
                  <a:pt x="2075307" y="38671"/>
                  <a:pt x="1854517" y="256508"/>
                </a:cubicBezTo>
                <a:cubicBezTo>
                  <a:pt x="1536668" y="570833"/>
                  <a:pt x="1593818" y="931735"/>
                  <a:pt x="1703356" y="1175671"/>
                </a:cubicBezTo>
                <a:cubicBezTo>
                  <a:pt x="1790129" y="1369028"/>
                  <a:pt x="1722406" y="1604296"/>
                  <a:pt x="1293781" y="1537621"/>
                </a:cubicBezTo>
                <a:cubicBezTo>
                  <a:pt x="865156" y="1470946"/>
                  <a:pt x="535019" y="1419225"/>
                  <a:pt x="241268" y="1732883"/>
                </a:cubicBezTo>
                <a:cubicBezTo>
                  <a:pt x="53911" y="1932908"/>
                  <a:pt x="0" y="2204371"/>
                  <a:pt x="0" y="2204371"/>
                </a:cubicBezTo>
                <a:lnTo>
                  <a:pt x="5071682" y="2204371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2" descr="Spotify Playlist Placement - Real Streams from Real People ...">
            <a:extLst>
              <a:ext uri="{FF2B5EF4-FFF2-40B4-BE49-F238E27FC236}">
                <a16:creationId xmlns:a16="http://schemas.microsoft.com/office/drawing/2014/main" id="{24A95E22-29FF-4A7A-ACEB-CEE90C8A7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19200" y="2082886"/>
            <a:ext cx="5574240" cy="196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4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D82FB-BD0F-409A-B577-5A8E87CAA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3029" y="2019634"/>
            <a:ext cx="7965288" cy="46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63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EA2E9-2ED9-4E5C-9284-BF3109136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423" y="2113059"/>
            <a:ext cx="9174778" cy="44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21E0C-FBA9-46AA-AACF-5936625C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0869" y="2133455"/>
            <a:ext cx="6029885" cy="4380014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9F5262A-4E2E-4748-BE0D-6BCAE34AD5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6838906"/>
                  </p:ext>
                </p:extLst>
              </p:nvPr>
            </p:nvGraphicFramePr>
            <p:xfrm>
              <a:off x="4630485" y="1823692"/>
              <a:ext cx="3048000" cy="1092200"/>
            </p:xfrm>
            <a:graphic>
              <a:graphicData uri="http://schemas.microsoft.com/office/powerpoint/2016/slidezoom">
                <pslz:sldZm>
                  <pslz:sldZmObj sldId="292" cId="651178860">
                    <pslz:zmPr id="{4A63DD88-0EA7-4D63-8B42-7F0826602DCA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092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9F5262A-4E2E-4748-BE0D-6BCAE34AD5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30485" y="1823692"/>
                <a:ext cx="3048000" cy="1092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E05C2A88-53FA-4CB7-B913-82D55C6EA6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366347"/>
                  </p:ext>
                </p:extLst>
              </p:nvPr>
            </p:nvGraphicFramePr>
            <p:xfrm>
              <a:off x="6725478" y="5257649"/>
              <a:ext cx="3048000" cy="1092200"/>
            </p:xfrm>
            <a:graphic>
              <a:graphicData uri="http://schemas.microsoft.com/office/powerpoint/2016/slidezoom">
                <pslz:sldZm>
                  <pslz:sldZmObj sldId="293" cId="2034211204">
                    <pslz:zmPr id="{CD4F5F4A-761C-47D5-8681-0E228076123C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092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05C2A88-53FA-4CB7-B913-82D55C6EA6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25478" y="5257649"/>
                <a:ext cx="3048000" cy="1092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81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73391-C3B6-4241-A751-A7DD4486C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3298" y="2063872"/>
            <a:ext cx="8053404" cy="46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78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96A16C7-E571-429E-9F48-EBD928D8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51" y="344531"/>
            <a:ext cx="4454178" cy="14231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DF024-ED10-4F11-A900-9A86FC0CD2C4}"/>
              </a:ext>
            </a:extLst>
          </p:cNvPr>
          <p:cNvSpPr/>
          <p:nvPr/>
        </p:nvSpPr>
        <p:spPr>
          <a:xfrm>
            <a:off x="5120640" y="344531"/>
            <a:ext cx="70002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Data Flow Diagrams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03CBE3-99B0-46E6-8830-841AC3272F8F}"/>
              </a:ext>
            </a:extLst>
          </p:cNvPr>
          <p:cNvSpPr/>
          <p:nvPr/>
        </p:nvSpPr>
        <p:spPr>
          <a:xfrm>
            <a:off x="5915812" y="1054251"/>
            <a:ext cx="1762673" cy="726162"/>
          </a:xfrm>
          <a:prstGeom prst="roundRect">
            <a:avLst>
              <a:gd name="adj" fmla="val 34348"/>
            </a:avLst>
          </a:prstGeom>
          <a:noFill/>
          <a:ln w="76200">
            <a:solidFill>
              <a:srgbClr val="FF0000"/>
            </a:solidFill>
            <a:prstDash val="sys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Level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B764C-71E0-46B3-92B8-4962BF006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5913" y="2062282"/>
            <a:ext cx="6788387" cy="46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9BBE0B-427A-43F4-9914-0430FD73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394"/>
            <a:ext cx="12192000" cy="38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D9BBE0B-427A-43F4-9914-0430FD73A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5" y="306969"/>
            <a:ext cx="4707038" cy="14984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A6B5B6-EBE5-4A86-8CB2-F5CF2FEA53DC}"/>
              </a:ext>
            </a:extLst>
          </p:cNvPr>
          <p:cNvSpPr/>
          <p:nvPr/>
        </p:nvSpPr>
        <p:spPr>
          <a:xfrm>
            <a:off x="5120640" y="332915"/>
            <a:ext cx="700024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Business Physical Diagrams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8B7C0-7AB6-469E-B1CF-0EAAFD60C6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100" y="2055954"/>
            <a:ext cx="6739002" cy="45879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01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0D400D-CD97-49F5-ACC7-66DC14864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424"/>
            <a:ext cx="12192000" cy="38831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5BC66BD-B2D3-48DA-AD7C-5C07EB378B9E}"/>
              </a:ext>
            </a:extLst>
          </p:cNvPr>
          <p:cNvSpPr/>
          <p:nvPr/>
        </p:nvSpPr>
        <p:spPr>
          <a:xfrm>
            <a:off x="2170592" y="7537799"/>
            <a:ext cx="6310824" cy="63108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3435A3-7291-412B-AC50-A5DFC0B3F37E}"/>
              </a:ext>
            </a:extLst>
          </p:cNvPr>
          <p:cNvSpPr/>
          <p:nvPr/>
        </p:nvSpPr>
        <p:spPr>
          <a:xfrm>
            <a:off x="12497520" y="341602"/>
            <a:ext cx="6289075" cy="6289075"/>
          </a:xfrm>
          <a:prstGeom prst="ellipse">
            <a:avLst/>
          </a:prstGeom>
          <a:solidFill>
            <a:srgbClr val="66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E19ED-3509-497B-8BC8-793A4F5B7A5A}"/>
              </a:ext>
            </a:extLst>
          </p:cNvPr>
          <p:cNvSpPr/>
          <p:nvPr/>
        </p:nvSpPr>
        <p:spPr>
          <a:xfrm rot="16200000">
            <a:off x="12858188" y="2773637"/>
            <a:ext cx="5699759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60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B086B9-B022-4D9E-9619-7D5638E83299}"/>
              </a:ext>
            </a:extLst>
          </p:cNvPr>
          <p:cNvSpPr/>
          <p:nvPr/>
        </p:nvSpPr>
        <p:spPr>
          <a:xfrm>
            <a:off x="-6940866" y="275353"/>
            <a:ext cx="6295120" cy="62951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02AD6-83A9-4D3B-B868-8972EACF5039}"/>
              </a:ext>
            </a:extLst>
          </p:cNvPr>
          <p:cNvSpPr/>
          <p:nvPr/>
        </p:nvSpPr>
        <p:spPr>
          <a:xfrm>
            <a:off x="2476112" y="9779355"/>
            <a:ext cx="5699759" cy="83099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600">
                <a:ln w="0"/>
                <a:solidFill>
                  <a:srgbClr val="FF5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CONTROLLER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67EDB9-01B1-4D98-BDFB-0908E55A61CC}"/>
              </a:ext>
            </a:extLst>
          </p:cNvPr>
          <p:cNvGrpSpPr/>
          <p:nvPr/>
        </p:nvGrpSpPr>
        <p:grpSpPr>
          <a:xfrm>
            <a:off x="14613029" y="2827992"/>
            <a:ext cx="1705027" cy="1705027"/>
            <a:chOff x="10500360" y="3139440"/>
            <a:chExt cx="3977640" cy="3977640"/>
          </a:xfrm>
        </p:grpSpPr>
        <p:pic>
          <p:nvPicPr>
            <p:cNvPr id="11" name="Picture 2" descr="Let's use web APIs!. Often we want to create an application… | by ...">
              <a:extLst>
                <a:ext uri="{FF2B5EF4-FFF2-40B4-BE49-F238E27FC236}">
                  <a16:creationId xmlns:a16="http://schemas.microsoft.com/office/drawing/2014/main" id="{DAC31503-2EAF-4587-83D7-4911004DD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0360" y="3139440"/>
              <a:ext cx="3977640" cy="3977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Youtube Videos - Free vector graphic on Pixabay">
              <a:extLst>
                <a:ext uri="{FF2B5EF4-FFF2-40B4-BE49-F238E27FC236}">
                  <a16:creationId xmlns:a16="http://schemas.microsoft.com/office/drawing/2014/main" id="{608F8015-D824-4326-ABA7-33E27FD15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1452" y="4998720"/>
              <a:ext cx="1083736" cy="762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C# logo for stickers + stuff. originally posted at… | by Chris ...">
            <a:extLst>
              <a:ext uri="{FF2B5EF4-FFF2-40B4-BE49-F238E27FC236}">
                <a16:creationId xmlns:a16="http://schemas.microsoft.com/office/drawing/2014/main" id="{BCF14124-821B-44E1-B677-458F62423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08" y="7861794"/>
            <a:ext cx="3691094" cy="33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EE5FC8C9-EB26-41B4-8292-DEEC864C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744" y="979356"/>
            <a:ext cx="2514894" cy="15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Brand Resources | MongoDB">
            <a:extLst>
              <a:ext uri="{FF2B5EF4-FFF2-40B4-BE49-F238E27FC236}">
                <a16:creationId xmlns:a16="http://schemas.microsoft.com/office/drawing/2014/main" id="{2F48012B-1CBE-45E9-B0F0-781D93446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8819" y="5013876"/>
            <a:ext cx="3104641" cy="83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742EDEA-FF02-4339-AC99-51C9C955D0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74312" y="2833048"/>
            <a:ext cx="1446122" cy="1446122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C10E6A0-CC84-4B03-95EE-E6C648B4FF46}"/>
              </a:ext>
            </a:extLst>
          </p:cNvPr>
          <p:cNvSpPr/>
          <p:nvPr/>
        </p:nvSpPr>
        <p:spPr>
          <a:xfrm>
            <a:off x="1982014" y="-7260051"/>
            <a:ext cx="6562356" cy="65623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A7881-0978-4AC1-BA9C-F1451DB8CF49}"/>
              </a:ext>
            </a:extLst>
          </p:cNvPr>
          <p:cNvSpPr/>
          <p:nvPr/>
        </p:nvSpPr>
        <p:spPr>
          <a:xfrm>
            <a:off x="2476112" y="-3799655"/>
            <a:ext cx="569975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60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VIEW</a:t>
            </a:r>
          </a:p>
        </p:txBody>
      </p:sp>
      <p:pic>
        <p:nvPicPr>
          <p:cNvPr id="20" name="Picture 4" descr="Programming in HTML5 with JavaScript and CSS3 – Our Digital Heroes ...">
            <a:extLst>
              <a:ext uri="{FF2B5EF4-FFF2-40B4-BE49-F238E27FC236}">
                <a16:creationId xmlns:a16="http://schemas.microsoft.com/office/drawing/2014/main" id="{3A00DF6A-5162-4BE0-A98B-82D7A3B6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50" y="-3867288"/>
            <a:ext cx="4422034" cy="167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03CDFBA-AD3E-4E86-8093-044C804A3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60940" y="-2249360"/>
            <a:ext cx="1530127" cy="153012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CB7B8EBB-2094-485D-85F4-0206F7F6E1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08783" y="7690596"/>
            <a:ext cx="1615845" cy="161584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2179D6-FFCE-4C2C-99D1-2A20CBE396FF}"/>
              </a:ext>
            </a:extLst>
          </p:cNvPr>
          <p:cNvSpPr/>
          <p:nvPr/>
        </p:nvSpPr>
        <p:spPr>
          <a:xfrm rot="5400000">
            <a:off x="-5381628" y="2822748"/>
            <a:ext cx="569975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60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USER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726694E3-8497-4421-9475-6D2B642182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2549018" y="2194054"/>
            <a:ext cx="1796201" cy="1796201"/>
          </a:xfrm>
          <a:prstGeom prst="rect">
            <a:avLst/>
          </a:prstGeom>
        </p:spPr>
      </p:pic>
      <p:pic>
        <p:nvPicPr>
          <p:cNvPr id="25" name="Picture 14" descr="Download Bitbucket Logo in SVG Vector or PNG File Format - Logo.wine">
            <a:extLst>
              <a:ext uri="{FF2B5EF4-FFF2-40B4-BE49-F238E27FC236}">
                <a16:creationId xmlns:a16="http://schemas.microsoft.com/office/drawing/2014/main" id="{C4D5C422-8A42-401B-B333-238B908AF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67" y="-1500998"/>
            <a:ext cx="2982297" cy="198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Mobile, Cloud, and Heroku - 100% pure Java - Gluon">
            <a:extLst>
              <a:ext uri="{FF2B5EF4-FFF2-40B4-BE49-F238E27FC236}">
                <a16:creationId xmlns:a16="http://schemas.microsoft.com/office/drawing/2014/main" id="{10C49945-3C66-4651-B291-9DB5069F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275" y="1948315"/>
            <a:ext cx="1198136" cy="142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onsuming RESTful APIs examples – VitWorks">
            <a:extLst>
              <a:ext uri="{FF2B5EF4-FFF2-40B4-BE49-F238E27FC236}">
                <a16:creationId xmlns:a16="http://schemas.microsoft.com/office/drawing/2014/main" id="{CD5E9458-8B39-4C17-9DB3-155F491C8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409" y="4261157"/>
            <a:ext cx="974882" cy="9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6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CA7F-EE2B-4586-8002-F88D140A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AC11-B2B5-4AA2-903A-8CEB27CB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3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EA55136-95F2-4FDF-B2A1-4E10742FA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441"/>
            <a:ext cx="12192000" cy="38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589315E-3656-456F-9B14-C2747A218093}"/>
              </a:ext>
            </a:extLst>
          </p:cNvPr>
          <p:cNvSpPr/>
          <p:nvPr/>
        </p:nvSpPr>
        <p:spPr>
          <a:xfrm>
            <a:off x="4014484" y="3065273"/>
            <a:ext cx="9435046" cy="4215250"/>
          </a:xfrm>
          <a:custGeom>
            <a:avLst/>
            <a:gdLst>
              <a:gd name="connsiteX0" fmla="*/ 5071682 w 5071681"/>
              <a:gd name="connsiteY0" fmla="*/ 709517 h 2204370"/>
              <a:gd name="connsiteX1" fmla="*/ 4779931 w 5071681"/>
              <a:gd name="connsiteY1" fmla="*/ 845344 h 2204370"/>
              <a:gd name="connsiteX2" fmla="*/ 4237006 w 5071681"/>
              <a:gd name="connsiteY2" fmla="*/ 614934 h 2204370"/>
              <a:gd name="connsiteX3" fmla="*/ 2996756 w 5071681"/>
              <a:gd name="connsiteY3" fmla="*/ 27908 h 2204370"/>
              <a:gd name="connsiteX4" fmla="*/ 1854517 w 5071681"/>
              <a:gd name="connsiteY4" fmla="*/ 256508 h 2204370"/>
              <a:gd name="connsiteX5" fmla="*/ 1703356 w 5071681"/>
              <a:gd name="connsiteY5" fmla="*/ 1175671 h 2204370"/>
              <a:gd name="connsiteX6" fmla="*/ 1293781 w 5071681"/>
              <a:gd name="connsiteY6" fmla="*/ 1537621 h 2204370"/>
              <a:gd name="connsiteX7" fmla="*/ 241268 w 5071681"/>
              <a:gd name="connsiteY7" fmla="*/ 1732883 h 2204370"/>
              <a:gd name="connsiteX8" fmla="*/ 0 w 5071681"/>
              <a:gd name="connsiteY8" fmla="*/ 2204371 h 2204370"/>
              <a:gd name="connsiteX9" fmla="*/ 5071682 w 5071681"/>
              <a:gd name="connsiteY9" fmla="*/ 2204371 h 22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71681" h="2204370">
                <a:moveTo>
                  <a:pt x="5071682" y="709517"/>
                </a:moveTo>
                <a:cubicBezTo>
                  <a:pt x="5071682" y="709517"/>
                  <a:pt x="4937665" y="817054"/>
                  <a:pt x="4779931" y="845344"/>
                </a:cubicBezTo>
                <a:cubicBezTo>
                  <a:pt x="4618006" y="874395"/>
                  <a:pt x="4473512" y="876205"/>
                  <a:pt x="4237006" y="614934"/>
                </a:cubicBezTo>
                <a:cubicBezTo>
                  <a:pt x="4034219" y="390811"/>
                  <a:pt x="3864007" y="179832"/>
                  <a:pt x="2996756" y="27908"/>
                </a:cubicBezTo>
                <a:cubicBezTo>
                  <a:pt x="2550890" y="-50197"/>
                  <a:pt x="2075307" y="38671"/>
                  <a:pt x="1854517" y="256508"/>
                </a:cubicBezTo>
                <a:cubicBezTo>
                  <a:pt x="1536668" y="570833"/>
                  <a:pt x="1593818" y="931735"/>
                  <a:pt x="1703356" y="1175671"/>
                </a:cubicBezTo>
                <a:cubicBezTo>
                  <a:pt x="1790129" y="1369028"/>
                  <a:pt x="1722406" y="1604296"/>
                  <a:pt x="1293781" y="1537621"/>
                </a:cubicBezTo>
                <a:cubicBezTo>
                  <a:pt x="865156" y="1470946"/>
                  <a:pt x="535019" y="1419225"/>
                  <a:pt x="241268" y="1732883"/>
                </a:cubicBezTo>
                <a:cubicBezTo>
                  <a:pt x="53911" y="1932908"/>
                  <a:pt x="0" y="2204371"/>
                  <a:pt x="0" y="2204371"/>
                </a:cubicBezTo>
                <a:lnTo>
                  <a:pt x="5071682" y="2204371"/>
                </a:lnTo>
                <a:close/>
              </a:path>
            </a:pathLst>
          </a:custGeom>
          <a:solidFill>
            <a:srgbClr val="778DF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11F36-5330-49A9-B65E-0EB6B66928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04" y="2240280"/>
            <a:ext cx="5539196" cy="3971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5AF25309-6025-46E1-A636-F4AD5F39F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861" y="4389231"/>
            <a:ext cx="2237771" cy="2237771"/>
          </a:xfrm>
          <a:prstGeom prst="rect">
            <a:avLst/>
          </a:prstGeom>
        </p:spPr>
      </p:pic>
      <p:pic>
        <p:nvPicPr>
          <p:cNvPr id="2050" name="Picture 2" descr="Spotify Playlist Placement - Real Streams from Real People ...">
            <a:extLst>
              <a:ext uri="{FF2B5EF4-FFF2-40B4-BE49-F238E27FC236}">
                <a16:creationId xmlns:a16="http://schemas.microsoft.com/office/drawing/2014/main" id="{609C0DF0-C2DD-46DA-8F4B-A6FDC5CA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2082886"/>
            <a:ext cx="5574240" cy="196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13DF7CD-906E-4FC4-80FE-76391E6D0E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952" y="387249"/>
            <a:ext cx="4406096" cy="14026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7A7D5E3-AC06-43C4-9D86-5FED9A337D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283372" y="3880320"/>
            <a:ext cx="2413800" cy="24138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8317EFF-9426-4A84-A883-895C2B24B4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8794" y="7129265"/>
            <a:ext cx="2617606" cy="261760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65653C-DCE1-46C1-BCDD-352AA8FFA4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07349" y="7129265"/>
            <a:ext cx="2617606" cy="261760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C6C950D-5142-4A0A-811E-787C325C02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86802" y="489373"/>
            <a:ext cx="2236177" cy="223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9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E4B1-FDAF-4312-AB5D-D1D5DD1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6B03-2883-4194-BE67-10268679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8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6B34ED2-7356-40CF-9577-B69E1A20C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" y="1493352"/>
            <a:ext cx="12168671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3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D2B-438A-470D-BD04-2B4F9DD8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083B-960C-4E7C-B4E8-33FC1FC1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6E1210B-EBC6-4CA0-B355-0992AA5A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0669" y="321733"/>
            <a:ext cx="2236177" cy="223617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CF5B3F5-714E-4DF2-A824-C8CB4D2E6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1228" y="313080"/>
            <a:ext cx="2262279" cy="22622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8"/>
            <a:ext cx="7566298" cy="7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B37F3-721E-4809-A50E-9EE306404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6483" y="0"/>
            <a:ext cx="91440" cy="2788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60A11B9-7A69-4643-A933-4EC6ED822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6" y="3613324"/>
            <a:ext cx="6839378" cy="217150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936D99B-A345-4C77-88E2-A473E61231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0556" y="321735"/>
            <a:ext cx="3312786" cy="331278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E357ECF-4BB5-43D4-A3DE-1124019E87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2844" y="4172622"/>
            <a:ext cx="2227687" cy="22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42ADE-9B4F-43A7-B21E-CF0FE6B5B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963"/>
            <a:ext cx="12193026" cy="38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4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3047551" y="1252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SIGN UP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1C0FD19-1CB4-4127-ACE2-9DC07CD1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0049" y="1438275"/>
            <a:ext cx="10851004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7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3048000" y="1861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LOGIN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1BF01D7-B56E-4073-B8D4-74D87ACC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8268" y="1516063"/>
            <a:ext cx="10975464" cy="534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016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1745750" y="-88146"/>
            <a:ext cx="8700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Change Passowrd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8FC966C-F414-45EC-9471-CDE2075B9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794183"/>
            <a:ext cx="12192000" cy="47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5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79579-1398-40B3-ABCB-C1A2E5A940A1}"/>
              </a:ext>
            </a:extLst>
          </p:cNvPr>
          <p:cNvSpPr txBox="1"/>
          <p:nvPr/>
        </p:nvSpPr>
        <p:spPr>
          <a:xfrm>
            <a:off x="838201" y="16585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CREATE PLAYLIST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B257022-13FF-4810-953E-FC35DD30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4793" y="1722437"/>
            <a:ext cx="9922413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7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wrap="square" lIns="91440" tIns="45720" rIns="91440" bIns="45720">
        <a:spAutoFit/>
      </a:bodyPr>
      <a:lstStyle>
        <a:defPPr algn="ctr">
          <a:defRPr sz="9600" b="1" cap="none" spc="600" smtClean="0">
            <a:ln w="0"/>
            <a:solidFill>
              <a:schemeClr val="accent6">
                <a:lumMod val="5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Black" panose="020B0A040201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72</Words>
  <Application>Microsoft Office PowerPoint</Application>
  <PresentationFormat>Widescreen</PresentationFormat>
  <Paragraphs>33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Nhân Phan Trần</dc:creator>
  <cp:lastModifiedBy>Hiếu Nhân Phan Trần</cp:lastModifiedBy>
  <cp:revision>17</cp:revision>
  <dcterms:created xsi:type="dcterms:W3CDTF">2020-08-03T15:49:01Z</dcterms:created>
  <dcterms:modified xsi:type="dcterms:W3CDTF">2020-08-09T16:33:39Z</dcterms:modified>
</cp:coreProperties>
</file>