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7560000" cx="10692000"/>
  <p:notesSz cx="7560000" cy="10692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rm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525" y="192900"/>
            <a:ext cx="5743928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29841" l="0" r="0" t="30161"/>
          <a:stretch/>
        </p:blipFill>
        <p:spPr>
          <a:xfrm>
            <a:off x="162550" y="583625"/>
            <a:ext cx="7110000" cy="284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29841" l="0" r="0" t="30161"/>
          <a:stretch/>
        </p:blipFill>
        <p:spPr>
          <a:xfrm>
            <a:off x="162550" y="3590000"/>
            <a:ext cx="9000000" cy="359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