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73" r:id="rId4"/>
    <p:sldId id="274" r:id="rId5"/>
    <p:sldId id="275" r:id="rId6"/>
    <p:sldId id="283" r:id="rId7"/>
    <p:sldId id="284" r:id="rId8"/>
    <p:sldId id="285" r:id="rId9"/>
    <p:sldId id="286" r:id="rId10"/>
    <p:sldId id="287" r:id="rId11"/>
    <p:sldId id="288" r:id="rId12"/>
    <p:sldId id="295" r:id="rId13"/>
    <p:sldId id="301" r:id="rId14"/>
    <p:sldId id="302" r:id="rId15"/>
    <p:sldId id="303" r:id="rId16"/>
    <p:sldId id="296" r:id="rId17"/>
    <p:sldId id="297" r:id="rId18"/>
    <p:sldId id="298" r:id="rId19"/>
    <p:sldId id="299" r:id="rId20"/>
    <p:sldId id="300" r:id="rId21"/>
    <p:sldId id="304" r:id="rId22"/>
    <p:sldId id="305" r:id="rId23"/>
    <p:sldId id="310" r:id="rId24"/>
    <p:sldId id="311" r:id="rId25"/>
    <p:sldId id="312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o27Yy+yHJ8KjqbpptqG5Bw==" hashData="OVUkMNrRD1dd0flHN2glJwl53/k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截屏2019-12-20下午4.11.2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445" y="29210"/>
            <a:ext cx="12183110" cy="686308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7321550" y="6227445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>
                <a:latin typeface="行楷-简" panose="02010800040101010101" charset="-122"/>
                <a:ea typeface="行楷-简" panose="02010800040101010101" charset="-122"/>
              </a:rPr>
              <a:t>让天下没有难学的技术！</a:t>
            </a:r>
            <a:endParaRPr lang="zh-CN" altLang="en-US">
              <a:latin typeface="行楷-简" panose="02010800040101010101" charset="-122"/>
              <a:ea typeface="行楷-简" panose="020108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 首页背景图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0320" y="-32385"/>
            <a:ext cx="12225020" cy="6922770"/>
          </a:xfrm>
          <a:prstGeom prst="rect">
            <a:avLst/>
          </a:prstGeom>
        </p:spPr>
      </p:pic>
      <p:pic>
        <p:nvPicPr>
          <p:cNvPr id="4" name="图片 3" descr="PPT 首页背景图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926080" y="-32385"/>
            <a:ext cx="9278620" cy="692277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01295" y="6275705"/>
            <a:ext cx="868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>
                <a:solidFill>
                  <a:schemeClr val="bg1"/>
                </a:solidFill>
                <a:uFillTx/>
                <a:ea typeface="华文仿宋" panose="02010600040101010101" charset="-122"/>
              </a:rPr>
              <a:t>高级讲师：汪洋  ｜｜ 个人博客小站：</a:t>
            </a:r>
            <a:r>
              <a:rPr lang="en-US" altLang="zh-CN" b="1">
                <a:solidFill>
                  <a:schemeClr val="bg1"/>
                </a:solidFill>
                <a:uFillTx/>
                <a:ea typeface="华文仿宋" panose="02010600040101010101" charset="-122"/>
              </a:rPr>
              <a:t>cloudmessage.top</a:t>
            </a:r>
            <a:endParaRPr lang="en-US" altLang="zh-CN" b="1">
              <a:solidFill>
                <a:schemeClr val="bg1"/>
              </a:solidFill>
              <a:uFillTx/>
              <a:ea typeface="华文仿宋" panose="0201060004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-15875" y="3639185"/>
            <a:ext cx="12223750" cy="1245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Kubernetes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资源清单</a:t>
            </a:r>
            <a:endParaRPr lang="zh-CN" altLang="en-US" sz="1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39205" y="175895"/>
            <a:ext cx="5592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/>
                </a:solidFill>
                <a:ea typeface="华文仿宋" panose="02010600040101010101" charset="-122"/>
              </a:rPr>
              <a:t>下一代操作系统</a:t>
            </a:r>
            <a:endParaRPr lang="zh-CN" altLang="en-US" sz="2000" b="1" dirty="0">
              <a:solidFill>
                <a:schemeClr val="bg1"/>
              </a:solidFill>
              <a:uFillTx/>
              <a:ea typeface="华文仿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02705" y="6339205"/>
            <a:ext cx="559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>
                <a:solidFill>
                  <a:schemeClr val="bg1"/>
                </a:solidFill>
                <a:uFillTx/>
                <a:latin typeface="行楷-简" panose="02010800040101010101" charset="-122"/>
                <a:ea typeface="行楷-简" panose="02010800040101010101" charset="-122"/>
              </a:rPr>
              <a:t>用心、尽心</a:t>
            </a:r>
            <a:endParaRPr lang="zh-CN" altLang="en-US" b="1">
              <a:solidFill>
                <a:schemeClr val="bg1"/>
              </a:solidFill>
              <a:uFillTx/>
              <a:latin typeface="行楷-简" panose="02010800040101010101" charset="-122"/>
              <a:ea typeface="行楷-简" panose="020108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00" y="1966889"/>
            <a:ext cx="4406780" cy="250385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01295" y="168679"/>
            <a:ext cx="800219" cy="765002"/>
            <a:chOff x="201295" y="168679"/>
            <a:chExt cx="800219" cy="76500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52" y="168679"/>
              <a:ext cx="545985" cy="545985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201295" y="65668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53500" y="271145"/>
            <a:ext cx="299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cs typeface="凌慧体-简" panose="03050602040302020204" charset="-122"/>
              </a:rPr>
              <a:t>关键字说明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  <a:cs typeface="凌慧体-简" panose="0305060204030202020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85" y="960755"/>
            <a:ext cx="8012430" cy="49364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53500" y="271145"/>
            <a:ext cx="299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cs typeface="凌慧体-简" panose="03050602040302020204" charset="-122"/>
                <a:sym typeface="+mn-ea"/>
              </a:rPr>
              <a:t>关键字说明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  <a:cs typeface="凌慧体-简" panose="0305060204030202020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90" y="819785"/>
            <a:ext cx="8237855" cy="52177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53500" y="271145"/>
            <a:ext cx="299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cs typeface="凌慧体-简" panose="03050602040302020204" charset="-122"/>
                <a:sym typeface="+mn-ea"/>
              </a:rPr>
              <a:t>关键字说明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  <a:cs typeface="凌慧体-简" panose="0305060204030202020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05" y="607060"/>
            <a:ext cx="8275955" cy="5651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53500" y="271145"/>
            <a:ext cx="299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cs typeface="凌慧体-简" panose="03050602040302020204" charset="-122"/>
                <a:sym typeface="+mn-ea"/>
              </a:rPr>
              <a:t>关键字说明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  <a:cs typeface="凌慧体-简" panose="0305060204030202020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655" y="780415"/>
            <a:ext cx="8314690" cy="52965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53500" y="271145"/>
            <a:ext cx="299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cs typeface="凌慧体-简" panose="03050602040302020204" charset="-122"/>
                <a:sym typeface="+mn-ea"/>
              </a:rPr>
              <a:t>关键字说明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  <a:cs typeface="凌慧体-简" panose="0305060204030202020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755" y="1169035"/>
            <a:ext cx="8238490" cy="45199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7" name="对角圆角矩形 25"/>
          <p:cNvSpPr/>
          <p:nvPr/>
        </p:nvSpPr>
        <p:spPr>
          <a:xfrm>
            <a:off x="4139510" y="2868960"/>
            <a:ext cx="3912980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Pod  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生命周期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53500" y="271145"/>
            <a:ext cx="299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latin typeface="楷体" panose="02010609060101010101" charset="-122"/>
                <a:ea typeface="楷体" panose="02010609060101010101" charset="-122"/>
                <a:cs typeface="凌慧体-简" panose="03050602040302020204" charset="-122"/>
              </a:rPr>
              <a:t>Pod 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cs typeface="凌慧体-简" panose="03050602040302020204" charset="-122"/>
              </a:rPr>
              <a:t>生命周期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  <a:cs typeface="凌慧体-简" panose="0305060204030202020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133475"/>
            <a:ext cx="9150350" cy="45916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53500" y="271145"/>
            <a:ext cx="299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latin typeface="楷体" panose="02010609060101010101" charset="-122"/>
                <a:ea typeface="楷体" panose="02010609060101010101" charset="-122"/>
                <a:cs typeface="凌慧体-简" panose="03050602040302020204" charset="-122"/>
              </a:rPr>
              <a:t>init 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cs typeface="凌慧体-简" panose="03050602040302020204" charset="-122"/>
              </a:rPr>
              <a:t>容器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  <a:cs typeface="凌慧体-简" panose="0305060204030202020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07390" y="1548765"/>
            <a:ext cx="111232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 能够具有多个容器，应用运行在容器里面，但是它也可能有一个或多个先于应用容器启动的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Init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容器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Init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容器与普通的容器非常像，除了如下两点：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Init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容器总是运行到成功完成为止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每个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Init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容器都必须在下一个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Init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容器启动之前成功完成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>
              <a:lnSpc>
                <a:spcPct val="150000"/>
              </a:lnSpc>
            </a:pP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1300" y="4513580"/>
            <a:ext cx="114674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>
              <a:lnSpc>
                <a:spcPct val="150000"/>
              </a:lnSpc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如果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Init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容器失败，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Kubernetes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会不断地重启该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，直到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Init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容器成功为止。然而，如果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对应的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restartPolicy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为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Never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，它不会重新启动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53500" y="271145"/>
            <a:ext cx="299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latin typeface="楷体" panose="02010609060101010101" charset="-122"/>
                <a:ea typeface="楷体" panose="02010609060101010101" charset="-122"/>
                <a:cs typeface="凌慧体-简" panose="03050602040302020204" charset="-122"/>
              </a:rPr>
              <a:t>init 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cs typeface="凌慧体-简" panose="03050602040302020204" charset="-122"/>
              </a:rPr>
              <a:t>容器的作用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  <a:cs typeface="凌慧体-简" panose="0305060204030202020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38785" y="1426845"/>
            <a:ext cx="1131443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因为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Init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容器具有与应用程序容器分离的单独镜像，所以它们的启动相关代码具有如下优势：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它们可以包含并运行实用工具，但是出于安全考虑，是不建议在应用程序容器镜像中包含这些实用工具的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应用程序镜像可以分离出创建和部署的角色，而没有必要联合它们构建一个单独的镜像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Init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容器使用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Linux Namespace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，所以相对应用程序容器来说具有不同的文件系统视图。因此，它们能够具有访问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Secret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的权限，而应用程序容器则不能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它们必须在应用程序容器启动之前运行完成，而应用程序容器是并行运行的，所以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Init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容器能够提供了一种简单的阻塞或延迟应用容器的启动的方法，直到满足了一组先决条件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300" y="5486400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2" imgW="971550" imgH="666750" progId="Package">
                  <p:embed/>
                </p:oleObj>
              </mc:Choice>
              <mc:Fallback>
                <p:oleObj name="" showAsIcon="1" r:id="rId2" imgW="971550" imgH="666750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1300" y="5486400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53500" y="271145"/>
            <a:ext cx="299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latin typeface="楷体" panose="02010609060101010101" charset="-122"/>
                <a:ea typeface="楷体" panose="02010609060101010101" charset="-122"/>
                <a:cs typeface="凌慧体-简" panose="03050602040302020204" charset="-122"/>
              </a:rPr>
              <a:t>initC 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cs typeface="凌慧体-简" panose="03050602040302020204" charset="-122"/>
              </a:rPr>
              <a:t>特殊说明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  <a:cs typeface="凌慧体-简" panose="0305060204030202020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54660" y="1513840"/>
            <a:ext cx="1128204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在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启动过程中，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Init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容器会按顺序在网络和数据卷初始化之后启动。每个容器必须在下一个容器启动之前成功退出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如果由于运行时或失败退出，将导致容器启动失败，它会根据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restartPolicy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指定的策略进行重试。然而，如果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restartPolicy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设置为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Always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Init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容器失败时会使用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RestartPolicy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策略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在所有的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Init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容器没有成功之前，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将不会变成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Ready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状态。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Init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容器的端口将不会在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Service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中进行聚集。 正在初始化中的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处于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Pending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状态，但应该会将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Initializing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状态设置为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如果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 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重启，所有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Init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容器必须重新执行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对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Init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容器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spec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的修改被限制在容器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image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字段，修改其他字段都不会生效。更改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Init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容器的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image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字段，等价于重启该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275930" y="1494251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对角圆角矩形 10"/>
          <p:cNvSpPr/>
          <p:nvPr/>
        </p:nvSpPr>
        <p:spPr>
          <a:xfrm>
            <a:off x="6176645" y="1494155"/>
            <a:ext cx="4302760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76645" y="1509395"/>
            <a:ext cx="430276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K8S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中的资源</a:t>
            </a:r>
            <a:endParaRPr lang="en-US" altLang="zh-CN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对角圆角矩形 25"/>
          <p:cNvSpPr/>
          <p:nvPr/>
        </p:nvSpPr>
        <p:spPr>
          <a:xfrm>
            <a:off x="6176645" y="2246630"/>
            <a:ext cx="4302760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资源清单</a:t>
            </a:r>
            <a:endParaRPr lang="zh-CN" altLang="en-US" sz="2400"/>
          </a:p>
        </p:txBody>
      </p:sp>
      <p:sp>
        <p:nvSpPr>
          <p:cNvPr id="15" name="对角圆角矩形 10"/>
          <p:cNvSpPr/>
          <p:nvPr/>
        </p:nvSpPr>
        <p:spPr>
          <a:xfrm>
            <a:off x="6176645" y="2981960"/>
            <a:ext cx="4302760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176645" y="2997200"/>
            <a:ext cx="430276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常用字段解释说明</a:t>
            </a:r>
            <a:endParaRPr lang="en-US" altLang="zh-CN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对角圆角矩形 25"/>
          <p:cNvSpPr/>
          <p:nvPr/>
        </p:nvSpPr>
        <p:spPr>
          <a:xfrm>
            <a:off x="6176645" y="3733800"/>
            <a:ext cx="4302760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容器生命周期</a:t>
            </a:r>
            <a:endParaRPr lang="zh-CN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53500" y="271145"/>
            <a:ext cx="299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latin typeface="楷体" panose="02010609060101010101" charset="-122"/>
                <a:ea typeface="楷体" panose="02010609060101010101" charset="-122"/>
                <a:cs typeface="凌慧体-简" panose="03050602040302020204" charset="-122"/>
              </a:rPr>
              <a:t>initC 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cs typeface="凌慧体-简" panose="03050602040302020204" charset="-122"/>
              </a:rPr>
              <a:t>特殊说明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  <a:cs typeface="凌慧体-简" panose="0305060204030202020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54660" y="1513840"/>
            <a:ext cx="112820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Init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容器具有应用容器的所有字段。除了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readinessProbe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，因为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Init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容器无法定义不同于完成（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completion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）的就绪（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readiness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）之外的其他状态。这会在验证过程中强制执行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在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中的每个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app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和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Init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容器的名称必须唯一；与任何其它容器共享同一个名称，会在验证时抛出错误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53500" y="271145"/>
            <a:ext cx="299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cs typeface="凌慧体-简" panose="03050602040302020204" charset="-122"/>
              </a:rPr>
              <a:t>容器探针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  <a:cs typeface="凌慧体-简" panose="0305060204030202020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11835" y="1240155"/>
            <a:ext cx="10768330" cy="5492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探针是由 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kubelet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 对容器执行的定期诊断。要执行诊断，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kubelet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调用由容器实现的 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Handler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。有三种类型的处理程序：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ExecAction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：在容器内执行指定命令。如果命令退出时返回码为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0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则认为诊断成功。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TCPSocketAction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：对指定端口上的容器的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IP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地址进行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TCP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检查。如果端口打开，则诊断被认为是成功的。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HTTPGetAction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：对指定的端口和路径上的容器的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IP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地址执行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HTTP Get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请求。如果响应的状态码大于等于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200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且小于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400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，则诊断被认为是成功的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每次探测都将获得以下三种结果之一：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成功：容器通过了诊断。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失败：容器未通过诊断。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未知：诊断失败，因此不会采取任何行动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53500" y="271145"/>
            <a:ext cx="299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b="1" dirty="0">
                <a:latin typeface="楷体" panose="02010609060101010101" charset="-122"/>
                <a:ea typeface="楷体" panose="02010609060101010101" charset="-122"/>
                <a:cs typeface="凌慧体-简" panose="03050602040302020204" charset="-122"/>
              </a:rPr>
              <a:t>探针类型</a:t>
            </a:r>
            <a:endParaRPr lang="zh-CN" b="1" dirty="0">
              <a:latin typeface="楷体" panose="02010609060101010101" charset="-122"/>
              <a:ea typeface="楷体" panose="02010609060101010101" charset="-122"/>
              <a:cs typeface="凌慧体-简" panose="0305060204030202020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60070" y="1248410"/>
            <a:ext cx="1107249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livenessProbe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：指示容器是否正在运行。如果存活探测失败，则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kubelet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会杀死容器，并且容器将受到其 重启策略 的影响。如果容器不提供存活探针，则默认状态为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Success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readinessProbe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：指示容器是否准备好服务请求。如果就绪探测失败，端点控制器将从与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匹配的所有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Service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的端点中删除该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IP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地址。初始延迟之前的就绪状态默认为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Failure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。如果容器不提供就绪探针，则默认状态为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Success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300" y="5543550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showAsIcon="1" r:id="rId2" imgW="971550" imgH="666750" progId="Package">
                  <p:embed/>
                </p:oleObj>
              </mc:Choice>
              <mc:Fallback>
                <p:oleObj name="" showAsIcon="1" r:id="rId2" imgW="971550" imgH="666750" progId="Package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1300" y="5543550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53500" y="271145"/>
            <a:ext cx="299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b="1" dirty="0">
                <a:latin typeface="楷体" panose="02010609060101010101" charset="-122"/>
                <a:ea typeface="楷体" panose="02010609060101010101" charset="-122"/>
                <a:cs typeface="凌慧体-简" panose="03050602040302020204" charset="-122"/>
              </a:rPr>
              <a:t>钩子</a:t>
            </a:r>
            <a:endParaRPr lang="zh-CN" b="1" dirty="0">
              <a:latin typeface="楷体" panose="02010609060101010101" charset="-122"/>
              <a:ea typeface="楷体" panose="02010609060101010101" charset="-122"/>
              <a:cs typeface="凌慧体-简" panose="0305060204030202020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30250" y="1693545"/>
            <a:ext cx="107321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hook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（钩子）是由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Kubernetes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管理的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kubelet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发起的，当容器中的进程启动前或者容器中的进程终止之前运行，这是包含在容器的生命周期之中。可以同时为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中的所有容器都配置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hook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Hook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的类型包括两种：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exec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：执行一段命令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HTTP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：发送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HTTP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请求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300" y="5067300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showAsIcon="1" r:id="rId2" imgW="971550" imgH="666750" progId="Package">
                  <p:embed/>
                </p:oleObj>
              </mc:Choice>
              <mc:Fallback>
                <p:oleObj name="" showAsIcon="1" r:id="rId2" imgW="971550" imgH="666750" progId="Package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1300" y="5067300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61159" y="937260"/>
            <a:ext cx="11177013" cy="4983480"/>
            <a:chOff x="3962" y="3288"/>
            <a:chExt cx="9433" cy="420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6" y="3288"/>
              <a:ext cx="2819" cy="4206"/>
            </a:xfrm>
            <a:prstGeom prst="rect">
              <a:avLst/>
            </a:prstGeom>
          </p:spPr>
        </p:pic>
        <p:sp>
          <p:nvSpPr>
            <p:cNvPr id="6" name="TextBox 16"/>
            <p:cNvSpPr txBox="1"/>
            <p:nvPr/>
          </p:nvSpPr>
          <p:spPr>
            <a:xfrm>
              <a:off x="3962" y="4557"/>
              <a:ext cx="4339" cy="1523"/>
            </a:xfrm>
            <a:prstGeom prst="rect">
              <a:avLst/>
            </a:prstGeom>
            <a:noFill/>
          </p:spPr>
          <p:txBody>
            <a:bodyPr wrap="square" lIns="64783" tIns="32391" rIns="64783" bIns="32391" rtlCol="0">
              <a:spAutoFit/>
            </a:bodyPr>
            <a:p>
              <a:pPr defTabSz="370840"/>
              <a:r>
                <a:rPr lang="zh-CN" altLang="en-US" sz="5000" b="1" spc="-162" dirty="0">
                  <a:ln w="6350">
                    <a:noFill/>
                  </a:ln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宏福学校</a:t>
              </a:r>
              <a:endParaRPr lang="en-US" altLang="zh-CN" sz="5000" b="1" spc="-162" dirty="0">
                <a:ln w="635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defTabSz="370840"/>
              <a:endParaRPr lang="en-US" altLang="zh-CN" sz="3300" b="1" spc="-162" dirty="0">
                <a:ln w="635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algn="dist" defTabSz="370840"/>
              <a:r>
                <a:rPr lang="zh-CN" altLang="en-US" sz="3000" b="1" spc="-162" dirty="0">
                  <a:ln w="6350">
                    <a:noFill/>
                  </a:ln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学</a:t>
              </a:r>
              <a:r>
                <a:rPr lang="en-US" altLang="zh-CN" sz="3000" b="1" spc="-162" dirty="0">
                  <a:ln w="6350">
                    <a:noFill/>
                  </a:ln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IT·</a:t>
              </a:r>
              <a:r>
                <a:rPr lang="zh-CN" altLang="en-US" sz="3000" b="1" spc="-162" dirty="0">
                  <a:ln w="6350">
                    <a:noFill/>
                  </a:ln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选学校</a:t>
              </a:r>
              <a:r>
                <a:rPr lang="en-US" altLang="zh-CN" sz="3000" b="1" spc="-162" dirty="0">
                  <a:ln w="6350">
                    <a:noFill/>
                  </a:ln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·</a:t>
              </a:r>
              <a:r>
                <a:rPr lang="zh-CN" altLang="en-US" sz="3000" b="1" spc="-162" dirty="0">
                  <a:ln w="6350">
                    <a:noFill/>
                  </a:ln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有保障</a:t>
              </a:r>
              <a:endParaRPr lang="zh-CN" altLang="en-US" sz="3000" b="1" spc="-162" dirty="0">
                <a:ln w="635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3" name="对角圆角矩形 10"/>
          <p:cNvSpPr/>
          <p:nvPr/>
        </p:nvSpPr>
        <p:spPr>
          <a:xfrm>
            <a:off x="4139584" y="2596340"/>
            <a:ext cx="3912980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25819" y="2596975"/>
            <a:ext cx="35140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K8S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中的资源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53500" y="271145"/>
            <a:ext cx="299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cs typeface="凌慧体-简" panose="03050602040302020204" charset="-122"/>
              </a:rPr>
              <a:t>什么是资源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  <a:cs typeface="凌慧体-简" panose="0305060204030202020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88570" y="1885241"/>
            <a:ext cx="1081485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K8s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中所有的内容都抽象为资源， 资源实例化之后，叫做对象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078470" y="271145"/>
            <a:ext cx="3872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latin typeface="楷体" panose="02010609060101010101" charset="-122"/>
                <a:ea typeface="楷体" panose="02010609060101010101" charset="-122"/>
                <a:cs typeface="凌慧体-简" panose="03050602040302020204" charset="-122"/>
              </a:rPr>
              <a:t>Kubernetes 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cs typeface="凌慧体-简" panose="03050602040302020204" charset="-122"/>
              </a:rPr>
              <a:t>中存在哪些资源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  <a:cs typeface="凌慧体-简" panose="0305060204030202020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409065" y="950595"/>
            <a:ext cx="9373870" cy="5123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名称空间级别</a:t>
            </a:r>
            <a:endParaRPr lang="en-US" altLang="zh-CN" sz="16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工作负载型资源：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ReplicaSet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Deployment ...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服务发现及负载均衡型资源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:  Service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Ingress...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配置与存储型资源：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Volume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CSI ...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特殊类型的存储卷：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ConfigMap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Secre ...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>
              <a:lnSpc>
                <a:spcPct val="150000"/>
              </a:lnSpc>
            </a:pP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集群级资源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Namespace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、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Node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、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ClusterRole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、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ClusterRoleBinding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元数据型资源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HPA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、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PodTemplate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、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LimitRange</a:t>
            </a:r>
            <a:endParaRPr lang="en-US" altLang="zh-CN" b="1" dirty="0" err="1">
              <a:latin typeface="新宋体" panose="02010609030101010101" pitchFamily="49" charset="-122"/>
              <a:ea typeface="新宋体" panose="02010609030101010101" pitchFamily="49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7" name="对角圆角矩形 25"/>
          <p:cNvSpPr/>
          <p:nvPr/>
        </p:nvSpPr>
        <p:spPr>
          <a:xfrm>
            <a:off x="4139510" y="2512725"/>
            <a:ext cx="3912980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/>
              <a:t>资源清单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53500" y="271145"/>
            <a:ext cx="299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cs typeface="凌慧体-简" panose="03050602040302020204" charset="-122"/>
              </a:rPr>
              <a:t>什么是资源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  <a:cs typeface="凌慧体-简" panose="0305060204030202020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94055" y="1670685"/>
            <a:ext cx="108032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在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k8s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中，一般使用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yaml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格式的文件来创建符合我们预期期望的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，这样的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yaml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文件我们一般称为资源清单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53500" y="271145"/>
            <a:ext cx="299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cs typeface="凌慧体-简" panose="03050602040302020204" charset="-122"/>
              </a:rPr>
              <a:t>资源清单的格式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  <a:cs typeface="凌慧体-简" panose="0305060204030202020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41425" y="1370330"/>
            <a:ext cx="9911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79695" y="2632075"/>
          <a:ext cx="1832610" cy="125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2" imgW="971550" imgH="666750" progId="Package">
                  <p:embed/>
                </p:oleObj>
              </mc:Choice>
              <mc:Fallback>
                <p:oleObj name="" showAsIcon="1" r:id="rId2" imgW="971550" imgH="666750" progId="Package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79695" y="2632075"/>
                        <a:ext cx="1832610" cy="1257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74313" y="137785"/>
            <a:ext cx="800219" cy="746029"/>
            <a:chOff x="74313" y="137785"/>
            <a:chExt cx="800219" cy="746029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137785"/>
              <a:ext cx="466247" cy="46624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74313" y="6068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薪享宏福</a:t>
              </a:r>
              <a:endParaRPr lang="zh-CN" altLang="en-US" sz="12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sp>
        <p:nvSpPr>
          <p:cNvPr id="15" name="对角圆角矩形 10"/>
          <p:cNvSpPr/>
          <p:nvPr/>
        </p:nvSpPr>
        <p:spPr>
          <a:xfrm>
            <a:off x="4139584" y="2622375"/>
            <a:ext cx="3912980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325819" y="2623010"/>
            <a:ext cx="35140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常用字段的解释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2416</Words>
  <Application>WPS 演示</Application>
  <PresentationFormat>宽屏</PresentationFormat>
  <Paragraphs>177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45" baseType="lpstr">
      <vt:lpstr>Arial</vt:lpstr>
      <vt:lpstr>宋体</vt:lpstr>
      <vt:lpstr>Wingdings</vt:lpstr>
      <vt:lpstr>行楷-简</vt:lpstr>
      <vt:lpstr>华文仿宋</vt:lpstr>
      <vt:lpstr>仿宋</vt:lpstr>
      <vt:lpstr>微软雅黑</vt:lpstr>
      <vt:lpstr>华文楷体</vt:lpstr>
      <vt:lpstr>华文彩云</vt:lpstr>
      <vt:lpstr>楷体</vt:lpstr>
      <vt:lpstr>凌慧体-简</vt:lpstr>
      <vt:lpstr>新宋体</vt:lpstr>
      <vt:lpstr>Wingdings</vt:lpstr>
      <vt:lpstr>Calibri</vt:lpstr>
      <vt:lpstr>Arial Unicode MS</vt:lpstr>
      <vt:lpstr>Calibri Light</vt:lpstr>
      <vt:lpstr>Office 主题</vt:lpstr>
      <vt:lpstr>Package</vt:lpstr>
      <vt:lpstr>Package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wangyang</dc:creator>
  <cp:lastModifiedBy>单眼看世界</cp:lastModifiedBy>
  <cp:revision>126</cp:revision>
  <dcterms:created xsi:type="dcterms:W3CDTF">2020-11-16T14:14:00Z</dcterms:created>
  <dcterms:modified xsi:type="dcterms:W3CDTF">2022-01-12T08:30:05Z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A9E65B0AAB6645F599EE35CA8C6BDC62</vt:lpwstr>
  </property>
</Properties>
</file>