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wyXqzyKe3frcmvRJ5ySdg==" hashData="5oI7lyKD6UsIRiAR2bVCz7MYCr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截屏2019-12-20下午4.11.2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445" y="29210"/>
            <a:ext cx="12183110" cy="686308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7321550" y="622744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latin typeface="行楷-简" panose="02010800040101010101" charset="-122"/>
                <a:ea typeface="行楷-简" panose="02010800040101010101" charset="-122"/>
              </a:rPr>
              <a:t>让天下没有难学的技术！</a:t>
            </a:r>
            <a:endParaRPr lang="zh-CN" altLang="en-US">
              <a:latin typeface="行楷-简" panose="02010800040101010101" charset="-122"/>
              <a:ea typeface="行楷-简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hyperlink" Target="https://github.com/wise2c-devops/breeze/blob/master/BreezeManual-CN.md" TargetMode="External"/><Relationship Id="rId7" Type="http://schemas.openxmlformats.org/officeDocument/2006/relationships/hyperlink" Target="https://www.rancher.cn/" TargetMode="External"/><Relationship Id="rId6" Type="http://schemas.openxmlformats.org/officeDocument/2006/relationships/image" Target="../media/image11.png"/><Relationship Id="rId5" Type="http://schemas.openxmlformats.org/officeDocument/2006/relationships/hyperlink" Target="https://kubeoperator.io/" TargetMode="External"/><Relationship Id="rId4" Type="http://schemas.openxmlformats.org/officeDocument/2006/relationships/image" Target="../media/image10.png"/><Relationship Id="rId3" Type="http://schemas.openxmlformats.org/officeDocument/2006/relationships/hyperlink" Target="https://github.com/fanux/sealos" TargetMode="External"/><Relationship Id="rId2" Type="http://schemas.openxmlformats.org/officeDocument/2006/relationships/slide" Target="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store.lameleg.com/" TargetMode="Externa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 首页背景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0320" y="-32385"/>
            <a:ext cx="12225020" cy="6922770"/>
          </a:xfrm>
          <a:prstGeom prst="rect">
            <a:avLst/>
          </a:prstGeom>
        </p:spPr>
      </p:pic>
      <p:pic>
        <p:nvPicPr>
          <p:cNvPr id="4" name="图片 3" descr="PPT 首页背景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26080" y="-32385"/>
            <a:ext cx="9278620" cy="69227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1295" y="6275705"/>
            <a:ext cx="559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olidFill>
                  <a:schemeClr val="bg1"/>
                </a:solidFill>
                <a:uFillTx/>
                <a:ea typeface="华文仿宋" panose="02010600040101010101" charset="-122"/>
              </a:rPr>
              <a:t>高级讲师：汪洋  ｜｜ 个人博客小站：svcloudt.com</a:t>
            </a:r>
            <a:endParaRPr lang="zh-CN" altLang="en-US" b="1">
              <a:solidFill>
                <a:schemeClr val="bg1"/>
              </a:solidFill>
              <a:uFillTx/>
              <a:ea typeface="华文仿宋" panose="0201060004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-15875" y="3639185"/>
            <a:ext cx="12223750" cy="13410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高可用构建</a:t>
            </a:r>
            <a:endParaRPr lang="zh-CN" altLang="en-US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9205" y="175895"/>
            <a:ext cx="5592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ea typeface="华文仿宋" panose="02010600040101010101" charset="-122"/>
              </a:rPr>
              <a:t>下一代操作系统</a:t>
            </a:r>
            <a:endParaRPr lang="zh-CN" altLang="en-US" sz="2000" b="1" dirty="0">
              <a:solidFill>
                <a:schemeClr val="bg1"/>
              </a:solidFill>
              <a:uFillTx/>
              <a:ea typeface="华文仿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2705" y="6339205"/>
            <a:ext cx="559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>
                <a:solidFill>
                  <a:schemeClr val="bg1"/>
                </a:solidFill>
                <a:uFillTx/>
                <a:latin typeface="行楷-简" panose="02010800040101010101" charset="-122"/>
                <a:ea typeface="行楷-简" panose="02010800040101010101" charset="-122"/>
              </a:rPr>
              <a:t>用心、尽心</a:t>
            </a:r>
            <a:endParaRPr lang="zh-CN" altLang="en-US" b="1">
              <a:solidFill>
                <a:schemeClr val="bg1"/>
              </a:solidFill>
              <a:uFillTx/>
              <a:latin typeface="行楷-简" panose="02010800040101010101" charset="-122"/>
              <a:ea typeface="行楷-简" panose="020108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00" y="1966889"/>
            <a:ext cx="4406780" cy="25038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01295" y="168679"/>
            <a:ext cx="800219" cy="765002"/>
            <a:chOff x="201295" y="168679"/>
            <a:chExt cx="800219" cy="7650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52" y="168679"/>
              <a:ext cx="545985" cy="54598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01295" y="65668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Sealos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架构图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33" y="604032"/>
            <a:ext cx="7983733" cy="6111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Kubernetes –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组件框架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98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07" y="1334827"/>
            <a:ext cx="6523586" cy="3985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ETCD –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高可用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4532" y="1321724"/>
            <a:ext cx="10814859" cy="29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的存储层使用的是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CoreOS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开源的一个高可用强一致性的分布式存储服务，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作为数据存储后端，把需要记录的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pod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等资源信息存储在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b="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b="0" i="0" dirty="0">
              <a:solidFill>
                <a:srgbClr val="4D4D4D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raft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算法将一组主机组成集群，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raft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集群中的每个节点都可以根据集群运行的情况在三种状态间切换：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follower, candidate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follower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之间保持心跳。如果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follower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在一段时间内没有收到来自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的心跳，就会转为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candidate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，发出新的选主请求</a:t>
            </a:r>
            <a:endParaRPr lang="zh-CN" altLang="en-US" b="0" i="0" dirty="0">
              <a:solidFill>
                <a:srgbClr val="4D4D4D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Kubernetes – Master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高可用 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- 1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8570" y="1120066"/>
            <a:ext cx="10814859" cy="461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的管理层服务包括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-scheduler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-controller-manager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kube-scheduer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-controller-manager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使用一主多从的高可用方案，在同一时刻只允许一个服务处以具体的任务。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中实现了一套简单的选主逻辑，依赖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scheduler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controller-manager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的选主功能</a:t>
            </a:r>
            <a:endParaRPr lang="en-US" altLang="zh-CN" b="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scheduler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controller-manager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在启动的时候设置了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leader-elect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参数，它们在启动后会先尝试获取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节点身份，只有在获取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节点身份后才可以执行具体的业务逻辑。它们分别会在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中创建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-scheduler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-controller-manager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endpoint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endpoint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的信息中记录了当前的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节点信息，以及记录的上次更新时间。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节点会定期更新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endpoint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的信息，维护自己的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身份。每个从节点的服务都会定期检查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endpoint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的信息，如果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endpoint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的信息在时间范围内没有更新，它们会尝试更新自己为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节点。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scheduler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服务以及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controller-manager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服务之间不会进行通信，利用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的强一致性，能够保证在分布式高并发情况下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节点的全局唯一性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Kubernetes – Master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高可用 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- 2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262236"/>
            <a:ext cx="103441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73975" y="271145"/>
            <a:ext cx="427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Kubernetes – Master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高可用 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- 3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8570" y="1120066"/>
            <a:ext cx="10814859" cy="87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Kubernetes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的接入层服务主要是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kube-apiserver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Apiserver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本身是无状态的服务，它的主要任务职责是把资源数据存储到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Etcd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中，后续具体的业务逻辑是由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scheduler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controller-manager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执行的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 descr="zw_k8s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83" y="2234700"/>
            <a:ext cx="5602432" cy="38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总结 方案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1" y="1438102"/>
            <a:ext cx="11159238" cy="43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  <a:cs typeface="凌慧体-简" panose="03050602040302020204" charset="-122"/>
              </a:rPr>
              <a:t>开源解决方案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7527" y="1753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2258" y="1645920"/>
            <a:ext cx="41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2" action="ppaction://hlinksldjump"/>
              </a:rPr>
              <a:t>Sealos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https://github.com/fanux/sealos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646" y="1819928"/>
            <a:ext cx="2076450" cy="533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489145" y="1901962"/>
            <a:ext cx="41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https://kubeoperator.io/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333" y="3664527"/>
            <a:ext cx="1914525" cy="609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817392" y="3784661"/>
            <a:ext cx="41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/>
              </a:rPr>
              <a:t>https://www.rancher.cn/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23479" y="5037792"/>
            <a:ext cx="503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8"/>
              </a:rPr>
              <a:t>https://github.com/wise2c-devops/breeze/blob/master/BreezeManual-CN.md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8158" y="5123229"/>
            <a:ext cx="1598467" cy="475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Sealos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 –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特性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8570" y="1120066"/>
            <a:ext cx="10814859" cy="420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99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年证书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不依赖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ansible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haproxy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keepalived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一个二进制工具，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依赖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离线安装，不同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kubernetes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版本下载对应不同版本的</a:t>
            </a:r>
            <a:r>
              <a:rPr lang="zh-CN" altLang="en-US" b="0" i="0" u="none" strike="noStrike" dirty="0">
                <a:solidFill>
                  <a:srgbClr val="0366D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资源包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即可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离线包包含所有二进制文件配置文件和镜像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高可用通过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ipvs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实现的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localLB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，占用资源少，稳定可靠，类似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kube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-proxy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的实现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几乎可兼容所有支持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systemd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x86_64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架构的环境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轻松实现集群节点的增加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上千用户在线上环境使用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sealos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，稳定可靠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资源包放在阿里云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oss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上，再也不用担心网速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dashboard ingress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prometheus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APP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同样离线打包，一键安装</a:t>
            </a:r>
            <a:endParaRPr lang="zh-CN" altLang="en-US" b="0" i="0" dirty="0">
              <a:solidFill>
                <a:srgbClr val="24292E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WPS 演示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行楷-简</vt:lpstr>
      <vt:lpstr>华文仿宋</vt:lpstr>
      <vt:lpstr>仿宋</vt:lpstr>
      <vt:lpstr>微软雅黑</vt:lpstr>
      <vt:lpstr>华文楷体</vt:lpstr>
      <vt:lpstr>华文彩云</vt:lpstr>
      <vt:lpstr>华文行楷</vt:lpstr>
      <vt:lpstr>凌慧体-简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wangyang</dc:creator>
  <cp:lastModifiedBy>单眼看世界</cp:lastModifiedBy>
  <cp:revision>76</cp:revision>
  <dcterms:created xsi:type="dcterms:W3CDTF">2020-11-16T14:14:00Z</dcterms:created>
  <dcterms:modified xsi:type="dcterms:W3CDTF">2022-01-12T08:31:24Z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26F1D585480249D4B381C7D5DDB69059</vt:lpwstr>
  </property>
</Properties>
</file>