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8.xml" ContentType="application/vnd.openxmlformats-officedocument.presentationml.tags+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96" r:id="rId4"/>
    <p:sldId id="259" r:id="rId5"/>
    <p:sldId id="261" r:id="rId6"/>
    <p:sldId id="299" r:id="rId7"/>
    <p:sldId id="295" r:id="rId8"/>
    <p:sldId id="302" r:id="rId9"/>
    <p:sldId id="301" r:id="rId10"/>
    <p:sldId id="298" r:id="rId11"/>
    <p:sldId id="304" r:id="rId12"/>
    <p:sldId id="303" r:id="rId13"/>
    <p:sldId id="307" r:id="rId14"/>
    <p:sldId id="305" r:id="rId15"/>
    <p:sldId id="308" r:id="rId16"/>
    <p:sldId id="285" r:id="rId17"/>
  </p:sldIdLst>
  <p:sldSz cx="9144000" cy="5143500" type="screen16x9"/>
  <p:notesSz cx="6858000" cy="9144000"/>
  <p:embeddedFontLst>
    <p:embeddedFont>
      <p:font typeface="有澤行書"/>
      <p:regular r:id="rId19"/>
    </p:embeddedFont>
    <p:embeddedFont>
      <p:font typeface="Calibri Light" panose="020F0502020204030204" pitchFamily="34" charset="0"/>
      <p:regular r:id="rId20"/>
      <p:italic r:id="rId21"/>
    </p:embeddedFont>
    <p:embeddedFont>
      <p:font typeface="方正兰亭粗黑_GBK"/>
      <p:regular r:id="rId22"/>
    </p:embeddedFont>
    <p:embeddedFont>
      <p:font typeface="方正兰亭细黑_GBK"/>
      <p:regular r:id="rId23"/>
    </p:embeddedFont>
    <p:embeddedFont>
      <p:font typeface="方正兰亭黑简体"/>
      <p:regular r:id="rId24"/>
    </p:embeddedFont>
    <p:embeddedFont>
      <p:font typeface="GulimChe" panose="020B0609000101010101" pitchFamily="49" charset="-127"/>
      <p:regular r:id="rId25"/>
    </p:embeddedFont>
    <p:embeddedFont>
      <p:font typeface="High Tower Text"/>
      <p:regular r:id="rId26"/>
      <p:italic r:id="rId27"/>
    </p:embeddedFont>
    <p:embeddedFont>
      <p:font typeface="方正兰亭细黑_GBK_M"/>
      <p:regular r:id="rId28"/>
    </p:embeddedFont>
    <p:embeddedFont>
      <p:font typeface="中国建行标准字GBK"/>
      <p:regular r:id="rId29"/>
    </p:embeddedFont>
    <p:embeddedFont>
      <p:font typeface="Watford DB"/>
      <p:regular r:id="rId30"/>
    </p:embeddedFont>
    <p:embeddedFont>
      <p:font typeface="Calibri" panose="020F0502020204030204" pitchFamily="34" charset="0"/>
      <p:regular r:id="rId31"/>
      <p:bold r:id="rId32"/>
      <p:italic r:id="rId33"/>
      <p:boldItalic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5A3DBB4-EA0D-1543-90DF-2E2B2E5EB887}">
          <p14:sldIdLst>
            <p14:sldId id="256"/>
            <p14:sldId id="257"/>
            <p14:sldId id="296"/>
            <p14:sldId id="259"/>
            <p14:sldId id="261"/>
            <p14:sldId id="299"/>
            <p14:sldId id="295"/>
            <p14:sldId id="302"/>
            <p14:sldId id="301"/>
            <p14:sldId id="298"/>
            <p14:sldId id="304"/>
            <p14:sldId id="303"/>
            <p14:sldId id="307"/>
            <p14:sldId id="305"/>
            <p14:sldId id="308"/>
            <p14:sldId id="28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9" autoAdjust="0"/>
    <p:restoredTop sz="94100" autoAdjust="0"/>
  </p:normalViewPr>
  <p:slideViewPr>
    <p:cSldViewPr snapToGrid="0">
      <p:cViewPr varScale="1">
        <p:scale>
          <a:sx n="147" d="100"/>
          <a:sy n="147" d="100"/>
        </p:scale>
        <p:origin x="50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CCA08-B871-DC47-8481-1A30BADFB7D1}"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zh-CN" altLang="en-US"/>
        </a:p>
      </dgm:t>
    </dgm:pt>
    <dgm:pt modelId="{3541AA97-4905-C147-B9FF-88DDF2018899}">
      <dgm:prSet phldrT="[文本]" custT="1"/>
      <dgm:spPr/>
      <dgm:t>
        <a:bodyPr/>
        <a:lstStyle/>
        <a:p>
          <a:r>
            <a:rPr lang="zh-Hans" altLang="en-US" sz="2000" kern="1200" dirty="0">
              <a:solidFill>
                <a:schemeClr val="bg1"/>
              </a:solidFill>
              <a:latin typeface="STZhongsong" panose="02010600040101010101" pitchFamily="2" charset="-122"/>
              <a:ea typeface="STZhongsong" panose="02010600040101010101" pitchFamily="2" charset="-122"/>
              <a:cs typeface="+mn-cs"/>
            </a:rPr>
            <a:t>研究目标</a:t>
          </a:r>
          <a:endParaRPr lang="zh-CN" altLang="en-US" sz="2000" kern="1200" dirty="0">
            <a:solidFill>
              <a:schemeClr val="bg1"/>
            </a:solidFill>
            <a:latin typeface="STZhongsong" panose="02010600040101010101" pitchFamily="2" charset="-122"/>
            <a:ea typeface="STZhongsong" panose="02010600040101010101" pitchFamily="2" charset="-122"/>
            <a:cs typeface="+mn-cs"/>
          </a:endParaRPr>
        </a:p>
      </dgm:t>
    </dgm:pt>
    <dgm:pt modelId="{5AF5B3AA-3A0D-9B48-9AA4-5F3D979772B8}" type="parTrans" cxnId="{163BF3A2-396D-A148-9552-5F7A2F42F6D9}">
      <dgm:prSet/>
      <dgm:spPr/>
      <dgm:t>
        <a:bodyPr/>
        <a:lstStyle/>
        <a:p>
          <a:endParaRPr lang="zh-CN" altLang="en-US"/>
        </a:p>
      </dgm:t>
    </dgm:pt>
    <dgm:pt modelId="{66F10268-5BC1-B94D-AE4A-7CC40682E8D3}" type="sibTrans" cxnId="{163BF3A2-396D-A148-9552-5F7A2F42F6D9}">
      <dgm:prSet/>
      <dgm:spPr/>
      <dgm:t>
        <a:bodyPr/>
        <a:lstStyle/>
        <a:p>
          <a:endParaRPr lang="zh-CN" altLang="en-US"/>
        </a:p>
      </dgm:t>
    </dgm:pt>
    <dgm:pt modelId="{7E097F4E-3D69-7C47-8186-ABE1E07CB021}">
      <dgm:prSet phldrT="[文本]" custT="1"/>
      <dgm:spPr/>
      <dgm:t>
        <a:bodyPr/>
        <a:lstStyle/>
        <a:p>
          <a:r>
            <a:rPr lang="zh-Hans" altLang="en-US" sz="2000" kern="1200" dirty="0">
              <a:solidFill>
                <a:schemeClr val="bg1"/>
              </a:solidFill>
              <a:latin typeface="STZhongsong" panose="02010600040101010101" pitchFamily="2" charset="-122"/>
              <a:ea typeface="STZhongsong" panose="02010600040101010101" pitchFamily="2" charset="-122"/>
              <a:cs typeface="+mn-cs"/>
            </a:rPr>
            <a:t>研究内容</a:t>
          </a:r>
          <a:endParaRPr lang="zh-CN" altLang="en-US" sz="2000" kern="1200" dirty="0">
            <a:solidFill>
              <a:schemeClr val="bg1"/>
            </a:solidFill>
            <a:latin typeface="STZhongsong" panose="02010600040101010101" pitchFamily="2" charset="-122"/>
            <a:ea typeface="STZhongsong" panose="02010600040101010101" pitchFamily="2" charset="-122"/>
            <a:cs typeface="+mn-cs"/>
          </a:endParaRPr>
        </a:p>
      </dgm:t>
    </dgm:pt>
    <dgm:pt modelId="{8C7BF6BB-A91C-0D4F-87E7-E7EF24D3AF80}" type="parTrans" cxnId="{705A0631-0CFA-7646-9BB1-1655C9A97F5D}">
      <dgm:prSet/>
      <dgm:spPr/>
      <dgm:t>
        <a:bodyPr/>
        <a:lstStyle/>
        <a:p>
          <a:endParaRPr lang="zh-CN" altLang="en-US"/>
        </a:p>
      </dgm:t>
    </dgm:pt>
    <dgm:pt modelId="{F1EDA48A-A755-CB44-80D0-E3D4608E6648}" type="sibTrans" cxnId="{705A0631-0CFA-7646-9BB1-1655C9A97F5D}">
      <dgm:prSet/>
      <dgm:spPr/>
      <dgm:t>
        <a:bodyPr/>
        <a:lstStyle/>
        <a:p>
          <a:endParaRPr lang="zh-CN" altLang="en-US"/>
        </a:p>
      </dgm:t>
    </dgm:pt>
    <dgm:pt modelId="{E49E73EF-66F1-6E4F-95EC-F977A682D887}">
      <dgm:prSet phldrT="[文本]" custT="1"/>
      <dgm:spPr/>
      <dgm:t>
        <a:bodyPr/>
        <a:lstStyle/>
        <a:p>
          <a:r>
            <a:rPr lang="zh-CN" sz="1800" kern="1200" dirty="0">
              <a:solidFill>
                <a:srgbClr val="414455"/>
              </a:solidFill>
              <a:latin typeface="STZhongsong" panose="02010600040101010101" pitchFamily="2" charset="-122"/>
              <a:ea typeface="STZhongsong" panose="02010600040101010101" pitchFamily="2" charset="-122"/>
              <a:cs typeface="+mn-cs"/>
            </a:rPr>
            <a:t>通过对国防预研项目成果、科技产品的知识产权保护现状的研究，结合技术创新与知识产权理论和调查论证，分析现有知识产权保护策略方面存在的问题，并针对具体问题提出改进后的知识产权保护策略。</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gm:t>
    </dgm:pt>
    <dgm:pt modelId="{C11C7517-D730-D743-8EB1-51C24519085E}" type="parTrans" cxnId="{9E697D3A-E458-044B-AAD0-4D2FFE5E3C99}">
      <dgm:prSet/>
      <dgm:spPr/>
      <dgm:t>
        <a:bodyPr/>
        <a:lstStyle/>
        <a:p>
          <a:endParaRPr lang="zh-CN" altLang="en-US"/>
        </a:p>
      </dgm:t>
    </dgm:pt>
    <dgm:pt modelId="{A258C9DC-7B22-AA4F-9BEE-9F71AA1183CE}" type="sibTrans" cxnId="{9E697D3A-E458-044B-AAD0-4D2FFE5E3C99}">
      <dgm:prSet/>
      <dgm:spPr/>
      <dgm:t>
        <a:bodyPr/>
        <a:lstStyle/>
        <a:p>
          <a:endParaRPr lang="zh-CN" altLang="en-US"/>
        </a:p>
      </dgm:t>
    </dgm:pt>
    <dgm:pt modelId="{C5A6403E-E6AB-1B4E-A334-AE272818196A}">
      <dgm:prSet phldrT="[文本]" custT="1"/>
      <dgm:spPr/>
      <dgm:t>
        <a:bodyPr/>
        <a:lstStyle/>
        <a:p>
          <a:r>
            <a:rPr lang="zh-CN" sz="1800" kern="1200" dirty="0">
              <a:solidFill>
                <a:srgbClr val="414455"/>
              </a:solidFill>
              <a:latin typeface="STZhongsong" panose="02010600040101010101" pitchFamily="2" charset="-122"/>
              <a:ea typeface="STZhongsong" panose="02010600040101010101" pitchFamily="2" charset="-122"/>
              <a:cs typeface="+mn-cs"/>
            </a:rPr>
            <a:t>国防预研项目成果知识产权保护研究；</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gm:t>
    </dgm:pt>
    <dgm:pt modelId="{23654200-81E7-2045-B7E6-6ACBA0FBB377}" type="parTrans" cxnId="{7C4A1383-3A57-B246-9267-2B976A10E99F}">
      <dgm:prSet/>
      <dgm:spPr/>
      <dgm:t>
        <a:bodyPr/>
        <a:lstStyle/>
        <a:p>
          <a:endParaRPr lang="zh-CN" altLang="en-US"/>
        </a:p>
      </dgm:t>
    </dgm:pt>
    <dgm:pt modelId="{5A186CEA-90E1-B04F-B527-FE97CCB85D3F}" type="sibTrans" cxnId="{7C4A1383-3A57-B246-9267-2B976A10E99F}">
      <dgm:prSet/>
      <dgm:spPr/>
      <dgm:t>
        <a:bodyPr/>
        <a:lstStyle/>
        <a:p>
          <a:endParaRPr lang="zh-CN" altLang="en-US"/>
        </a:p>
      </dgm:t>
    </dgm:pt>
    <dgm:pt modelId="{6C5EC828-1599-2E4A-BAB2-0E99C0FFB51E}">
      <dgm:prSet phldrT="[文本]" custT="1"/>
      <dgm:spPr/>
      <dgm:t>
        <a:bodyPr/>
        <a:lstStyle/>
        <a:p>
          <a:r>
            <a:rPr lang="zh-CN" sz="1800" kern="1200" dirty="0">
              <a:solidFill>
                <a:srgbClr val="414455"/>
              </a:solidFill>
              <a:latin typeface="STZhongsong" panose="02010600040101010101" pitchFamily="2" charset="-122"/>
              <a:ea typeface="STZhongsong" panose="02010600040101010101" pitchFamily="2" charset="-122"/>
              <a:cs typeface="+mn-cs"/>
            </a:rPr>
            <a:t>国防技术创新各阶段知识产权保护策略</a:t>
          </a:r>
          <a:r>
            <a:rPr lang="zh-Hans" altLang="en-US" sz="1800" kern="1200" dirty="0">
              <a:solidFill>
                <a:srgbClr val="414455"/>
              </a:solidFill>
              <a:latin typeface="STZhongsong" panose="02010600040101010101" pitchFamily="2" charset="-122"/>
              <a:ea typeface="STZhongsong" panose="02010600040101010101" pitchFamily="2" charset="-122"/>
              <a:cs typeface="+mn-cs"/>
            </a:rPr>
            <a:t>。</a:t>
          </a:r>
          <a:endParaRPr lang="zh-CN" altLang="en-US" sz="1800" kern="1200" dirty="0">
            <a:solidFill>
              <a:srgbClr val="414455"/>
            </a:solidFill>
            <a:latin typeface="STZhongsong" panose="02010600040101010101" pitchFamily="2" charset="-122"/>
            <a:ea typeface="STZhongsong" panose="02010600040101010101" pitchFamily="2" charset="-122"/>
          </a:endParaRPr>
        </a:p>
      </dgm:t>
    </dgm:pt>
    <dgm:pt modelId="{64236FD5-B16D-ED42-9BAE-6BAEFFFF3AAC}" type="parTrans" cxnId="{7F171CC7-38E6-E946-9DA0-5C9A68766F79}">
      <dgm:prSet/>
      <dgm:spPr/>
      <dgm:t>
        <a:bodyPr/>
        <a:lstStyle/>
        <a:p>
          <a:endParaRPr lang="zh-CN" altLang="en-US"/>
        </a:p>
      </dgm:t>
    </dgm:pt>
    <dgm:pt modelId="{2D2A76F4-FCF5-8444-867C-159474844716}" type="sibTrans" cxnId="{7F171CC7-38E6-E946-9DA0-5C9A68766F79}">
      <dgm:prSet/>
      <dgm:spPr/>
      <dgm:t>
        <a:bodyPr/>
        <a:lstStyle/>
        <a:p>
          <a:endParaRPr lang="zh-CN" altLang="en-US"/>
        </a:p>
      </dgm:t>
    </dgm:pt>
    <dgm:pt modelId="{A9E39374-54EA-1946-B1C9-16C60199D4B8}">
      <dgm:prSet phldrT="[文本]" custT="1"/>
      <dgm:spPr/>
      <dgm:t>
        <a:bodyPr/>
        <a:lstStyle/>
        <a:p>
          <a:r>
            <a:rPr lang="zh-CN" sz="1800" kern="1200" dirty="0">
              <a:solidFill>
                <a:srgbClr val="414455"/>
              </a:solidFill>
              <a:latin typeface="STZhongsong" panose="02010600040101010101" pitchFamily="2" charset="-122"/>
              <a:ea typeface="STZhongsong" panose="02010600040101010101" pitchFamily="2" charset="-122"/>
              <a:cs typeface="+mn-cs"/>
            </a:rPr>
            <a:t>国防科技产品知识产权保护研究；</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gm:t>
    </dgm:pt>
    <dgm:pt modelId="{0C143E38-17A9-7444-9663-C6ED3B2A647C}" type="parTrans" cxnId="{E82F3D41-32E4-3C4D-976B-27D63DE5E014}">
      <dgm:prSet/>
      <dgm:spPr/>
      <dgm:t>
        <a:bodyPr/>
        <a:lstStyle/>
        <a:p>
          <a:endParaRPr lang="zh-CN" altLang="en-US"/>
        </a:p>
      </dgm:t>
    </dgm:pt>
    <dgm:pt modelId="{A732B1D8-1B6D-AD42-9030-14E151B21E86}" type="sibTrans" cxnId="{E82F3D41-32E4-3C4D-976B-27D63DE5E014}">
      <dgm:prSet/>
      <dgm:spPr/>
      <dgm:t>
        <a:bodyPr/>
        <a:lstStyle/>
        <a:p>
          <a:endParaRPr lang="zh-CN" altLang="en-US"/>
        </a:p>
      </dgm:t>
    </dgm:pt>
    <dgm:pt modelId="{B72ABB48-DFBE-0043-8BDF-8F49D60DCD52}">
      <dgm:prSet phldrT="[文本]" custT="1"/>
      <dgm:spPr/>
      <dgm:t>
        <a:bodyPr/>
        <a:lstStyle/>
        <a:p>
          <a:r>
            <a:rPr lang="zh-CN" sz="1800" kern="1200" dirty="0">
              <a:solidFill>
                <a:srgbClr val="414455"/>
              </a:solidFill>
              <a:latin typeface="STZhongsong" panose="02010600040101010101" pitchFamily="2" charset="-122"/>
              <a:ea typeface="STZhongsong" panose="02010600040101010101" pitchFamily="2" charset="-122"/>
              <a:cs typeface="+mn-cs"/>
            </a:rPr>
            <a:t>基于产品与创新过程维度的国防技术创新知识产权保护策略研究</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gm:t>
    </dgm:pt>
    <dgm:pt modelId="{814E0D2D-B518-F043-B372-799E4705E9AF}" type="parTrans" cxnId="{C9E78FBF-3970-2E4E-8DC7-2657CD94A937}">
      <dgm:prSet/>
      <dgm:spPr/>
      <dgm:t>
        <a:bodyPr/>
        <a:lstStyle/>
        <a:p>
          <a:endParaRPr lang="zh-CN" altLang="en-US"/>
        </a:p>
      </dgm:t>
    </dgm:pt>
    <dgm:pt modelId="{B5871E21-307A-B44B-B475-DCB6EBD45AD8}" type="sibTrans" cxnId="{C9E78FBF-3970-2E4E-8DC7-2657CD94A937}">
      <dgm:prSet/>
      <dgm:spPr/>
      <dgm:t>
        <a:bodyPr/>
        <a:lstStyle/>
        <a:p>
          <a:endParaRPr lang="zh-CN" altLang="en-US"/>
        </a:p>
      </dgm:t>
    </dgm:pt>
    <dgm:pt modelId="{A3964F72-4665-0A4A-855F-E6CC69DFC637}" type="pres">
      <dgm:prSet presAssocID="{261CCA08-B871-DC47-8481-1A30BADFB7D1}" presName="linear" presStyleCnt="0">
        <dgm:presLayoutVars>
          <dgm:dir/>
          <dgm:animLvl val="lvl"/>
          <dgm:resizeHandles val="exact"/>
        </dgm:presLayoutVars>
      </dgm:prSet>
      <dgm:spPr/>
    </dgm:pt>
    <dgm:pt modelId="{27DFB48D-A122-3544-B534-0C71F98AE1D3}" type="pres">
      <dgm:prSet presAssocID="{3541AA97-4905-C147-B9FF-88DDF2018899}" presName="parentLin" presStyleCnt="0"/>
      <dgm:spPr/>
    </dgm:pt>
    <dgm:pt modelId="{0892D5D2-4345-9541-89D6-AF829A0DFE8C}" type="pres">
      <dgm:prSet presAssocID="{3541AA97-4905-C147-B9FF-88DDF2018899}" presName="parentLeftMargin" presStyleLbl="node1" presStyleIdx="0" presStyleCnt="2"/>
      <dgm:spPr/>
    </dgm:pt>
    <dgm:pt modelId="{86D0A9F8-D62B-E343-A21D-A6CAA84F364F}" type="pres">
      <dgm:prSet presAssocID="{3541AA97-4905-C147-B9FF-88DDF2018899}" presName="parentText" presStyleLbl="node1" presStyleIdx="0" presStyleCnt="2">
        <dgm:presLayoutVars>
          <dgm:chMax val="0"/>
          <dgm:bulletEnabled val="1"/>
        </dgm:presLayoutVars>
      </dgm:prSet>
      <dgm:spPr/>
    </dgm:pt>
    <dgm:pt modelId="{9969851E-8064-1D48-8C89-D45CB9A3F212}" type="pres">
      <dgm:prSet presAssocID="{3541AA97-4905-C147-B9FF-88DDF2018899}" presName="negativeSpace" presStyleCnt="0"/>
      <dgm:spPr/>
    </dgm:pt>
    <dgm:pt modelId="{E382F379-C27D-5F4C-A4B4-0E1776156BA5}" type="pres">
      <dgm:prSet presAssocID="{3541AA97-4905-C147-B9FF-88DDF2018899}" presName="childText" presStyleLbl="conFgAcc1" presStyleIdx="0" presStyleCnt="2">
        <dgm:presLayoutVars>
          <dgm:bulletEnabled val="1"/>
        </dgm:presLayoutVars>
      </dgm:prSet>
      <dgm:spPr/>
    </dgm:pt>
    <dgm:pt modelId="{135F7548-A8F9-7946-BB89-91594D1F32A4}" type="pres">
      <dgm:prSet presAssocID="{66F10268-5BC1-B94D-AE4A-7CC40682E8D3}" presName="spaceBetweenRectangles" presStyleCnt="0"/>
      <dgm:spPr/>
    </dgm:pt>
    <dgm:pt modelId="{1873DAAF-1522-6146-B4EE-B43FC2433CB1}" type="pres">
      <dgm:prSet presAssocID="{7E097F4E-3D69-7C47-8186-ABE1E07CB021}" presName="parentLin" presStyleCnt="0"/>
      <dgm:spPr/>
    </dgm:pt>
    <dgm:pt modelId="{02285C25-D74B-7545-890E-8D8057E03707}" type="pres">
      <dgm:prSet presAssocID="{7E097F4E-3D69-7C47-8186-ABE1E07CB021}" presName="parentLeftMargin" presStyleLbl="node1" presStyleIdx="0" presStyleCnt="2"/>
      <dgm:spPr/>
    </dgm:pt>
    <dgm:pt modelId="{141984E0-0599-0643-9006-B44E85E78F8C}" type="pres">
      <dgm:prSet presAssocID="{7E097F4E-3D69-7C47-8186-ABE1E07CB021}" presName="parentText" presStyleLbl="node1" presStyleIdx="1" presStyleCnt="2">
        <dgm:presLayoutVars>
          <dgm:chMax val="0"/>
          <dgm:bulletEnabled val="1"/>
        </dgm:presLayoutVars>
      </dgm:prSet>
      <dgm:spPr/>
    </dgm:pt>
    <dgm:pt modelId="{2B49F627-A2C4-E14A-9534-0487E5EEA7DD}" type="pres">
      <dgm:prSet presAssocID="{7E097F4E-3D69-7C47-8186-ABE1E07CB021}" presName="negativeSpace" presStyleCnt="0"/>
      <dgm:spPr/>
    </dgm:pt>
    <dgm:pt modelId="{81752CB1-F936-1941-AD86-FB6145B9C6E5}" type="pres">
      <dgm:prSet presAssocID="{7E097F4E-3D69-7C47-8186-ABE1E07CB021}" presName="childText" presStyleLbl="conFgAcc1" presStyleIdx="1" presStyleCnt="2">
        <dgm:presLayoutVars>
          <dgm:bulletEnabled val="1"/>
        </dgm:presLayoutVars>
      </dgm:prSet>
      <dgm:spPr/>
    </dgm:pt>
  </dgm:ptLst>
  <dgm:cxnLst>
    <dgm:cxn modelId="{1FE4230A-473E-EE4A-9531-5AA70864A5A0}" type="presOf" srcId="{261CCA08-B871-DC47-8481-1A30BADFB7D1}" destId="{A3964F72-4665-0A4A-855F-E6CC69DFC637}" srcOrd="0" destOrd="0" presId="urn:microsoft.com/office/officeart/2005/8/layout/list1"/>
    <dgm:cxn modelId="{705A0631-0CFA-7646-9BB1-1655C9A97F5D}" srcId="{261CCA08-B871-DC47-8481-1A30BADFB7D1}" destId="{7E097F4E-3D69-7C47-8186-ABE1E07CB021}" srcOrd="1" destOrd="0" parTransId="{8C7BF6BB-A91C-0D4F-87E7-E7EF24D3AF80}" sibTransId="{F1EDA48A-A755-CB44-80D0-E3D4608E6648}"/>
    <dgm:cxn modelId="{E031DA35-FEE4-C447-95AA-C7495C9BA425}" type="presOf" srcId="{7E097F4E-3D69-7C47-8186-ABE1E07CB021}" destId="{02285C25-D74B-7545-890E-8D8057E03707}" srcOrd="0" destOrd="0" presId="urn:microsoft.com/office/officeart/2005/8/layout/list1"/>
    <dgm:cxn modelId="{9E697D3A-E458-044B-AAD0-4D2FFE5E3C99}" srcId="{3541AA97-4905-C147-B9FF-88DDF2018899}" destId="{E49E73EF-66F1-6E4F-95EC-F977A682D887}" srcOrd="0" destOrd="0" parTransId="{C11C7517-D730-D743-8EB1-51C24519085E}" sibTransId="{A258C9DC-7B22-AA4F-9BEE-9F71AA1183CE}"/>
    <dgm:cxn modelId="{E82F3D41-32E4-3C4D-976B-27D63DE5E014}" srcId="{7E097F4E-3D69-7C47-8186-ABE1E07CB021}" destId="{A9E39374-54EA-1946-B1C9-16C60199D4B8}" srcOrd="2" destOrd="0" parTransId="{0C143E38-17A9-7444-9663-C6ED3B2A647C}" sibTransId="{A732B1D8-1B6D-AD42-9030-14E151B21E86}"/>
    <dgm:cxn modelId="{9416D671-CDBB-0347-A2F6-4665C4A3862F}" type="presOf" srcId="{3541AA97-4905-C147-B9FF-88DDF2018899}" destId="{0892D5D2-4345-9541-89D6-AF829A0DFE8C}" srcOrd="0" destOrd="0" presId="urn:microsoft.com/office/officeart/2005/8/layout/list1"/>
    <dgm:cxn modelId="{3BBDA379-A554-AE4C-A9F8-9658D654A67E}" type="presOf" srcId="{B72ABB48-DFBE-0043-8BDF-8F49D60DCD52}" destId="{81752CB1-F936-1941-AD86-FB6145B9C6E5}" srcOrd="0" destOrd="0" presId="urn:microsoft.com/office/officeart/2005/8/layout/list1"/>
    <dgm:cxn modelId="{7C4A1383-3A57-B246-9267-2B976A10E99F}" srcId="{7E097F4E-3D69-7C47-8186-ABE1E07CB021}" destId="{C5A6403E-E6AB-1B4E-A334-AE272818196A}" srcOrd="1" destOrd="0" parTransId="{23654200-81E7-2045-B7E6-6ACBA0FBB377}" sibTransId="{5A186CEA-90E1-B04F-B527-FE97CCB85D3F}"/>
    <dgm:cxn modelId="{163BF3A2-396D-A148-9552-5F7A2F42F6D9}" srcId="{261CCA08-B871-DC47-8481-1A30BADFB7D1}" destId="{3541AA97-4905-C147-B9FF-88DDF2018899}" srcOrd="0" destOrd="0" parTransId="{5AF5B3AA-3A0D-9B48-9AA4-5F3D979772B8}" sibTransId="{66F10268-5BC1-B94D-AE4A-7CC40682E8D3}"/>
    <dgm:cxn modelId="{F15C47B5-8BE1-144D-99BC-EFB2FA64AACE}" type="presOf" srcId="{6C5EC828-1599-2E4A-BAB2-0E99C0FFB51E}" destId="{81752CB1-F936-1941-AD86-FB6145B9C6E5}" srcOrd="0" destOrd="3" presId="urn:microsoft.com/office/officeart/2005/8/layout/list1"/>
    <dgm:cxn modelId="{7BE724BA-E7EF-4F47-8742-87ABA84F95A0}" type="presOf" srcId="{7E097F4E-3D69-7C47-8186-ABE1E07CB021}" destId="{141984E0-0599-0643-9006-B44E85E78F8C}" srcOrd="1" destOrd="0" presId="urn:microsoft.com/office/officeart/2005/8/layout/list1"/>
    <dgm:cxn modelId="{C9E78FBF-3970-2E4E-8DC7-2657CD94A937}" srcId="{7E097F4E-3D69-7C47-8186-ABE1E07CB021}" destId="{B72ABB48-DFBE-0043-8BDF-8F49D60DCD52}" srcOrd="0" destOrd="0" parTransId="{814E0D2D-B518-F043-B372-799E4705E9AF}" sibTransId="{B5871E21-307A-B44B-B475-DCB6EBD45AD8}"/>
    <dgm:cxn modelId="{4F5B4FC5-8A1B-E348-AB4A-1274813FB169}" type="presOf" srcId="{A9E39374-54EA-1946-B1C9-16C60199D4B8}" destId="{81752CB1-F936-1941-AD86-FB6145B9C6E5}" srcOrd="0" destOrd="2" presId="urn:microsoft.com/office/officeart/2005/8/layout/list1"/>
    <dgm:cxn modelId="{205721C6-8AFD-794B-AA45-AF51EDC1B1EB}" type="presOf" srcId="{C5A6403E-E6AB-1B4E-A334-AE272818196A}" destId="{81752CB1-F936-1941-AD86-FB6145B9C6E5}" srcOrd="0" destOrd="1" presId="urn:microsoft.com/office/officeart/2005/8/layout/list1"/>
    <dgm:cxn modelId="{7F171CC7-38E6-E946-9DA0-5C9A68766F79}" srcId="{7E097F4E-3D69-7C47-8186-ABE1E07CB021}" destId="{6C5EC828-1599-2E4A-BAB2-0E99C0FFB51E}" srcOrd="3" destOrd="0" parTransId="{64236FD5-B16D-ED42-9BAE-6BAEFFFF3AAC}" sibTransId="{2D2A76F4-FCF5-8444-867C-159474844716}"/>
    <dgm:cxn modelId="{045C01D0-8707-AC4F-ACCB-28246674342C}" type="presOf" srcId="{E49E73EF-66F1-6E4F-95EC-F977A682D887}" destId="{E382F379-C27D-5F4C-A4B4-0E1776156BA5}" srcOrd="0" destOrd="0" presId="urn:microsoft.com/office/officeart/2005/8/layout/list1"/>
    <dgm:cxn modelId="{CE734BD2-4C20-1F40-9FB5-CFD1E33BC420}" type="presOf" srcId="{3541AA97-4905-C147-B9FF-88DDF2018899}" destId="{86D0A9F8-D62B-E343-A21D-A6CAA84F364F}" srcOrd="1" destOrd="0" presId="urn:microsoft.com/office/officeart/2005/8/layout/list1"/>
    <dgm:cxn modelId="{5DF21133-C2EF-4F46-80A4-92DF182FE2DE}" type="presParOf" srcId="{A3964F72-4665-0A4A-855F-E6CC69DFC637}" destId="{27DFB48D-A122-3544-B534-0C71F98AE1D3}" srcOrd="0" destOrd="0" presId="urn:microsoft.com/office/officeart/2005/8/layout/list1"/>
    <dgm:cxn modelId="{10C4FD69-C6AC-8846-80D9-E3F2E0FF04C3}" type="presParOf" srcId="{27DFB48D-A122-3544-B534-0C71F98AE1D3}" destId="{0892D5D2-4345-9541-89D6-AF829A0DFE8C}" srcOrd="0" destOrd="0" presId="urn:microsoft.com/office/officeart/2005/8/layout/list1"/>
    <dgm:cxn modelId="{7BD359EA-9F05-EA49-A1BD-002DA0F65F4F}" type="presParOf" srcId="{27DFB48D-A122-3544-B534-0C71F98AE1D3}" destId="{86D0A9F8-D62B-E343-A21D-A6CAA84F364F}" srcOrd="1" destOrd="0" presId="urn:microsoft.com/office/officeart/2005/8/layout/list1"/>
    <dgm:cxn modelId="{89C2B862-665B-2C40-93A1-8B7980A90CEC}" type="presParOf" srcId="{A3964F72-4665-0A4A-855F-E6CC69DFC637}" destId="{9969851E-8064-1D48-8C89-D45CB9A3F212}" srcOrd="1" destOrd="0" presId="urn:microsoft.com/office/officeart/2005/8/layout/list1"/>
    <dgm:cxn modelId="{43350559-0AA3-F144-BFF7-8B5908A64A12}" type="presParOf" srcId="{A3964F72-4665-0A4A-855F-E6CC69DFC637}" destId="{E382F379-C27D-5F4C-A4B4-0E1776156BA5}" srcOrd="2" destOrd="0" presId="urn:microsoft.com/office/officeart/2005/8/layout/list1"/>
    <dgm:cxn modelId="{A1F533F9-7566-C24B-BADE-DB8511A10D0D}" type="presParOf" srcId="{A3964F72-4665-0A4A-855F-E6CC69DFC637}" destId="{135F7548-A8F9-7946-BB89-91594D1F32A4}" srcOrd="3" destOrd="0" presId="urn:microsoft.com/office/officeart/2005/8/layout/list1"/>
    <dgm:cxn modelId="{C7D7613E-65FA-C741-9DCA-25CC1BEE4EE8}" type="presParOf" srcId="{A3964F72-4665-0A4A-855F-E6CC69DFC637}" destId="{1873DAAF-1522-6146-B4EE-B43FC2433CB1}" srcOrd="4" destOrd="0" presId="urn:microsoft.com/office/officeart/2005/8/layout/list1"/>
    <dgm:cxn modelId="{9330FD53-32C1-0349-B9DC-987ACFE4E7E1}" type="presParOf" srcId="{1873DAAF-1522-6146-B4EE-B43FC2433CB1}" destId="{02285C25-D74B-7545-890E-8D8057E03707}" srcOrd="0" destOrd="0" presId="urn:microsoft.com/office/officeart/2005/8/layout/list1"/>
    <dgm:cxn modelId="{DF1132D3-95B5-C84F-A434-1D2BC343EA29}" type="presParOf" srcId="{1873DAAF-1522-6146-B4EE-B43FC2433CB1}" destId="{141984E0-0599-0643-9006-B44E85E78F8C}" srcOrd="1" destOrd="0" presId="urn:microsoft.com/office/officeart/2005/8/layout/list1"/>
    <dgm:cxn modelId="{B9B67DB0-DE4B-8E48-867E-E9C1F671F686}" type="presParOf" srcId="{A3964F72-4665-0A4A-855F-E6CC69DFC637}" destId="{2B49F627-A2C4-E14A-9534-0487E5EEA7DD}" srcOrd="5" destOrd="0" presId="urn:microsoft.com/office/officeart/2005/8/layout/list1"/>
    <dgm:cxn modelId="{9C1857CD-0C62-5B4D-89C3-AEC5ECB8A9AD}" type="presParOf" srcId="{A3964F72-4665-0A4A-855F-E6CC69DFC637}" destId="{81752CB1-F936-1941-AD86-FB6145B9C6E5}"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1CCA08-B871-DC47-8481-1A30BADFB7D1}" type="doc">
      <dgm:prSet loTypeId="urn:microsoft.com/office/officeart/2005/8/layout/vList6" loCatId="" qsTypeId="urn:microsoft.com/office/officeart/2005/8/quickstyle/simple1" qsCatId="simple" csTypeId="urn:microsoft.com/office/officeart/2005/8/colors/accent1_2" csCatId="accent1" phldr="1"/>
      <dgm:spPr/>
      <dgm:t>
        <a:bodyPr/>
        <a:lstStyle/>
        <a:p>
          <a:endParaRPr lang="zh-CN" altLang="en-US"/>
        </a:p>
      </dgm:t>
    </dgm:pt>
    <dgm:pt modelId="{102DFC30-D77A-C04D-8DEF-E88D4BB6DB72}">
      <dgm:prSet/>
      <dgm:spPr/>
      <dgm:t>
        <a:bodyPr/>
        <a:lstStyle/>
        <a:p>
          <a:r>
            <a:rPr lang="zh-CN" dirty="0">
              <a:latin typeface="STZhongsong" panose="02010600040101010101" pitchFamily="2" charset="-122"/>
              <a:ea typeface="STZhongsong" panose="02010600040101010101" pitchFamily="2" charset="-122"/>
            </a:rPr>
            <a:t>第一章 绪论</a:t>
          </a:r>
        </a:p>
      </dgm:t>
    </dgm:pt>
    <dgm:pt modelId="{0FECFD39-2370-0B41-888A-606AE8AEFA59}" type="parTrans" cxnId="{BD6AE1F8-1693-514F-9291-7495B8A46165}">
      <dgm:prSet/>
      <dgm:spPr/>
      <dgm:t>
        <a:bodyPr/>
        <a:lstStyle/>
        <a:p>
          <a:endParaRPr lang="zh-CN" altLang="en-US"/>
        </a:p>
      </dgm:t>
    </dgm:pt>
    <dgm:pt modelId="{993E2EE6-4CCD-4048-9143-E5B6A57003DE}" type="sibTrans" cxnId="{BD6AE1F8-1693-514F-9291-7495B8A46165}">
      <dgm:prSet/>
      <dgm:spPr/>
      <dgm:t>
        <a:bodyPr/>
        <a:lstStyle/>
        <a:p>
          <a:endParaRPr lang="zh-CN" altLang="en-US"/>
        </a:p>
      </dgm:t>
    </dgm:pt>
    <dgm:pt modelId="{3642B69C-C0FD-DF4B-B598-5B4E6EDF4948}">
      <dgm:prSet/>
      <dgm:spPr/>
      <dgm:t>
        <a:bodyPr/>
        <a:lstStyle/>
        <a:p>
          <a:r>
            <a:rPr lang="en-US" dirty="0">
              <a:latin typeface="STZhongsong" panose="02010600040101010101" pitchFamily="2" charset="-122"/>
              <a:ea typeface="STZhongsong" panose="02010600040101010101" pitchFamily="2" charset="-122"/>
            </a:rPr>
            <a:t>1.1 </a:t>
          </a:r>
          <a:r>
            <a:rPr lang="zh-CN" dirty="0">
              <a:latin typeface="STZhongsong" panose="02010600040101010101" pitchFamily="2" charset="-122"/>
              <a:ea typeface="STZhongsong" panose="02010600040101010101" pitchFamily="2" charset="-122"/>
            </a:rPr>
            <a:t>研究背景</a:t>
          </a:r>
        </a:p>
      </dgm:t>
    </dgm:pt>
    <dgm:pt modelId="{FF936923-EE93-F84C-83A9-09B8A4F1B3B9}" type="parTrans" cxnId="{83DA99B8-6FFC-8045-A5F8-EF3A75ED926B}">
      <dgm:prSet/>
      <dgm:spPr/>
      <dgm:t>
        <a:bodyPr/>
        <a:lstStyle/>
        <a:p>
          <a:endParaRPr lang="zh-CN" altLang="en-US"/>
        </a:p>
      </dgm:t>
    </dgm:pt>
    <dgm:pt modelId="{2D692C3E-32B7-194C-95D3-39C6CDC5C3CE}" type="sibTrans" cxnId="{83DA99B8-6FFC-8045-A5F8-EF3A75ED926B}">
      <dgm:prSet/>
      <dgm:spPr/>
      <dgm:t>
        <a:bodyPr/>
        <a:lstStyle/>
        <a:p>
          <a:endParaRPr lang="zh-CN" altLang="en-US"/>
        </a:p>
      </dgm:t>
    </dgm:pt>
    <dgm:pt modelId="{949735EB-0EE8-1546-BCF1-B75A0562E92D}">
      <dgm:prSet/>
      <dgm:spPr/>
      <dgm:t>
        <a:bodyPr/>
        <a:lstStyle/>
        <a:p>
          <a:r>
            <a:rPr lang="en-US">
              <a:latin typeface="STZhongsong" panose="02010600040101010101" pitchFamily="2" charset="-122"/>
              <a:ea typeface="STZhongsong" panose="02010600040101010101" pitchFamily="2" charset="-122"/>
            </a:rPr>
            <a:t>1.2 </a:t>
          </a:r>
          <a:r>
            <a:rPr lang="zh-CN">
              <a:latin typeface="STZhongsong" panose="02010600040101010101" pitchFamily="2" charset="-122"/>
              <a:ea typeface="STZhongsong" panose="02010600040101010101" pitchFamily="2" charset="-122"/>
            </a:rPr>
            <a:t>研究目的和意义</a:t>
          </a:r>
        </a:p>
      </dgm:t>
    </dgm:pt>
    <dgm:pt modelId="{17EE0703-F289-9A4C-AF91-B2AE5FF16C29}" type="parTrans" cxnId="{37526BB0-7EDB-6C42-94C1-A650898583C1}">
      <dgm:prSet/>
      <dgm:spPr/>
      <dgm:t>
        <a:bodyPr/>
        <a:lstStyle/>
        <a:p>
          <a:endParaRPr lang="zh-CN" altLang="en-US"/>
        </a:p>
      </dgm:t>
    </dgm:pt>
    <dgm:pt modelId="{9D79E0BA-7100-B349-886C-BF0FDED0062A}" type="sibTrans" cxnId="{37526BB0-7EDB-6C42-94C1-A650898583C1}">
      <dgm:prSet/>
      <dgm:spPr/>
      <dgm:t>
        <a:bodyPr/>
        <a:lstStyle/>
        <a:p>
          <a:endParaRPr lang="zh-CN" altLang="en-US"/>
        </a:p>
      </dgm:t>
    </dgm:pt>
    <dgm:pt modelId="{10A04640-3DB3-2149-9B2A-05703503E954}">
      <dgm:prSet/>
      <dgm:spPr/>
      <dgm:t>
        <a:bodyPr/>
        <a:lstStyle/>
        <a:p>
          <a:r>
            <a:rPr lang="en-US" dirty="0">
              <a:latin typeface="STZhongsong" panose="02010600040101010101" pitchFamily="2" charset="-122"/>
              <a:ea typeface="STZhongsong" panose="02010600040101010101" pitchFamily="2" charset="-122"/>
            </a:rPr>
            <a:t>1.3 </a:t>
          </a:r>
          <a:r>
            <a:rPr lang="zh-CN" dirty="0">
              <a:latin typeface="STZhongsong" panose="02010600040101010101" pitchFamily="2" charset="-122"/>
              <a:ea typeface="STZhongsong" panose="02010600040101010101" pitchFamily="2" charset="-122"/>
            </a:rPr>
            <a:t>研究内容和方法</a:t>
          </a:r>
        </a:p>
      </dgm:t>
    </dgm:pt>
    <dgm:pt modelId="{B3ABB222-F0D3-5541-9549-F318245ECCFF}" type="parTrans" cxnId="{4CC41320-EE35-A449-86CC-2B1D3977533C}">
      <dgm:prSet/>
      <dgm:spPr/>
      <dgm:t>
        <a:bodyPr/>
        <a:lstStyle/>
        <a:p>
          <a:endParaRPr lang="zh-CN" altLang="en-US"/>
        </a:p>
      </dgm:t>
    </dgm:pt>
    <dgm:pt modelId="{D9AB10D7-2A60-3C4E-8C11-DD30401CB147}" type="sibTrans" cxnId="{4CC41320-EE35-A449-86CC-2B1D3977533C}">
      <dgm:prSet/>
      <dgm:spPr/>
      <dgm:t>
        <a:bodyPr/>
        <a:lstStyle/>
        <a:p>
          <a:endParaRPr lang="zh-CN" altLang="en-US"/>
        </a:p>
      </dgm:t>
    </dgm:pt>
    <dgm:pt modelId="{765A1E86-9F8E-E742-8577-7767B44F6EA4}">
      <dgm:prSet/>
      <dgm:spPr/>
      <dgm:t>
        <a:bodyPr/>
        <a:lstStyle/>
        <a:p>
          <a:r>
            <a:rPr lang="zh-CN" dirty="0">
              <a:latin typeface="STZhongsong" panose="02010600040101010101" pitchFamily="2" charset="-122"/>
              <a:ea typeface="STZhongsong" panose="02010600040101010101" pitchFamily="2" charset="-122"/>
            </a:rPr>
            <a:t>第二章 相关理论综述</a:t>
          </a:r>
        </a:p>
      </dgm:t>
    </dgm:pt>
    <dgm:pt modelId="{D0D9FEE4-4934-0A49-8E3D-E4916089F00D}" type="parTrans" cxnId="{7642F3CF-2665-D546-ACAF-0673A25A852B}">
      <dgm:prSet/>
      <dgm:spPr/>
      <dgm:t>
        <a:bodyPr/>
        <a:lstStyle/>
        <a:p>
          <a:endParaRPr lang="zh-CN" altLang="en-US"/>
        </a:p>
      </dgm:t>
    </dgm:pt>
    <dgm:pt modelId="{235F1496-AE8F-FE47-B16E-C57C337BD9DF}" type="sibTrans" cxnId="{7642F3CF-2665-D546-ACAF-0673A25A852B}">
      <dgm:prSet/>
      <dgm:spPr/>
      <dgm:t>
        <a:bodyPr/>
        <a:lstStyle/>
        <a:p>
          <a:endParaRPr lang="zh-CN" altLang="en-US"/>
        </a:p>
      </dgm:t>
    </dgm:pt>
    <dgm:pt modelId="{C336AAEB-B356-5C45-B5D2-ECD28929FF94}">
      <dgm:prSet/>
      <dgm:spPr/>
      <dgm:t>
        <a:bodyPr/>
        <a:lstStyle/>
        <a:p>
          <a:r>
            <a:rPr lang="en-US" dirty="0">
              <a:latin typeface="STZhongsong" panose="02010600040101010101" pitchFamily="2" charset="-122"/>
              <a:ea typeface="STZhongsong" panose="02010600040101010101" pitchFamily="2" charset="-122"/>
            </a:rPr>
            <a:t>2.1 </a:t>
          </a:r>
          <a:r>
            <a:rPr lang="zh-CN" dirty="0">
              <a:latin typeface="STZhongsong" panose="02010600040101010101" pitchFamily="2" charset="-122"/>
              <a:ea typeface="STZhongsong" panose="02010600040101010101" pitchFamily="2" charset="-122"/>
            </a:rPr>
            <a:t>技术创新理论</a:t>
          </a:r>
        </a:p>
      </dgm:t>
    </dgm:pt>
    <dgm:pt modelId="{B16C90F9-ED26-6649-A96B-42888A964BEA}" type="parTrans" cxnId="{1C80B286-3867-A54A-BC79-6EF110DD3791}">
      <dgm:prSet/>
      <dgm:spPr/>
      <dgm:t>
        <a:bodyPr/>
        <a:lstStyle/>
        <a:p>
          <a:endParaRPr lang="zh-CN" altLang="en-US"/>
        </a:p>
      </dgm:t>
    </dgm:pt>
    <dgm:pt modelId="{EAA0487D-A5E1-FE47-A184-CA7F877052A2}" type="sibTrans" cxnId="{1C80B286-3867-A54A-BC79-6EF110DD3791}">
      <dgm:prSet/>
      <dgm:spPr/>
      <dgm:t>
        <a:bodyPr/>
        <a:lstStyle/>
        <a:p>
          <a:endParaRPr lang="zh-CN" altLang="en-US"/>
        </a:p>
      </dgm:t>
    </dgm:pt>
    <dgm:pt modelId="{86E36A42-CD50-0448-8819-26A1A337B035}">
      <dgm:prSet/>
      <dgm:spPr/>
      <dgm:t>
        <a:bodyPr/>
        <a:lstStyle/>
        <a:p>
          <a:r>
            <a:rPr lang="en-US" dirty="0">
              <a:latin typeface="STZhongsong" panose="02010600040101010101" pitchFamily="2" charset="-122"/>
              <a:ea typeface="STZhongsong" panose="02010600040101010101" pitchFamily="2" charset="-122"/>
            </a:rPr>
            <a:t>2.2 </a:t>
          </a:r>
          <a:r>
            <a:rPr lang="zh-CN" dirty="0">
              <a:latin typeface="STZhongsong" panose="02010600040101010101" pitchFamily="2" charset="-122"/>
              <a:ea typeface="STZhongsong" panose="02010600040101010101" pitchFamily="2" charset="-122"/>
            </a:rPr>
            <a:t>知识产权理论</a:t>
          </a:r>
        </a:p>
      </dgm:t>
    </dgm:pt>
    <dgm:pt modelId="{E9E63F6A-B9AF-1A4D-9E70-1D589E2C4D1C}" type="parTrans" cxnId="{37A93520-45E6-4441-9E46-36C5B818F81D}">
      <dgm:prSet/>
      <dgm:spPr/>
      <dgm:t>
        <a:bodyPr/>
        <a:lstStyle/>
        <a:p>
          <a:endParaRPr lang="zh-CN" altLang="en-US"/>
        </a:p>
      </dgm:t>
    </dgm:pt>
    <dgm:pt modelId="{321AB381-8CED-534E-8BB5-E46BB849A053}" type="sibTrans" cxnId="{37A93520-45E6-4441-9E46-36C5B818F81D}">
      <dgm:prSet/>
      <dgm:spPr/>
      <dgm:t>
        <a:bodyPr/>
        <a:lstStyle/>
        <a:p>
          <a:endParaRPr lang="zh-CN" altLang="en-US"/>
        </a:p>
      </dgm:t>
    </dgm:pt>
    <dgm:pt modelId="{5AA65F12-2F0B-D54C-847F-E7CF8DCCE855}">
      <dgm:prSet/>
      <dgm:spPr/>
      <dgm:t>
        <a:bodyPr/>
        <a:lstStyle/>
        <a:p>
          <a:r>
            <a:rPr lang="en-US" dirty="0">
              <a:latin typeface="STZhongsong" panose="02010600040101010101" pitchFamily="2" charset="-122"/>
              <a:ea typeface="STZhongsong" panose="02010600040101010101" pitchFamily="2" charset="-122"/>
            </a:rPr>
            <a:t>2.3 </a:t>
          </a:r>
          <a:r>
            <a:rPr lang="zh-CN" dirty="0">
              <a:latin typeface="STZhongsong" panose="02010600040101010101" pitchFamily="2" charset="-122"/>
              <a:ea typeface="STZhongsong" panose="02010600040101010101" pitchFamily="2" charset="-122"/>
            </a:rPr>
            <a:t>军民融合相关理论</a:t>
          </a:r>
        </a:p>
      </dgm:t>
    </dgm:pt>
    <dgm:pt modelId="{3032B1F6-C4F9-0E4A-B580-E91D2A56B03F}" type="parTrans" cxnId="{D0A7AD94-7E92-0245-BFD8-705FE654911A}">
      <dgm:prSet/>
      <dgm:spPr/>
      <dgm:t>
        <a:bodyPr/>
        <a:lstStyle/>
        <a:p>
          <a:endParaRPr lang="zh-CN" altLang="en-US"/>
        </a:p>
      </dgm:t>
    </dgm:pt>
    <dgm:pt modelId="{E19E598E-A13C-4B48-971C-CABC91546CCF}" type="sibTrans" cxnId="{D0A7AD94-7E92-0245-BFD8-705FE654911A}">
      <dgm:prSet/>
      <dgm:spPr/>
      <dgm:t>
        <a:bodyPr/>
        <a:lstStyle/>
        <a:p>
          <a:endParaRPr lang="zh-CN" altLang="en-US"/>
        </a:p>
      </dgm:t>
    </dgm:pt>
    <dgm:pt modelId="{7A728C80-30AE-9041-88C2-DA652E261249}">
      <dgm:prSet/>
      <dgm:spPr/>
      <dgm:t>
        <a:bodyPr/>
        <a:lstStyle/>
        <a:p>
          <a:r>
            <a:rPr lang="en-US" dirty="0">
              <a:latin typeface="STZhongsong" panose="02010600040101010101" pitchFamily="2" charset="-122"/>
              <a:ea typeface="STZhongsong" panose="02010600040101010101" pitchFamily="2" charset="-122"/>
            </a:rPr>
            <a:t>2.4 </a:t>
          </a:r>
          <a:r>
            <a:rPr lang="zh-CN" dirty="0">
              <a:latin typeface="STZhongsong" panose="02010600040101010101" pitchFamily="2" charset="-122"/>
              <a:ea typeface="STZhongsong" panose="02010600040101010101" pitchFamily="2" charset="-122"/>
            </a:rPr>
            <a:t>国防技术创新与知识产权保护研究</a:t>
          </a:r>
        </a:p>
      </dgm:t>
    </dgm:pt>
    <dgm:pt modelId="{D0B0B81B-83CD-E54A-8CED-EF67F4783D40}" type="parTrans" cxnId="{91622974-819B-F243-AE56-88F142AFDA1B}">
      <dgm:prSet/>
      <dgm:spPr/>
      <dgm:t>
        <a:bodyPr/>
        <a:lstStyle/>
        <a:p>
          <a:endParaRPr lang="zh-CN" altLang="en-US"/>
        </a:p>
      </dgm:t>
    </dgm:pt>
    <dgm:pt modelId="{5056F5A6-914A-BE48-B9D8-22072D8ECAAC}" type="sibTrans" cxnId="{91622974-819B-F243-AE56-88F142AFDA1B}">
      <dgm:prSet/>
      <dgm:spPr/>
      <dgm:t>
        <a:bodyPr/>
        <a:lstStyle/>
        <a:p>
          <a:endParaRPr lang="zh-CN" altLang="en-US"/>
        </a:p>
      </dgm:t>
    </dgm:pt>
    <dgm:pt modelId="{A3E015FB-49BB-AA45-B9AD-81424A0C3792}">
      <dgm:prSet/>
      <dgm:spPr/>
      <dgm:t>
        <a:bodyPr/>
        <a:lstStyle/>
        <a:p>
          <a:r>
            <a:rPr lang="zh-CN" dirty="0">
              <a:latin typeface="STZhongsong" panose="02010600040101010101" pitchFamily="2" charset="-122"/>
              <a:ea typeface="STZhongsong" panose="02010600040101010101" pitchFamily="2" charset="-122"/>
            </a:rPr>
            <a:t>第三章 基于产品与创新过程维度的国防技术创新知识产权保护策略研究</a:t>
          </a:r>
        </a:p>
      </dgm:t>
    </dgm:pt>
    <dgm:pt modelId="{5A3B6939-1704-834D-B6A8-E7DC988BA1A1}" type="parTrans" cxnId="{545FCAB5-70D9-FA49-B38D-D6E5808634AA}">
      <dgm:prSet/>
      <dgm:spPr/>
      <dgm:t>
        <a:bodyPr/>
        <a:lstStyle/>
        <a:p>
          <a:endParaRPr lang="zh-CN" altLang="en-US"/>
        </a:p>
      </dgm:t>
    </dgm:pt>
    <dgm:pt modelId="{2CF02FE8-4F8E-9245-AA36-33967FBD4E8B}" type="sibTrans" cxnId="{545FCAB5-70D9-FA49-B38D-D6E5808634AA}">
      <dgm:prSet/>
      <dgm:spPr/>
      <dgm:t>
        <a:bodyPr/>
        <a:lstStyle/>
        <a:p>
          <a:endParaRPr lang="zh-CN" altLang="en-US"/>
        </a:p>
      </dgm:t>
    </dgm:pt>
    <dgm:pt modelId="{AF397662-C721-204F-B473-021186181B84}">
      <dgm:prSet/>
      <dgm:spPr/>
      <dgm:t>
        <a:bodyPr/>
        <a:lstStyle/>
        <a:p>
          <a:r>
            <a:rPr lang="en-US" dirty="0">
              <a:latin typeface="STZhongsong" panose="02010600040101010101" pitchFamily="2" charset="-122"/>
              <a:ea typeface="STZhongsong" panose="02010600040101010101" pitchFamily="2" charset="-122"/>
            </a:rPr>
            <a:t>3.1 </a:t>
          </a:r>
          <a:r>
            <a:rPr lang="zh-CN" dirty="0">
              <a:latin typeface="STZhongsong" panose="02010600040101010101" pitchFamily="2" charset="-122"/>
              <a:ea typeface="STZhongsong" panose="02010600040101010101" pitchFamily="2" charset="-122"/>
            </a:rPr>
            <a:t>概念模型与研究假设</a:t>
          </a:r>
        </a:p>
      </dgm:t>
    </dgm:pt>
    <dgm:pt modelId="{40B50093-0040-7A46-A5E2-E25BE263DE60}" type="parTrans" cxnId="{591AC601-A487-364B-8EF0-CE7A2C57F961}">
      <dgm:prSet/>
      <dgm:spPr/>
      <dgm:t>
        <a:bodyPr/>
        <a:lstStyle/>
        <a:p>
          <a:endParaRPr lang="zh-CN" altLang="en-US"/>
        </a:p>
      </dgm:t>
    </dgm:pt>
    <dgm:pt modelId="{071D862B-1C24-D241-A646-ABFC0866D456}" type="sibTrans" cxnId="{591AC601-A487-364B-8EF0-CE7A2C57F961}">
      <dgm:prSet/>
      <dgm:spPr/>
      <dgm:t>
        <a:bodyPr/>
        <a:lstStyle/>
        <a:p>
          <a:endParaRPr lang="zh-CN" altLang="en-US"/>
        </a:p>
      </dgm:t>
    </dgm:pt>
    <dgm:pt modelId="{027E63C2-A8DE-B245-9A31-A1209CC86A74}">
      <dgm:prSet/>
      <dgm:spPr/>
      <dgm:t>
        <a:bodyPr/>
        <a:lstStyle/>
        <a:p>
          <a:r>
            <a:rPr lang="en-US">
              <a:latin typeface="STZhongsong" panose="02010600040101010101" pitchFamily="2" charset="-122"/>
              <a:ea typeface="STZhongsong" panose="02010600040101010101" pitchFamily="2" charset="-122"/>
            </a:rPr>
            <a:t>3.2 </a:t>
          </a:r>
          <a:r>
            <a:rPr lang="zh-CN">
              <a:latin typeface="STZhongsong" panose="02010600040101010101" pitchFamily="2" charset="-122"/>
              <a:ea typeface="STZhongsong" panose="02010600040101010101" pitchFamily="2" charset="-122"/>
            </a:rPr>
            <a:t>变量的定义与测量</a:t>
          </a:r>
        </a:p>
      </dgm:t>
    </dgm:pt>
    <dgm:pt modelId="{E1BC32C8-5D06-BD4E-B127-44504EAC4D18}" type="parTrans" cxnId="{D1AEC12F-88F2-5744-8874-84512D7DE64C}">
      <dgm:prSet/>
      <dgm:spPr/>
      <dgm:t>
        <a:bodyPr/>
        <a:lstStyle/>
        <a:p>
          <a:endParaRPr lang="zh-CN" altLang="en-US"/>
        </a:p>
      </dgm:t>
    </dgm:pt>
    <dgm:pt modelId="{C80054C2-2F98-B642-9CD0-2A959D6AE580}" type="sibTrans" cxnId="{D1AEC12F-88F2-5744-8874-84512D7DE64C}">
      <dgm:prSet/>
      <dgm:spPr/>
      <dgm:t>
        <a:bodyPr/>
        <a:lstStyle/>
        <a:p>
          <a:endParaRPr lang="zh-CN" altLang="en-US"/>
        </a:p>
      </dgm:t>
    </dgm:pt>
    <dgm:pt modelId="{E925EFB4-0E17-1E42-8F28-FBBE02ADE259}">
      <dgm:prSet/>
      <dgm:spPr/>
      <dgm:t>
        <a:bodyPr/>
        <a:lstStyle/>
        <a:p>
          <a:r>
            <a:rPr lang="en-US">
              <a:latin typeface="STZhongsong" panose="02010600040101010101" pitchFamily="2" charset="-122"/>
              <a:ea typeface="STZhongsong" panose="02010600040101010101" pitchFamily="2" charset="-122"/>
            </a:rPr>
            <a:t>3.3 </a:t>
          </a:r>
          <a:r>
            <a:rPr lang="zh-CN">
              <a:latin typeface="STZhongsong" panose="02010600040101010101" pitchFamily="2" charset="-122"/>
              <a:ea typeface="STZhongsong" panose="02010600040101010101" pitchFamily="2" charset="-122"/>
            </a:rPr>
            <a:t>研究方法选择与数据的收集</a:t>
          </a:r>
        </a:p>
      </dgm:t>
    </dgm:pt>
    <dgm:pt modelId="{4E939A32-2400-7741-B318-AD4A5DF5BC35}" type="parTrans" cxnId="{5E529416-EEDD-DC4F-BC31-6394FE345294}">
      <dgm:prSet/>
      <dgm:spPr/>
      <dgm:t>
        <a:bodyPr/>
        <a:lstStyle/>
        <a:p>
          <a:endParaRPr lang="zh-CN" altLang="en-US"/>
        </a:p>
      </dgm:t>
    </dgm:pt>
    <dgm:pt modelId="{6EA557BC-A18C-F047-BA69-62C1C32F0A5E}" type="sibTrans" cxnId="{5E529416-EEDD-DC4F-BC31-6394FE345294}">
      <dgm:prSet/>
      <dgm:spPr/>
      <dgm:t>
        <a:bodyPr/>
        <a:lstStyle/>
        <a:p>
          <a:endParaRPr lang="zh-CN" altLang="en-US"/>
        </a:p>
      </dgm:t>
    </dgm:pt>
    <dgm:pt modelId="{EE9C6A66-EA03-014F-9A52-3F5342FDED8A}">
      <dgm:prSet/>
      <dgm:spPr/>
      <dgm:t>
        <a:bodyPr/>
        <a:lstStyle/>
        <a:p>
          <a:r>
            <a:rPr lang="en-US" dirty="0">
              <a:latin typeface="STZhongsong" panose="02010600040101010101" pitchFamily="2" charset="-122"/>
              <a:ea typeface="STZhongsong" panose="02010600040101010101" pitchFamily="2" charset="-122"/>
            </a:rPr>
            <a:t>3.4 </a:t>
          </a:r>
          <a:r>
            <a:rPr lang="zh-CN" dirty="0">
              <a:latin typeface="STZhongsong" panose="02010600040101010101" pitchFamily="2" charset="-122"/>
              <a:ea typeface="STZhongsong" panose="02010600040101010101" pitchFamily="2" charset="-122"/>
            </a:rPr>
            <a:t>本章小结</a:t>
          </a:r>
        </a:p>
      </dgm:t>
    </dgm:pt>
    <dgm:pt modelId="{FD20F77F-E1D1-754A-907B-F09998C0E67F}" type="parTrans" cxnId="{E3FAD869-E497-624E-B5D9-554A513EC0D9}">
      <dgm:prSet/>
      <dgm:spPr/>
      <dgm:t>
        <a:bodyPr/>
        <a:lstStyle/>
        <a:p>
          <a:endParaRPr lang="zh-CN" altLang="en-US"/>
        </a:p>
      </dgm:t>
    </dgm:pt>
    <dgm:pt modelId="{09B2EA24-EC60-7F48-BE39-CC4F0264B87D}" type="sibTrans" cxnId="{E3FAD869-E497-624E-B5D9-554A513EC0D9}">
      <dgm:prSet/>
      <dgm:spPr/>
      <dgm:t>
        <a:bodyPr/>
        <a:lstStyle/>
        <a:p>
          <a:endParaRPr lang="zh-CN" altLang="en-US"/>
        </a:p>
      </dgm:t>
    </dgm:pt>
    <dgm:pt modelId="{E22AFAED-8215-B048-B814-15B6A328CAA7}" type="pres">
      <dgm:prSet presAssocID="{261CCA08-B871-DC47-8481-1A30BADFB7D1}" presName="Name0" presStyleCnt="0">
        <dgm:presLayoutVars>
          <dgm:dir/>
          <dgm:animLvl val="lvl"/>
          <dgm:resizeHandles/>
        </dgm:presLayoutVars>
      </dgm:prSet>
      <dgm:spPr/>
    </dgm:pt>
    <dgm:pt modelId="{2A65B406-C98A-EA40-98EE-53663EF2C9DE}" type="pres">
      <dgm:prSet presAssocID="{102DFC30-D77A-C04D-8DEF-E88D4BB6DB72}" presName="linNode" presStyleCnt="0"/>
      <dgm:spPr/>
    </dgm:pt>
    <dgm:pt modelId="{1EE2205F-0F55-254A-B276-CBD3E75FD34A}" type="pres">
      <dgm:prSet presAssocID="{102DFC30-D77A-C04D-8DEF-E88D4BB6DB72}" presName="parentShp" presStyleLbl="node1" presStyleIdx="0" presStyleCnt="3">
        <dgm:presLayoutVars>
          <dgm:bulletEnabled val="1"/>
        </dgm:presLayoutVars>
      </dgm:prSet>
      <dgm:spPr/>
    </dgm:pt>
    <dgm:pt modelId="{B0F9747F-2FEE-9E40-8E2D-0A5CD4380854}" type="pres">
      <dgm:prSet presAssocID="{102DFC30-D77A-C04D-8DEF-E88D4BB6DB72}" presName="childShp" presStyleLbl="bgAccFollowNode1" presStyleIdx="0" presStyleCnt="3">
        <dgm:presLayoutVars>
          <dgm:bulletEnabled val="1"/>
        </dgm:presLayoutVars>
      </dgm:prSet>
      <dgm:spPr/>
    </dgm:pt>
    <dgm:pt modelId="{FCE58523-0286-6F4D-8559-AA0FA52DE196}" type="pres">
      <dgm:prSet presAssocID="{993E2EE6-4CCD-4048-9143-E5B6A57003DE}" presName="spacing" presStyleCnt="0"/>
      <dgm:spPr/>
    </dgm:pt>
    <dgm:pt modelId="{04FEF4FA-1CE9-1742-AF46-ED2285566EAB}" type="pres">
      <dgm:prSet presAssocID="{765A1E86-9F8E-E742-8577-7767B44F6EA4}" presName="linNode" presStyleCnt="0"/>
      <dgm:spPr/>
    </dgm:pt>
    <dgm:pt modelId="{06A8BC07-2C3B-5541-8F46-9D6023EA2F4B}" type="pres">
      <dgm:prSet presAssocID="{765A1E86-9F8E-E742-8577-7767B44F6EA4}" presName="parentShp" presStyleLbl="node1" presStyleIdx="1" presStyleCnt="3">
        <dgm:presLayoutVars>
          <dgm:bulletEnabled val="1"/>
        </dgm:presLayoutVars>
      </dgm:prSet>
      <dgm:spPr/>
    </dgm:pt>
    <dgm:pt modelId="{DB40C31E-1BD3-A147-B5B2-FF8B94415462}" type="pres">
      <dgm:prSet presAssocID="{765A1E86-9F8E-E742-8577-7767B44F6EA4}" presName="childShp" presStyleLbl="bgAccFollowNode1" presStyleIdx="1" presStyleCnt="3">
        <dgm:presLayoutVars>
          <dgm:bulletEnabled val="1"/>
        </dgm:presLayoutVars>
      </dgm:prSet>
      <dgm:spPr/>
    </dgm:pt>
    <dgm:pt modelId="{9355C0C5-5E15-A340-9526-A41C170ABFD6}" type="pres">
      <dgm:prSet presAssocID="{235F1496-AE8F-FE47-B16E-C57C337BD9DF}" presName="spacing" presStyleCnt="0"/>
      <dgm:spPr/>
    </dgm:pt>
    <dgm:pt modelId="{7AA0779E-0210-5D4E-A0B2-D16FC2E40DC1}" type="pres">
      <dgm:prSet presAssocID="{A3E015FB-49BB-AA45-B9AD-81424A0C3792}" presName="linNode" presStyleCnt="0"/>
      <dgm:spPr/>
    </dgm:pt>
    <dgm:pt modelId="{28F0E797-6349-E94F-8C1A-226831314C37}" type="pres">
      <dgm:prSet presAssocID="{A3E015FB-49BB-AA45-B9AD-81424A0C3792}" presName="parentShp" presStyleLbl="node1" presStyleIdx="2" presStyleCnt="3">
        <dgm:presLayoutVars>
          <dgm:bulletEnabled val="1"/>
        </dgm:presLayoutVars>
      </dgm:prSet>
      <dgm:spPr/>
    </dgm:pt>
    <dgm:pt modelId="{8395DEB4-159E-EA44-B5D9-1C36BF168FBE}" type="pres">
      <dgm:prSet presAssocID="{A3E015FB-49BB-AA45-B9AD-81424A0C3792}" presName="childShp" presStyleLbl="bgAccFollowNode1" presStyleIdx="2" presStyleCnt="3">
        <dgm:presLayoutVars>
          <dgm:bulletEnabled val="1"/>
        </dgm:presLayoutVars>
      </dgm:prSet>
      <dgm:spPr/>
    </dgm:pt>
  </dgm:ptLst>
  <dgm:cxnLst>
    <dgm:cxn modelId="{591AC601-A487-364B-8EF0-CE7A2C57F961}" srcId="{A3E015FB-49BB-AA45-B9AD-81424A0C3792}" destId="{AF397662-C721-204F-B473-021186181B84}" srcOrd="0" destOrd="0" parTransId="{40B50093-0040-7A46-A5E2-E25BE263DE60}" sibTransId="{071D862B-1C24-D241-A646-ABFC0866D456}"/>
    <dgm:cxn modelId="{B63BB313-EFCA-4547-817B-3D01108B6110}" type="presOf" srcId="{10A04640-3DB3-2149-9B2A-05703503E954}" destId="{B0F9747F-2FEE-9E40-8E2D-0A5CD4380854}" srcOrd="0" destOrd="2" presId="urn:microsoft.com/office/officeart/2005/8/layout/vList6"/>
    <dgm:cxn modelId="{5E529416-EEDD-DC4F-BC31-6394FE345294}" srcId="{A3E015FB-49BB-AA45-B9AD-81424A0C3792}" destId="{E925EFB4-0E17-1E42-8F28-FBBE02ADE259}" srcOrd="2" destOrd="0" parTransId="{4E939A32-2400-7741-B318-AD4A5DF5BC35}" sibTransId="{6EA557BC-A18C-F047-BA69-62C1C32F0A5E}"/>
    <dgm:cxn modelId="{8757581D-0C07-4543-9681-764A84E353BA}" type="presOf" srcId="{AF397662-C721-204F-B473-021186181B84}" destId="{8395DEB4-159E-EA44-B5D9-1C36BF168FBE}" srcOrd="0" destOrd="0" presId="urn:microsoft.com/office/officeart/2005/8/layout/vList6"/>
    <dgm:cxn modelId="{58841C1F-FEDB-F643-91B3-8FABA4A98831}" type="presOf" srcId="{261CCA08-B871-DC47-8481-1A30BADFB7D1}" destId="{E22AFAED-8215-B048-B814-15B6A328CAA7}" srcOrd="0" destOrd="0" presId="urn:microsoft.com/office/officeart/2005/8/layout/vList6"/>
    <dgm:cxn modelId="{4CC41320-EE35-A449-86CC-2B1D3977533C}" srcId="{102DFC30-D77A-C04D-8DEF-E88D4BB6DB72}" destId="{10A04640-3DB3-2149-9B2A-05703503E954}" srcOrd="2" destOrd="0" parTransId="{B3ABB222-F0D3-5541-9549-F318245ECCFF}" sibTransId="{D9AB10D7-2A60-3C4E-8C11-DD30401CB147}"/>
    <dgm:cxn modelId="{37A93520-45E6-4441-9E46-36C5B818F81D}" srcId="{765A1E86-9F8E-E742-8577-7767B44F6EA4}" destId="{86E36A42-CD50-0448-8819-26A1A337B035}" srcOrd="1" destOrd="0" parTransId="{E9E63F6A-B9AF-1A4D-9E70-1D589E2C4D1C}" sibTransId="{321AB381-8CED-534E-8BB5-E46BB849A053}"/>
    <dgm:cxn modelId="{A3FCF82E-FBC3-1549-B9B2-A3A828A1AA9C}" type="presOf" srcId="{EE9C6A66-EA03-014F-9A52-3F5342FDED8A}" destId="{8395DEB4-159E-EA44-B5D9-1C36BF168FBE}" srcOrd="0" destOrd="3" presId="urn:microsoft.com/office/officeart/2005/8/layout/vList6"/>
    <dgm:cxn modelId="{D1AEC12F-88F2-5744-8874-84512D7DE64C}" srcId="{A3E015FB-49BB-AA45-B9AD-81424A0C3792}" destId="{027E63C2-A8DE-B245-9A31-A1209CC86A74}" srcOrd="1" destOrd="0" parTransId="{E1BC32C8-5D06-BD4E-B127-44504EAC4D18}" sibTransId="{C80054C2-2F98-B642-9CD0-2A959D6AE580}"/>
    <dgm:cxn modelId="{F2DE7C35-D57C-BF49-9560-F64007E2DD11}" type="presOf" srcId="{102DFC30-D77A-C04D-8DEF-E88D4BB6DB72}" destId="{1EE2205F-0F55-254A-B276-CBD3E75FD34A}" srcOrd="0" destOrd="0" presId="urn:microsoft.com/office/officeart/2005/8/layout/vList6"/>
    <dgm:cxn modelId="{912C7349-8F78-C54A-9F28-70E014FAC9E9}" type="presOf" srcId="{5AA65F12-2F0B-D54C-847F-E7CF8DCCE855}" destId="{DB40C31E-1BD3-A147-B5B2-FF8B94415462}" srcOrd="0" destOrd="2" presId="urn:microsoft.com/office/officeart/2005/8/layout/vList6"/>
    <dgm:cxn modelId="{3E03DF56-E1A4-0947-831B-621CBEBF2AC0}" type="presOf" srcId="{949735EB-0EE8-1546-BCF1-B75A0562E92D}" destId="{B0F9747F-2FEE-9E40-8E2D-0A5CD4380854}" srcOrd="0" destOrd="1" presId="urn:microsoft.com/office/officeart/2005/8/layout/vList6"/>
    <dgm:cxn modelId="{47FFB05B-DC3F-3842-98B6-AACD1E28DDC3}" type="presOf" srcId="{A3E015FB-49BB-AA45-B9AD-81424A0C3792}" destId="{28F0E797-6349-E94F-8C1A-226831314C37}" srcOrd="0" destOrd="0" presId="urn:microsoft.com/office/officeart/2005/8/layout/vList6"/>
    <dgm:cxn modelId="{E3FAD869-E497-624E-B5D9-554A513EC0D9}" srcId="{A3E015FB-49BB-AA45-B9AD-81424A0C3792}" destId="{EE9C6A66-EA03-014F-9A52-3F5342FDED8A}" srcOrd="3" destOrd="0" parTransId="{FD20F77F-E1D1-754A-907B-F09998C0E67F}" sibTransId="{09B2EA24-EC60-7F48-BE39-CC4F0264B87D}"/>
    <dgm:cxn modelId="{91622974-819B-F243-AE56-88F142AFDA1B}" srcId="{765A1E86-9F8E-E742-8577-7767B44F6EA4}" destId="{7A728C80-30AE-9041-88C2-DA652E261249}" srcOrd="3" destOrd="0" parTransId="{D0B0B81B-83CD-E54A-8CED-EF67F4783D40}" sibTransId="{5056F5A6-914A-BE48-B9D8-22072D8ECAAC}"/>
    <dgm:cxn modelId="{A539327A-ADE7-E24C-8CE1-4064E8E45FFA}" type="presOf" srcId="{E925EFB4-0E17-1E42-8F28-FBBE02ADE259}" destId="{8395DEB4-159E-EA44-B5D9-1C36BF168FBE}" srcOrd="0" destOrd="2" presId="urn:microsoft.com/office/officeart/2005/8/layout/vList6"/>
    <dgm:cxn modelId="{1C80B286-3867-A54A-BC79-6EF110DD3791}" srcId="{765A1E86-9F8E-E742-8577-7767B44F6EA4}" destId="{C336AAEB-B356-5C45-B5D2-ECD28929FF94}" srcOrd="0" destOrd="0" parTransId="{B16C90F9-ED26-6649-A96B-42888A964BEA}" sibTransId="{EAA0487D-A5E1-FE47-A184-CA7F877052A2}"/>
    <dgm:cxn modelId="{8EC1A688-D997-244F-A8F6-9B6FA9602A0D}" type="presOf" srcId="{7A728C80-30AE-9041-88C2-DA652E261249}" destId="{DB40C31E-1BD3-A147-B5B2-FF8B94415462}" srcOrd="0" destOrd="3" presId="urn:microsoft.com/office/officeart/2005/8/layout/vList6"/>
    <dgm:cxn modelId="{D0A7AD94-7E92-0245-BFD8-705FE654911A}" srcId="{765A1E86-9F8E-E742-8577-7767B44F6EA4}" destId="{5AA65F12-2F0B-D54C-847F-E7CF8DCCE855}" srcOrd="2" destOrd="0" parTransId="{3032B1F6-C4F9-0E4A-B580-E91D2A56B03F}" sibTransId="{E19E598E-A13C-4B48-971C-CABC91546CCF}"/>
    <dgm:cxn modelId="{37526BB0-7EDB-6C42-94C1-A650898583C1}" srcId="{102DFC30-D77A-C04D-8DEF-E88D4BB6DB72}" destId="{949735EB-0EE8-1546-BCF1-B75A0562E92D}" srcOrd="1" destOrd="0" parTransId="{17EE0703-F289-9A4C-AF91-B2AE5FF16C29}" sibTransId="{9D79E0BA-7100-B349-886C-BF0FDED0062A}"/>
    <dgm:cxn modelId="{545FCAB5-70D9-FA49-B38D-D6E5808634AA}" srcId="{261CCA08-B871-DC47-8481-1A30BADFB7D1}" destId="{A3E015FB-49BB-AA45-B9AD-81424A0C3792}" srcOrd="2" destOrd="0" parTransId="{5A3B6939-1704-834D-B6A8-E7DC988BA1A1}" sibTransId="{2CF02FE8-4F8E-9245-AA36-33967FBD4E8B}"/>
    <dgm:cxn modelId="{83DA99B8-6FFC-8045-A5F8-EF3A75ED926B}" srcId="{102DFC30-D77A-C04D-8DEF-E88D4BB6DB72}" destId="{3642B69C-C0FD-DF4B-B598-5B4E6EDF4948}" srcOrd="0" destOrd="0" parTransId="{FF936923-EE93-F84C-83A9-09B8A4F1B3B9}" sibTransId="{2D692C3E-32B7-194C-95D3-39C6CDC5C3CE}"/>
    <dgm:cxn modelId="{9F2296BB-CB08-B64E-AB61-43D32C90B45B}" type="presOf" srcId="{C336AAEB-B356-5C45-B5D2-ECD28929FF94}" destId="{DB40C31E-1BD3-A147-B5B2-FF8B94415462}" srcOrd="0" destOrd="0" presId="urn:microsoft.com/office/officeart/2005/8/layout/vList6"/>
    <dgm:cxn modelId="{7642F3CF-2665-D546-ACAF-0673A25A852B}" srcId="{261CCA08-B871-DC47-8481-1A30BADFB7D1}" destId="{765A1E86-9F8E-E742-8577-7767B44F6EA4}" srcOrd="1" destOrd="0" parTransId="{D0D9FEE4-4934-0A49-8E3D-E4916089F00D}" sibTransId="{235F1496-AE8F-FE47-B16E-C57C337BD9DF}"/>
    <dgm:cxn modelId="{59676AD8-73E8-5646-B24D-EE938B5A1250}" type="presOf" srcId="{3642B69C-C0FD-DF4B-B598-5B4E6EDF4948}" destId="{B0F9747F-2FEE-9E40-8E2D-0A5CD4380854}" srcOrd="0" destOrd="0" presId="urn:microsoft.com/office/officeart/2005/8/layout/vList6"/>
    <dgm:cxn modelId="{8EE7F6E1-FB26-AB4A-8F87-90DB88DA227F}" type="presOf" srcId="{027E63C2-A8DE-B245-9A31-A1209CC86A74}" destId="{8395DEB4-159E-EA44-B5D9-1C36BF168FBE}" srcOrd="0" destOrd="1" presId="urn:microsoft.com/office/officeart/2005/8/layout/vList6"/>
    <dgm:cxn modelId="{C637E1EC-C7F4-604A-8C8F-01770AB0515D}" type="presOf" srcId="{765A1E86-9F8E-E742-8577-7767B44F6EA4}" destId="{06A8BC07-2C3B-5541-8F46-9D6023EA2F4B}" srcOrd="0" destOrd="0" presId="urn:microsoft.com/office/officeart/2005/8/layout/vList6"/>
    <dgm:cxn modelId="{BD6AE1F8-1693-514F-9291-7495B8A46165}" srcId="{261CCA08-B871-DC47-8481-1A30BADFB7D1}" destId="{102DFC30-D77A-C04D-8DEF-E88D4BB6DB72}" srcOrd="0" destOrd="0" parTransId="{0FECFD39-2370-0B41-888A-606AE8AEFA59}" sibTransId="{993E2EE6-4CCD-4048-9143-E5B6A57003DE}"/>
    <dgm:cxn modelId="{A7CB3DFD-1F61-4B4C-BBA2-965BDC5118D7}" type="presOf" srcId="{86E36A42-CD50-0448-8819-26A1A337B035}" destId="{DB40C31E-1BD3-A147-B5B2-FF8B94415462}" srcOrd="0" destOrd="1" presId="urn:microsoft.com/office/officeart/2005/8/layout/vList6"/>
    <dgm:cxn modelId="{D3D44E30-8DD6-B448-A40E-4596318E7E7A}" type="presParOf" srcId="{E22AFAED-8215-B048-B814-15B6A328CAA7}" destId="{2A65B406-C98A-EA40-98EE-53663EF2C9DE}" srcOrd="0" destOrd="0" presId="urn:microsoft.com/office/officeart/2005/8/layout/vList6"/>
    <dgm:cxn modelId="{E31F1790-5520-E444-BBD9-C881847485E6}" type="presParOf" srcId="{2A65B406-C98A-EA40-98EE-53663EF2C9DE}" destId="{1EE2205F-0F55-254A-B276-CBD3E75FD34A}" srcOrd="0" destOrd="0" presId="urn:microsoft.com/office/officeart/2005/8/layout/vList6"/>
    <dgm:cxn modelId="{71131936-A7EE-C64B-BF1B-1A450253A977}" type="presParOf" srcId="{2A65B406-C98A-EA40-98EE-53663EF2C9DE}" destId="{B0F9747F-2FEE-9E40-8E2D-0A5CD4380854}" srcOrd="1" destOrd="0" presId="urn:microsoft.com/office/officeart/2005/8/layout/vList6"/>
    <dgm:cxn modelId="{AA3A034E-EF00-E647-9937-01DA09185223}" type="presParOf" srcId="{E22AFAED-8215-B048-B814-15B6A328CAA7}" destId="{FCE58523-0286-6F4D-8559-AA0FA52DE196}" srcOrd="1" destOrd="0" presId="urn:microsoft.com/office/officeart/2005/8/layout/vList6"/>
    <dgm:cxn modelId="{4A8F0478-27A5-1F45-8BA6-190CD546C940}" type="presParOf" srcId="{E22AFAED-8215-B048-B814-15B6A328CAA7}" destId="{04FEF4FA-1CE9-1742-AF46-ED2285566EAB}" srcOrd="2" destOrd="0" presId="urn:microsoft.com/office/officeart/2005/8/layout/vList6"/>
    <dgm:cxn modelId="{28D356C3-8F5F-0D4D-8906-4A1121424C5B}" type="presParOf" srcId="{04FEF4FA-1CE9-1742-AF46-ED2285566EAB}" destId="{06A8BC07-2C3B-5541-8F46-9D6023EA2F4B}" srcOrd="0" destOrd="0" presId="urn:microsoft.com/office/officeart/2005/8/layout/vList6"/>
    <dgm:cxn modelId="{DB7CE302-4041-7D46-8335-CAFDA6B48D1B}" type="presParOf" srcId="{04FEF4FA-1CE9-1742-AF46-ED2285566EAB}" destId="{DB40C31E-1BD3-A147-B5B2-FF8B94415462}" srcOrd="1" destOrd="0" presId="urn:microsoft.com/office/officeart/2005/8/layout/vList6"/>
    <dgm:cxn modelId="{9D9E3976-08CF-984A-958F-502BDEC23F9C}" type="presParOf" srcId="{E22AFAED-8215-B048-B814-15B6A328CAA7}" destId="{9355C0C5-5E15-A340-9526-A41C170ABFD6}" srcOrd="3" destOrd="0" presId="urn:microsoft.com/office/officeart/2005/8/layout/vList6"/>
    <dgm:cxn modelId="{6BD65F34-243A-4D46-8E29-2BF1705E3274}" type="presParOf" srcId="{E22AFAED-8215-B048-B814-15B6A328CAA7}" destId="{7AA0779E-0210-5D4E-A0B2-D16FC2E40DC1}" srcOrd="4" destOrd="0" presId="urn:microsoft.com/office/officeart/2005/8/layout/vList6"/>
    <dgm:cxn modelId="{FD48613F-BD83-094A-BCF9-813D7976E4E9}" type="presParOf" srcId="{7AA0779E-0210-5D4E-A0B2-D16FC2E40DC1}" destId="{28F0E797-6349-E94F-8C1A-226831314C37}" srcOrd="0" destOrd="0" presId="urn:microsoft.com/office/officeart/2005/8/layout/vList6"/>
    <dgm:cxn modelId="{4B2B7CB2-FD33-D149-96BC-7B968D7C1DF3}" type="presParOf" srcId="{7AA0779E-0210-5D4E-A0B2-D16FC2E40DC1}" destId="{8395DEB4-159E-EA44-B5D9-1C36BF168FBE}"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1CCA08-B871-DC47-8481-1A30BADFB7D1}" type="doc">
      <dgm:prSet loTypeId="urn:microsoft.com/office/officeart/2005/8/layout/vList6" loCatId="" qsTypeId="urn:microsoft.com/office/officeart/2005/8/quickstyle/simple1" qsCatId="simple" csTypeId="urn:microsoft.com/office/officeart/2005/8/colors/accent1_2" csCatId="accent1" phldr="1"/>
      <dgm:spPr/>
      <dgm:t>
        <a:bodyPr/>
        <a:lstStyle/>
        <a:p>
          <a:endParaRPr lang="zh-CN" altLang="en-US"/>
        </a:p>
      </dgm:t>
    </dgm:pt>
    <dgm:pt modelId="{102DFC30-D77A-C04D-8DEF-E88D4BB6DB72}">
      <dgm:prSet custT="1"/>
      <dgm:spPr/>
      <dgm:t>
        <a:bodyPr/>
        <a:lstStyle/>
        <a:p>
          <a:r>
            <a:rPr lang="zh-CN" altLang="en-US" sz="2000" dirty="0">
              <a:latin typeface="STZhongsong" panose="02010600040101010101" pitchFamily="2" charset="-122"/>
              <a:ea typeface="STZhongsong" panose="02010600040101010101" pitchFamily="2" charset="-122"/>
            </a:rPr>
            <a:t>第四章 国防预研项目成果知识产权保护研究</a:t>
          </a:r>
        </a:p>
      </dgm:t>
    </dgm:pt>
    <dgm:pt modelId="{0FECFD39-2370-0B41-888A-606AE8AEFA59}" type="parTrans" cxnId="{BD6AE1F8-1693-514F-9291-7495B8A46165}">
      <dgm:prSet/>
      <dgm:spPr/>
      <dgm:t>
        <a:bodyPr/>
        <a:lstStyle/>
        <a:p>
          <a:endParaRPr lang="zh-CN" altLang="en-US"/>
        </a:p>
      </dgm:t>
    </dgm:pt>
    <dgm:pt modelId="{993E2EE6-4CCD-4048-9143-E5B6A57003DE}" type="sibTrans" cxnId="{BD6AE1F8-1693-514F-9291-7495B8A46165}">
      <dgm:prSet/>
      <dgm:spPr/>
      <dgm:t>
        <a:bodyPr/>
        <a:lstStyle/>
        <a:p>
          <a:endParaRPr lang="zh-CN" altLang="en-US"/>
        </a:p>
      </dgm:t>
    </dgm:pt>
    <dgm:pt modelId="{4D74E600-A389-224B-9212-29528958FD18}">
      <dgm:prSet custT="1"/>
      <dgm:spPr/>
      <dgm:t>
        <a:bodyPr/>
        <a:lstStyle/>
        <a:p>
          <a:r>
            <a:rPr lang="en-US" sz="1100" dirty="0">
              <a:latin typeface="STZhongsong" panose="02010600040101010101" pitchFamily="2" charset="-122"/>
              <a:ea typeface="STZhongsong" panose="02010600040101010101" pitchFamily="2" charset="-122"/>
            </a:rPr>
            <a:t>4.1 </a:t>
          </a:r>
          <a:r>
            <a:rPr lang="zh-CN" sz="1100" dirty="0">
              <a:latin typeface="STZhongsong" panose="02010600040101010101" pitchFamily="2" charset="-122"/>
              <a:ea typeface="STZhongsong" panose="02010600040101010101" pitchFamily="2" charset="-122"/>
            </a:rPr>
            <a:t>国防预研项目成果知识产权保护现状</a:t>
          </a:r>
        </a:p>
      </dgm:t>
    </dgm:pt>
    <dgm:pt modelId="{940DB9DE-6151-CC41-A827-D48890C90A6B}" type="parTrans" cxnId="{3D210809-94E7-D449-8BF0-CB58FEF366AD}">
      <dgm:prSet/>
      <dgm:spPr/>
      <dgm:t>
        <a:bodyPr/>
        <a:lstStyle/>
        <a:p>
          <a:endParaRPr lang="zh-CN" altLang="en-US"/>
        </a:p>
      </dgm:t>
    </dgm:pt>
    <dgm:pt modelId="{11A8B8B9-AA27-A74E-BCE0-2AC93DCFDC26}" type="sibTrans" cxnId="{3D210809-94E7-D449-8BF0-CB58FEF366AD}">
      <dgm:prSet/>
      <dgm:spPr/>
      <dgm:t>
        <a:bodyPr/>
        <a:lstStyle/>
        <a:p>
          <a:endParaRPr lang="zh-CN" altLang="en-US"/>
        </a:p>
      </dgm:t>
    </dgm:pt>
    <dgm:pt modelId="{FA3AA6DE-17DE-7E4A-8500-2A399701594A}">
      <dgm:prSet custT="1"/>
      <dgm:spPr/>
      <dgm:t>
        <a:bodyPr/>
        <a:lstStyle/>
        <a:p>
          <a:r>
            <a:rPr lang="en-US" sz="1100" dirty="0">
              <a:latin typeface="STZhongsong" panose="02010600040101010101" pitchFamily="2" charset="-122"/>
              <a:ea typeface="STZhongsong" panose="02010600040101010101" pitchFamily="2" charset="-122"/>
            </a:rPr>
            <a:t>4.2 </a:t>
          </a:r>
          <a:r>
            <a:rPr lang="zh-CN" sz="1100" dirty="0">
              <a:latin typeface="STZhongsong" panose="02010600040101010101" pitchFamily="2" charset="-122"/>
              <a:ea typeface="STZhongsong" panose="02010600040101010101" pitchFamily="2" charset="-122"/>
            </a:rPr>
            <a:t>国防预研项目成果知识产权保护策略研究</a:t>
          </a:r>
        </a:p>
      </dgm:t>
    </dgm:pt>
    <dgm:pt modelId="{E61B0358-C80F-5F49-933A-77D8CC87F447}" type="parTrans" cxnId="{946CA1FA-F0EE-FE40-BD18-E6987916D8CB}">
      <dgm:prSet/>
      <dgm:spPr/>
      <dgm:t>
        <a:bodyPr/>
        <a:lstStyle/>
        <a:p>
          <a:endParaRPr lang="zh-CN" altLang="en-US"/>
        </a:p>
      </dgm:t>
    </dgm:pt>
    <dgm:pt modelId="{504F385F-A833-E046-AD39-78E6A0DED5BC}" type="sibTrans" cxnId="{946CA1FA-F0EE-FE40-BD18-E6987916D8CB}">
      <dgm:prSet/>
      <dgm:spPr/>
      <dgm:t>
        <a:bodyPr/>
        <a:lstStyle/>
        <a:p>
          <a:endParaRPr lang="zh-CN" altLang="en-US"/>
        </a:p>
      </dgm:t>
    </dgm:pt>
    <dgm:pt modelId="{8106E95E-F3DA-4E45-9B5B-04FBFCDD8BB0}">
      <dgm:prSet custT="1"/>
      <dgm:spPr/>
      <dgm:t>
        <a:bodyPr/>
        <a:lstStyle/>
        <a:p>
          <a:r>
            <a:rPr lang="en-US" sz="1100" dirty="0">
              <a:latin typeface="STZhongsong" panose="02010600040101010101" pitchFamily="2" charset="-122"/>
              <a:ea typeface="STZhongsong" panose="02010600040101010101" pitchFamily="2" charset="-122"/>
            </a:rPr>
            <a:t>4.3 </a:t>
          </a:r>
          <a:r>
            <a:rPr lang="zh-CN" sz="1100" dirty="0">
              <a:latin typeface="STZhongsong" panose="02010600040101010101" pitchFamily="2" charset="-122"/>
              <a:ea typeface="STZhongsong" panose="02010600040101010101" pitchFamily="2" charset="-122"/>
            </a:rPr>
            <a:t>本章小结</a:t>
          </a:r>
        </a:p>
      </dgm:t>
    </dgm:pt>
    <dgm:pt modelId="{CF85E217-7E9A-D448-8D91-B95449E1D754}" type="parTrans" cxnId="{41D050A2-6AC0-744C-9309-11577A140442}">
      <dgm:prSet/>
      <dgm:spPr/>
      <dgm:t>
        <a:bodyPr/>
        <a:lstStyle/>
        <a:p>
          <a:endParaRPr lang="zh-CN" altLang="en-US"/>
        </a:p>
      </dgm:t>
    </dgm:pt>
    <dgm:pt modelId="{8DEEAB87-072D-DE4D-91E5-2016CE5AEFA8}" type="sibTrans" cxnId="{41D050A2-6AC0-744C-9309-11577A140442}">
      <dgm:prSet/>
      <dgm:spPr/>
      <dgm:t>
        <a:bodyPr/>
        <a:lstStyle/>
        <a:p>
          <a:endParaRPr lang="zh-CN" altLang="en-US"/>
        </a:p>
      </dgm:t>
    </dgm:pt>
    <dgm:pt modelId="{0D326A12-AF98-5743-B5D3-09C102096292}">
      <dgm:prSet custT="1"/>
      <dgm:spPr/>
      <dgm:t>
        <a:bodyPr/>
        <a:lstStyle/>
        <a:p>
          <a:r>
            <a:rPr lang="zh-CN" altLang="en-US" sz="2000" dirty="0">
              <a:latin typeface="STZhongsong" panose="02010600040101010101" pitchFamily="2" charset="-122"/>
              <a:ea typeface="STZhongsong" panose="02010600040101010101" pitchFamily="2" charset="-122"/>
            </a:rPr>
            <a:t>第五章 国防科技产品知识产权保护研究</a:t>
          </a:r>
        </a:p>
      </dgm:t>
    </dgm:pt>
    <dgm:pt modelId="{BA3C5B44-A418-AE41-9593-B748BA510327}" type="parTrans" cxnId="{3E148592-6F08-614E-9984-DCCE10190B6B}">
      <dgm:prSet/>
      <dgm:spPr/>
      <dgm:t>
        <a:bodyPr/>
        <a:lstStyle/>
        <a:p>
          <a:endParaRPr lang="zh-CN" altLang="en-US"/>
        </a:p>
      </dgm:t>
    </dgm:pt>
    <dgm:pt modelId="{47F65E86-E35B-A64C-B854-FB8CAD9D01F7}" type="sibTrans" cxnId="{3E148592-6F08-614E-9984-DCCE10190B6B}">
      <dgm:prSet/>
      <dgm:spPr/>
      <dgm:t>
        <a:bodyPr/>
        <a:lstStyle/>
        <a:p>
          <a:endParaRPr lang="zh-CN" altLang="en-US"/>
        </a:p>
      </dgm:t>
    </dgm:pt>
    <dgm:pt modelId="{329148BC-93C9-174D-9DBD-4CB66F6434FA}">
      <dgm:prSet custT="1"/>
      <dgm:spPr/>
      <dgm:t>
        <a:bodyPr/>
        <a:lstStyle/>
        <a:p>
          <a:r>
            <a:rPr lang="en-US" sz="1100" dirty="0">
              <a:latin typeface="STZhongsong" panose="02010600040101010101" pitchFamily="2" charset="-122"/>
              <a:ea typeface="STZhongsong" panose="02010600040101010101" pitchFamily="2" charset="-122"/>
            </a:rPr>
            <a:t>5.1 </a:t>
          </a:r>
          <a:r>
            <a:rPr lang="zh-CN" sz="1100" dirty="0">
              <a:latin typeface="STZhongsong" panose="02010600040101010101" pitchFamily="2" charset="-122"/>
              <a:ea typeface="STZhongsong" panose="02010600040101010101" pitchFamily="2" charset="-122"/>
            </a:rPr>
            <a:t>国防科技产品知识产权保护现状</a:t>
          </a:r>
        </a:p>
      </dgm:t>
    </dgm:pt>
    <dgm:pt modelId="{C5965083-259C-2E44-BEB9-2A9024E96CA8}" type="parTrans" cxnId="{D783CD03-9A5A-5640-97A6-85761A1A394C}">
      <dgm:prSet/>
      <dgm:spPr/>
      <dgm:t>
        <a:bodyPr/>
        <a:lstStyle/>
        <a:p>
          <a:endParaRPr lang="zh-CN" altLang="en-US"/>
        </a:p>
      </dgm:t>
    </dgm:pt>
    <dgm:pt modelId="{F5F7EC32-E2E3-294C-A9AF-C767BBE46417}" type="sibTrans" cxnId="{D783CD03-9A5A-5640-97A6-85761A1A394C}">
      <dgm:prSet/>
      <dgm:spPr/>
      <dgm:t>
        <a:bodyPr/>
        <a:lstStyle/>
        <a:p>
          <a:endParaRPr lang="zh-CN" altLang="en-US"/>
        </a:p>
      </dgm:t>
    </dgm:pt>
    <dgm:pt modelId="{1EE259F1-B9E4-B44A-B6C1-C066F7CB38DC}">
      <dgm:prSet custT="1"/>
      <dgm:spPr/>
      <dgm:t>
        <a:bodyPr/>
        <a:lstStyle/>
        <a:p>
          <a:r>
            <a:rPr lang="en-US" sz="1100" dirty="0">
              <a:latin typeface="STZhongsong" panose="02010600040101010101" pitchFamily="2" charset="-122"/>
              <a:ea typeface="STZhongsong" panose="02010600040101010101" pitchFamily="2" charset="-122"/>
            </a:rPr>
            <a:t>5.2 </a:t>
          </a:r>
          <a:r>
            <a:rPr lang="zh-CN" sz="1100" dirty="0">
              <a:latin typeface="STZhongsong" panose="02010600040101010101" pitchFamily="2" charset="-122"/>
              <a:ea typeface="STZhongsong" panose="02010600040101010101" pitchFamily="2" charset="-122"/>
            </a:rPr>
            <a:t>国防科技产品知识产权保护策略研究</a:t>
          </a:r>
        </a:p>
      </dgm:t>
    </dgm:pt>
    <dgm:pt modelId="{CFFE931D-4ABD-F947-BAA2-7F183813F8E8}" type="parTrans" cxnId="{A34A9178-3E2F-2F4E-B244-7EC0AB523E83}">
      <dgm:prSet/>
      <dgm:spPr/>
      <dgm:t>
        <a:bodyPr/>
        <a:lstStyle/>
        <a:p>
          <a:endParaRPr lang="zh-CN" altLang="en-US"/>
        </a:p>
      </dgm:t>
    </dgm:pt>
    <dgm:pt modelId="{18E5271E-B040-894E-90C5-F6E05854D4F2}" type="sibTrans" cxnId="{A34A9178-3E2F-2F4E-B244-7EC0AB523E83}">
      <dgm:prSet/>
      <dgm:spPr/>
      <dgm:t>
        <a:bodyPr/>
        <a:lstStyle/>
        <a:p>
          <a:endParaRPr lang="zh-CN" altLang="en-US"/>
        </a:p>
      </dgm:t>
    </dgm:pt>
    <dgm:pt modelId="{1D384215-2ADD-B442-B191-D25E39D01C67}">
      <dgm:prSet custT="1"/>
      <dgm:spPr/>
      <dgm:t>
        <a:bodyPr/>
        <a:lstStyle/>
        <a:p>
          <a:r>
            <a:rPr lang="en-US" sz="1100" dirty="0">
              <a:latin typeface="STZhongsong" panose="02010600040101010101" pitchFamily="2" charset="-122"/>
              <a:ea typeface="STZhongsong" panose="02010600040101010101" pitchFamily="2" charset="-122"/>
            </a:rPr>
            <a:t>5.3 </a:t>
          </a:r>
          <a:r>
            <a:rPr lang="zh-CN" sz="1100" dirty="0">
              <a:latin typeface="STZhongsong" panose="02010600040101010101" pitchFamily="2" charset="-122"/>
              <a:ea typeface="STZhongsong" panose="02010600040101010101" pitchFamily="2" charset="-122"/>
            </a:rPr>
            <a:t>本章小结</a:t>
          </a:r>
        </a:p>
      </dgm:t>
    </dgm:pt>
    <dgm:pt modelId="{D0FAAA7C-A878-C948-8867-3D46F12CB453}" type="parTrans" cxnId="{E7DF3B4D-751A-1E4E-B813-126F3700CB83}">
      <dgm:prSet/>
      <dgm:spPr/>
      <dgm:t>
        <a:bodyPr/>
        <a:lstStyle/>
        <a:p>
          <a:endParaRPr lang="zh-CN" altLang="en-US"/>
        </a:p>
      </dgm:t>
    </dgm:pt>
    <dgm:pt modelId="{F8F8BB13-C97C-CB4F-A30B-53E1BC2B4000}" type="sibTrans" cxnId="{E7DF3B4D-751A-1E4E-B813-126F3700CB83}">
      <dgm:prSet/>
      <dgm:spPr/>
      <dgm:t>
        <a:bodyPr/>
        <a:lstStyle/>
        <a:p>
          <a:endParaRPr lang="zh-CN" altLang="en-US"/>
        </a:p>
      </dgm:t>
    </dgm:pt>
    <dgm:pt modelId="{F70E8A0F-03F9-F24A-99EF-130A958A3474}">
      <dgm:prSet custT="1"/>
      <dgm:spPr/>
      <dgm:t>
        <a:bodyPr/>
        <a:lstStyle/>
        <a:p>
          <a:r>
            <a:rPr lang="zh-CN" altLang="en-US" sz="1800" dirty="0">
              <a:latin typeface="STZhongsong" panose="02010600040101010101" pitchFamily="2" charset="-122"/>
              <a:ea typeface="STZhongsong" panose="02010600040101010101" pitchFamily="2" charset="-122"/>
            </a:rPr>
            <a:t>第六章 国防技术创新各阶段知识产权保护策略</a:t>
          </a:r>
        </a:p>
      </dgm:t>
    </dgm:pt>
    <dgm:pt modelId="{7132F5CE-34A0-184D-BCD1-ED63947E1A9E}" type="parTrans" cxnId="{E991891E-BD91-8C4B-8DD9-79BE0E4D9193}">
      <dgm:prSet/>
      <dgm:spPr/>
      <dgm:t>
        <a:bodyPr/>
        <a:lstStyle/>
        <a:p>
          <a:endParaRPr lang="zh-CN" altLang="en-US"/>
        </a:p>
      </dgm:t>
    </dgm:pt>
    <dgm:pt modelId="{12D7A04C-8224-C047-838F-1DC0449B9C68}" type="sibTrans" cxnId="{E991891E-BD91-8C4B-8DD9-79BE0E4D9193}">
      <dgm:prSet/>
      <dgm:spPr/>
      <dgm:t>
        <a:bodyPr/>
        <a:lstStyle/>
        <a:p>
          <a:endParaRPr lang="zh-CN" altLang="en-US"/>
        </a:p>
      </dgm:t>
    </dgm:pt>
    <dgm:pt modelId="{BA6DD617-5554-8D48-895B-15C6B7AC0781}">
      <dgm:prSet custT="1"/>
      <dgm:spPr/>
      <dgm:t>
        <a:bodyPr/>
        <a:lstStyle/>
        <a:p>
          <a:r>
            <a:rPr lang="en-US" sz="900" dirty="0">
              <a:latin typeface="STZhongsong" panose="02010600040101010101" pitchFamily="2" charset="-122"/>
              <a:ea typeface="STZhongsong" panose="02010600040101010101" pitchFamily="2" charset="-122"/>
            </a:rPr>
            <a:t>6.1 </a:t>
          </a:r>
          <a:r>
            <a:rPr lang="zh-CN" sz="900" dirty="0">
              <a:latin typeface="STZhongsong" panose="02010600040101010101" pitchFamily="2" charset="-122"/>
              <a:ea typeface="STZhongsong" panose="02010600040101010101" pitchFamily="2" charset="-122"/>
            </a:rPr>
            <a:t>研发阶段知识产权保护策略</a:t>
          </a:r>
        </a:p>
      </dgm:t>
    </dgm:pt>
    <dgm:pt modelId="{BDB8E69F-2E64-3A4A-8587-7C41662D362E}" type="parTrans" cxnId="{71A9C264-33B1-7D40-9C07-A72C7DF5D3BF}">
      <dgm:prSet/>
      <dgm:spPr/>
      <dgm:t>
        <a:bodyPr/>
        <a:lstStyle/>
        <a:p>
          <a:endParaRPr lang="zh-CN" altLang="en-US"/>
        </a:p>
      </dgm:t>
    </dgm:pt>
    <dgm:pt modelId="{9E4B3955-D037-7B4C-B151-241424614806}" type="sibTrans" cxnId="{71A9C264-33B1-7D40-9C07-A72C7DF5D3BF}">
      <dgm:prSet/>
      <dgm:spPr/>
      <dgm:t>
        <a:bodyPr/>
        <a:lstStyle/>
        <a:p>
          <a:endParaRPr lang="zh-CN" altLang="en-US"/>
        </a:p>
      </dgm:t>
    </dgm:pt>
    <dgm:pt modelId="{C8133093-D6D4-4F4F-8919-1F570D1E430F}">
      <dgm:prSet custT="1"/>
      <dgm:spPr/>
      <dgm:t>
        <a:bodyPr/>
        <a:lstStyle/>
        <a:p>
          <a:r>
            <a:rPr lang="en-US" sz="900">
              <a:latin typeface="STZhongsong" panose="02010600040101010101" pitchFamily="2" charset="-122"/>
              <a:ea typeface="STZhongsong" panose="02010600040101010101" pitchFamily="2" charset="-122"/>
            </a:rPr>
            <a:t>6.2 </a:t>
          </a:r>
          <a:r>
            <a:rPr lang="zh-CN" sz="900">
              <a:latin typeface="STZhongsong" panose="02010600040101010101" pitchFamily="2" charset="-122"/>
              <a:ea typeface="STZhongsong" panose="02010600040101010101" pitchFamily="2" charset="-122"/>
            </a:rPr>
            <a:t>量产化阶段知识产权保护策略</a:t>
          </a:r>
        </a:p>
      </dgm:t>
    </dgm:pt>
    <dgm:pt modelId="{7326A98C-9912-4240-94CD-64B306DE67AF}" type="parTrans" cxnId="{6C967B1F-716E-5149-B5FD-071F35457228}">
      <dgm:prSet/>
      <dgm:spPr/>
      <dgm:t>
        <a:bodyPr/>
        <a:lstStyle/>
        <a:p>
          <a:endParaRPr lang="zh-CN" altLang="en-US"/>
        </a:p>
      </dgm:t>
    </dgm:pt>
    <dgm:pt modelId="{FEA15483-0B6B-7740-BEC9-67A96953CDD1}" type="sibTrans" cxnId="{6C967B1F-716E-5149-B5FD-071F35457228}">
      <dgm:prSet/>
      <dgm:spPr/>
      <dgm:t>
        <a:bodyPr/>
        <a:lstStyle/>
        <a:p>
          <a:endParaRPr lang="zh-CN" altLang="en-US"/>
        </a:p>
      </dgm:t>
    </dgm:pt>
    <dgm:pt modelId="{96695AC3-9F84-884D-92DA-BF5929F80807}">
      <dgm:prSet custT="1"/>
      <dgm:spPr/>
      <dgm:t>
        <a:bodyPr/>
        <a:lstStyle/>
        <a:p>
          <a:r>
            <a:rPr lang="en-US" sz="900" dirty="0">
              <a:latin typeface="STZhongsong" panose="02010600040101010101" pitchFamily="2" charset="-122"/>
              <a:ea typeface="STZhongsong" panose="02010600040101010101" pitchFamily="2" charset="-122"/>
            </a:rPr>
            <a:t>6.3 </a:t>
          </a:r>
          <a:r>
            <a:rPr lang="zh-CN" sz="900" dirty="0">
              <a:latin typeface="STZhongsong" panose="02010600040101010101" pitchFamily="2" charset="-122"/>
              <a:ea typeface="STZhongsong" panose="02010600040101010101" pitchFamily="2" charset="-122"/>
            </a:rPr>
            <a:t>成果转化阶段知识产权保护策略</a:t>
          </a:r>
        </a:p>
      </dgm:t>
    </dgm:pt>
    <dgm:pt modelId="{489036AE-2A9D-DD4A-91A2-3CF6B088A7C1}" type="parTrans" cxnId="{5BABFCE1-F0E1-BF45-8FB9-7EE8AED1DDA4}">
      <dgm:prSet/>
      <dgm:spPr/>
      <dgm:t>
        <a:bodyPr/>
        <a:lstStyle/>
        <a:p>
          <a:endParaRPr lang="zh-CN" altLang="en-US"/>
        </a:p>
      </dgm:t>
    </dgm:pt>
    <dgm:pt modelId="{E7D6DA19-EF46-4449-B341-9F055C4A900D}" type="sibTrans" cxnId="{5BABFCE1-F0E1-BF45-8FB9-7EE8AED1DDA4}">
      <dgm:prSet/>
      <dgm:spPr/>
      <dgm:t>
        <a:bodyPr/>
        <a:lstStyle/>
        <a:p>
          <a:endParaRPr lang="zh-CN" altLang="en-US"/>
        </a:p>
      </dgm:t>
    </dgm:pt>
    <dgm:pt modelId="{07D12F24-554F-D748-801F-BCFCE311656F}">
      <dgm:prSet custT="1"/>
      <dgm:spPr/>
      <dgm:t>
        <a:bodyPr/>
        <a:lstStyle/>
        <a:p>
          <a:r>
            <a:rPr lang="en-US" sz="900" dirty="0">
              <a:latin typeface="STZhongsong" panose="02010600040101010101" pitchFamily="2" charset="-122"/>
              <a:ea typeface="STZhongsong" panose="02010600040101010101" pitchFamily="2" charset="-122"/>
            </a:rPr>
            <a:t>6.4 </a:t>
          </a:r>
          <a:r>
            <a:rPr lang="zh-CN" sz="900" dirty="0">
              <a:latin typeface="STZhongsong" panose="02010600040101010101" pitchFamily="2" charset="-122"/>
              <a:ea typeface="STZhongsong" panose="02010600040101010101" pitchFamily="2" charset="-122"/>
            </a:rPr>
            <a:t>本章小结</a:t>
          </a:r>
          <a:endParaRPr lang="zh-CN" sz="800" dirty="0">
            <a:latin typeface="STZhongsong" panose="02010600040101010101" pitchFamily="2" charset="-122"/>
            <a:ea typeface="STZhongsong" panose="02010600040101010101" pitchFamily="2" charset="-122"/>
          </a:endParaRPr>
        </a:p>
      </dgm:t>
    </dgm:pt>
    <dgm:pt modelId="{5258CD92-5C5D-5E41-8D2F-6698AE220B83}" type="parTrans" cxnId="{3CB89270-596B-D84D-ADBD-9AD1F59AB311}">
      <dgm:prSet/>
      <dgm:spPr/>
      <dgm:t>
        <a:bodyPr/>
        <a:lstStyle/>
        <a:p>
          <a:endParaRPr lang="zh-CN" altLang="en-US"/>
        </a:p>
      </dgm:t>
    </dgm:pt>
    <dgm:pt modelId="{64EBBABD-8460-7443-9E04-84A665BE315A}" type="sibTrans" cxnId="{3CB89270-596B-D84D-ADBD-9AD1F59AB311}">
      <dgm:prSet/>
      <dgm:spPr/>
      <dgm:t>
        <a:bodyPr/>
        <a:lstStyle/>
        <a:p>
          <a:endParaRPr lang="zh-CN" altLang="en-US"/>
        </a:p>
      </dgm:t>
    </dgm:pt>
    <dgm:pt modelId="{E508AD6F-6798-D045-9745-089F31B7F43D}">
      <dgm:prSet custT="1"/>
      <dgm:spPr/>
      <dgm:t>
        <a:bodyPr/>
        <a:lstStyle/>
        <a:p>
          <a:r>
            <a:rPr lang="zh-CN" sz="2000" dirty="0">
              <a:latin typeface="STZhongsong" panose="02010600040101010101" pitchFamily="2" charset="-122"/>
              <a:ea typeface="STZhongsong" panose="02010600040101010101" pitchFamily="2" charset="-122"/>
            </a:rPr>
            <a:t>第七章</a:t>
          </a:r>
          <a:r>
            <a:rPr lang="zh-Hans" altLang="en-US" sz="2000" dirty="0">
              <a:latin typeface="STZhongsong" panose="02010600040101010101" pitchFamily="2" charset="-122"/>
              <a:ea typeface="STZhongsong" panose="02010600040101010101" pitchFamily="2" charset="-122"/>
            </a:rPr>
            <a:t> </a:t>
          </a:r>
          <a:r>
            <a:rPr lang="zh-CN" sz="2000" dirty="0">
              <a:latin typeface="STZhongsong" panose="02010600040101010101" pitchFamily="2" charset="-122"/>
              <a:ea typeface="STZhongsong" panose="02010600040101010101" pitchFamily="2" charset="-122"/>
            </a:rPr>
            <a:t>结论</a:t>
          </a:r>
        </a:p>
      </dgm:t>
    </dgm:pt>
    <dgm:pt modelId="{311B0E08-CCFF-D241-AD6E-C5ECDA499698}" type="parTrans" cxnId="{4FB0BD9E-0DD4-6D47-9ABE-5B3354ED6E3B}">
      <dgm:prSet/>
      <dgm:spPr/>
      <dgm:t>
        <a:bodyPr/>
        <a:lstStyle/>
        <a:p>
          <a:endParaRPr lang="zh-CN" altLang="en-US"/>
        </a:p>
      </dgm:t>
    </dgm:pt>
    <dgm:pt modelId="{992106E0-1CC6-F741-BB50-85F8E939AE25}" type="sibTrans" cxnId="{4FB0BD9E-0DD4-6D47-9ABE-5B3354ED6E3B}">
      <dgm:prSet/>
      <dgm:spPr/>
      <dgm:t>
        <a:bodyPr/>
        <a:lstStyle/>
        <a:p>
          <a:endParaRPr lang="zh-CN" altLang="en-US"/>
        </a:p>
      </dgm:t>
    </dgm:pt>
    <dgm:pt modelId="{E22AFAED-8215-B048-B814-15B6A328CAA7}" type="pres">
      <dgm:prSet presAssocID="{261CCA08-B871-DC47-8481-1A30BADFB7D1}" presName="Name0" presStyleCnt="0">
        <dgm:presLayoutVars>
          <dgm:dir/>
          <dgm:animLvl val="lvl"/>
          <dgm:resizeHandles/>
        </dgm:presLayoutVars>
      </dgm:prSet>
      <dgm:spPr/>
    </dgm:pt>
    <dgm:pt modelId="{2A65B406-C98A-EA40-98EE-53663EF2C9DE}" type="pres">
      <dgm:prSet presAssocID="{102DFC30-D77A-C04D-8DEF-E88D4BB6DB72}" presName="linNode" presStyleCnt="0"/>
      <dgm:spPr/>
    </dgm:pt>
    <dgm:pt modelId="{1EE2205F-0F55-254A-B276-CBD3E75FD34A}" type="pres">
      <dgm:prSet presAssocID="{102DFC30-D77A-C04D-8DEF-E88D4BB6DB72}" presName="parentShp" presStyleLbl="node1" presStyleIdx="0" presStyleCnt="4">
        <dgm:presLayoutVars>
          <dgm:bulletEnabled val="1"/>
        </dgm:presLayoutVars>
      </dgm:prSet>
      <dgm:spPr/>
    </dgm:pt>
    <dgm:pt modelId="{B0F9747F-2FEE-9E40-8E2D-0A5CD4380854}" type="pres">
      <dgm:prSet presAssocID="{102DFC30-D77A-C04D-8DEF-E88D4BB6DB72}" presName="childShp" presStyleLbl="bgAccFollowNode1" presStyleIdx="0" presStyleCnt="4">
        <dgm:presLayoutVars>
          <dgm:bulletEnabled val="1"/>
        </dgm:presLayoutVars>
      </dgm:prSet>
      <dgm:spPr/>
    </dgm:pt>
    <dgm:pt modelId="{FCE58523-0286-6F4D-8559-AA0FA52DE196}" type="pres">
      <dgm:prSet presAssocID="{993E2EE6-4CCD-4048-9143-E5B6A57003DE}" presName="spacing" presStyleCnt="0"/>
      <dgm:spPr/>
    </dgm:pt>
    <dgm:pt modelId="{577D7A3D-DED8-D043-A61C-1B134DE81477}" type="pres">
      <dgm:prSet presAssocID="{0D326A12-AF98-5743-B5D3-09C102096292}" presName="linNode" presStyleCnt="0"/>
      <dgm:spPr/>
    </dgm:pt>
    <dgm:pt modelId="{1C4298A3-8D30-6F4A-8126-C1EA68BF28A1}" type="pres">
      <dgm:prSet presAssocID="{0D326A12-AF98-5743-B5D3-09C102096292}" presName="parentShp" presStyleLbl="node1" presStyleIdx="1" presStyleCnt="4">
        <dgm:presLayoutVars>
          <dgm:bulletEnabled val="1"/>
        </dgm:presLayoutVars>
      </dgm:prSet>
      <dgm:spPr/>
    </dgm:pt>
    <dgm:pt modelId="{D5E27E2B-5904-3648-BA14-8AB535DA12C3}" type="pres">
      <dgm:prSet presAssocID="{0D326A12-AF98-5743-B5D3-09C102096292}" presName="childShp" presStyleLbl="bgAccFollowNode1" presStyleIdx="1" presStyleCnt="4">
        <dgm:presLayoutVars>
          <dgm:bulletEnabled val="1"/>
        </dgm:presLayoutVars>
      </dgm:prSet>
      <dgm:spPr/>
    </dgm:pt>
    <dgm:pt modelId="{E72D854C-5B79-FA4A-8456-5832ABDFC81E}" type="pres">
      <dgm:prSet presAssocID="{47F65E86-E35B-A64C-B854-FB8CAD9D01F7}" presName="spacing" presStyleCnt="0"/>
      <dgm:spPr/>
    </dgm:pt>
    <dgm:pt modelId="{0BA81EA5-80C9-1A4D-BCE3-8C39E4DB8327}" type="pres">
      <dgm:prSet presAssocID="{F70E8A0F-03F9-F24A-99EF-130A958A3474}" presName="linNode" presStyleCnt="0"/>
      <dgm:spPr/>
    </dgm:pt>
    <dgm:pt modelId="{C4C646F2-6DF9-1F45-8221-FC76352126AB}" type="pres">
      <dgm:prSet presAssocID="{F70E8A0F-03F9-F24A-99EF-130A958A3474}" presName="parentShp" presStyleLbl="node1" presStyleIdx="2" presStyleCnt="4">
        <dgm:presLayoutVars>
          <dgm:bulletEnabled val="1"/>
        </dgm:presLayoutVars>
      </dgm:prSet>
      <dgm:spPr/>
    </dgm:pt>
    <dgm:pt modelId="{0E11033F-E6B7-F749-8C63-BD23377F52FF}" type="pres">
      <dgm:prSet presAssocID="{F70E8A0F-03F9-F24A-99EF-130A958A3474}" presName="childShp" presStyleLbl="bgAccFollowNode1" presStyleIdx="2" presStyleCnt="4">
        <dgm:presLayoutVars>
          <dgm:bulletEnabled val="1"/>
        </dgm:presLayoutVars>
      </dgm:prSet>
      <dgm:spPr/>
    </dgm:pt>
    <dgm:pt modelId="{A31D1415-3DAE-DD43-BB2E-37178AC9E11D}" type="pres">
      <dgm:prSet presAssocID="{12D7A04C-8224-C047-838F-1DC0449B9C68}" presName="spacing" presStyleCnt="0"/>
      <dgm:spPr/>
    </dgm:pt>
    <dgm:pt modelId="{A3A3F1A5-41A6-6346-9AB6-082C4B908542}" type="pres">
      <dgm:prSet presAssocID="{E508AD6F-6798-D045-9745-089F31B7F43D}" presName="linNode" presStyleCnt="0"/>
      <dgm:spPr/>
    </dgm:pt>
    <dgm:pt modelId="{BA34490F-66CA-BD44-B499-2816D53EAE5E}" type="pres">
      <dgm:prSet presAssocID="{E508AD6F-6798-D045-9745-089F31B7F43D}" presName="parentShp" presStyleLbl="node1" presStyleIdx="3" presStyleCnt="4">
        <dgm:presLayoutVars>
          <dgm:bulletEnabled val="1"/>
        </dgm:presLayoutVars>
      </dgm:prSet>
      <dgm:spPr/>
    </dgm:pt>
    <dgm:pt modelId="{A41B874A-9384-8940-ACEB-B2D4B69A25AF}" type="pres">
      <dgm:prSet presAssocID="{E508AD6F-6798-D045-9745-089F31B7F43D}" presName="childShp" presStyleLbl="bgAccFollowNode1" presStyleIdx="3" presStyleCnt="4">
        <dgm:presLayoutVars>
          <dgm:bulletEnabled val="1"/>
        </dgm:presLayoutVars>
      </dgm:prSet>
      <dgm:spPr/>
    </dgm:pt>
  </dgm:ptLst>
  <dgm:cxnLst>
    <dgm:cxn modelId="{D783CD03-9A5A-5640-97A6-85761A1A394C}" srcId="{0D326A12-AF98-5743-B5D3-09C102096292}" destId="{329148BC-93C9-174D-9DBD-4CB66F6434FA}" srcOrd="0" destOrd="0" parTransId="{C5965083-259C-2E44-BEB9-2A9024E96CA8}" sibTransId="{F5F7EC32-E2E3-294C-A9AF-C767BBE46417}"/>
    <dgm:cxn modelId="{3D210809-94E7-D449-8BF0-CB58FEF366AD}" srcId="{102DFC30-D77A-C04D-8DEF-E88D4BB6DB72}" destId="{4D74E600-A389-224B-9212-29528958FD18}" srcOrd="0" destOrd="0" parTransId="{940DB9DE-6151-CC41-A827-D48890C90A6B}" sibTransId="{11A8B8B9-AA27-A74E-BCE0-2AC93DCFDC26}"/>
    <dgm:cxn modelId="{380AEC10-A00B-9B4C-A25D-1AAAC93A61CA}" type="presOf" srcId="{07D12F24-554F-D748-801F-BCFCE311656F}" destId="{0E11033F-E6B7-F749-8C63-BD23377F52FF}" srcOrd="0" destOrd="3" presId="urn:microsoft.com/office/officeart/2005/8/layout/vList6"/>
    <dgm:cxn modelId="{E991891E-BD91-8C4B-8DD9-79BE0E4D9193}" srcId="{261CCA08-B871-DC47-8481-1A30BADFB7D1}" destId="{F70E8A0F-03F9-F24A-99EF-130A958A3474}" srcOrd="2" destOrd="0" parTransId="{7132F5CE-34A0-184D-BCD1-ED63947E1A9E}" sibTransId="{12D7A04C-8224-C047-838F-1DC0449B9C68}"/>
    <dgm:cxn modelId="{58841C1F-FEDB-F643-91B3-8FABA4A98831}" type="presOf" srcId="{261CCA08-B871-DC47-8481-1A30BADFB7D1}" destId="{E22AFAED-8215-B048-B814-15B6A328CAA7}" srcOrd="0" destOrd="0" presId="urn:microsoft.com/office/officeart/2005/8/layout/vList6"/>
    <dgm:cxn modelId="{6C967B1F-716E-5149-B5FD-071F35457228}" srcId="{F70E8A0F-03F9-F24A-99EF-130A958A3474}" destId="{C8133093-D6D4-4F4F-8919-1F570D1E430F}" srcOrd="1" destOrd="0" parTransId="{7326A98C-9912-4240-94CD-64B306DE67AF}" sibTransId="{FEA15483-0B6B-7740-BEC9-67A96953CDD1}"/>
    <dgm:cxn modelId="{F2DE7C35-D57C-BF49-9560-F64007E2DD11}" type="presOf" srcId="{102DFC30-D77A-C04D-8DEF-E88D4BB6DB72}" destId="{1EE2205F-0F55-254A-B276-CBD3E75FD34A}" srcOrd="0" destOrd="0" presId="urn:microsoft.com/office/officeart/2005/8/layout/vList6"/>
    <dgm:cxn modelId="{E7DF3B4D-751A-1E4E-B813-126F3700CB83}" srcId="{0D326A12-AF98-5743-B5D3-09C102096292}" destId="{1D384215-2ADD-B442-B191-D25E39D01C67}" srcOrd="2" destOrd="0" parTransId="{D0FAAA7C-A878-C948-8867-3D46F12CB453}" sibTransId="{F8F8BB13-C97C-CB4F-A30B-53E1BC2B4000}"/>
    <dgm:cxn modelId="{72A2C84D-D205-194A-84BB-E1C0F335EE29}" type="presOf" srcId="{329148BC-93C9-174D-9DBD-4CB66F6434FA}" destId="{D5E27E2B-5904-3648-BA14-8AB535DA12C3}" srcOrd="0" destOrd="0" presId="urn:microsoft.com/office/officeart/2005/8/layout/vList6"/>
    <dgm:cxn modelId="{13EAE657-84D8-BA49-910F-6EEFA519D261}" type="presOf" srcId="{E508AD6F-6798-D045-9745-089F31B7F43D}" destId="{BA34490F-66CA-BD44-B499-2816D53EAE5E}" srcOrd="0" destOrd="0" presId="urn:microsoft.com/office/officeart/2005/8/layout/vList6"/>
    <dgm:cxn modelId="{4CADD560-4211-A449-A8D6-D86E8DE54838}" type="presOf" srcId="{1EE259F1-B9E4-B44A-B6C1-C066F7CB38DC}" destId="{D5E27E2B-5904-3648-BA14-8AB535DA12C3}" srcOrd="0" destOrd="1" presId="urn:microsoft.com/office/officeart/2005/8/layout/vList6"/>
    <dgm:cxn modelId="{71A9C264-33B1-7D40-9C07-A72C7DF5D3BF}" srcId="{F70E8A0F-03F9-F24A-99EF-130A958A3474}" destId="{BA6DD617-5554-8D48-895B-15C6B7AC0781}" srcOrd="0" destOrd="0" parTransId="{BDB8E69F-2E64-3A4A-8587-7C41662D362E}" sibTransId="{9E4B3955-D037-7B4C-B151-241424614806}"/>
    <dgm:cxn modelId="{AFF62968-C10D-BD45-855A-88530CDBFD80}" type="presOf" srcId="{96695AC3-9F84-884D-92DA-BF5929F80807}" destId="{0E11033F-E6B7-F749-8C63-BD23377F52FF}" srcOrd="0" destOrd="2" presId="urn:microsoft.com/office/officeart/2005/8/layout/vList6"/>
    <dgm:cxn modelId="{0F753569-C5AA-604E-9E97-89BF292D4051}" type="presOf" srcId="{FA3AA6DE-17DE-7E4A-8500-2A399701594A}" destId="{B0F9747F-2FEE-9E40-8E2D-0A5CD4380854}" srcOrd="0" destOrd="1" presId="urn:microsoft.com/office/officeart/2005/8/layout/vList6"/>
    <dgm:cxn modelId="{3CB89270-596B-D84D-ADBD-9AD1F59AB311}" srcId="{F70E8A0F-03F9-F24A-99EF-130A958A3474}" destId="{07D12F24-554F-D748-801F-BCFCE311656F}" srcOrd="3" destOrd="0" parTransId="{5258CD92-5C5D-5E41-8D2F-6698AE220B83}" sibTransId="{64EBBABD-8460-7443-9E04-84A665BE315A}"/>
    <dgm:cxn modelId="{A34A9178-3E2F-2F4E-B244-7EC0AB523E83}" srcId="{0D326A12-AF98-5743-B5D3-09C102096292}" destId="{1EE259F1-B9E4-B44A-B6C1-C066F7CB38DC}" srcOrd="1" destOrd="0" parTransId="{CFFE931D-4ABD-F947-BAA2-7F183813F8E8}" sibTransId="{18E5271E-B040-894E-90C5-F6E05854D4F2}"/>
    <dgm:cxn modelId="{3EA90A7A-129F-634E-A392-B666C57E302A}" type="presOf" srcId="{4D74E600-A389-224B-9212-29528958FD18}" destId="{B0F9747F-2FEE-9E40-8E2D-0A5CD4380854}" srcOrd="0" destOrd="0" presId="urn:microsoft.com/office/officeart/2005/8/layout/vList6"/>
    <dgm:cxn modelId="{216DD58E-2381-4D4C-A108-90A78C86CA0B}" type="presOf" srcId="{BA6DD617-5554-8D48-895B-15C6B7AC0781}" destId="{0E11033F-E6B7-F749-8C63-BD23377F52FF}" srcOrd="0" destOrd="0" presId="urn:microsoft.com/office/officeart/2005/8/layout/vList6"/>
    <dgm:cxn modelId="{3E148592-6F08-614E-9984-DCCE10190B6B}" srcId="{261CCA08-B871-DC47-8481-1A30BADFB7D1}" destId="{0D326A12-AF98-5743-B5D3-09C102096292}" srcOrd="1" destOrd="0" parTransId="{BA3C5B44-A418-AE41-9593-B748BA510327}" sibTransId="{47F65E86-E35B-A64C-B854-FB8CAD9D01F7}"/>
    <dgm:cxn modelId="{4FB0BD9E-0DD4-6D47-9ABE-5B3354ED6E3B}" srcId="{261CCA08-B871-DC47-8481-1A30BADFB7D1}" destId="{E508AD6F-6798-D045-9745-089F31B7F43D}" srcOrd="3" destOrd="0" parTransId="{311B0E08-CCFF-D241-AD6E-C5ECDA499698}" sibTransId="{992106E0-1CC6-F741-BB50-85F8E939AE25}"/>
    <dgm:cxn modelId="{41D050A2-6AC0-744C-9309-11577A140442}" srcId="{102DFC30-D77A-C04D-8DEF-E88D4BB6DB72}" destId="{8106E95E-F3DA-4E45-9B5B-04FBFCDD8BB0}" srcOrd="2" destOrd="0" parTransId="{CF85E217-7E9A-D448-8D91-B95449E1D754}" sibTransId="{8DEEAB87-072D-DE4D-91E5-2016CE5AEFA8}"/>
    <dgm:cxn modelId="{935DE0AE-3264-F341-9B93-5F8DC976B0D8}" type="presOf" srcId="{0D326A12-AF98-5743-B5D3-09C102096292}" destId="{1C4298A3-8D30-6F4A-8126-C1EA68BF28A1}" srcOrd="0" destOrd="0" presId="urn:microsoft.com/office/officeart/2005/8/layout/vList6"/>
    <dgm:cxn modelId="{5B528FCD-D534-EB4B-8E2B-853AC8E9B811}" type="presOf" srcId="{1D384215-2ADD-B442-B191-D25E39D01C67}" destId="{D5E27E2B-5904-3648-BA14-8AB535DA12C3}" srcOrd="0" destOrd="2" presId="urn:microsoft.com/office/officeart/2005/8/layout/vList6"/>
    <dgm:cxn modelId="{306FA7DE-8CF5-5B40-B1AD-D2231287117C}" type="presOf" srcId="{F70E8A0F-03F9-F24A-99EF-130A958A3474}" destId="{C4C646F2-6DF9-1F45-8221-FC76352126AB}" srcOrd="0" destOrd="0" presId="urn:microsoft.com/office/officeart/2005/8/layout/vList6"/>
    <dgm:cxn modelId="{5B2F83DF-EAB2-4640-97DA-84F85FB4E0AB}" type="presOf" srcId="{C8133093-D6D4-4F4F-8919-1F570D1E430F}" destId="{0E11033F-E6B7-F749-8C63-BD23377F52FF}" srcOrd="0" destOrd="1" presId="urn:microsoft.com/office/officeart/2005/8/layout/vList6"/>
    <dgm:cxn modelId="{5BABFCE1-F0E1-BF45-8FB9-7EE8AED1DDA4}" srcId="{F70E8A0F-03F9-F24A-99EF-130A958A3474}" destId="{96695AC3-9F84-884D-92DA-BF5929F80807}" srcOrd="2" destOrd="0" parTransId="{489036AE-2A9D-DD4A-91A2-3CF6B088A7C1}" sibTransId="{E7D6DA19-EF46-4449-B341-9F055C4A900D}"/>
    <dgm:cxn modelId="{250623EA-41BE-294D-B9AA-066461639765}" type="presOf" srcId="{8106E95E-F3DA-4E45-9B5B-04FBFCDD8BB0}" destId="{B0F9747F-2FEE-9E40-8E2D-0A5CD4380854}" srcOrd="0" destOrd="2" presId="urn:microsoft.com/office/officeart/2005/8/layout/vList6"/>
    <dgm:cxn modelId="{BD6AE1F8-1693-514F-9291-7495B8A46165}" srcId="{261CCA08-B871-DC47-8481-1A30BADFB7D1}" destId="{102DFC30-D77A-C04D-8DEF-E88D4BB6DB72}" srcOrd="0" destOrd="0" parTransId="{0FECFD39-2370-0B41-888A-606AE8AEFA59}" sibTransId="{993E2EE6-4CCD-4048-9143-E5B6A57003DE}"/>
    <dgm:cxn modelId="{946CA1FA-F0EE-FE40-BD18-E6987916D8CB}" srcId="{102DFC30-D77A-C04D-8DEF-E88D4BB6DB72}" destId="{FA3AA6DE-17DE-7E4A-8500-2A399701594A}" srcOrd="1" destOrd="0" parTransId="{E61B0358-C80F-5F49-933A-77D8CC87F447}" sibTransId="{504F385F-A833-E046-AD39-78E6A0DED5BC}"/>
    <dgm:cxn modelId="{D3D44E30-8DD6-B448-A40E-4596318E7E7A}" type="presParOf" srcId="{E22AFAED-8215-B048-B814-15B6A328CAA7}" destId="{2A65B406-C98A-EA40-98EE-53663EF2C9DE}" srcOrd="0" destOrd="0" presId="urn:microsoft.com/office/officeart/2005/8/layout/vList6"/>
    <dgm:cxn modelId="{E31F1790-5520-E444-BBD9-C881847485E6}" type="presParOf" srcId="{2A65B406-C98A-EA40-98EE-53663EF2C9DE}" destId="{1EE2205F-0F55-254A-B276-CBD3E75FD34A}" srcOrd="0" destOrd="0" presId="urn:microsoft.com/office/officeart/2005/8/layout/vList6"/>
    <dgm:cxn modelId="{71131936-A7EE-C64B-BF1B-1A450253A977}" type="presParOf" srcId="{2A65B406-C98A-EA40-98EE-53663EF2C9DE}" destId="{B0F9747F-2FEE-9E40-8E2D-0A5CD4380854}" srcOrd="1" destOrd="0" presId="urn:microsoft.com/office/officeart/2005/8/layout/vList6"/>
    <dgm:cxn modelId="{AA3A034E-EF00-E647-9937-01DA09185223}" type="presParOf" srcId="{E22AFAED-8215-B048-B814-15B6A328CAA7}" destId="{FCE58523-0286-6F4D-8559-AA0FA52DE196}" srcOrd="1" destOrd="0" presId="urn:microsoft.com/office/officeart/2005/8/layout/vList6"/>
    <dgm:cxn modelId="{8F501F93-8B69-CC4D-A7B8-0FEF7B1F0CA8}" type="presParOf" srcId="{E22AFAED-8215-B048-B814-15B6A328CAA7}" destId="{577D7A3D-DED8-D043-A61C-1B134DE81477}" srcOrd="2" destOrd="0" presId="urn:microsoft.com/office/officeart/2005/8/layout/vList6"/>
    <dgm:cxn modelId="{CF148C29-36C8-B241-9CFE-B89581AE508A}" type="presParOf" srcId="{577D7A3D-DED8-D043-A61C-1B134DE81477}" destId="{1C4298A3-8D30-6F4A-8126-C1EA68BF28A1}" srcOrd="0" destOrd="0" presId="urn:microsoft.com/office/officeart/2005/8/layout/vList6"/>
    <dgm:cxn modelId="{1960AA6E-0CCF-2848-AFB6-B130AD6CCA1D}" type="presParOf" srcId="{577D7A3D-DED8-D043-A61C-1B134DE81477}" destId="{D5E27E2B-5904-3648-BA14-8AB535DA12C3}" srcOrd="1" destOrd="0" presId="urn:microsoft.com/office/officeart/2005/8/layout/vList6"/>
    <dgm:cxn modelId="{2C6144AB-FC14-5746-9555-C0F6D3027CB8}" type="presParOf" srcId="{E22AFAED-8215-B048-B814-15B6A328CAA7}" destId="{E72D854C-5B79-FA4A-8456-5832ABDFC81E}" srcOrd="3" destOrd="0" presId="urn:microsoft.com/office/officeart/2005/8/layout/vList6"/>
    <dgm:cxn modelId="{8C2D414F-6675-8844-9767-46F479403907}" type="presParOf" srcId="{E22AFAED-8215-B048-B814-15B6A328CAA7}" destId="{0BA81EA5-80C9-1A4D-BCE3-8C39E4DB8327}" srcOrd="4" destOrd="0" presId="urn:microsoft.com/office/officeart/2005/8/layout/vList6"/>
    <dgm:cxn modelId="{4A8501B2-B684-3647-9C64-8F2183EB745C}" type="presParOf" srcId="{0BA81EA5-80C9-1A4D-BCE3-8C39E4DB8327}" destId="{C4C646F2-6DF9-1F45-8221-FC76352126AB}" srcOrd="0" destOrd="0" presId="urn:microsoft.com/office/officeart/2005/8/layout/vList6"/>
    <dgm:cxn modelId="{DC324CDF-CA4F-A64E-80F5-5CF6F9554226}" type="presParOf" srcId="{0BA81EA5-80C9-1A4D-BCE3-8C39E4DB8327}" destId="{0E11033F-E6B7-F749-8C63-BD23377F52FF}" srcOrd="1" destOrd="0" presId="urn:microsoft.com/office/officeart/2005/8/layout/vList6"/>
    <dgm:cxn modelId="{D1E784A0-FA43-D947-A9FA-CD6392580D1A}" type="presParOf" srcId="{E22AFAED-8215-B048-B814-15B6A328CAA7}" destId="{A31D1415-3DAE-DD43-BB2E-37178AC9E11D}" srcOrd="5" destOrd="0" presId="urn:microsoft.com/office/officeart/2005/8/layout/vList6"/>
    <dgm:cxn modelId="{BCFB61F2-53B5-764C-A31B-44ADDCBB3CEB}" type="presParOf" srcId="{E22AFAED-8215-B048-B814-15B6A328CAA7}" destId="{A3A3F1A5-41A6-6346-9AB6-082C4B908542}" srcOrd="6" destOrd="0" presId="urn:microsoft.com/office/officeart/2005/8/layout/vList6"/>
    <dgm:cxn modelId="{BC5EA3FF-E1D9-4742-96E7-1C79D25538C9}" type="presParOf" srcId="{A3A3F1A5-41A6-6346-9AB6-082C4B908542}" destId="{BA34490F-66CA-BD44-B499-2816D53EAE5E}" srcOrd="0" destOrd="0" presId="urn:microsoft.com/office/officeart/2005/8/layout/vList6"/>
    <dgm:cxn modelId="{B7A8B7E2-A113-5145-9A12-ED7F733FF00F}" type="presParOf" srcId="{A3A3F1A5-41A6-6346-9AB6-082C4B908542}" destId="{A41B874A-9384-8940-ACEB-B2D4B69A25AF}"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1CCA08-B871-DC47-8481-1A30BADFB7D1}"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zh-CN" altLang="en-US"/>
        </a:p>
      </dgm:t>
    </dgm:pt>
    <dgm:pt modelId="{102DFC30-D77A-C04D-8DEF-E88D4BB6DB72}">
      <dgm:prSet/>
      <dgm:spPr/>
      <dgm:t>
        <a:bodyPr/>
        <a:lstStyle/>
        <a:p>
          <a:r>
            <a:rPr lang="zh-Hans" altLang="en-US" dirty="0">
              <a:latin typeface="STZhongsong" panose="02010600040101010101" pitchFamily="2" charset="-122"/>
              <a:ea typeface="STZhongsong" panose="02010600040101010101" pitchFamily="2" charset="-122"/>
            </a:rPr>
            <a:t>绪论</a:t>
          </a:r>
          <a:endParaRPr lang="zh-CN" dirty="0">
            <a:latin typeface="STZhongsong" panose="02010600040101010101" pitchFamily="2" charset="-122"/>
            <a:ea typeface="STZhongsong" panose="02010600040101010101" pitchFamily="2" charset="-122"/>
          </a:endParaRPr>
        </a:p>
      </dgm:t>
    </dgm:pt>
    <dgm:pt modelId="{0FECFD39-2370-0B41-888A-606AE8AEFA59}" type="parTrans" cxnId="{BD6AE1F8-1693-514F-9291-7495B8A46165}">
      <dgm:prSet/>
      <dgm:spPr/>
      <dgm:t>
        <a:bodyPr/>
        <a:lstStyle/>
        <a:p>
          <a:endParaRPr lang="zh-CN" altLang="en-US"/>
        </a:p>
      </dgm:t>
    </dgm:pt>
    <dgm:pt modelId="{993E2EE6-4CCD-4048-9143-E5B6A57003DE}" type="sibTrans" cxnId="{BD6AE1F8-1693-514F-9291-7495B8A46165}">
      <dgm:prSet/>
      <dgm:spPr/>
      <dgm:t>
        <a:bodyPr/>
        <a:lstStyle/>
        <a:p>
          <a:endParaRPr lang="zh-CN" altLang="en-US"/>
        </a:p>
      </dgm:t>
    </dgm:pt>
    <dgm:pt modelId="{3ACE4BE5-D247-3548-8B50-7F63F31FED96}">
      <dgm:prSet/>
      <dgm:spPr/>
      <dgm:t>
        <a:bodyPr/>
        <a:lstStyle/>
        <a:p>
          <a:r>
            <a:rPr lang="zh-CN" dirty="0">
              <a:latin typeface="STZhongsong" panose="02010600040101010101" pitchFamily="2" charset="-122"/>
              <a:ea typeface="STZhongsong" panose="02010600040101010101" pitchFamily="2" charset="-122"/>
            </a:rPr>
            <a:t>理论基础</a:t>
          </a:r>
        </a:p>
      </dgm:t>
    </dgm:pt>
    <dgm:pt modelId="{3930EF0D-38AD-0F47-9BBD-DAE0D159446B}" type="parTrans" cxnId="{063FFEE1-8FD4-0540-8E8C-9F52F157A476}">
      <dgm:prSet/>
      <dgm:spPr/>
      <dgm:t>
        <a:bodyPr/>
        <a:lstStyle/>
        <a:p>
          <a:endParaRPr lang="zh-CN" altLang="en-US"/>
        </a:p>
      </dgm:t>
    </dgm:pt>
    <dgm:pt modelId="{90E051B1-B5D5-D54D-8B85-8BDD03473D9F}" type="sibTrans" cxnId="{063FFEE1-8FD4-0540-8E8C-9F52F157A476}">
      <dgm:prSet/>
      <dgm:spPr/>
      <dgm:t>
        <a:bodyPr/>
        <a:lstStyle/>
        <a:p>
          <a:endParaRPr lang="zh-CN" altLang="en-US"/>
        </a:p>
      </dgm:t>
    </dgm:pt>
    <dgm:pt modelId="{E707540C-B50D-194F-9389-656C46193024}">
      <dgm:prSet/>
      <dgm:spPr/>
      <dgm:t>
        <a:bodyPr/>
        <a:lstStyle/>
        <a:p>
          <a:r>
            <a:rPr lang="zh-Hans" altLang="en-US" dirty="0">
              <a:latin typeface="STZhongsong" panose="02010600040101010101" pitchFamily="2" charset="-122"/>
              <a:ea typeface="STZhongsong" panose="02010600040101010101" pitchFamily="2" charset="-122"/>
            </a:rPr>
            <a:t>模型与假设</a:t>
          </a:r>
          <a:endParaRPr lang="zh-CN" dirty="0">
            <a:latin typeface="STZhongsong" panose="02010600040101010101" pitchFamily="2" charset="-122"/>
            <a:ea typeface="STZhongsong" panose="02010600040101010101" pitchFamily="2" charset="-122"/>
          </a:endParaRPr>
        </a:p>
      </dgm:t>
    </dgm:pt>
    <dgm:pt modelId="{4A0ED17A-3515-FD4D-8819-7B4CD97B3B8C}" type="parTrans" cxnId="{8A77242C-FA0F-9A4A-9B53-D991F370C04C}">
      <dgm:prSet/>
      <dgm:spPr/>
      <dgm:t>
        <a:bodyPr/>
        <a:lstStyle/>
        <a:p>
          <a:endParaRPr lang="zh-CN" altLang="en-US"/>
        </a:p>
      </dgm:t>
    </dgm:pt>
    <dgm:pt modelId="{D73C7148-54BB-FA44-96E0-56839EE581E3}" type="sibTrans" cxnId="{8A77242C-FA0F-9A4A-9B53-D991F370C04C}">
      <dgm:prSet/>
      <dgm:spPr/>
      <dgm:t>
        <a:bodyPr/>
        <a:lstStyle/>
        <a:p>
          <a:endParaRPr lang="zh-CN" altLang="en-US"/>
        </a:p>
      </dgm:t>
    </dgm:pt>
    <dgm:pt modelId="{D53DC3FE-D4B0-A447-B4B8-AB157A0399EE}">
      <dgm:prSet/>
      <dgm:spPr/>
      <dgm:t>
        <a:bodyPr/>
        <a:lstStyle/>
        <a:p>
          <a:r>
            <a:rPr lang="zh-Hans" altLang="en-US" dirty="0">
              <a:latin typeface="STZhongsong" panose="02010600040101010101" pitchFamily="2" charset="-122"/>
              <a:ea typeface="STZhongsong" panose="02010600040101010101" pitchFamily="2" charset="-122"/>
            </a:rPr>
            <a:t>理论应用</a:t>
          </a:r>
          <a:endParaRPr lang="zh-CN" dirty="0">
            <a:latin typeface="STZhongsong" panose="02010600040101010101" pitchFamily="2" charset="-122"/>
            <a:ea typeface="STZhongsong" panose="02010600040101010101" pitchFamily="2" charset="-122"/>
          </a:endParaRPr>
        </a:p>
      </dgm:t>
    </dgm:pt>
    <dgm:pt modelId="{8B279D49-A0F7-9F43-8C44-29E88458549F}" type="parTrans" cxnId="{3EA67A0F-D323-6F4B-A55B-6B0E650C903E}">
      <dgm:prSet/>
      <dgm:spPr/>
      <dgm:t>
        <a:bodyPr/>
        <a:lstStyle/>
        <a:p>
          <a:endParaRPr lang="zh-CN" altLang="en-US"/>
        </a:p>
      </dgm:t>
    </dgm:pt>
    <dgm:pt modelId="{EFEC5CD4-EE9D-0441-A4DB-BFE5059BBD91}" type="sibTrans" cxnId="{3EA67A0F-D323-6F4B-A55B-6B0E650C903E}">
      <dgm:prSet/>
      <dgm:spPr/>
      <dgm:t>
        <a:bodyPr/>
        <a:lstStyle/>
        <a:p>
          <a:endParaRPr lang="zh-CN" altLang="en-US"/>
        </a:p>
      </dgm:t>
    </dgm:pt>
    <dgm:pt modelId="{7D09C6E5-91A5-634E-BBC1-B7488F5F53E1}">
      <dgm:prSet/>
      <dgm:spPr/>
      <dgm:t>
        <a:bodyPr/>
        <a:lstStyle/>
        <a:p>
          <a:r>
            <a:rPr lang="zh-CN" dirty="0">
              <a:latin typeface="STZhongsong" panose="02010600040101010101" pitchFamily="2" charset="-122"/>
              <a:ea typeface="STZhongsong" panose="02010600040101010101" pitchFamily="2" charset="-122"/>
            </a:rPr>
            <a:t>介绍研究背景、目的和意义，概述论文准备研究的主要内容</a:t>
          </a:r>
        </a:p>
      </dgm:t>
    </dgm:pt>
    <dgm:pt modelId="{00AD1F1F-6E23-FE44-95E9-DE11A5F74FB2}" type="parTrans" cxnId="{E550025E-F6AC-404C-B5DF-BBAA7221EDD2}">
      <dgm:prSet/>
      <dgm:spPr/>
      <dgm:t>
        <a:bodyPr/>
        <a:lstStyle/>
        <a:p>
          <a:endParaRPr lang="zh-CN" altLang="en-US"/>
        </a:p>
      </dgm:t>
    </dgm:pt>
    <dgm:pt modelId="{96F9FB4A-E2D9-8948-AD75-0F52800320C3}" type="sibTrans" cxnId="{E550025E-F6AC-404C-B5DF-BBAA7221EDD2}">
      <dgm:prSet/>
      <dgm:spPr/>
      <dgm:t>
        <a:bodyPr/>
        <a:lstStyle/>
        <a:p>
          <a:endParaRPr lang="zh-CN" altLang="en-US"/>
        </a:p>
      </dgm:t>
    </dgm:pt>
    <dgm:pt modelId="{DEC04BDF-D1E1-1E4A-8A18-29360998183A}">
      <dgm:prSet/>
      <dgm:spPr/>
      <dgm:t>
        <a:bodyPr/>
        <a:lstStyle/>
        <a:p>
          <a:r>
            <a:rPr lang="zh-CN" dirty="0">
              <a:latin typeface="STZhongsong" panose="02010600040101010101" pitchFamily="2" charset="-122"/>
              <a:ea typeface="STZhongsong" panose="02010600040101010101" pitchFamily="2" charset="-122"/>
            </a:rPr>
            <a:t>提出</a:t>
          </a:r>
          <a:r>
            <a:rPr lang="zh-Hans" altLang="en-US" dirty="0">
              <a:latin typeface="STZhongsong" panose="02010600040101010101" pitchFamily="2" charset="-122"/>
              <a:ea typeface="STZhongsong" panose="02010600040101010101" pitchFamily="2" charset="-122"/>
            </a:rPr>
            <a:t>技术创新、知识产权等</a:t>
          </a:r>
          <a:r>
            <a:rPr lang="zh-CN" dirty="0">
              <a:latin typeface="STZhongsong" panose="02010600040101010101" pitchFamily="2" charset="-122"/>
              <a:ea typeface="STZhongsong" panose="02010600040101010101" pitchFamily="2" charset="-122"/>
            </a:rPr>
            <a:t>相关理论，为论文问题分析提供理论依据</a:t>
          </a:r>
        </a:p>
      </dgm:t>
    </dgm:pt>
    <dgm:pt modelId="{74CEA7DA-C8E9-1344-9F68-54D1948BA825}" type="parTrans" cxnId="{2800F570-2197-684F-A153-233A2EB0F9E7}">
      <dgm:prSet/>
      <dgm:spPr/>
      <dgm:t>
        <a:bodyPr/>
        <a:lstStyle/>
        <a:p>
          <a:endParaRPr lang="zh-CN" altLang="en-US"/>
        </a:p>
      </dgm:t>
    </dgm:pt>
    <dgm:pt modelId="{6DBD833F-9D08-BE41-BB12-BF44046C58DD}" type="sibTrans" cxnId="{2800F570-2197-684F-A153-233A2EB0F9E7}">
      <dgm:prSet/>
      <dgm:spPr/>
      <dgm:t>
        <a:bodyPr/>
        <a:lstStyle/>
        <a:p>
          <a:endParaRPr lang="zh-CN" altLang="en-US"/>
        </a:p>
      </dgm:t>
    </dgm:pt>
    <dgm:pt modelId="{19A708E0-AE29-9B49-B8D0-8073E71A6397}">
      <dgm:prSet/>
      <dgm:spPr/>
      <dgm:t>
        <a:bodyPr/>
        <a:lstStyle/>
        <a:p>
          <a:r>
            <a:rPr lang="zh-CN" dirty="0">
              <a:latin typeface="STZhongsong" panose="02010600040101010101" pitchFamily="2" charset="-122"/>
              <a:ea typeface="STZhongsong" panose="02010600040101010101" pitchFamily="2" charset="-122"/>
            </a:rPr>
            <a:t>描述国防预研项目</a:t>
          </a:r>
          <a:r>
            <a:rPr lang="zh-Hans" altLang="en-US" dirty="0">
              <a:latin typeface="STZhongsong" panose="02010600040101010101" pitchFamily="2" charset="-122"/>
              <a:ea typeface="STZhongsong" panose="02010600040101010101" pitchFamily="2" charset="-122"/>
            </a:rPr>
            <a:t>创新</a:t>
          </a:r>
          <a:r>
            <a:rPr lang="zh-CN" dirty="0">
              <a:latin typeface="STZhongsong" panose="02010600040101010101" pitchFamily="2" charset="-122"/>
              <a:ea typeface="STZhongsong" panose="02010600040101010101" pitchFamily="2" charset="-122"/>
            </a:rPr>
            <a:t>成果、科技产品知识产权保护现状，提出知识产权保护中存在的主要问题，并针对问题提出相应的知识产权保护策略</a:t>
          </a:r>
        </a:p>
      </dgm:t>
    </dgm:pt>
    <dgm:pt modelId="{4E007E24-DEB9-BC4C-B858-6F7B7F36E812}" type="parTrans" cxnId="{EAD5BA12-D4DC-F54D-B75E-CA2D421D774A}">
      <dgm:prSet/>
      <dgm:spPr/>
      <dgm:t>
        <a:bodyPr/>
        <a:lstStyle/>
        <a:p>
          <a:endParaRPr lang="zh-CN" altLang="en-US"/>
        </a:p>
      </dgm:t>
    </dgm:pt>
    <dgm:pt modelId="{AFD07054-38F5-A846-9A32-A125103E1EE8}" type="sibTrans" cxnId="{EAD5BA12-D4DC-F54D-B75E-CA2D421D774A}">
      <dgm:prSet/>
      <dgm:spPr/>
      <dgm:t>
        <a:bodyPr/>
        <a:lstStyle/>
        <a:p>
          <a:endParaRPr lang="zh-CN" altLang="en-US"/>
        </a:p>
      </dgm:t>
    </dgm:pt>
    <dgm:pt modelId="{5D5D1BB3-1F02-3047-98EB-C3ACA924ADB4}">
      <dgm:prSet/>
      <dgm:spPr/>
      <dgm:t>
        <a:bodyPr/>
        <a:lstStyle/>
        <a:p>
          <a:r>
            <a:rPr lang="zh-CN" dirty="0">
              <a:latin typeface="STZhongsong" panose="02010600040101010101" pitchFamily="2" charset="-122"/>
              <a:ea typeface="STZhongsong" panose="02010600040101010101" pitchFamily="2" charset="-122"/>
            </a:rPr>
            <a:t>针对国防技术创新各阶段，提出相应的知识产权保护策略</a:t>
          </a:r>
        </a:p>
      </dgm:t>
    </dgm:pt>
    <dgm:pt modelId="{9F24A660-E66D-6A48-9D11-6E9200C0FE82}" type="parTrans" cxnId="{B29F8079-2DE5-5046-BDB1-AC897BC63C9F}">
      <dgm:prSet/>
      <dgm:spPr/>
      <dgm:t>
        <a:bodyPr/>
        <a:lstStyle/>
        <a:p>
          <a:endParaRPr lang="zh-CN" altLang="en-US"/>
        </a:p>
      </dgm:t>
    </dgm:pt>
    <dgm:pt modelId="{AD892205-EE21-C44B-A1A2-33E125C8650C}" type="sibTrans" cxnId="{B29F8079-2DE5-5046-BDB1-AC897BC63C9F}">
      <dgm:prSet/>
      <dgm:spPr/>
      <dgm:t>
        <a:bodyPr/>
        <a:lstStyle/>
        <a:p>
          <a:endParaRPr lang="zh-CN" altLang="en-US"/>
        </a:p>
      </dgm:t>
    </dgm:pt>
    <dgm:pt modelId="{D712FAA5-B980-9A4F-A93B-AD0C9789F3AC}">
      <dgm:prSet/>
      <dgm:spPr/>
      <dgm:t>
        <a:bodyPr/>
        <a:lstStyle/>
        <a:p>
          <a:r>
            <a:rPr lang="zh-Hans" altLang="en-US" dirty="0">
              <a:latin typeface="STZhongsong" panose="02010600040101010101" pitchFamily="2" charset="-122"/>
              <a:ea typeface="STZhongsong" panose="02010600040101010101" pitchFamily="2" charset="-122"/>
            </a:rPr>
            <a:t>实证分析</a:t>
          </a:r>
          <a:endParaRPr lang="zh-CN" dirty="0">
            <a:latin typeface="STZhongsong" panose="02010600040101010101" pitchFamily="2" charset="-122"/>
            <a:ea typeface="STZhongsong" panose="02010600040101010101" pitchFamily="2" charset="-122"/>
          </a:endParaRPr>
        </a:p>
      </dgm:t>
    </dgm:pt>
    <dgm:pt modelId="{901EAB71-4750-D046-9D59-9089FE64F6D2}" type="parTrans" cxnId="{5B3D836A-9226-DC4D-8771-A2195F9367F4}">
      <dgm:prSet/>
      <dgm:spPr/>
      <dgm:t>
        <a:bodyPr/>
        <a:lstStyle/>
        <a:p>
          <a:endParaRPr lang="zh-CN" altLang="en-US"/>
        </a:p>
      </dgm:t>
    </dgm:pt>
    <dgm:pt modelId="{A3CB53CA-C7F4-E14A-A205-B9885D81EE89}" type="sibTrans" cxnId="{5B3D836A-9226-DC4D-8771-A2195F9367F4}">
      <dgm:prSet/>
      <dgm:spPr/>
      <dgm:t>
        <a:bodyPr/>
        <a:lstStyle/>
        <a:p>
          <a:endParaRPr lang="zh-CN" altLang="en-US"/>
        </a:p>
      </dgm:t>
    </dgm:pt>
    <dgm:pt modelId="{9F8C2A01-D5BF-2841-8B4E-A22989FFD53C}">
      <dgm:prSet/>
      <dgm:spPr/>
      <dgm:t>
        <a:bodyPr/>
        <a:lstStyle/>
        <a:p>
          <a:r>
            <a:rPr lang="zh-Hans" altLang="en-US" dirty="0">
              <a:solidFill>
                <a:schemeClr val="bg1"/>
              </a:solidFill>
              <a:latin typeface="STZhongsong" panose="02010600040101010101" pitchFamily="2" charset="-122"/>
              <a:ea typeface="STZhongsong" panose="02010600040101010101" pitchFamily="2" charset="-122"/>
            </a:rPr>
            <a:t>建立基于国防科技产品与创新过程维度的数学模型，定义相关变量，将问题的分析尽可能量化</a:t>
          </a:r>
          <a:endParaRPr lang="zh-CN" dirty="0">
            <a:solidFill>
              <a:schemeClr val="bg1"/>
            </a:solidFill>
            <a:latin typeface="STZhongsong" panose="02010600040101010101" pitchFamily="2" charset="-122"/>
            <a:ea typeface="STZhongsong" panose="02010600040101010101" pitchFamily="2" charset="-122"/>
          </a:endParaRPr>
        </a:p>
      </dgm:t>
    </dgm:pt>
    <dgm:pt modelId="{8DEDD58F-3786-4A4A-91CE-25CCF9A00B82}" type="parTrans" cxnId="{9C0413E8-4089-9941-BA0A-4F94E2681045}">
      <dgm:prSet/>
      <dgm:spPr/>
      <dgm:t>
        <a:bodyPr/>
        <a:lstStyle/>
        <a:p>
          <a:endParaRPr lang="zh-CN" altLang="en-US"/>
        </a:p>
      </dgm:t>
    </dgm:pt>
    <dgm:pt modelId="{96809319-9AD7-7D4D-B4C1-083B36FE7F00}" type="sibTrans" cxnId="{9C0413E8-4089-9941-BA0A-4F94E2681045}">
      <dgm:prSet/>
      <dgm:spPr/>
      <dgm:t>
        <a:bodyPr/>
        <a:lstStyle/>
        <a:p>
          <a:endParaRPr lang="zh-CN" altLang="en-US"/>
        </a:p>
      </dgm:t>
    </dgm:pt>
    <dgm:pt modelId="{D2071963-C28A-9F4C-AC32-B7564BF6E4B3}" type="pres">
      <dgm:prSet presAssocID="{261CCA08-B871-DC47-8481-1A30BADFB7D1}" presName="diagram" presStyleCnt="0">
        <dgm:presLayoutVars>
          <dgm:dir/>
          <dgm:resizeHandles val="exact"/>
        </dgm:presLayoutVars>
      </dgm:prSet>
      <dgm:spPr/>
    </dgm:pt>
    <dgm:pt modelId="{5199A141-CB9B-6748-8599-83BE3ECA7FA6}" type="pres">
      <dgm:prSet presAssocID="{102DFC30-D77A-C04D-8DEF-E88D4BB6DB72}" presName="node" presStyleLbl="node1" presStyleIdx="0" presStyleCnt="5">
        <dgm:presLayoutVars>
          <dgm:bulletEnabled val="1"/>
        </dgm:presLayoutVars>
      </dgm:prSet>
      <dgm:spPr/>
    </dgm:pt>
    <dgm:pt modelId="{8AD02A23-B378-304D-A777-D777E2C3DC9E}" type="pres">
      <dgm:prSet presAssocID="{993E2EE6-4CCD-4048-9143-E5B6A57003DE}" presName="sibTrans" presStyleCnt="0"/>
      <dgm:spPr/>
    </dgm:pt>
    <dgm:pt modelId="{F034AA20-1007-BD42-9CD8-22AAD5B8C047}" type="pres">
      <dgm:prSet presAssocID="{3ACE4BE5-D247-3548-8B50-7F63F31FED96}" presName="node" presStyleLbl="node1" presStyleIdx="1" presStyleCnt="5">
        <dgm:presLayoutVars>
          <dgm:bulletEnabled val="1"/>
        </dgm:presLayoutVars>
      </dgm:prSet>
      <dgm:spPr/>
    </dgm:pt>
    <dgm:pt modelId="{9F6C970D-4471-174D-BAB0-88D7CB6F0F64}" type="pres">
      <dgm:prSet presAssocID="{90E051B1-B5D5-D54D-8B85-8BDD03473D9F}" presName="sibTrans" presStyleCnt="0"/>
      <dgm:spPr/>
    </dgm:pt>
    <dgm:pt modelId="{756F9353-551F-6A40-B97C-BB6589C9C78C}" type="pres">
      <dgm:prSet presAssocID="{E707540C-B50D-194F-9389-656C46193024}" presName="node" presStyleLbl="node1" presStyleIdx="2" presStyleCnt="5">
        <dgm:presLayoutVars>
          <dgm:bulletEnabled val="1"/>
        </dgm:presLayoutVars>
      </dgm:prSet>
      <dgm:spPr/>
    </dgm:pt>
    <dgm:pt modelId="{6D51EFDF-F5DE-D84F-AEB4-8611E7DD9469}" type="pres">
      <dgm:prSet presAssocID="{D73C7148-54BB-FA44-96E0-56839EE581E3}" presName="sibTrans" presStyleCnt="0"/>
      <dgm:spPr/>
    </dgm:pt>
    <dgm:pt modelId="{457B0D35-CC09-8F40-BB7A-488F9E0A2EF5}" type="pres">
      <dgm:prSet presAssocID="{D712FAA5-B980-9A4F-A93B-AD0C9789F3AC}" presName="node" presStyleLbl="node1" presStyleIdx="3" presStyleCnt="5">
        <dgm:presLayoutVars>
          <dgm:bulletEnabled val="1"/>
        </dgm:presLayoutVars>
      </dgm:prSet>
      <dgm:spPr/>
    </dgm:pt>
    <dgm:pt modelId="{461AA990-5229-EC4E-97C6-2300D9BFBD9B}" type="pres">
      <dgm:prSet presAssocID="{A3CB53CA-C7F4-E14A-A205-B9885D81EE89}" presName="sibTrans" presStyleCnt="0"/>
      <dgm:spPr/>
    </dgm:pt>
    <dgm:pt modelId="{478F6335-B6C9-FC43-A1D1-5857B7980510}" type="pres">
      <dgm:prSet presAssocID="{D53DC3FE-D4B0-A447-B4B8-AB157A0399EE}" presName="node" presStyleLbl="node1" presStyleIdx="4" presStyleCnt="5">
        <dgm:presLayoutVars>
          <dgm:bulletEnabled val="1"/>
        </dgm:presLayoutVars>
      </dgm:prSet>
      <dgm:spPr/>
    </dgm:pt>
  </dgm:ptLst>
  <dgm:cxnLst>
    <dgm:cxn modelId="{0B7E9F01-A5A5-AB40-8B26-0F19A8945851}" type="presOf" srcId="{D712FAA5-B980-9A4F-A93B-AD0C9789F3AC}" destId="{457B0D35-CC09-8F40-BB7A-488F9E0A2EF5}" srcOrd="0" destOrd="0" presId="urn:microsoft.com/office/officeart/2005/8/layout/default"/>
    <dgm:cxn modelId="{59434409-458E-9643-AA90-F38A0EC5D7DF}" type="presOf" srcId="{7D09C6E5-91A5-634E-BBC1-B7488F5F53E1}" destId="{5199A141-CB9B-6748-8599-83BE3ECA7FA6}" srcOrd="0" destOrd="1" presId="urn:microsoft.com/office/officeart/2005/8/layout/default"/>
    <dgm:cxn modelId="{3EA67A0F-D323-6F4B-A55B-6B0E650C903E}" srcId="{261CCA08-B871-DC47-8481-1A30BADFB7D1}" destId="{D53DC3FE-D4B0-A447-B4B8-AB157A0399EE}" srcOrd="4" destOrd="0" parTransId="{8B279D49-A0F7-9F43-8C44-29E88458549F}" sibTransId="{EFEC5CD4-EE9D-0441-A4DB-BFE5059BBD91}"/>
    <dgm:cxn modelId="{EAD5BA12-D4DC-F54D-B75E-CA2D421D774A}" srcId="{D712FAA5-B980-9A4F-A93B-AD0C9789F3AC}" destId="{19A708E0-AE29-9B49-B8D0-8073E71A6397}" srcOrd="0" destOrd="0" parTransId="{4E007E24-DEB9-BC4C-B858-6F7B7F36E812}" sibTransId="{AFD07054-38F5-A846-9A32-A125103E1EE8}"/>
    <dgm:cxn modelId="{8A77242C-FA0F-9A4A-9B53-D991F370C04C}" srcId="{261CCA08-B871-DC47-8481-1A30BADFB7D1}" destId="{E707540C-B50D-194F-9389-656C46193024}" srcOrd="2" destOrd="0" parTransId="{4A0ED17A-3515-FD4D-8819-7B4CD97B3B8C}" sibTransId="{D73C7148-54BB-FA44-96E0-56839EE581E3}"/>
    <dgm:cxn modelId="{0337A646-6E8A-4342-87C5-414B8E8B5DBE}" type="presOf" srcId="{D53DC3FE-D4B0-A447-B4B8-AB157A0399EE}" destId="{478F6335-B6C9-FC43-A1D1-5857B7980510}" srcOrd="0" destOrd="0" presId="urn:microsoft.com/office/officeart/2005/8/layout/default"/>
    <dgm:cxn modelId="{E550025E-F6AC-404C-B5DF-BBAA7221EDD2}" srcId="{102DFC30-D77A-C04D-8DEF-E88D4BB6DB72}" destId="{7D09C6E5-91A5-634E-BBC1-B7488F5F53E1}" srcOrd="0" destOrd="0" parTransId="{00AD1F1F-6E23-FE44-95E9-DE11A5F74FB2}" sibTransId="{96F9FB4A-E2D9-8948-AD75-0F52800320C3}"/>
    <dgm:cxn modelId="{7B43AB61-D214-E844-8EE8-E4B7CCE9AED4}" type="presOf" srcId="{3ACE4BE5-D247-3548-8B50-7F63F31FED96}" destId="{F034AA20-1007-BD42-9CD8-22AAD5B8C047}" srcOrd="0" destOrd="0" presId="urn:microsoft.com/office/officeart/2005/8/layout/default"/>
    <dgm:cxn modelId="{5B3D836A-9226-DC4D-8771-A2195F9367F4}" srcId="{261CCA08-B871-DC47-8481-1A30BADFB7D1}" destId="{D712FAA5-B980-9A4F-A93B-AD0C9789F3AC}" srcOrd="3" destOrd="0" parTransId="{901EAB71-4750-D046-9D59-9089FE64F6D2}" sibTransId="{A3CB53CA-C7F4-E14A-A205-B9885D81EE89}"/>
    <dgm:cxn modelId="{2800F570-2197-684F-A153-233A2EB0F9E7}" srcId="{3ACE4BE5-D247-3548-8B50-7F63F31FED96}" destId="{DEC04BDF-D1E1-1E4A-8A18-29360998183A}" srcOrd="0" destOrd="0" parTransId="{74CEA7DA-C8E9-1344-9F68-54D1948BA825}" sibTransId="{6DBD833F-9D08-BE41-BB12-BF44046C58DD}"/>
    <dgm:cxn modelId="{C8F86678-EB89-7042-A631-51F945AF54B4}" type="presOf" srcId="{DEC04BDF-D1E1-1E4A-8A18-29360998183A}" destId="{F034AA20-1007-BD42-9CD8-22AAD5B8C047}" srcOrd="0" destOrd="1" presId="urn:microsoft.com/office/officeart/2005/8/layout/default"/>
    <dgm:cxn modelId="{B29F8079-2DE5-5046-BDB1-AC897BC63C9F}" srcId="{D53DC3FE-D4B0-A447-B4B8-AB157A0399EE}" destId="{5D5D1BB3-1F02-3047-98EB-C3ACA924ADB4}" srcOrd="0" destOrd="0" parTransId="{9F24A660-E66D-6A48-9D11-6E9200C0FE82}" sibTransId="{AD892205-EE21-C44B-A1A2-33E125C8650C}"/>
    <dgm:cxn modelId="{E110F796-FACC-4748-9C32-747F13A21ADF}" type="presOf" srcId="{5D5D1BB3-1F02-3047-98EB-C3ACA924ADB4}" destId="{478F6335-B6C9-FC43-A1D1-5857B7980510}" srcOrd="0" destOrd="1" presId="urn:microsoft.com/office/officeart/2005/8/layout/default"/>
    <dgm:cxn modelId="{8CC1F99E-E42C-0647-962E-58E1348DC64E}" type="presOf" srcId="{261CCA08-B871-DC47-8481-1A30BADFB7D1}" destId="{D2071963-C28A-9F4C-AC32-B7564BF6E4B3}" srcOrd="0" destOrd="0" presId="urn:microsoft.com/office/officeart/2005/8/layout/default"/>
    <dgm:cxn modelId="{52B708A0-43C9-E841-AFF4-0A9165CDDF44}" type="presOf" srcId="{E707540C-B50D-194F-9389-656C46193024}" destId="{756F9353-551F-6A40-B97C-BB6589C9C78C}" srcOrd="0" destOrd="0" presId="urn:microsoft.com/office/officeart/2005/8/layout/default"/>
    <dgm:cxn modelId="{5F8DF8AC-4158-FE49-A360-BB32F4517960}" type="presOf" srcId="{9F8C2A01-D5BF-2841-8B4E-A22989FFD53C}" destId="{756F9353-551F-6A40-B97C-BB6589C9C78C}" srcOrd="0" destOrd="1" presId="urn:microsoft.com/office/officeart/2005/8/layout/default"/>
    <dgm:cxn modelId="{2B27ACAD-65CB-D845-BCF4-B7FCEB3C3CD1}" type="presOf" srcId="{19A708E0-AE29-9B49-B8D0-8073E71A6397}" destId="{457B0D35-CC09-8F40-BB7A-488F9E0A2EF5}" srcOrd="0" destOrd="1" presId="urn:microsoft.com/office/officeart/2005/8/layout/default"/>
    <dgm:cxn modelId="{90E970C0-5EAF-EC4D-B8C3-93A4EF518FCD}" type="presOf" srcId="{102DFC30-D77A-C04D-8DEF-E88D4BB6DB72}" destId="{5199A141-CB9B-6748-8599-83BE3ECA7FA6}" srcOrd="0" destOrd="0" presId="urn:microsoft.com/office/officeart/2005/8/layout/default"/>
    <dgm:cxn modelId="{063FFEE1-8FD4-0540-8E8C-9F52F157A476}" srcId="{261CCA08-B871-DC47-8481-1A30BADFB7D1}" destId="{3ACE4BE5-D247-3548-8B50-7F63F31FED96}" srcOrd="1" destOrd="0" parTransId="{3930EF0D-38AD-0F47-9BBD-DAE0D159446B}" sibTransId="{90E051B1-B5D5-D54D-8B85-8BDD03473D9F}"/>
    <dgm:cxn modelId="{9C0413E8-4089-9941-BA0A-4F94E2681045}" srcId="{E707540C-B50D-194F-9389-656C46193024}" destId="{9F8C2A01-D5BF-2841-8B4E-A22989FFD53C}" srcOrd="0" destOrd="0" parTransId="{8DEDD58F-3786-4A4A-91CE-25CCF9A00B82}" sibTransId="{96809319-9AD7-7D4D-B4C1-083B36FE7F00}"/>
    <dgm:cxn modelId="{BD6AE1F8-1693-514F-9291-7495B8A46165}" srcId="{261CCA08-B871-DC47-8481-1A30BADFB7D1}" destId="{102DFC30-D77A-C04D-8DEF-E88D4BB6DB72}" srcOrd="0" destOrd="0" parTransId="{0FECFD39-2370-0B41-888A-606AE8AEFA59}" sibTransId="{993E2EE6-4CCD-4048-9143-E5B6A57003DE}"/>
    <dgm:cxn modelId="{9C974BB4-DE82-224C-9098-763E30B7BDE0}" type="presParOf" srcId="{D2071963-C28A-9F4C-AC32-B7564BF6E4B3}" destId="{5199A141-CB9B-6748-8599-83BE3ECA7FA6}" srcOrd="0" destOrd="0" presId="urn:microsoft.com/office/officeart/2005/8/layout/default"/>
    <dgm:cxn modelId="{C9A6292A-65FA-934B-8E2A-16CEAD2C4923}" type="presParOf" srcId="{D2071963-C28A-9F4C-AC32-B7564BF6E4B3}" destId="{8AD02A23-B378-304D-A777-D777E2C3DC9E}" srcOrd="1" destOrd="0" presId="urn:microsoft.com/office/officeart/2005/8/layout/default"/>
    <dgm:cxn modelId="{5C45FBE1-D038-9642-97EF-C690E35B0914}" type="presParOf" srcId="{D2071963-C28A-9F4C-AC32-B7564BF6E4B3}" destId="{F034AA20-1007-BD42-9CD8-22AAD5B8C047}" srcOrd="2" destOrd="0" presId="urn:microsoft.com/office/officeart/2005/8/layout/default"/>
    <dgm:cxn modelId="{5A4F6B47-AFCA-AD42-B108-43EF948DF13D}" type="presParOf" srcId="{D2071963-C28A-9F4C-AC32-B7564BF6E4B3}" destId="{9F6C970D-4471-174D-BAB0-88D7CB6F0F64}" srcOrd="3" destOrd="0" presId="urn:microsoft.com/office/officeart/2005/8/layout/default"/>
    <dgm:cxn modelId="{600FB26B-C32F-BF4E-BAAA-9A966A563BAD}" type="presParOf" srcId="{D2071963-C28A-9F4C-AC32-B7564BF6E4B3}" destId="{756F9353-551F-6A40-B97C-BB6589C9C78C}" srcOrd="4" destOrd="0" presId="urn:microsoft.com/office/officeart/2005/8/layout/default"/>
    <dgm:cxn modelId="{8B94635E-7A71-1E4A-8420-A7461D9A7AF4}" type="presParOf" srcId="{D2071963-C28A-9F4C-AC32-B7564BF6E4B3}" destId="{6D51EFDF-F5DE-D84F-AEB4-8611E7DD9469}" srcOrd="5" destOrd="0" presId="urn:microsoft.com/office/officeart/2005/8/layout/default"/>
    <dgm:cxn modelId="{A00196E8-69DE-FC4A-A0E1-54F92CF0F532}" type="presParOf" srcId="{D2071963-C28A-9F4C-AC32-B7564BF6E4B3}" destId="{457B0D35-CC09-8F40-BB7A-488F9E0A2EF5}" srcOrd="6" destOrd="0" presId="urn:microsoft.com/office/officeart/2005/8/layout/default"/>
    <dgm:cxn modelId="{8D5BDB40-9614-DB4B-B563-654D0833A7D7}" type="presParOf" srcId="{D2071963-C28A-9F4C-AC32-B7564BF6E4B3}" destId="{461AA990-5229-EC4E-97C6-2300D9BFBD9B}" srcOrd="7" destOrd="0" presId="urn:microsoft.com/office/officeart/2005/8/layout/default"/>
    <dgm:cxn modelId="{073F0755-2063-2348-8DC9-9DAADDB600E9}" type="presParOf" srcId="{D2071963-C28A-9F4C-AC32-B7564BF6E4B3}" destId="{478F6335-B6C9-FC43-A1D1-5857B7980510}"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1CCA08-B871-DC47-8481-1A30BADFB7D1}"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zh-CN" altLang="en-US"/>
        </a:p>
      </dgm:t>
    </dgm:pt>
    <dgm:pt modelId="{ED8ECAAE-6AB1-0544-98C5-3A7901751862}">
      <dgm:prSet/>
      <dgm:spPr/>
      <dgm:t>
        <a:bodyPr/>
        <a:lstStyle/>
        <a:p>
          <a:r>
            <a:rPr lang="en-US" dirty="0">
              <a:latin typeface="STZhongsong" panose="02010600040101010101" pitchFamily="2" charset="-122"/>
              <a:ea typeface="STZhongsong" panose="02010600040101010101" pitchFamily="2" charset="-122"/>
            </a:rPr>
            <a:t>2017</a:t>
          </a:r>
          <a:r>
            <a:rPr lang="zh-CN" dirty="0">
              <a:latin typeface="STZhongsong" panose="02010600040101010101" pitchFamily="2" charset="-122"/>
              <a:ea typeface="STZhongsong" panose="02010600040101010101" pitchFamily="2" charset="-122"/>
            </a:rPr>
            <a:t>年</a:t>
          </a:r>
          <a:r>
            <a:rPr lang="en-US" dirty="0">
              <a:latin typeface="STZhongsong" panose="02010600040101010101" pitchFamily="2" charset="-122"/>
              <a:ea typeface="STZhongsong" panose="02010600040101010101" pitchFamily="2" charset="-122"/>
            </a:rPr>
            <a:t>12</a:t>
          </a:r>
          <a:r>
            <a:rPr lang="zh-CN" dirty="0">
              <a:latin typeface="STZhongsong" panose="02010600040101010101" pitchFamily="2" charset="-122"/>
              <a:ea typeface="STZhongsong" panose="02010600040101010101" pitchFamily="2" charset="-122"/>
            </a:rPr>
            <a:t>月</a:t>
          </a:r>
          <a:r>
            <a:rPr lang="zh-Hans" altLang="en-US" dirty="0">
              <a:latin typeface="STZhongsong" panose="02010600040101010101" pitchFamily="2" charset="-122"/>
              <a:ea typeface="STZhongsong" panose="02010600040101010101" pitchFamily="2" charset="-122"/>
            </a:rPr>
            <a:t>，</a:t>
          </a:r>
          <a:r>
            <a:rPr lang="zh-CN" dirty="0">
              <a:latin typeface="STZhongsong" panose="02010600040101010101" pitchFamily="2" charset="-122"/>
              <a:ea typeface="STZhongsong" panose="02010600040101010101" pitchFamily="2" charset="-122"/>
            </a:rPr>
            <a:t>通过学校提供的导师研究参考课题，结合自身工作实际，确定研究课题方向</a:t>
          </a:r>
          <a:endParaRPr lang="zh-CN" altLang="en-US" dirty="0">
            <a:latin typeface="STZhongsong" panose="02010600040101010101" pitchFamily="2" charset="-122"/>
            <a:ea typeface="STZhongsong" panose="02010600040101010101" pitchFamily="2" charset="-122"/>
          </a:endParaRPr>
        </a:p>
      </dgm:t>
    </dgm:pt>
    <dgm:pt modelId="{E5FDBEB5-07BD-5A44-955B-BF01F3BB459C}" type="parTrans" cxnId="{147B0EC7-B727-C94B-A56E-0FB73E3F756D}">
      <dgm:prSet/>
      <dgm:spPr/>
      <dgm:t>
        <a:bodyPr/>
        <a:lstStyle/>
        <a:p>
          <a:endParaRPr lang="zh-CN" altLang="en-US"/>
        </a:p>
      </dgm:t>
    </dgm:pt>
    <dgm:pt modelId="{325514C9-331E-5141-9848-E9C6B072F686}" type="sibTrans" cxnId="{147B0EC7-B727-C94B-A56E-0FB73E3F756D}">
      <dgm:prSet/>
      <dgm:spPr/>
      <dgm:t>
        <a:bodyPr/>
        <a:lstStyle/>
        <a:p>
          <a:endParaRPr lang="zh-CN" altLang="en-US"/>
        </a:p>
      </dgm:t>
    </dgm:pt>
    <dgm:pt modelId="{0F0C65D9-2E4D-5245-911F-C99172145C9D}">
      <dgm:prSet/>
      <dgm:spPr/>
      <dgm:t>
        <a:bodyPr/>
        <a:lstStyle/>
        <a:p>
          <a:r>
            <a:rPr lang="zh-Hans" altLang="en-US" dirty="0">
              <a:latin typeface="STZhongsong" panose="02010600040101010101" pitchFamily="2" charset="-122"/>
              <a:ea typeface="STZhongsong" panose="02010600040101010101" pitchFamily="2" charset="-122"/>
            </a:rPr>
            <a:t>资料准备</a:t>
          </a:r>
          <a:endParaRPr lang="zh-CN" altLang="en-US" dirty="0">
            <a:latin typeface="STZhongsong" panose="02010600040101010101" pitchFamily="2" charset="-122"/>
            <a:ea typeface="STZhongsong" panose="02010600040101010101" pitchFamily="2" charset="-122"/>
          </a:endParaRPr>
        </a:p>
      </dgm:t>
    </dgm:pt>
    <dgm:pt modelId="{8E7A1F2B-F664-5247-BFF4-FF153B559D78}" type="parTrans" cxnId="{29B6B600-A369-F547-8FBE-AFD5B66CFE4E}">
      <dgm:prSet/>
      <dgm:spPr/>
      <dgm:t>
        <a:bodyPr/>
        <a:lstStyle/>
        <a:p>
          <a:endParaRPr lang="zh-CN" altLang="en-US"/>
        </a:p>
      </dgm:t>
    </dgm:pt>
    <dgm:pt modelId="{6C402173-7904-AA4C-A221-8709C0FF3CDA}" type="sibTrans" cxnId="{29B6B600-A369-F547-8FBE-AFD5B66CFE4E}">
      <dgm:prSet/>
      <dgm:spPr/>
      <dgm:t>
        <a:bodyPr/>
        <a:lstStyle/>
        <a:p>
          <a:endParaRPr lang="zh-CN" altLang="en-US"/>
        </a:p>
      </dgm:t>
    </dgm:pt>
    <dgm:pt modelId="{D71F5B14-A22F-194B-B708-8C2EECC18B19}">
      <dgm:prSet/>
      <dgm:spPr/>
      <dgm:t>
        <a:bodyPr/>
        <a:lstStyle/>
        <a:p>
          <a:r>
            <a:rPr lang="zh-Hans" altLang="en-US" dirty="0">
              <a:latin typeface="STZhongsong" panose="02010600040101010101" pitchFamily="2" charset="-122"/>
              <a:ea typeface="STZhongsong" panose="02010600040101010101" pitchFamily="2" charset="-122"/>
            </a:rPr>
            <a:t>开题</a:t>
          </a:r>
          <a:endParaRPr lang="zh-CN" altLang="en-US" dirty="0">
            <a:latin typeface="STZhongsong" panose="02010600040101010101" pitchFamily="2" charset="-122"/>
            <a:ea typeface="STZhongsong" panose="02010600040101010101" pitchFamily="2" charset="-122"/>
          </a:endParaRPr>
        </a:p>
      </dgm:t>
    </dgm:pt>
    <dgm:pt modelId="{627D849F-512A-0749-9C3A-0F5D117860A5}" type="parTrans" cxnId="{762C450F-AE16-4D48-BC4B-3BD17C95A017}">
      <dgm:prSet/>
      <dgm:spPr/>
      <dgm:t>
        <a:bodyPr/>
        <a:lstStyle/>
        <a:p>
          <a:endParaRPr lang="zh-CN" altLang="en-US"/>
        </a:p>
      </dgm:t>
    </dgm:pt>
    <dgm:pt modelId="{37207AFB-894B-BC45-B19D-7B65F577447A}" type="sibTrans" cxnId="{762C450F-AE16-4D48-BC4B-3BD17C95A017}">
      <dgm:prSet/>
      <dgm:spPr/>
      <dgm:t>
        <a:bodyPr/>
        <a:lstStyle/>
        <a:p>
          <a:endParaRPr lang="zh-CN" altLang="en-US"/>
        </a:p>
      </dgm:t>
    </dgm:pt>
    <dgm:pt modelId="{AEEF032E-7353-7B48-8083-F16DED177D17}">
      <dgm:prSet/>
      <dgm:spPr/>
      <dgm:t>
        <a:bodyPr/>
        <a:lstStyle/>
        <a:p>
          <a:r>
            <a:rPr lang="zh-Hans" altLang="en-US" dirty="0">
              <a:latin typeface="STZhongsong" panose="02010600040101010101" pitchFamily="2" charset="-122"/>
              <a:ea typeface="STZhongsong" panose="02010600040101010101" pitchFamily="2" charset="-122"/>
            </a:rPr>
            <a:t>论文写作</a:t>
          </a:r>
          <a:endParaRPr lang="zh-CN" altLang="en-US" dirty="0">
            <a:latin typeface="STZhongsong" panose="02010600040101010101" pitchFamily="2" charset="-122"/>
            <a:ea typeface="STZhongsong" panose="02010600040101010101" pitchFamily="2" charset="-122"/>
          </a:endParaRPr>
        </a:p>
      </dgm:t>
    </dgm:pt>
    <dgm:pt modelId="{16FC70A7-302D-1F44-BE00-8B49D783E491}" type="parTrans" cxnId="{0D955B5B-7A12-6B48-B844-29029FF8433D}">
      <dgm:prSet/>
      <dgm:spPr/>
      <dgm:t>
        <a:bodyPr/>
        <a:lstStyle/>
        <a:p>
          <a:endParaRPr lang="zh-CN" altLang="en-US"/>
        </a:p>
      </dgm:t>
    </dgm:pt>
    <dgm:pt modelId="{50D59FA2-E914-B647-925F-67E0479FE68D}" type="sibTrans" cxnId="{0D955B5B-7A12-6B48-B844-29029FF8433D}">
      <dgm:prSet/>
      <dgm:spPr/>
      <dgm:t>
        <a:bodyPr/>
        <a:lstStyle/>
        <a:p>
          <a:endParaRPr lang="zh-CN" altLang="en-US"/>
        </a:p>
      </dgm:t>
    </dgm:pt>
    <dgm:pt modelId="{91D89BE1-EDF9-814D-902B-2495ECE719E4}">
      <dgm:prSet/>
      <dgm:spPr/>
      <dgm:t>
        <a:bodyPr/>
        <a:lstStyle/>
        <a:p>
          <a:r>
            <a:rPr lang="zh-Hans" altLang="en-US" dirty="0">
              <a:latin typeface="STZhongsong" panose="02010600040101010101" pitchFamily="2" charset="-122"/>
              <a:ea typeface="STZhongsong" panose="02010600040101010101" pitchFamily="2" charset="-122"/>
            </a:rPr>
            <a:t>选题</a:t>
          </a:r>
          <a:endParaRPr lang="zh-CN" altLang="en-US" dirty="0">
            <a:latin typeface="STZhongsong" panose="02010600040101010101" pitchFamily="2" charset="-122"/>
            <a:ea typeface="STZhongsong" panose="02010600040101010101" pitchFamily="2" charset="-122"/>
          </a:endParaRPr>
        </a:p>
      </dgm:t>
    </dgm:pt>
    <dgm:pt modelId="{FA339522-D01E-C542-8F26-C80DF85AF1F9}" type="parTrans" cxnId="{BB8E1758-9574-CF46-BB52-6B510B7CA408}">
      <dgm:prSet/>
      <dgm:spPr/>
      <dgm:t>
        <a:bodyPr/>
        <a:lstStyle/>
        <a:p>
          <a:endParaRPr lang="zh-CN" altLang="en-US"/>
        </a:p>
      </dgm:t>
    </dgm:pt>
    <dgm:pt modelId="{81745A5A-3165-284C-8032-EAE4401909AD}" type="sibTrans" cxnId="{BB8E1758-9574-CF46-BB52-6B510B7CA408}">
      <dgm:prSet/>
      <dgm:spPr/>
      <dgm:t>
        <a:bodyPr/>
        <a:lstStyle/>
        <a:p>
          <a:endParaRPr lang="zh-CN" altLang="en-US"/>
        </a:p>
      </dgm:t>
    </dgm:pt>
    <dgm:pt modelId="{2ACED934-2351-4549-B500-8C16E5C67786}">
      <dgm:prSet/>
      <dgm:spPr/>
      <dgm:t>
        <a:bodyPr/>
        <a:lstStyle/>
        <a:p>
          <a:r>
            <a:rPr lang="en-US" dirty="0">
              <a:latin typeface="STZhongsong" panose="02010600040101010101" pitchFamily="2" charset="-122"/>
              <a:ea typeface="STZhongsong" panose="02010600040101010101" pitchFamily="2" charset="-122"/>
            </a:rPr>
            <a:t>2018</a:t>
          </a:r>
          <a:r>
            <a:rPr lang="zh-CN" dirty="0">
              <a:latin typeface="STZhongsong" panose="02010600040101010101" pitchFamily="2" charset="-122"/>
              <a:ea typeface="STZhongsong" panose="02010600040101010101" pitchFamily="2" charset="-122"/>
            </a:rPr>
            <a:t>年</a:t>
          </a:r>
          <a:r>
            <a:rPr lang="en-US" dirty="0">
              <a:latin typeface="STZhongsong" panose="02010600040101010101" pitchFamily="2" charset="-122"/>
              <a:ea typeface="STZhongsong" panose="02010600040101010101" pitchFamily="2" charset="-122"/>
            </a:rPr>
            <a:t>1</a:t>
          </a:r>
          <a:r>
            <a:rPr lang="zh-CN" dirty="0">
              <a:latin typeface="STZhongsong" panose="02010600040101010101" pitchFamily="2" charset="-122"/>
              <a:ea typeface="STZhongsong" panose="02010600040101010101" pitchFamily="2" charset="-122"/>
            </a:rPr>
            <a:t>月～</a:t>
          </a:r>
          <a:r>
            <a:rPr lang="en-US" dirty="0">
              <a:latin typeface="STZhongsong" panose="02010600040101010101" pitchFamily="2" charset="-122"/>
              <a:ea typeface="STZhongsong" panose="02010600040101010101" pitchFamily="2" charset="-122"/>
            </a:rPr>
            <a:t>2018</a:t>
          </a:r>
          <a:r>
            <a:rPr lang="zh-CN" dirty="0">
              <a:latin typeface="STZhongsong" panose="02010600040101010101" pitchFamily="2" charset="-122"/>
              <a:ea typeface="STZhongsong" panose="02010600040101010101" pitchFamily="2" charset="-122"/>
            </a:rPr>
            <a:t>年</a:t>
          </a:r>
          <a:r>
            <a:rPr lang="en-US" dirty="0">
              <a:latin typeface="STZhongsong" panose="02010600040101010101" pitchFamily="2" charset="-122"/>
              <a:ea typeface="STZhongsong" panose="02010600040101010101" pitchFamily="2" charset="-122"/>
            </a:rPr>
            <a:t>3</a:t>
          </a:r>
          <a:r>
            <a:rPr lang="zh-CN" dirty="0">
              <a:latin typeface="STZhongsong" panose="02010600040101010101" pitchFamily="2" charset="-122"/>
              <a:ea typeface="STZhongsong" panose="02010600040101010101" pitchFamily="2" charset="-122"/>
            </a:rPr>
            <a:t>月</a:t>
          </a:r>
          <a:r>
            <a:rPr lang="zh-Hans" altLang="en-US" dirty="0">
              <a:latin typeface="STZhongsong" panose="02010600040101010101" pitchFamily="2" charset="-122"/>
              <a:ea typeface="STZhongsong" panose="02010600040101010101" pitchFamily="2" charset="-122"/>
            </a:rPr>
            <a:t>，</a:t>
          </a:r>
          <a:r>
            <a:rPr lang="zh-CN" dirty="0">
              <a:latin typeface="STZhongsong" panose="02010600040101010101" pitchFamily="2" charset="-122"/>
              <a:ea typeface="STZhongsong" panose="02010600040101010101" pitchFamily="2" charset="-122"/>
            </a:rPr>
            <a:t>收集整理资料，阅读相关论文、文献，整理论文思路，确定写作结构</a:t>
          </a:r>
          <a:endParaRPr lang="zh-CN" altLang="en-US" dirty="0">
            <a:latin typeface="STZhongsong" panose="02010600040101010101" pitchFamily="2" charset="-122"/>
            <a:ea typeface="STZhongsong" panose="02010600040101010101" pitchFamily="2" charset="-122"/>
          </a:endParaRPr>
        </a:p>
      </dgm:t>
    </dgm:pt>
    <dgm:pt modelId="{CCFB3A1C-F30B-4A40-B017-2F57D30D15D6}" type="parTrans" cxnId="{C2F31D42-A69A-2246-8E68-11FA838DA514}">
      <dgm:prSet/>
      <dgm:spPr/>
      <dgm:t>
        <a:bodyPr/>
        <a:lstStyle/>
        <a:p>
          <a:endParaRPr lang="zh-CN" altLang="en-US"/>
        </a:p>
      </dgm:t>
    </dgm:pt>
    <dgm:pt modelId="{AD18C405-9EB6-9546-8EE4-564DA5E4FEAC}" type="sibTrans" cxnId="{C2F31D42-A69A-2246-8E68-11FA838DA514}">
      <dgm:prSet/>
      <dgm:spPr/>
      <dgm:t>
        <a:bodyPr/>
        <a:lstStyle/>
        <a:p>
          <a:endParaRPr lang="zh-CN" altLang="en-US"/>
        </a:p>
      </dgm:t>
    </dgm:pt>
    <dgm:pt modelId="{EA8450C1-EF4D-DE4D-95CF-4156050A364A}">
      <dgm:prSet/>
      <dgm:spPr/>
      <dgm:t>
        <a:bodyPr/>
        <a:lstStyle/>
        <a:p>
          <a:r>
            <a:rPr lang="en-US" dirty="0">
              <a:latin typeface="STZhongsong" panose="02010600040101010101" pitchFamily="2" charset="-122"/>
              <a:ea typeface="STZhongsong" panose="02010600040101010101" pitchFamily="2" charset="-122"/>
            </a:rPr>
            <a:t>2018</a:t>
          </a:r>
          <a:r>
            <a:rPr lang="zh-CN" dirty="0">
              <a:latin typeface="STZhongsong" panose="02010600040101010101" pitchFamily="2" charset="-122"/>
              <a:ea typeface="STZhongsong" panose="02010600040101010101" pitchFamily="2" charset="-122"/>
            </a:rPr>
            <a:t>年</a:t>
          </a:r>
          <a:r>
            <a:rPr lang="en-US" dirty="0">
              <a:latin typeface="STZhongsong" panose="02010600040101010101" pitchFamily="2" charset="-122"/>
              <a:ea typeface="STZhongsong" panose="02010600040101010101" pitchFamily="2" charset="-122"/>
            </a:rPr>
            <a:t>4</a:t>
          </a:r>
          <a:r>
            <a:rPr lang="zh-CN" dirty="0">
              <a:latin typeface="STZhongsong" panose="02010600040101010101" pitchFamily="2" charset="-122"/>
              <a:ea typeface="STZhongsong" panose="02010600040101010101" pitchFamily="2" charset="-122"/>
            </a:rPr>
            <a:t>月</a:t>
          </a:r>
          <a:r>
            <a:rPr lang="zh-Hans" altLang="en-US" dirty="0">
              <a:latin typeface="STZhongsong" panose="02010600040101010101" pitchFamily="2" charset="-122"/>
              <a:ea typeface="STZhongsong" panose="02010600040101010101" pitchFamily="2" charset="-122"/>
            </a:rPr>
            <a:t>，</a:t>
          </a:r>
          <a:r>
            <a:rPr lang="zh-CN" dirty="0">
              <a:latin typeface="STZhongsong" panose="02010600040101010101" pitchFamily="2" charset="-122"/>
              <a:ea typeface="STZhongsong" panose="02010600040101010101" pitchFamily="2" charset="-122"/>
            </a:rPr>
            <a:t>在导师的指导下确定研究课题，并撰写开题报告，进行开题报告答辩，认真思考专家组提的意见和建议，完善开题报告</a:t>
          </a:r>
          <a:endParaRPr lang="zh-CN" altLang="en-US" dirty="0">
            <a:latin typeface="STZhongsong" panose="02010600040101010101" pitchFamily="2" charset="-122"/>
            <a:ea typeface="STZhongsong" panose="02010600040101010101" pitchFamily="2" charset="-122"/>
          </a:endParaRPr>
        </a:p>
      </dgm:t>
    </dgm:pt>
    <dgm:pt modelId="{2959A4DD-90E8-C442-A4AE-F20B66C48D46}" type="parTrans" cxnId="{D03724F5-E9CB-AB4F-B7AE-3F6B15F1F9C5}">
      <dgm:prSet/>
      <dgm:spPr/>
      <dgm:t>
        <a:bodyPr/>
        <a:lstStyle/>
        <a:p>
          <a:endParaRPr lang="zh-CN" altLang="en-US"/>
        </a:p>
      </dgm:t>
    </dgm:pt>
    <dgm:pt modelId="{EF2C50F4-BCAA-F547-BA48-3E23CF1FAA4F}" type="sibTrans" cxnId="{D03724F5-E9CB-AB4F-B7AE-3F6B15F1F9C5}">
      <dgm:prSet/>
      <dgm:spPr/>
      <dgm:t>
        <a:bodyPr/>
        <a:lstStyle/>
        <a:p>
          <a:endParaRPr lang="zh-CN" altLang="en-US"/>
        </a:p>
      </dgm:t>
    </dgm:pt>
    <dgm:pt modelId="{76F5E6E4-0FB9-7A4F-B2A1-64CC0E3453BF}">
      <dgm:prSet/>
      <dgm:spPr/>
      <dgm:t>
        <a:bodyPr/>
        <a:lstStyle/>
        <a:p>
          <a:r>
            <a:rPr lang="en-US" dirty="0">
              <a:latin typeface="STZhongsong" panose="02010600040101010101" pitchFamily="2" charset="-122"/>
              <a:ea typeface="STZhongsong" panose="02010600040101010101" pitchFamily="2" charset="-122"/>
            </a:rPr>
            <a:t>2018</a:t>
          </a:r>
          <a:r>
            <a:rPr lang="zh-CN" dirty="0">
              <a:latin typeface="STZhongsong" panose="02010600040101010101" pitchFamily="2" charset="-122"/>
              <a:ea typeface="STZhongsong" panose="02010600040101010101" pitchFamily="2" charset="-122"/>
            </a:rPr>
            <a:t>年</a:t>
          </a:r>
          <a:r>
            <a:rPr lang="en-US" dirty="0">
              <a:latin typeface="STZhongsong" panose="02010600040101010101" pitchFamily="2" charset="-122"/>
              <a:ea typeface="STZhongsong" panose="02010600040101010101" pitchFamily="2" charset="-122"/>
            </a:rPr>
            <a:t>5</a:t>
          </a:r>
          <a:r>
            <a:rPr lang="zh-CN" dirty="0">
              <a:latin typeface="STZhongsong" panose="02010600040101010101" pitchFamily="2" charset="-122"/>
              <a:ea typeface="STZhongsong" panose="02010600040101010101" pitchFamily="2" charset="-122"/>
            </a:rPr>
            <a:t>～</a:t>
          </a:r>
          <a:r>
            <a:rPr lang="en-US" dirty="0">
              <a:latin typeface="STZhongsong" panose="02010600040101010101" pitchFamily="2" charset="-122"/>
              <a:ea typeface="STZhongsong" panose="02010600040101010101" pitchFamily="2" charset="-122"/>
            </a:rPr>
            <a:t>9</a:t>
          </a:r>
          <a:r>
            <a:rPr lang="zh-CN" dirty="0">
              <a:latin typeface="STZhongsong" panose="02010600040101010101" pitchFamily="2" charset="-122"/>
              <a:ea typeface="STZhongsong" panose="02010600040101010101" pitchFamily="2" charset="-122"/>
            </a:rPr>
            <a:t>月</a:t>
          </a:r>
          <a:r>
            <a:rPr lang="zh-Hans" altLang="en-US" dirty="0">
              <a:latin typeface="STZhongsong" panose="02010600040101010101" pitchFamily="2" charset="-122"/>
              <a:ea typeface="STZhongsong" panose="02010600040101010101" pitchFamily="2" charset="-122"/>
            </a:rPr>
            <a:t>，</a:t>
          </a:r>
          <a:r>
            <a:rPr lang="zh-CN" dirty="0">
              <a:latin typeface="STZhongsong" panose="02010600040101010101" pitchFamily="2" charset="-122"/>
              <a:ea typeface="STZhongsong" panose="02010600040101010101" pitchFamily="2" charset="-122"/>
            </a:rPr>
            <a:t>系统查阅相关论文及文献资料，认真研究并撰写论文，形成论文初稿</a:t>
          </a:r>
          <a:endParaRPr lang="zh-CN" altLang="en-US" dirty="0">
            <a:latin typeface="STZhongsong" panose="02010600040101010101" pitchFamily="2" charset="-122"/>
            <a:ea typeface="STZhongsong" panose="02010600040101010101" pitchFamily="2" charset="-122"/>
          </a:endParaRPr>
        </a:p>
      </dgm:t>
    </dgm:pt>
    <dgm:pt modelId="{C7C6B338-17FC-7F4C-B0C7-E4E5538E484D}" type="parTrans" cxnId="{90A5E792-79C9-9940-B44A-7C93CE3889D3}">
      <dgm:prSet/>
      <dgm:spPr/>
      <dgm:t>
        <a:bodyPr/>
        <a:lstStyle/>
        <a:p>
          <a:endParaRPr lang="zh-CN" altLang="en-US"/>
        </a:p>
      </dgm:t>
    </dgm:pt>
    <dgm:pt modelId="{A9958D6B-7125-B14B-B314-520D5558DE5C}" type="sibTrans" cxnId="{90A5E792-79C9-9940-B44A-7C93CE3889D3}">
      <dgm:prSet/>
      <dgm:spPr/>
      <dgm:t>
        <a:bodyPr/>
        <a:lstStyle/>
        <a:p>
          <a:endParaRPr lang="zh-CN" altLang="en-US"/>
        </a:p>
      </dgm:t>
    </dgm:pt>
    <dgm:pt modelId="{87695BA5-1E72-E540-B55E-1F12974FA217}">
      <dgm:prSet/>
      <dgm:spPr/>
      <dgm:t>
        <a:bodyPr/>
        <a:lstStyle/>
        <a:p>
          <a:r>
            <a:rPr lang="en-US" dirty="0">
              <a:latin typeface="STZhongsong" panose="02010600040101010101" pitchFamily="2" charset="-122"/>
              <a:ea typeface="STZhongsong" panose="02010600040101010101" pitchFamily="2" charset="-122"/>
            </a:rPr>
            <a:t>2018</a:t>
          </a:r>
          <a:r>
            <a:rPr lang="zh-CN" dirty="0">
              <a:latin typeface="STZhongsong" panose="02010600040101010101" pitchFamily="2" charset="-122"/>
              <a:ea typeface="STZhongsong" panose="02010600040101010101" pitchFamily="2" charset="-122"/>
            </a:rPr>
            <a:t>年</a:t>
          </a:r>
          <a:r>
            <a:rPr lang="en-US" dirty="0">
              <a:latin typeface="STZhongsong" panose="02010600040101010101" pitchFamily="2" charset="-122"/>
              <a:ea typeface="STZhongsong" panose="02010600040101010101" pitchFamily="2" charset="-122"/>
            </a:rPr>
            <a:t>10</a:t>
          </a:r>
          <a:r>
            <a:rPr lang="zh-CN" dirty="0">
              <a:latin typeface="STZhongsong" panose="02010600040101010101" pitchFamily="2" charset="-122"/>
              <a:ea typeface="STZhongsong" panose="02010600040101010101" pitchFamily="2" charset="-122"/>
            </a:rPr>
            <a:t>月，在导师的指导下反复修改论文初稿，最终定稿</a:t>
          </a:r>
          <a:endParaRPr lang="zh-CN" altLang="en-US" dirty="0">
            <a:latin typeface="STZhongsong" panose="02010600040101010101" pitchFamily="2" charset="-122"/>
            <a:ea typeface="STZhongsong" panose="02010600040101010101" pitchFamily="2" charset="-122"/>
          </a:endParaRPr>
        </a:p>
      </dgm:t>
    </dgm:pt>
    <dgm:pt modelId="{29FD1754-BD65-4943-B95C-D924B68485B3}" type="parTrans" cxnId="{4272C494-B318-414E-A5EC-1F62E0CE50AB}">
      <dgm:prSet/>
      <dgm:spPr/>
      <dgm:t>
        <a:bodyPr/>
        <a:lstStyle/>
        <a:p>
          <a:endParaRPr lang="zh-CN" altLang="en-US"/>
        </a:p>
      </dgm:t>
    </dgm:pt>
    <dgm:pt modelId="{0CF30D3B-E9C9-3D42-B9CC-3443179B09B9}" type="sibTrans" cxnId="{4272C494-B318-414E-A5EC-1F62E0CE50AB}">
      <dgm:prSet/>
      <dgm:spPr/>
      <dgm:t>
        <a:bodyPr/>
        <a:lstStyle/>
        <a:p>
          <a:endParaRPr lang="zh-CN" altLang="en-US"/>
        </a:p>
      </dgm:t>
    </dgm:pt>
    <dgm:pt modelId="{E7A2A588-564C-EF4A-B847-C9D1F05364E0}">
      <dgm:prSet/>
      <dgm:spPr/>
      <dgm:t>
        <a:bodyPr/>
        <a:lstStyle/>
        <a:p>
          <a:r>
            <a:rPr lang="zh-CN" dirty="0">
              <a:latin typeface="STZhongsong" panose="02010600040101010101" pitchFamily="2" charset="-122"/>
              <a:ea typeface="STZhongsong" panose="02010600040101010101" pitchFamily="2" charset="-122"/>
            </a:rPr>
            <a:t>论文修改及定稿</a:t>
          </a:r>
          <a:endParaRPr lang="zh-CN" altLang="en-US" dirty="0">
            <a:latin typeface="STZhongsong" panose="02010600040101010101" pitchFamily="2" charset="-122"/>
            <a:ea typeface="STZhongsong" panose="02010600040101010101" pitchFamily="2" charset="-122"/>
          </a:endParaRPr>
        </a:p>
      </dgm:t>
    </dgm:pt>
    <dgm:pt modelId="{672E4C8A-6963-A545-A043-966285A831F1}" type="sibTrans" cxnId="{E1D8FC49-E0BD-CC43-A11A-5CB3960F09E7}">
      <dgm:prSet/>
      <dgm:spPr/>
      <dgm:t>
        <a:bodyPr/>
        <a:lstStyle/>
        <a:p>
          <a:endParaRPr lang="zh-CN" altLang="en-US"/>
        </a:p>
      </dgm:t>
    </dgm:pt>
    <dgm:pt modelId="{6134F597-60EA-704C-8542-A19DEC83251B}" type="parTrans" cxnId="{E1D8FC49-E0BD-CC43-A11A-5CB3960F09E7}">
      <dgm:prSet/>
      <dgm:spPr/>
      <dgm:t>
        <a:bodyPr/>
        <a:lstStyle/>
        <a:p>
          <a:endParaRPr lang="zh-CN" altLang="en-US"/>
        </a:p>
      </dgm:t>
    </dgm:pt>
    <dgm:pt modelId="{E3E29D8C-D215-F049-9B93-65C4FBE40864}" type="pres">
      <dgm:prSet presAssocID="{261CCA08-B871-DC47-8481-1A30BADFB7D1}" presName="vert0" presStyleCnt="0">
        <dgm:presLayoutVars>
          <dgm:dir/>
          <dgm:animOne val="branch"/>
          <dgm:animLvl val="lvl"/>
        </dgm:presLayoutVars>
      </dgm:prSet>
      <dgm:spPr/>
    </dgm:pt>
    <dgm:pt modelId="{5C13BB94-AF55-5846-8174-EB54C8E971D1}" type="pres">
      <dgm:prSet presAssocID="{91D89BE1-EDF9-814D-902B-2495ECE719E4}" presName="thickLine" presStyleLbl="alignNode1" presStyleIdx="0" presStyleCnt="5"/>
      <dgm:spPr/>
    </dgm:pt>
    <dgm:pt modelId="{D3A6C535-5B73-3645-AB41-9A92E142934E}" type="pres">
      <dgm:prSet presAssocID="{91D89BE1-EDF9-814D-902B-2495ECE719E4}" presName="horz1" presStyleCnt="0"/>
      <dgm:spPr/>
    </dgm:pt>
    <dgm:pt modelId="{57771CE0-6A2B-E74C-96FF-D6F23DD86F6E}" type="pres">
      <dgm:prSet presAssocID="{91D89BE1-EDF9-814D-902B-2495ECE719E4}" presName="tx1" presStyleLbl="revTx" presStyleIdx="0" presStyleCnt="10"/>
      <dgm:spPr/>
    </dgm:pt>
    <dgm:pt modelId="{D2FF30BE-8B2A-E149-BE29-979E36DEB78A}" type="pres">
      <dgm:prSet presAssocID="{91D89BE1-EDF9-814D-902B-2495ECE719E4}" presName="vert1" presStyleCnt="0"/>
      <dgm:spPr/>
    </dgm:pt>
    <dgm:pt modelId="{A834F429-2128-1649-86C1-FB817E6C102D}" type="pres">
      <dgm:prSet presAssocID="{ED8ECAAE-6AB1-0544-98C5-3A7901751862}" presName="vertSpace2a" presStyleCnt="0"/>
      <dgm:spPr/>
    </dgm:pt>
    <dgm:pt modelId="{F0F40DA5-DA8F-0C48-AB73-9777A54AE8B6}" type="pres">
      <dgm:prSet presAssocID="{ED8ECAAE-6AB1-0544-98C5-3A7901751862}" presName="horz2" presStyleCnt="0"/>
      <dgm:spPr/>
    </dgm:pt>
    <dgm:pt modelId="{49DA68DF-0C8C-DA44-A71F-0067FED36650}" type="pres">
      <dgm:prSet presAssocID="{ED8ECAAE-6AB1-0544-98C5-3A7901751862}" presName="horzSpace2" presStyleCnt="0"/>
      <dgm:spPr/>
    </dgm:pt>
    <dgm:pt modelId="{2137896F-7377-5248-89FD-20ADB931A96E}" type="pres">
      <dgm:prSet presAssocID="{ED8ECAAE-6AB1-0544-98C5-3A7901751862}" presName="tx2" presStyleLbl="revTx" presStyleIdx="1" presStyleCnt="10"/>
      <dgm:spPr/>
    </dgm:pt>
    <dgm:pt modelId="{2E8F086D-6638-7A4B-97BF-09978D3B2AE1}" type="pres">
      <dgm:prSet presAssocID="{ED8ECAAE-6AB1-0544-98C5-3A7901751862}" presName="vert2" presStyleCnt="0"/>
      <dgm:spPr/>
    </dgm:pt>
    <dgm:pt modelId="{4928453D-3ADA-724A-A5E8-DFCE984AD6EB}" type="pres">
      <dgm:prSet presAssocID="{ED8ECAAE-6AB1-0544-98C5-3A7901751862}" presName="thinLine2b" presStyleLbl="callout" presStyleIdx="0" presStyleCnt="5"/>
      <dgm:spPr/>
    </dgm:pt>
    <dgm:pt modelId="{EECE3EE2-321D-7B46-A51B-D0C7DB007668}" type="pres">
      <dgm:prSet presAssocID="{ED8ECAAE-6AB1-0544-98C5-3A7901751862}" presName="vertSpace2b" presStyleCnt="0"/>
      <dgm:spPr/>
    </dgm:pt>
    <dgm:pt modelId="{F9583B6B-97E5-D74F-A8C5-D7360DE69CA0}" type="pres">
      <dgm:prSet presAssocID="{0F0C65D9-2E4D-5245-911F-C99172145C9D}" presName="thickLine" presStyleLbl="alignNode1" presStyleIdx="1" presStyleCnt="5"/>
      <dgm:spPr/>
    </dgm:pt>
    <dgm:pt modelId="{C907667C-1156-F54E-8BDA-0497145131ED}" type="pres">
      <dgm:prSet presAssocID="{0F0C65D9-2E4D-5245-911F-C99172145C9D}" presName="horz1" presStyleCnt="0"/>
      <dgm:spPr/>
    </dgm:pt>
    <dgm:pt modelId="{13D97077-FDD7-AA44-A928-674AA7826EEE}" type="pres">
      <dgm:prSet presAssocID="{0F0C65D9-2E4D-5245-911F-C99172145C9D}" presName="tx1" presStyleLbl="revTx" presStyleIdx="2" presStyleCnt="10"/>
      <dgm:spPr/>
    </dgm:pt>
    <dgm:pt modelId="{DAB52853-5DD2-DC45-9258-881918B6C296}" type="pres">
      <dgm:prSet presAssocID="{0F0C65D9-2E4D-5245-911F-C99172145C9D}" presName="vert1" presStyleCnt="0"/>
      <dgm:spPr/>
    </dgm:pt>
    <dgm:pt modelId="{88662AB6-2EB5-4041-86E8-90F034249A1D}" type="pres">
      <dgm:prSet presAssocID="{2ACED934-2351-4549-B500-8C16E5C67786}" presName="vertSpace2a" presStyleCnt="0"/>
      <dgm:spPr/>
    </dgm:pt>
    <dgm:pt modelId="{54109CD2-9601-4245-B6D4-CA4BC006738D}" type="pres">
      <dgm:prSet presAssocID="{2ACED934-2351-4549-B500-8C16E5C67786}" presName="horz2" presStyleCnt="0"/>
      <dgm:spPr/>
    </dgm:pt>
    <dgm:pt modelId="{48E202D0-11E9-C448-8B2B-C6925BA2A914}" type="pres">
      <dgm:prSet presAssocID="{2ACED934-2351-4549-B500-8C16E5C67786}" presName="horzSpace2" presStyleCnt="0"/>
      <dgm:spPr/>
    </dgm:pt>
    <dgm:pt modelId="{795148D1-43AE-7E4D-A9A8-C88C3DC9D174}" type="pres">
      <dgm:prSet presAssocID="{2ACED934-2351-4549-B500-8C16E5C67786}" presName="tx2" presStyleLbl="revTx" presStyleIdx="3" presStyleCnt="10"/>
      <dgm:spPr/>
    </dgm:pt>
    <dgm:pt modelId="{8960162C-5E43-1F4C-B69E-CBD6BAE77117}" type="pres">
      <dgm:prSet presAssocID="{2ACED934-2351-4549-B500-8C16E5C67786}" presName="vert2" presStyleCnt="0"/>
      <dgm:spPr/>
    </dgm:pt>
    <dgm:pt modelId="{6D1B52D6-2A48-144C-B889-AC0495792B4B}" type="pres">
      <dgm:prSet presAssocID="{2ACED934-2351-4549-B500-8C16E5C67786}" presName="thinLine2b" presStyleLbl="callout" presStyleIdx="1" presStyleCnt="5"/>
      <dgm:spPr/>
    </dgm:pt>
    <dgm:pt modelId="{F80A4128-4D47-9643-A99E-AEB2CEF0FFDF}" type="pres">
      <dgm:prSet presAssocID="{2ACED934-2351-4549-B500-8C16E5C67786}" presName="vertSpace2b" presStyleCnt="0"/>
      <dgm:spPr/>
    </dgm:pt>
    <dgm:pt modelId="{F1666763-7D0C-AD4A-B8C2-03E54D1CC2DB}" type="pres">
      <dgm:prSet presAssocID="{D71F5B14-A22F-194B-B708-8C2EECC18B19}" presName="thickLine" presStyleLbl="alignNode1" presStyleIdx="2" presStyleCnt="5"/>
      <dgm:spPr/>
    </dgm:pt>
    <dgm:pt modelId="{19E81B62-5CAF-3E4F-8AE3-826DC4D8C0BA}" type="pres">
      <dgm:prSet presAssocID="{D71F5B14-A22F-194B-B708-8C2EECC18B19}" presName="horz1" presStyleCnt="0"/>
      <dgm:spPr/>
    </dgm:pt>
    <dgm:pt modelId="{8D2803FB-BC34-3149-B679-89A9C0E9E883}" type="pres">
      <dgm:prSet presAssocID="{D71F5B14-A22F-194B-B708-8C2EECC18B19}" presName="tx1" presStyleLbl="revTx" presStyleIdx="4" presStyleCnt="10"/>
      <dgm:spPr/>
    </dgm:pt>
    <dgm:pt modelId="{D0666DB2-6B51-FF45-91ED-F3B45D1E3FD9}" type="pres">
      <dgm:prSet presAssocID="{D71F5B14-A22F-194B-B708-8C2EECC18B19}" presName="vert1" presStyleCnt="0"/>
      <dgm:spPr/>
    </dgm:pt>
    <dgm:pt modelId="{C24FBE08-B6A4-1448-B1AF-9B1144AEA255}" type="pres">
      <dgm:prSet presAssocID="{EA8450C1-EF4D-DE4D-95CF-4156050A364A}" presName="vertSpace2a" presStyleCnt="0"/>
      <dgm:spPr/>
    </dgm:pt>
    <dgm:pt modelId="{CDE1DB78-6BC5-A74D-886B-A0DF02A9B340}" type="pres">
      <dgm:prSet presAssocID="{EA8450C1-EF4D-DE4D-95CF-4156050A364A}" presName="horz2" presStyleCnt="0"/>
      <dgm:spPr/>
    </dgm:pt>
    <dgm:pt modelId="{AED30853-D543-6E49-83A6-BFCA7AF13DFE}" type="pres">
      <dgm:prSet presAssocID="{EA8450C1-EF4D-DE4D-95CF-4156050A364A}" presName="horzSpace2" presStyleCnt="0"/>
      <dgm:spPr/>
    </dgm:pt>
    <dgm:pt modelId="{4FAE50DC-5FA2-EB42-86EF-EE72466229A1}" type="pres">
      <dgm:prSet presAssocID="{EA8450C1-EF4D-DE4D-95CF-4156050A364A}" presName="tx2" presStyleLbl="revTx" presStyleIdx="5" presStyleCnt="10"/>
      <dgm:spPr/>
    </dgm:pt>
    <dgm:pt modelId="{168EAD67-A73C-4C48-A23A-A3D0DCB9A0F7}" type="pres">
      <dgm:prSet presAssocID="{EA8450C1-EF4D-DE4D-95CF-4156050A364A}" presName="vert2" presStyleCnt="0"/>
      <dgm:spPr/>
    </dgm:pt>
    <dgm:pt modelId="{A9984053-3E77-D74F-B422-3CFC67408463}" type="pres">
      <dgm:prSet presAssocID="{EA8450C1-EF4D-DE4D-95CF-4156050A364A}" presName="thinLine2b" presStyleLbl="callout" presStyleIdx="2" presStyleCnt="5"/>
      <dgm:spPr/>
    </dgm:pt>
    <dgm:pt modelId="{CC40C189-6886-AB4F-B567-2F79E9831166}" type="pres">
      <dgm:prSet presAssocID="{EA8450C1-EF4D-DE4D-95CF-4156050A364A}" presName="vertSpace2b" presStyleCnt="0"/>
      <dgm:spPr/>
    </dgm:pt>
    <dgm:pt modelId="{350A4544-B1E3-AF47-9CCE-FAAB9C1CF56D}" type="pres">
      <dgm:prSet presAssocID="{AEEF032E-7353-7B48-8083-F16DED177D17}" presName="thickLine" presStyleLbl="alignNode1" presStyleIdx="3" presStyleCnt="5"/>
      <dgm:spPr/>
    </dgm:pt>
    <dgm:pt modelId="{861CF828-DAE4-5F4E-B127-4CDBCA03450B}" type="pres">
      <dgm:prSet presAssocID="{AEEF032E-7353-7B48-8083-F16DED177D17}" presName="horz1" presStyleCnt="0"/>
      <dgm:spPr/>
    </dgm:pt>
    <dgm:pt modelId="{7CFA2946-D6FF-5046-B63B-3252F38CDDCB}" type="pres">
      <dgm:prSet presAssocID="{AEEF032E-7353-7B48-8083-F16DED177D17}" presName="tx1" presStyleLbl="revTx" presStyleIdx="6" presStyleCnt="10"/>
      <dgm:spPr/>
    </dgm:pt>
    <dgm:pt modelId="{E77FC4C4-3F2E-D341-87B3-F42CDA438A97}" type="pres">
      <dgm:prSet presAssocID="{AEEF032E-7353-7B48-8083-F16DED177D17}" presName="vert1" presStyleCnt="0"/>
      <dgm:spPr/>
    </dgm:pt>
    <dgm:pt modelId="{08C6D3FE-9DE7-FB47-8238-69B21603907F}" type="pres">
      <dgm:prSet presAssocID="{76F5E6E4-0FB9-7A4F-B2A1-64CC0E3453BF}" presName="vertSpace2a" presStyleCnt="0"/>
      <dgm:spPr/>
    </dgm:pt>
    <dgm:pt modelId="{E87E06A8-4170-1748-8D79-E31A04A1B1EF}" type="pres">
      <dgm:prSet presAssocID="{76F5E6E4-0FB9-7A4F-B2A1-64CC0E3453BF}" presName="horz2" presStyleCnt="0"/>
      <dgm:spPr/>
    </dgm:pt>
    <dgm:pt modelId="{70429E20-217E-AA4F-A88F-306C45033F82}" type="pres">
      <dgm:prSet presAssocID="{76F5E6E4-0FB9-7A4F-B2A1-64CC0E3453BF}" presName="horzSpace2" presStyleCnt="0"/>
      <dgm:spPr/>
    </dgm:pt>
    <dgm:pt modelId="{EBDEE31E-6C74-694D-9A54-B54B4942490E}" type="pres">
      <dgm:prSet presAssocID="{76F5E6E4-0FB9-7A4F-B2A1-64CC0E3453BF}" presName="tx2" presStyleLbl="revTx" presStyleIdx="7" presStyleCnt="10"/>
      <dgm:spPr/>
    </dgm:pt>
    <dgm:pt modelId="{189890EC-C5AA-4C44-926D-6BE4EBAE9BA9}" type="pres">
      <dgm:prSet presAssocID="{76F5E6E4-0FB9-7A4F-B2A1-64CC0E3453BF}" presName="vert2" presStyleCnt="0"/>
      <dgm:spPr/>
    </dgm:pt>
    <dgm:pt modelId="{1CE3782C-C4FE-E64B-8519-51F247E539CF}" type="pres">
      <dgm:prSet presAssocID="{76F5E6E4-0FB9-7A4F-B2A1-64CC0E3453BF}" presName="thinLine2b" presStyleLbl="callout" presStyleIdx="3" presStyleCnt="5"/>
      <dgm:spPr/>
    </dgm:pt>
    <dgm:pt modelId="{9765D1E9-5160-024F-9E01-AF6D3F7B0D13}" type="pres">
      <dgm:prSet presAssocID="{76F5E6E4-0FB9-7A4F-B2A1-64CC0E3453BF}" presName="vertSpace2b" presStyleCnt="0"/>
      <dgm:spPr/>
    </dgm:pt>
    <dgm:pt modelId="{3C451A9B-8989-1F43-B6A7-7B785F4EC2A5}" type="pres">
      <dgm:prSet presAssocID="{E7A2A588-564C-EF4A-B847-C9D1F05364E0}" presName="thickLine" presStyleLbl="alignNode1" presStyleIdx="4" presStyleCnt="5"/>
      <dgm:spPr/>
    </dgm:pt>
    <dgm:pt modelId="{7FB41B26-4E49-254F-B377-3335F30A6028}" type="pres">
      <dgm:prSet presAssocID="{E7A2A588-564C-EF4A-B847-C9D1F05364E0}" presName="horz1" presStyleCnt="0"/>
      <dgm:spPr/>
    </dgm:pt>
    <dgm:pt modelId="{D5E9B08C-5A97-984C-A355-CED559667FDE}" type="pres">
      <dgm:prSet presAssocID="{E7A2A588-564C-EF4A-B847-C9D1F05364E0}" presName="tx1" presStyleLbl="revTx" presStyleIdx="8" presStyleCnt="10"/>
      <dgm:spPr/>
    </dgm:pt>
    <dgm:pt modelId="{7838ECE8-2293-4B41-9FFD-71FA75AE417A}" type="pres">
      <dgm:prSet presAssocID="{E7A2A588-564C-EF4A-B847-C9D1F05364E0}" presName="vert1" presStyleCnt="0"/>
      <dgm:spPr/>
    </dgm:pt>
    <dgm:pt modelId="{B7A8DE6D-3507-4941-A546-CD72B10CA3FD}" type="pres">
      <dgm:prSet presAssocID="{87695BA5-1E72-E540-B55E-1F12974FA217}" presName="vertSpace2a" presStyleCnt="0"/>
      <dgm:spPr/>
    </dgm:pt>
    <dgm:pt modelId="{44D98873-5DD6-154A-A74A-9CF8DE35756F}" type="pres">
      <dgm:prSet presAssocID="{87695BA5-1E72-E540-B55E-1F12974FA217}" presName="horz2" presStyleCnt="0"/>
      <dgm:spPr/>
    </dgm:pt>
    <dgm:pt modelId="{3382494E-33CD-6E4D-92E4-A657A8AE5890}" type="pres">
      <dgm:prSet presAssocID="{87695BA5-1E72-E540-B55E-1F12974FA217}" presName="horzSpace2" presStyleCnt="0"/>
      <dgm:spPr/>
    </dgm:pt>
    <dgm:pt modelId="{163ABE4C-E346-C644-9904-827AC63E3402}" type="pres">
      <dgm:prSet presAssocID="{87695BA5-1E72-E540-B55E-1F12974FA217}" presName="tx2" presStyleLbl="revTx" presStyleIdx="9" presStyleCnt="10"/>
      <dgm:spPr/>
    </dgm:pt>
    <dgm:pt modelId="{C93CBF10-BA95-994D-941E-59ED044CFEDA}" type="pres">
      <dgm:prSet presAssocID="{87695BA5-1E72-E540-B55E-1F12974FA217}" presName="vert2" presStyleCnt="0"/>
      <dgm:spPr/>
    </dgm:pt>
    <dgm:pt modelId="{8AF47E98-1198-6D48-92D7-CBB2FCA4127D}" type="pres">
      <dgm:prSet presAssocID="{87695BA5-1E72-E540-B55E-1F12974FA217}" presName="thinLine2b" presStyleLbl="callout" presStyleIdx="4" presStyleCnt="5"/>
      <dgm:spPr/>
    </dgm:pt>
    <dgm:pt modelId="{5BC5AA7C-1C8D-9B49-9A10-255E621787F5}" type="pres">
      <dgm:prSet presAssocID="{87695BA5-1E72-E540-B55E-1F12974FA217}" presName="vertSpace2b" presStyleCnt="0"/>
      <dgm:spPr/>
    </dgm:pt>
  </dgm:ptLst>
  <dgm:cxnLst>
    <dgm:cxn modelId="{29B6B600-A369-F547-8FBE-AFD5B66CFE4E}" srcId="{261CCA08-B871-DC47-8481-1A30BADFB7D1}" destId="{0F0C65D9-2E4D-5245-911F-C99172145C9D}" srcOrd="1" destOrd="0" parTransId="{8E7A1F2B-F664-5247-BFF4-FF153B559D78}" sibTransId="{6C402173-7904-AA4C-A221-8709C0FF3CDA}"/>
    <dgm:cxn modelId="{762C450F-AE16-4D48-BC4B-3BD17C95A017}" srcId="{261CCA08-B871-DC47-8481-1A30BADFB7D1}" destId="{D71F5B14-A22F-194B-B708-8C2EECC18B19}" srcOrd="2" destOrd="0" parTransId="{627D849F-512A-0749-9C3A-0F5D117860A5}" sibTransId="{37207AFB-894B-BC45-B19D-7B65F577447A}"/>
    <dgm:cxn modelId="{D7161E22-7B4E-9042-9731-D6C5873FE960}" type="presOf" srcId="{261CCA08-B871-DC47-8481-1A30BADFB7D1}" destId="{E3E29D8C-D215-F049-9B93-65C4FBE40864}" srcOrd="0" destOrd="0" presId="urn:microsoft.com/office/officeart/2008/layout/LinedList"/>
    <dgm:cxn modelId="{C2F31D42-A69A-2246-8E68-11FA838DA514}" srcId="{0F0C65D9-2E4D-5245-911F-C99172145C9D}" destId="{2ACED934-2351-4549-B500-8C16E5C67786}" srcOrd="0" destOrd="0" parTransId="{CCFB3A1C-F30B-4A40-B017-2F57D30D15D6}" sibTransId="{AD18C405-9EB6-9546-8EE4-564DA5E4FEAC}"/>
    <dgm:cxn modelId="{E1D8FC49-E0BD-CC43-A11A-5CB3960F09E7}" srcId="{261CCA08-B871-DC47-8481-1A30BADFB7D1}" destId="{E7A2A588-564C-EF4A-B847-C9D1F05364E0}" srcOrd="4" destOrd="0" parTransId="{6134F597-60EA-704C-8542-A19DEC83251B}" sibTransId="{672E4C8A-6963-A545-A043-966285A831F1}"/>
    <dgm:cxn modelId="{BB8E1758-9574-CF46-BB52-6B510B7CA408}" srcId="{261CCA08-B871-DC47-8481-1A30BADFB7D1}" destId="{91D89BE1-EDF9-814D-902B-2495ECE719E4}" srcOrd="0" destOrd="0" parTransId="{FA339522-D01E-C542-8F26-C80DF85AF1F9}" sibTransId="{81745A5A-3165-284C-8032-EAE4401909AD}"/>
    <dgm:cxn modelId="{0D955B5B-7A12-6B48-B844-29029FF8433D}" srcId="{261CCA08-B871-DC47-8481-1A30BADFB7D1}" destId="{AEEF032E-7353-7B48-8083-F16DED177D17}" srcOrd="3" destOrd="0" parTransId="{16FC70A7-302D-1F44-BE00-8B49D783E491}" sibTransId="{50D59FA2-E914-B647-925F-67E0479FE68D}"/>
    <dgm:cxn modelId="{5031407A-E330-1E43-8A3D-1A8389295D6D}" type="presOf" srcId="{ED8ECAAE-6AB1-0544-98C5-3A7901751862}" destId="{2137896F-7377-5248-89FD-20ADB931A96E}" srcOrd="0" destOrd="0" presId="urn:microsoft.com/office/officeart/2008/layout/LinedList"/>
    <dgm:cxn modelId="{AFD73389-16DD-EE4A-84F5-28DD7F33294D}" type="presOf" srcId="{2ACED934-2351-4549-B500-8C16E5C67786}" destId="{795148D1-43AE-7E4D-A9A8-C88C3DC9D174}" srcOrd="0" destOrd="0" presId="urn:microsoft.com/office/officeart/2008/layout/LinedList"/>
    <dgm:cxn modelId="{D95F588A-4864-C748-9BE7-64A28AC2776D}" type="presOf" srcId="{91D89BE1-EDF9-814D-902B-2495ECE719E4}" destId="{57771CE0-6A2B-E74C-96FF-D6F23DD86F6E}" srcOrd="0" destOrd="0" presId="urn:microsoft.com/office/officeart/2008/layout/LinedList"/>
    <dgm:cxn modelId="{90A5E792-79C9-9940-B44A-7C93CE3889D3}" srcId="{AEEF032E-7353-7B48-8083-F16DED177D17}" destId="{76F5E6E4-0FB9-7A4F-B2A1-64CC0E3453BF}" srcOrd="0" destOrd="0" parTransId="{C7C6B338-17FC-7F4C-B0C7-E4E5538E484D}" sibTransId="{A9958D6B-7125-B14B-B314-520D5558DE5C}"/>
    <dgm:cxn modelId="{4272C494-B318-414E-A5EC-1F62E0CE50AB}" srcId="{E7A2A588-564C-EF4A-B847-C9D1F05364E0}" destId="{87695BA5-1E72-E540-B55E-1F12974FA217}" srcOrd="0" destOrd="0" parTransId="{29FD1754-BD65-4943-B95C-D924B68485B3}" sibTransId="{0CF30D3B-E9C9-3D42-B9CC-3443179B09B9}"/>
    <dgm:cxn modelId="{35B09896-1F4C-304C-99BF-3E47F60496DD}" type="presOf" srcId="{D71F5B14-A22F-194B-B708-8C2EECC18B19}" destId="{8D2803FB-BC34-3149-B679-89A9C0E9E883}" srcOrd="0" destOrd="0" presId="urn:microsoft.com/office/officeart/2008/layout/LinedList"/>
    <dgm:cxn modelId="{259C6FA1-6AE6-F04E-9921-A9A59146B576}" type="presOf" srcId="{87695BA5-1E72-E540-B55E-1F12974FA217}" destId="{163ABE4C-E346-C644-9904-827AC63E3402}" srcOrd="0" destOrd="0" presId="urn:microsoft.com/office/officeart/2008/layout/LinedList"/>
    <dgm:cxn modelId="{CA3807A6-91DF-5640-A138-4D83C88DEF30}" type="presOf" srcId="{EA8450C1-EF4D-DE4D-95CF-4156050A364A}" destId="{4FAE50DC-5FA2-EB42-86EF-EE72466229A1}" srcOrd="0" destOrd="0" presId="urn:microsoft.com/office/officeart/2008/layout/LinedList"/>
    <dgm:cxn modelId="{035D66AA-FD54-734E-B4B3-519B073E506B}" type="presOf" srcId="{0F0C65D9-2E4D-5245-911F-C99172145C9D}" destId="{13D97077-FDD7-AA44-A928-674AA7826EEE}" srcOrd="0" destOrd="0" presId="urn:microsoft.com/office/officeart/2008/layout/LinedList"/>
    <dgm:cxn modelId="{EE6EE4BC-3658-9F48-B560-22F957AC1BC8}" type="presOf" srcId="{AEEF032E-7353-7B48-8083-F16DED177D17}" destId="{7CFA2946-D6FF-5046-B63B-3252F38CDDCB}" srcOrd="0" destOrd="0" presId="urn:microsoft.com/office/officeart/2008/layout/LinedList"/>
    <dgm:cxn modelId="{D22FE1BF-D204-164A-9A16-5926A3B554E3}" type="presOf" srcId="{76F5E6E4-0FB9-7A4F-B2A1-64CC0E3453BF}" destId="{EBDEE31E-6C74-694D-9A54-B54B4942490E}" srcOrd="0" destOrd="0" presId="urn:microsoft.com/office/officeart/2008/layout/LinedList"/>
    <dgm:cxn modelId="{147B0EC7-B727-C94B-A56E-0FB73E3F756D}" srcId="{91D89BE1-EDF9-814D-902B-2495ECE719E4}" destId="{ED8ECAAE-6AB1-0544-98C5-3A7901751862}" srcOrd="0" destOrd="0" parTransId="{E5FDBEB5-07BD-5A44-955B-BF01F3BB459C}" sibTransId="{325514C9-331E-5141-9848-E9C6B072F686}"/>
    <dgm:cxn modelId="{EABC10DF-24FD-8E47-BA5B-9F8E90839717}" type="presOf" srcId="{E7A2A588-564C-EF4A-B847-C9D1F05364E0}" destId="{D5E9B08C-5A97-984C-A355-CED559667FDE}" srcOrd="0" destOrd="0" presId="urn:microsoft.com/office/officeart/2008/layout/LinedList"/>
    <dgm:cxn modelId="{D03724F5-E9CB-AB4F-B7AE-3F6B15F1F9C5}" srcId="{D71F5B14-A22F-194B-B708-8C2EECC18B19}" destId="{EA8450C1-EF4D-DE4D-95CF-4156050A364A}" srcOrd="0" destOrd="0" parTransId="{2959A4DD-90E8-C442-A4AE-F20B66C48D46}" sibTransId="{EF2C50F4-BCAA-F547-BA48-3E23CF1FAA4F}"/>
    <dgm:cxn modelId="{C024A7C3-83A1-FC4A-8863-ABFB033E8C50}" type="presParOf" srcId="{E3E29D8C-D215-F049-9B93-65C4FBE40864}" destId="{5C13BB94-AF55-5846-8174-EB54C8E971D1}" srcOrd="0" destOrd="0" presId="urn:microsoft.com/office/officeart/2008/layout/LinedList"/>
    <dgm:cxn modelId="{B702CAC3-1DBA-4048-8FA5-6FB87B7AFB21}" type="presParOf" srcId="{E3E29D8C-D215-F049-9B93-65C4FBE40864}" destId="{D3A6C535-5B73-3645-AB41-9A92E142934E}" srcOrd="1" destOrd="0" presId="urn:microsoft.com/office/officeart/2008/layout/LinedList"/>
    <dgm:cxn modelId="{4D111971-2916-9641-B2B5-849C970A8408}" type="presParOf" srcId="{D3A6C535-5B73-3645-AB41-9A92E142934E}" destId="{57771CE0-6A2B-E74C-96FF-D6F23DD86F6E}" srcOrd="0" destOrd="0" presId="urn:microsoft.com/office/officeart/2008/layout/LinedList"/>
    <dgm:cxn modelId="{118A5DFB-8783-0147-B02F-31A483EAE9C1}" type="presParOf" srcId="{D3A6C535-5B73-3645-AB41-9A92E142934E}" destId="{D2FF30BE-8B2A-E149-BE29-979E36DEB78A}" srcOrd="1" destOrd="0" presId="urn:microsoft.com/office/officeart/2008/layout/LinedList"/>
    <dgm:cxn modelId="{FF82104A-AE5C-7D46-8A29-E59C69734616}" type="presParOf" srcId="{D2FF30BE-8B2A-E149-BE29-979E36DEB78A}" destId="{A834F429-2128-1649-86C1-FB817E6C102D}" srcOrd="0" destOrd="0" presId="urn:microsoft.com/office/officeart/2008/layout/LinedList"/>
    <dgm:cxn modelId="{9A449830-A660-2948-97C1-B5D387B44433}" type="presParOf" srcId="{D2FF30BE-8B2A-E149-BE29-979E36DEB78A}" destId="{F0F40DA5-DA8F-0C48-AB73-9777A54AE8B6}" srcOrd="1" destOrd="0" presId="urn:microsoft.com/office/officeart/2008/layout/LinedList"/>
    <dgm:cxn modelId="{98C4CA89-7818-8A45-A069-6EB86445BB96}" type="presParOf" srcId="{F0F40DA5-DA8F-0C48-AB73-9777A54AE8B6}" destId="{49DA68DF-0C8C-DA44-A71F-0067FED36650}" srcOrd="0" destOrd="0" presId="urn:microsoft.com/office/officeart/2008/layout/LinedList"/>
    <dgm:cxn modelId="{B630CA3D-D707-2A43-8EBC-702EE477B210}" type="presParOf" srcId="{F0F40DA5-DA8F-0C48-AB73-9777A54AE8B6}" destId="{2137896F-7377-5248-89FD-20ADB931A96E}" srcOrd="1" destOrd="0" presId="urn:microsoft.com/office/officeart/2008/layout/LinedList"/>
    <dgm:cxn modelId="{0D2BC05B-D199-F247-809B-151FEB11E61E}" type="presParOf" srcId="{F0F40DA5-DA8F-0C48-AB73-9777A54AE8B6}" destId="{2E8F086D-6638-7A4B-97BF-09978D3B2AE1}" srcOrd="2" destOrd="0" presId="urn:microsoft.com/office/officeart/2008/layout/LinedList"/>
    <dgm:cxn modelId="{D91E5D9C-A73C-6D4D-A0C4-61840A1C6886}" type="presParOf" srcId="{D2FF30BE-8B2A-E149-BE29-979E36DEB78A}" destId="{4928453D-3ADA-724A-A5E8-DFCE984AD6EB}" srcOrd="2" destOrd="0" presId="urn:microsoft.com/office/officeart/2008/layout/LinedList"/>
    <dgm:cxn modelId="{27E45B79-8CDE-2349-A7A8-0577BC4AB75D}" type="presParOf" srcId="{D2FF30BE-8B2A-E149-BE29-979E36DEB78A}" destId="{EECE3EE2-321D-7B46-A51B-D0C7DB007668}" srcOrd="3" destOrd="0" presId="urn:microsoft.com/office/officeart/2008/layout/LinedList"/>
    <dgm:cxn modelId="{A0112DD6-DC95-194A-8EEB-60A822D00B3E}" type="presParOf" srcId="{E3E29D8C-D215-F049-9B93-65C4FBE40864}" destId="{F9583B6B-97E5-D74F-A8C5-D7360DE69CA0}" srcOrd="2" destOrd="0" presId="urn:microsoft.com/office/officeart/2008/layout/LinedList"/>
    <dgm:cxn modelId="{E9FEEE90-537D-754D-AC8E-DAD2ED7B439F}" type="presParOf" srcId="{E3E29D8C-D215-F049-9B93-65C4FBE40864}" destId="{C907667C-1156-F54E-8BDA-0497145131ED}" srcOrd="3" destOrd="0" presId="urn:microsoft.com/office/officeart/2008/layout/LinedList"/>
    <dgm:cxn modelId="{0F78530C-529F-064B-95A9-5FFC0B80C23F}" type="presParOf" srcId="{C907667C-1156-F54E-8BDA-0497145131ED}" destId="{13D97077-FDD7-AA44-A928-674AA7826EEE}" srcOrd="0" destOrd="0" presId="urn:microsoft.com/office/officeart/2008/layout/LinedList"/>
    <dgm:cxn modelId="{32895A6D-B3E1-8C43-B57C-C2064032A3D0}" type="presParOf" srcId="{C907667C-1156-F54E-8BDA-0497145131ED}" destId="{DAB52853-5DD2-DC45-9258-881918B6C296}" srcOrd="1" destOrd="0" presId="urn:microsoft.com/office/officeart/2008/layout/LinedList"/>
    <dgm:cxn modelId="{B384DBAB-F8F6-FE4A-A01D-3CCC2536B11A}" type="presParOf" srcId="{DAB52853-5DD2-DC45-9258-881918B6C296}" destId="{88662AB6-2EB5-4041-86E8-90F034249A1D}" srcOrd="0" destOrd="0" presId="urn:microsoft.com/office/officeart/2008/layout/LinedList"/>
    <dgm:cxn modelId="{109750E1-0ED7-AF4B-9628-EE9344798761}" type="presParOf" srcId="{DAB52853-5DD2-DC45-9258-881918B6C296}" destId="{54109CD2-9601-4245-B6D4-CA4BC006738D}" srcOrd="1" destOrd="0" presId="urn:microsoft.com/office/officeart/2008/layout/LinedList"/>
    <dgm:cxn modelId="{9701FA27-FA3B-6A49-9B68-579FAFB208F5}" type="presParOf" srcId="{54109CD2-9601-4245-B6D4-CA4BC006738D}" destId="{48E202D0-11E9-C448-8B2B-C6925BA2A914}" srcOrd="0" destOrd="0" presId="urn:microsoft.com/office/officeart/2008/layout/LinedList"/>
    <dgm:cxn modelId="{C0FD01CF-EFDF-1F42-BA43-E37FD10E4645}" type="presParOf" srcId="{54109CD2-9601-4245-B6D4-CA4BC006738D}" destId="{795148D1-43AE-7E4D-A9A8-C88C3DC9D174}" srcOrd="1" destOrd="0" presId="urn:microsoft.com/office/officeart/2008/layout/LinedList"/>
    <dgm:cxn modelId="{75193172-ABA2-FC49-9E09-D7249C186B4F}" type="presParOf" srcId="{54109CD2-9601-4245-B6D4-CA4BC006738D}" destId="{8960162C-5E43-1F4C-B69E-CBD6BAE77117}" srcOrd="2" destOrd="0" presId="urn:microsoft.com/office/officeart/2008/layout/LinedList"/>
    <dgm:cxn modelId="{2C19B600-E123-C646-ADB6-B73ECE9E13A1}" type="presParOf" srcId="{DAB52853-5DD2-DC45-9258-881918B6C296}" destId="{6D1B52D6-2A48-144C-B889-AC0495792B4B}" srcOrd="2" destOrd="0" presId="urn:microsoft.com/office/officeart/2008/layout/LinedList"/>
    <dgm:cxn modelId="{DDE8803E-CF8E-B64C-861A-FB36570E294E}" type="presParOf" srcId="{DAB52853-5DD2-DC45-9258-881918B6C296}" destId="{F80A4128-4D47-9643-A99E-AEB2CEF0FFDF}" srcOrd="3" destOrd="0" presId="urn:microsoft.com/office/officeart/2008/layout/LinedList"/>
    <dgm:cxn modelId="{5023F45C-9887-9949-AA2B-9E0726717E01}" type="presParOf" srcId="{E3E29D8C-D215-F049-9B93-65C4FBE40864}" destId="{F1666763-7D0C-AD4A-B8C2-03E54D1CC2DB}" srcOrd="4" destOrd="0" presId="urn:microsoft.com/office/officeart/2008/layout/LinedList"/>
    <dgm:cxn modelId="{FF89808C-F5A6-A945-8596-E8CF668C5A90}" type="presParOf" srcId="{E3E29D8C-D215-F049-9B93-65C4FBE40864}" destId="{19E81B62-5CAF-3E4F-8AE3-826DC4D8C0BA}" srcOrd="5" destOrd="0" presId="urn:microsoft.com/office/officeart/2008/layout/LinedList"/>
    <dgm:cxn modelId="{36C310BB-AEEB-CB4C-8B5B-192FF0AC9E7A}" type="presParOf" srcId="{19E81B62-5CAF-3E4F-8AE3-826DC4D8C0BA}" destId="{8D2803FB-BC34-3149-B679-89A9C0E9E883}" srcOrd="0" destOrd="0" presId="urn:microsoft.com/office/officeart/2008/layout/LinedList"/>
    <dgm:cxn modelId="{131A200C-F647-2249-A2A1-478285856C1B}" type="presParOf" srcId="{19E81B62-5CAF-3E4F-8AE3-826DC4D8C0BA}" destId="{D0666DB2-6B51-FF45-91ED-F3B45D1E3FD9}" srcOrd="1" destOrd="0" presId="urn:microsoft.com/office/officeart/2008/layout/LinedList"/>
    <dgm:cxn modelId="{E264D384-F9CA-E747-8089-67926245C06B}" type="presParOf" srcId="{D0666DB2-6B51-FF45-91ED-F3B45D1E3FD9}" destId="{C24FBE08-B6A4-1448-B1AF-9B1144AEA255}" srcOrd="0" destOrd="0" presId="urn:microsoft.com/office/officeart/2008/layout/LinedList"/>
    <dgm:cxn modelId="{ABB1675A-F46E-F54B-AAB6-52ABEBD9DB54}" type="presParOf" srcId="{D0666DB2-6B51-FF45-91ED-F3B45D1E3FD9}" destId="{CDE1DB78-6BC5-A74D-886B-A0DF02A9B340}" srcOrd="1" destOrd="0" presId="urn:microsoft.com/office/officeart/2008/layout/LinedList"/>
    <dgm:cxn modelId="{56C759E3-0BCE-3342-8118-A2CD24711CBC}" type="presParOf" srcId="{CDE1DB78-6BC5-A74D-886B-A0DF02A9B340}" destId="{AED30853-D543-6E49-83A6-BFCA7AF13DFE}" srcOrd="0" destOrd="0" presId="urn:microsoft.com/office/officeart/2008/layout/LinedList"/>
    <dgm:cxn modelId="{78407BC4-F515-EF4C-AE95-74C3B2C0DC4D}" type="presParOf" srcId="{CDE1DB78-6BC5-A74D-886B-A0DF02A9B340}" destId="{4FAE50DC-5FA2-EB42-86EF-EE72466229A1}" srcOrd="1" destOrd="0" presId="urn:microsoft.com/office/officeart/2008/layout/LinedList"/>
    <dgm:cxn modelId="{79EDEFFF-E047-9443-9A4F-207826356B6D}" type="presParOf" srcId="{CDE1DB78-6BC5-A74D-886B-A0DF02A9B340}" destId="{168EAD67-A73C-4C48-A23A-A3D0DCB9A0F7}" srcOrd="2" destOrd="0" presId="urn:microsoft.com/office/officeart/2008/layout/LinedList"/>
    <dgm:cxn modelId="{0FF1C7E0-C115-2540-8783-801214ABE7FA}" type="presParOf" srcId="{D0666DB2-6B51-FF45-91ED-F3B45D1E3FD9}" destId="{A9984053-3E77-D74F-B422-3CFC67408463}" srcOrd="2" destOrd="0" presId="urn:microsoft.com/office/officeart/2008/layout/LinedList"/>
    <dgm:cxn modelId="{FE7F8922-12FF-AA41-970F-686D262A5913}" type="presParOf" srcId="{D0666DB2-6B51-FF45-91ED-F3B45D1E3FD9}" destId="{CC40C189-6886-AB4F-B567-2F79E9831166}" srcOrd="3" destOrd="0" presId="urn:microsoft.com/office/officeart/2008/layout/LinedList"/>
    <dgm:cxn modelId="{5E4224B8-5727-5346-8914-48E6FBAA2754}" type="presParOf" srcId="{E3E29D8C-D215-F049-9B93-65C4FBE40864}" destId="{350A4544-B1E3-AF47-9CCE-FAAB9C1CF56D}" srcOrd="6" destOrd="0" presId="urn:microsoft.com/office/officeart/2008/layout/LinedList"/>
    <dgm:cxn modelId="{EEED323A-234A-EE45-B9AC-5772DEB55961}" type="presParOf" srcId="{E3E29D8C-D215-F049-9B93-65C4FBE40864}" destId="{861CF828-DAE4-5F4E-B127-4CDBCA03450B}" srcOrd="7" destOrd="0" presId="urn:microsoft.com/office/officeart/2008/layout/LinedList"/>
    <dgm:cxn modelId="{783B4718-9C40-8149-955E-8677A4FF995C}" type="presParOf" srcId="{861CF828-DAE4-5F4E-B127-4CDBCA03450B}" destId="{7CFA2946-D6FF-5046-B63B-3252F38CDDCB}" srcOrd="0" destOrd="0" presId="urn:microsoft.com/office/officeart/2008/layout/LinedList"/>
    <dgm:cxn modelId="{F610848C-043C-B245-9ED4-6A0009461274}" type="presParOf" srcId="{861CF828-DAE4-5F4E-B127-4CDBCA03450B}" destId="{E77FC4C4-3F2E-D341-87B3-F42CDA438A97}" srcOrd="1" destOrd="0" presId="urn:microsoft.com/office/officeart/2008/layout/LinedList"/>
    <dgm:cxn modelId="{2FB6BBCB-4552-044A-BBC3-4E616791829D}" type="presParOf" srcId="{E77FC4C4-3F2E-D341-87B3-F42CDA438A97}" destId="{08C6D3FE-9DE7-FB47-8238-69B21603907F}" srcOrd="0" destOrd="0" presId="urn:microsoft.com/office/officeart/2008/layout/LinedList"/>
    <dgm:cxn modelId="{E3CDB2FF-DB30-0D46-AEB6-6255D7BB52DE}" type="presParOf" srcId="{E77FC4C4-3F2E-D341-87B3-F42CDA438A97}" destId="{E87E06A8-4170-1748-8D79-E31A04A1B1EF}" srcOrd="1" destOrd="0" presId="urn:microsoft.com/office/officeart/2008/layout/LinedList"/>
    <dgm:cxn modelId="{9141BF3B-D32A-A447-A4BB-E9782EAFF377}" type="presParOf" srcId="{E87E06A8-4170-1748-8D79-E31A04A1B1EF}" destId="{70429E20-217E-AA4F-A88F-306C45033F82}" srcOrd="0" destOrd="0" presId="urn:microsoft.com/office/officeart/2008/layout/LinedList"/>
    <dgm:cxn modelId="{5E2A827B-AF6C-044C-8674-1D92EDA3F683}" type="presParOf" srcId="{E87E06A8-4170-1748-8D79-E31A04A1B1EF}" destId="{EBDEE31E-6C74-694D-9A54-B54B4942490E}" srcOrd="1" destOrd="0" presId="urn:microsoft.com/office/officeart/2008/layout/LinedList"/>
    <dgm:cxn modelId="{FFB23C13-760E-4747-BEA2-964DB40FB111}" type="presParOf" srcId="{E87E06A8-4170-1748-8D79-E31A04A1B1EF}" destId="{189890EC-C5AA-4C44-926D-6BE4EBAE9BA9}" srcOrd="2" destOrd="0" presId="urn:microsoft.com/office/officeart/2008/layout/LinedList"/>
    <dgm:cxn modelId="{D738876C-228D-004F-8186-6811FC4DB074}" type="presParOf" srcId="{E77FC4C4-3F2E-D341-87B3-F42CDA438A97}" destId="{1CE3782C-C4FE-E64B-8519-51F247E539CF}" srcOrd="2" destOrd="0" presId="urn:microsoft.com/office/officeart/2008/layout/LinedList"/>
    <dgm:cxn modelId="{85204AC3-C99F-D443-8405-8B32ED080B8F}" type="presParOf" srcId="{E77FC4C4-3F2E-D341-87B3-F42CDA438A97}" destId="{9765D1E9-5160-024F-9E01-AF6D3F7B0D13}" srcOrd="3" destOrd="0" presId="urn:microsoft.com/office/officeart/2008/layout/LinedList"/>
    <dgm:cxn modelId="{76F997BB-A780-7244-ABA5-B51C9FFB94EA}" type="presParOf" srcId="{E3E29D8C-D215-F049-9B93-65C4FBE40864}" destId="{3C451A9B-8989-1F43-B6A7-7B785F4EC2A5}" srcOrd="8" destOrd="0" presId="urn:microsoft.com/office/officeart/2008/layout/LinedList"/>
    <dgm:cxn modelId="{33221204-ECFD-6B46-A803-B3C1BBBAB964}" type="presParOf" srcId="{E3E29D8C-D215-F049-9B93-65C4FBE40864}" destId="{7FB41B26-4E49-254F-B377-3335F30A6028}" srcOrd="9" destOrd="0" presId="urn:microsoft.com/office/officeart/2008/layout/LinedList"/>
    <dgm:cxn modelId="{76D95F47-D6B1-5341-BE76-591582968BB5}" type="presParOf" srcId="{7FB41B26-4E49-254F-B377-3335F30A6028}" destId="{D5E9B08C-5A97-984C-A355-CED559667FDE}" srcOrd="0" destOrd="0" presId="urn:microsoft.com/office/officeart/2008/layout/LinedList"/>
    <dgm:cxn modelId="{660E8811-8FCF-E54E-88CC-3E5EBF865BC3}" type="presParOf" srcId="{7FB41B26-4E49-254F-B377-3335F30A6028}" destId="{7838ECE8-2293-4B41-9FFD-71FA75AE417A}" srcOrd="1" destOrd="0" presId="urn:microsoft.com/office/officeart/2008/layout/LinedList"/>
    <dgm:cxn modelId="{7D57584E-5B04-2849-B1A5-6734AF312FE7}" type="presParOf" srcId="{7838ECE8-2293-4B41-9FFD-71FA75AE417A}" destId="{B7A8DE6D-3507-4941-A546-CD72B10CA3FD}" srcOrd="0" destOrd="0" presId="urn:microsoft.com/office/officeart/2008/layout/LinedList"/>
    <dgm:cxn modelId="{62995AC8-6CDE-0545-8460-88F4BD73F691}" type="presParOf" srcId="{7838ECE8-2293-4B41-9FFD-71FA75AE417A}" destId="{44D98873-5DD6-154A-A74A-9CF8DE35756F}" srcOrd="1" destOrd="0" presId="urn:microsoft.com/office/officeart/2008/layout/LinedList"/>
    <dgm:cxn modelId="{FEACBE75-88C3-5343-977C-600ED9E749C3}" type="presParOf" srcId="{44D98873-5DD6-154A-A74A-9CF8DE35756F}" destId="{3382494E-33CD-6E4D-92E4-A657A8AE5890}" srcOrd="0" destOrd="0" presId="urn:microsoft.com/office/officeart/2008/layout/LinedList"/>
    <dgm:cxn modelId="{52368498-64E0-6A44-B9C5-933AA12D297A}" type="presParOf" srcId="{44D98873-5DD6-154A-A74A-9CF8DE35756F}" destId="{163ABE4C-E346-C644-9904-827AC63E3402}" srcOrd="1" destOrd="0" presId="urn:microsoft.com/office/officeart/2008/layout/LinedList"/>
    <dgm:cxn modelId="{59E15A75-79C1-704C-A47B-2F9A7AACE34A}" type="presParOf" srcId="{44D98873-5DD6-154A-A74A-9CF8DE35756F}" destId="{C93CBF10-BA95-994D-941E-59ED044CFEDA}" srcOrd="2" destOrd="0" presId="urn:microsoft.com/office/officeart/2008/layout/LinedList"/>
    <dgm:cxn modelId="{65FC929D-451D-3B45-BD78-588696CB8335}" type="presParOf" srcId="{7838ECE8-2293-4B41-9FFD-71FA75AE417A}" destId="{8AF47E98-1198-6D48-92D7-CBB2FCA4127D}" srcOrd="2" destOrd="0" presId="urn:microsoft.com/office/officeart/2008/layout/LinedList"/>
    <dgm:cxn modelId="{528508EB-9F2D-3148-A2DE-B60F4D3C348F}" type="presParOf" srcId="{7838ECE8-2293-4B41-9FFD-71FA75AE417A}" destId="{5BC5AA7C-1C8D-9B49-9A10-255E621787F5}" srcOrd="3"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1CCA08-B871-DC47-8481-1A30BADFB7D1}"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zh-CN" altLang="en-US"/>
        </a:p>
      </dgm:t>
    </dgm:pt>
    <dgm:pt modelId="{3541AA97-4905-C147-B9FF-88DDF2018899}">
      <dgm:prSet phldrT="[文本]" custT="1"/>
      <dgm:spPr/>
      <dgm:t>
        <a:bodyPr/>
        <a:lstStyle/>
        <a:p>
          <a:r>
            <a:rPr lang="zh-CN" sz="2000" kern="1200" dirty="0">
              <a:solidFill>
                <a:prstClr val="white"/>
              </a:solidFill>
              <a:latin typeface="STZhongsong" panose="02010600040101010101" pitchFamily="2" charset="-122"/>
              <a:ea typeface="STZhongsong" panose="02010600040101010101" pitchFamily="2" charset="-122"/>
              <a:cs typeface="+mn-cs"/>
            </a:rPr>
            <a:t>工作和实践经验</a:t>
          </a:r>
          <a:endParaRPr lang="zh-CN" altLang="en-US" sz="2000" kern="1200" dirty="0">
            <a:solidFill>
              <a:prstClr val="white"/>
            </a:solidFill>
            <a:latin typeface="STZhongsong" panose="02010600040101010101" pitchFamily="2" charset="-122"/>
            <a:ea typeface="STZhongsong" panose="02010600040101010101" pitchFamily="2" charset="-122"/>
            <a:cs typeface="+mn-cs"/>
          </a:endParaRPr>
        </a:p>
      </dgm:t>
    </dgm:pt>
    <dgm:pt modelId="{5AF5B3AA-3A0D-9B48-9AA4-5F3D979772B8}" type="parTrans" cxnId="{163BF3A2-396D-A148-9552-5F7A2F42F6D9}">
      <dgm:prSet/>
      <dgm:spPr/>
      <dgm:t>
        <a:bodyPr/>
        <a:lstStyle/>
        <a:p>
          <a:endParaRPr lang="zh-CN" altLang="en-US"/>
        </a:p>
      </dgm:t>
    </dgm:pt>
    <dgm:pt modelId="{66F10268-5BC1-B94D-AE4A-7CC40682E8D3}" type="sibTrans" cxnId="{163BF3A2-396D-A148-9552-5F7A2F42F6D9}">
      <dgm:prSet/>
      <dgm:spPr/>
      <dgm:t>
        <a:bodyPr/>
        <a:lstStyle/>
        <a:p>
          <a:endParaRPr lang="zh-CN" altLang="en-US"/>
        </a:p>
      </dgm:t>
    </dgm:pt>
    <dgm:pt modelId="{7E097F4E-3D69-7C47-8186-ABE1E07CB021}">
      <dgm:prSet phldrT="[文本]" custT="1"/>
      <dgm:spPr/>
      <dgm:t>
        <a:bodyPr/>
        <a:lstStyle/>
        <a:p>
          <a:r>
            <a:rPr lang="zh-Hans" altLang="en-US" sz="2000" kern="1200" dirty="0">
              <a:solidFill>
                <a:schemeClr val="bg1"/>
              </a:solidFill>
              <a:latin typeface="STZhongsong" panose="02010600040101010101" pitchFamily="2" charset="-122"/>
              <a:ea typeface="STZhongsong" panose="02010600040101010101" pitchFamily="2" charset="-122"/>
              <a:cs typeface="+mn-cs"/>
            </a:rPr>
            <a:t>相关资料</a:t>
          </a:r>
          <a:endParaRPr lang="zh-CN" altLang="en-US" sz="2000" kern="1200" dirty="0">
            <a:solidFill>
              <a:schemeClr val="bg1"/>
            </a:solidFill>
            <a:latin typeface="STZhongsong" panose="02010600040101010101" pitchFamily="2" charset="-122"/>
            <a:ea typeface="STZhongsong" panose="02010600040101010101" pitchFamily="2" charset="-122"/>
            <a:cs typeface="+mn-cs"/>
          </a:endParaRPr>
        </a:p>
      </dgm:t>
    </dgm:pt>
    <dgm:pt modelId="{8C7BF6BB-A91C-0D4F-87E7-E7EF24D3AF80}" type="parTrans" cxnId="{705A0631-0CFA-7646-9BB1-1655C9A97F5D}">
      <dgm:prSet/>
      <dgm:spPr/>
      <dgm:t>
        <a:bodyPr/>
        <a:lstStyle/>
        <a:p>
          <a:endParaRPr lang="zh-CN" altLang="en-US"/>
        </a:p>
      </dgm:t>
    </dgm:pt>
    <dgm:pt modelId="{F1EDA48A-A755-CB44-80D0-E3D4608E6648}" type="sibTrans" cxnId="{705A0631-0CFA-7646-9BB1-1655C9A97F5D}">
      <dgm:prSet/>
      <dgm:spPr/>
      <dgm:t>
        <a:bodyPr/>
        <a:lstStyle/>
        <a:p>
          <a:endParaRPr lang="zh-CN" altLang="en-US"/>
        </a:p>
      </dgm:t>
    </dgm:pt>
    <dgm:pt modelId="{E49E73EF-66F1-6E4F-95EC-F977A682D887}">
      <dgm:prSet phldrT="[文本]" custT="1"/>
      <dgm:spPr/>
      <dgm:t>
        <a:bodyPr/>
        <a:lstStyle/>
        <a:p>
          <a:r>
            <a:rPr lang="zh-CN" sz="1800" kern="1200" dirty="0">
              <a:latin typeface="STZhongsong" panose="02010600040101010101" pitchFamily="2" charset="-122"/>
              <a:ea typeface="STZhongsong" panose="02010600040101010101" pitchFamily="2" charset="-122"/>
            </a:rPr>
            <a:t>本人在中国航天科技集团公司下属</a:t>
          </a:r>
          <a:r>
            <a:rPr lang="en-US" sz="1800" kern="1200" dirty="0">
              <a:latin typeface="STZhongsong" panose="02010600040101010101" pitchFamily="2" charset="-122"/>
              <a:ea typeface="STZhongsong" panose="02010600040101010101" pitchFamily="2" charset="-122"/>
            </a:rPr>
            <a:t>CN</a:t>
          </a:r>
          <a:r>
            <a:rPr lang="zh-CN" sz="1800" kern="1200" dirty="0">
              <a:latin typeface="STZhongsong" panose="02010600040101010101" pitchFamily="2" charset="-122"/>
              <a:ea typeface="STZhongsong" panose="02010600040101010101" pitchFamily="2" charset="-122"/>
            </a:rPr>
            <a:t>公司研发部门已工作</a:t>
          </a:r>
          <a:r>
            <a:rPr lang="en-US" sz="1800" kern="1200" dirty="0">
              <a:latin typeface="STZhongsong" panose="02010600040101010101" pitchFamily="2" charset="-122"/>
              <a:ea typeface="STZhongsong" panose="02010600040101010101" pitchFamily="2" charset="-122"/>
            </a:rPr>
            <a:t>7</a:t>
          </a:r>
          <a:r>
            <a:rPr lang="zh-CN" sz="1800" kern="1200" dirty="0">
              <a:latin typeface="STZhongsong" panose="02010600040101010101" pitchFamily="2" charset="-122"/>
              <a:ea typeface="STZhongsong" panose="02010600040101010101" pitchFamily="2" charset="-122"/>
            </a:rPr>
            <a:t>年，一直从事国防技术研发工作，同时兼任研发部门的知识产权管理工作，熟悉公司的技术研发体系、知识产权保护现状等基本情况，在国防领域技术研发、知识产权保护方面积累了较多的实践经验</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gm:t>
    </dgm:pt>
    <dgm:pt modelId="{C11C7517-D730-D743-8EB1-51C24519085E}" type="parTrans" cxnId="{9E697D3A-E458-044B-AAD0-4D2FFE5E3C99}">
      <dgm:prSet/>
      <dgm:spPr/>
      <dgm:t>
        <a:bodyPr/>
        <a:lstStyle/>
        <a:p>
          <a:endParaRPr lang="zh-CN" altLang="en-US"/>
        </a:p>
      </dgm:t>
    </dgm:pt>
    <dgm:pt modelId="{A258C9DC-7B22-AA4F-9BEE-9F71AA1183CE}" type="sibTrans" cxnId="{9E697D3A-E458-044B-AAD0-4D2FFE5E3C99}">
      <dgm:prSet/>
      <dgm:spPr/>
      <dgm:t>
        <a:bodyPr/>
        <a:lstStyle/>
        <a:p>
          <a:endParaRPr lang="zh-CN" altLang="en-US"/>
        </a:p>
      </dgm:t>
    </dgm:pt>
    <dgm:pt modelId="{C5A6403E-E6AB-1B4E-A334-AE272818196A}">
      <dgm:prSet phldrT="[文本]" custT="1"/>
      <dgm:spPr/>
      <dgm:t>
        <a:bodyPr/>
        <a:lstStyle/>
        <a:p>
          <a:r>
            <a:rPr lang="zh-CN" sz="1800" kern="1200" dirty="0">
              <a:latin typeface="STZhongsong" panose="02010600040101010101" pitchFamily="2" charset="-122"/>
              <a:ea typeface="STZhongsong" panose="02010600040101010101" pitchFamily="2" charset="-122"/>
            </a:rPr>
            <a:t>在日常工作中，通过集团公司合理的渠道可以获取一定的国防技术创新成果以及知识产权保护相关资料（公开的），为论文的</a:t>
          </a:r>
          <a:r>
            <a:rPr lang="zh-CN" sz="1800" kern="1200">
              <a:latin typeface="STZhongsong" panose="02010600040101010101" pitchFamily="2" charset="-122"/>
              <a:ea typeface="STZhongsong" panose="02010600040101010101" pitchFamily="2" charset="-122"/>
            </a:rPr>
            <a:t>研究提供素材</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gm:t>
    </dgm:pt>
    <dgm:pt modelId="{23654200-81E7-2045-B7E6-6ACBA0FBB377}" type="parTrans" cxnId="{7C4A1383-3A57-B246-9267-2B976A10E99F}">
      <dgm:prSet/>
      <dgm:spPr/>
      <dgm:t>
        <a:bodyPr/>
        <a:lstStyle/>
        <a:p>
          <a:endParaRPr lang="zh-CN" altLang="en-US"/>
        </a:p>
      </dgm:t>
    </dgm:pt>
    <dgm:pt modelId="{5A186CEA-90E1-B04F-B527-FE97CCB85D3F}" type="sibTrans" cxnId="{7C4A1383-3A57-B246-9267-2B976A10E99F}">
      <dgm:prSet/>
      <dgm:spPr/>
      <dgm:t>
        <a:bodyPr/>
        <a:lstStyle/>
        <a:p>
          <a:endParaRPr lang="zh-CN" altLang="en-US"/>
        </a:p>
      </dgm:t>
    </dgm:pt>
    <dgm:pt modelId="{A3964F72-4665-0A4A-855F-E6CC69DFC637}" type="pres">
      <dgm:prSet presAssocID="{261CCA08-B871-DC47-8481-1A30BADFB7D1}" presName="linear" presStyleCnt="0">
        <dgm:presLayoutVars>
          <dgm:dir/>
          <dgm:animLvl val="lvl"/>
          <dgm:resizeHandles val="exact"/>
        </dgm:presLayoutVars>
      </dgm:prSet>
      <dgm:spPr/>
    </dgm:pt>
    <dgm:pt modelId="{27DFB48D-A122-3544-B534-0C71F98AE1D3}" type="pres">
      <dgm:prSet presAssocID="{3541AA97-4905-C147-B9FF-88DDF2018899}" presName="parentLin" presStyleCnt="0"/>
      <dgm:spPr/>
    </dgm:pt>
    <dgm:pt modelId="{0892D5D2-4345-9541-89D6-AF829A0DFE8C}" type="pres">
      <dgm:prSet presAssocID="{3541AA97-4905-C147-B9FF-88DDF2018899}" presName="parentLeftMargin" presStyleLbl="node1" presStyleIdx="0" presStyleCnt="2"/>
      <dgm:spPr/>
    </dgm:pt>
    <dgm:pt modelId="{86D0A9F8-D62B-E343-A21D-A6CAA84F364F}" type="pres">
      <dgm:prSet presAssocID="{3541AA97-4905-C147-B9FF-88DDF2018899}" presName="parentText" presStyleLbl="node1" presStyleIdx="0" presStyleCnt="2">
        <dgm:presLayoutVars>
          <dgm:chMax val="0"/>
          <dgm:bulletEnabled val="1"/>
        </dgm:presLayoutVars>
      </dgm:prSet>
      <dgm:spPr/>
    </dgm:pt>
    <dgm:pt modelId="{9969851E-8064-1D48-8C89-D45CB9A3F212}" type="pres">
      <dgm:prSet presAssocID="{3541AA97-4905-C147-B9FF-88DDF2018899}" presName="negativeSpace" presStyleCnt="0"/>
      <dgm:spPr/>
    </dgm:pt>
    <dgm:pt modelId="{E382F379-C27D-5F4C-A4B4-0E1776156BA5}" type="pres">
      <dgm:prSet presAssocID="{3541AA97-4905-C147-B9FF-88DDF2018899}" presName="childText" presStyleLbl="conFgAcc1" presStyleIdx="0" presStyleCnt="2">
        <dgm:presLayoutVars>
          <dgm:bulletEnabled val="1"/>
        </dgm:presLayoutVars>
      </dgm:prSet>
      <dgm:spPr/>
    </dgm:pt>
    <dgm:pt modelId="{135F7548-A8F9-7946-BB89-91594D1F32A4}" type="pres">
      <dgm:prSet presAssocID="{66F10268-5BC1-B94D-AE4A-7CC40682E8D3}" presName="spaceBetweenRectangles" presStyleCnt="0"/>
      <dgm:spPr/>
    </dgm:pt>
    <dgm:pt modelId="{1873DAAF-1522-6146-B4EE-B43FC2433CB1}" type="pres">
      <dgm:prSet presAssocID="{7E097F4E-3D69-7C47-8186-ABE1E07CB021}" presName="parentLin" presStyleCnt="0"/>
      <dgm:spPr/>
    </dgm:pt>
    <dgm:pt modelId="{02285C25-D74B-7545-890E-8D8057E03707}" type="pres">
      <dgm:prSet presAssocID="{7E097F4E-3D69-7C47-8186-ABE1E07CB021}" presName="parentLeftMargin" presStyleLbl="node1" presStyleIdx="0" presStyleCnt="2"/>
      <dgm:spPr/>
    </dgm:pt>
    <dgm:pt modelId="{141984E0-0599-0643-9006-B44E85E78F8C}" type="pres">
      <dgm:prSet presAssocID="{7E097F4E-3D69-7C47-8186-ABE1E07CB021}" presName="parentText" presStyleLbl="node1" presStyleIdx="1" presStyleCnt="2">
        <dgm:presLayoutVars>
          <dgm:chMax val="0"/>
          <dgm:bulletEnabled val="1"/>
        </dgm:presLayoutVars>
      </dgm:prSet>
      <dgm:spPr/>
    </dgm:pt>
    <dgm:pt modelId="{2B49F627-A2C4-E14A-9534-0487E5EEA7DD}" type="pres">
      <dgm:prSet presAssocID="{7E097F4E-3D69-7C47-8186-ABE1E07CB021}" presName="negativeSpace" presStyleCnt="0"/>
      <dgm:spPr/>
    </dgm:pt>
    <dgm:pt modelId="{81752CB1-F936-1941-AD86-FB6145B9C6E5}" type="pres">
      <dgm:prSet presAssocID="{7E097F4E-3D69-7C47-8186-ABE1E07CB021}" presName="childText" presStyleLbl="conFgAcc1" presStyleIdx="1" presStyleCnt="2">
        <dgm:presLayoutVars>
          <dgm:bulletEnabled val="1"/>
        </dgm:presLayoutVars>
      </dgm:prSet>
      <dgm:spPr/>
    </dgm:pt>
  </dgm:ptLst>
  <dgm:cxnLst>
    <dgm:cxn modelId="{1FE4230A-473E-EE4A-9531-5AA70864A5A0}" type="presOf" srcId="{261CCA08-B871-DC47-8481-1A30BADFB7D1}" destId="{A3964F72-4665-0A4A-855F-E6CC69DFC637}" srcOrd="0" destOrd="0" presId="urn:microsoft.com/office/officeart/2005/8/layout/list1"/>
    <dgm:cxn modelId="{705A0631-0CFA-7646-9BB1-1655C9A97F5D}" srcId="{261CCA08-B871-DC47-8481-1A30BADFB7D1}" destId="{7E097F4E-3D69-7C47-8186-ABE1E07CB021}" srcOrd="1" destOrd="0" parTransId="{8C7BF6BB-A91C-0D4F-87E7-E7EF24D3AF80}" sibTransId="{F1EDA48A-A755-CB44-80D0-E3D4608E6648}"/>
    <dgm:cxn modelId="{E031DA35-FEE4-C447-95AA-C7495C9BA425}" type="presOf" srcId="{7E097F4E-3D69-7C47-8186-ABE1E07CB021}" destId="{02285C25-D74B-7545-890E-8D8057E03707}" srcOrd="0" destOrd="0" presId="urn:microsoft.com/office/officeart/2005/8/layout/list1"/>
    <dgm:cxn modelId="{9E697D3A-E458-044B-AAD0-4D2FFE5E3C99}" srcId="{3541AA97-4905-C147-B9FF-88DDF2018899}" destId="{E49E73EF-66F1-6E4F-95EC-F977A682D887}" srcOrd="0" destOrd="0" parTransId="{C11C7517-D730-D743-8EB1-51C24519085E}" sibTransId="{A258C9DC-7B22-AA4F-9BEE-9F71AA1183CE}"/>
    <dgm:cxn modelId="{9416D671-CDBB-0347-A2F6-4665C4A3862F}" type="presOf" srcId="{3541AA97-4905-C147-B9FF-88DDF2018899}" destId="{0892D5D2-4345-9541-89D6-AF829A0DFE8C}" srcOrd="0" destOrd="0" presId="urn:microsoft.com/office/officeart/2005/8/layout/list1"/>
    <dgm:cxn modelId="{7C4A1383-3A57-B246-9267-2B976A10E99F}" srcId="{7E097F4E-3D69-7C47-8186-ABE1E07CB021}" destId="{C5A6403E-E6AB-1B4E-A334-AE272818196A}" srcOrd="0" destOrd="0" parTransId="{23654200-81E7-2045-B7E6-6ACBA0FBB377}" sibTransId="{5A186CEA-90E1-B04F-B527-FE97CCB85D3F}"/>
    <dgm:cxn modelId="{163BF3A2-396D-A148-9552-5F7A2F42F6D9}" srcId="{261CCA08-B871-DC47-8481-1A30BADFB7D1}" destId="{3541AA97-4905-C147-B9FF-88DDF2018899}" srcOrd="0" destOrd="0" parTransId="{5AF5B3AA-3A0D-9B48-9AA4-5F3D979772B8}" sibTransId="{66F10268-5BC1-B94D-AE4A-7CC40682E8D3}"/>
    <dgm:cxn modelId="{7BE724BA-E7EF-4F47-8742-87ABA84F95A0}" type="presOf" srcId="{7E097F4E-3D69-7C47-8186-ABE1E07CB021}" destId="{141984E0-0599-0643-9006-B44E85E78F8C}" srcOrd="1" destOrd="0" presId="urn:microsoft.com/office/officeart/2005/8/layout/list1"/>
    <dgm:cxn modelId="{205721C6-8AFD-794B-AA45-AF51EDC1B1EB}" type="presOf" srcId="{C5A6403E-E6AB-1B4E-A334-AE272818196A}" destId="{81752CB1-F936-1941-AD86-FB6145B9C6E5}" srcOrd="0" destOrd="0" presId="urn:microsoft.com/office/officeart/2005/8/layout/list1"/>
    <dgm:cxn modelId="{045C01D0-8707-AC4F-ACCB-28246674342C}" type="presOf" srcId="{E49E73EF-66F1-6E4F-95EC-F977A682D887}" destId="{E382F379-C27D-5F4C-A4B4-0E1776156BA5}" srcOrd="0" destOrd="0" presId="urn:microsoft.com/office/officeart/2005/8/layout/list1"/>
    <dgm:cxn modelId="{CE734BD2-4C20-1F40-9FB5-CFD1E33BC420}" type="presOf" srcId="{3541AA97-4905-C147-B9FF-88DDF2018899}" destId="{86D0A9F8-D62B-E343-A21D-A6CAA84F364F}" srcOrd="1" destOrd="0" presId="urn:microsoft.com/office/officeart/2005/8/layout/list1"/>
    <dgm:cxn modelId="{5DF21133-C2EF-4F46-80A4-92DF182FE2DE}" type="presParOf" srcId="{A3964F72-4665-0A4A-855F-E6CC69DFC637}" destId="{27DFB48D-A122-3544-B534-0C71F98AE1D3}" srcOrd="0" destOrd="0" presId="urn:microsoft.com/office/officeart/2005/8/layout/list1"/>
    <dgm:cxn modelId="{10C4FD69-C6AC-8846-80D9-E3F2E0FF04C3}" type="presParOf" srcId="{27DFB48D-A122-3544-B534-0C71F98AE1D3}" destId="{0892D5D2-4345-9541-89D6-AF829A0DFE8C}" srcOrd="0" destOrd="0" presId="urn:microsoft.com/office/officeart/2005/8/layout/list1"/>
    <dgm:cxn modelId="{7BD359EA-9F05-EA49-A1BD-002DA0F65F4F}" type="presParOf" srcId="{27DFB48D-A122-3544-B534-0C71F98AE1D3}" destId="{86D0A9F8-D62B-E343-A21D-A6CAA84F364F}" srcOrd="1" destOrd="0" presId="urn:microsoft.com/office/officeart/2005/8/layout/list1"/>
    <dgm:cxn modelId="{89C2B862-665B-2C40-93A1-8B7980A90CEC}" type="presParOf" srcId="{A3964F72-4665-0A4A-855F-E6CC69DFC637}" destId="{9969851E-8064-1D48-8C89-D45CB9A3F212}" srcOrd="1" destOrd="0" presId="urn:microsoft.com/office/officeart/2005/8/layout/list1"/>
    <dgm:cxn modelId="{43350559-0AA3-F144-BFF7-8B5908A64A12}" type="presParOf" srcId="{A3964F72-4665-0A4A-855F-E6CC69DFC637}" destId="{E382F379-C27D-5F4C-A4B4-0E1776156BA5}" srcOrd="2" destOrd="0" presId="urn:microsoft.com/office/officeart/2005/8/layout/list1"/>
    <dgm:cxn modelId="{A1F533F9-7566-C24B-BADE-DB8511A10D0D}" type="presParOf" srcId="{A3964F72-4665-0A4A-855F-E6CC69DFC637}" destId="{135F7548-A8F9-7946-BB89-91594D1F32A4}" srcOrd="3" destOrd="0" presId="urn:microsoft.com/office/officeart/2005/8/layout/list1"/>
    <dgm:cxn modelId="{C7D7613E-65FA-C741-9DCA-25CC1BEE4EE8}" type="presParOf" srcId="{A3964F72-4665-0A4A-855F-E6CC69DFC637}" destId="{1873DAAF-1522-6146-B4EE-B43FC2433CB1}" srcOrd="4" destOrd="0" presId="urn:microsoft.com/office/officeart/2005/8/layout/list1"/>
    <dgm:cxn modelId="{9330FD53-32C1-0349-B9DC-987ACFE4E7E1}" type="presParOf" srcId="{1873DAAF-1522-6146-B4EE-B43FC2433CB1}" destId="{02285C25-D74B-7545-890E-8D8057E03707}" srcOrd="0" destOrd="0" presId="urn:microsoft.com/office/officeart/2005/8/layout/list1"/>
    <dgm:cxn modelId="{DF1132D3-95B5-C84F-A434-1D2BC343EA29}" type="presParOf" srcId="{1873DAAF-1522-6146-B4EE-B43FC2433CB1}" destId="{141984E0-0599-0643-9006-B44E85E78F8C}" srcOrd="1" destOrd="0" presId="urn:microsoft.com/office/officeart/2005/8/layout/list1"/>
    <dgm:cxn modelId="{B9B67DB0-DE4B-8E48-867E-E9C1F671F686}" type="presParOf" srcId="{A3964F72-4665-0A4A-855F-E6CC69DFC637}" destId="{2B49F627-A2C4-E14A-9534-0487E5EEA7DD}" srcOrd="5" destOrd="0" presId="urn:microsoft.com/office/officeart/2005/8/layout/list1"/>
    <dgm:cxn modelId="{9C1857CD-0C62-5B4D-89C3-AEC5ECB8A9AD}" type="presParOf" srcId="{A3964F72-4665-0A4A-855F-E6CC69DFC637}" destId="{81752CB1-F936-1941-AD86-FB6145B9C6E5}"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2F379-C27D-5F4C-A4B4-0E1776156BA5}">
      <dsp:nvSpPr>
        <dsp:cNvPr id="0" name=""/>
        <dsp:cNvSpPr/>
      </dsp:nvSpPr>
      <dsp:spPr>
        <a:xfrm>
          <a:off x="0" y="215304"/>
          <a:ext cx="8278388" cy="1675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495" tIns="291592" rIns="642495" bIns="128016" numCol="1" spcCol="1270" anchor="t" anchorCtr="0">
          <a:noAutofit/>
        </a:bodyPr>
        <a:lstStyle/>
        <a:p>
          <a:pPr marL="171450" lvl="1" indent="-171450" algn="l" defTabSz="800100">
            <a:lnSpc>
              <a:spcPct val="90000"/>
            </a:lnSpc>
            <a:spcBef>
              <a:spcPct val="0"/>
            </a:spcBef>
            <a:spcAft>
              <a:spcPct val="15000"/>
            </a:spcAft>
            <a:buChar char="•"/>
          </a:pPr>
          <a:r>
            <a:rPr lang="zh-CN" sz="1800" kern="1200" dirty="0">
              <a:solidFill>
                <a:srgbClr val="414455"/>
              </a:solidFill>
              <a:latin typeface="STZhongsong" panose="02010600040101010101" pitchFamily="2" charset="-122"/>
              <a:ea typeface="STZhongsong" panose="02010600040101010101" pitchFamily="2" charset="-122"/>
              <a:cs typeface="+mn-cs"/>
            </a:rPr>
            <a:t>通过对国防预研项目成果、科技产品的知识产权保护现状的研究，结合技术创新与知识产权理论和调查论证，分析现有知识产权保护策略方面存在的问题，并针对具体问题提出改进后的知识产权保护策略。</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sp:txBody>
      <dsp:txXfrm>
        <a:off x="0" y="215304"/>
        <a:ext cx="8278388" cy="1675800"/>
      </dsp:txXfrm>
    </dsp:sp>
    <dsp:sp modelId="{86D0A9F8-D62B-E343-A21D-A6CAA84F364F}">
      <dsp:nvSpPr>
        <dsp:cNvPr id="0" name=""/>
        <dsp:cNvSpPr/>
      </dsp:nvSpPr>
      <dsp:spPr>
        <a:xfrm>
          <a:off x="413919" y="8664"/>
          <a:ext cx="5794871"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32" tIns="0" rIns="219032" bIns="0" numCol="1" spcCol="1270" anchor="ctr" anchorCtr="0">
          <a:noAutofit/>
        </a:bodyPr>
        <a:lstStyle/>
        <a:p>
          <a:pPr marL="0" lvl="0" indent="0" algn="l" defTabSz="889000">
            <a:lnSpc>
              <a:spcPct val="90000"/>
            </a:lnSpc>
            <a:spcBef>
              <a:spcPct val="0"/>
            </a:spcBef>
            <a:spcAft>
              <a:spcPct val="35000"/>
            </a:spcAft>
            <a:buNone/>
          </a:pPr>
          <a:r>
            <a:rPr lang="zh-Hans" altLang="en-US" sz="2000" kern="1200" dirty="0">
              <a:solidFill>
                <a:schemeClr val="bg1"/>
              </a:solidFill>
              <a:latin typeface="STZhongsong" panose="02010600040101010101" pitchFamily="2" charset="-122"/>
              <a:ea typeface="STZhongsong" panose="02010600040101010101" pitchFamily="2" charset="-122"/>
              <a:cs typeface="+mn-cs"/>
            </a:rPr>
            <a:t>研究目标</a:t>
          </a:r>
          <a:endParaRPr lang="zh-CN" altLang="en-US" sz="2000" kern="1200" dirty="0">
            <a:solidFill>
              <a:schemeClr val="bg1"/>
            </a:solidFill>
            <a:latin typeface="STZhongsong" panose="02010600040101010101" pitchFamily="2" charset="-122"/>
            <a:ea typeface="STZhongsong" panose="02010600040101010101" pitchFamily="2" charset="-122"/>
            <a:cs typeface="+mn-cs"/>
          </a:endParaRPr>
        </a:p>
      </dsp:txBody>
      <dsp:txXfrm>
        <a:off x="434094" y="28839"/>
        <a:ext cx="5754521" cy="372930"/>
      </dsp:txXfrm>
    </dsp:sp>
    <dsp:sp modelId="{81752CB1-F936-1941-AD86-FB6145B9C6E5}">
      <dsp:nvSpPr>
        <dsp:cNvPr id="0" name=""/>
        <dsp:cNvSpPr/>
      </dsp:nvSpPr>
      <dsp:spPr>
        <a:xfrm>
          <a:off x="0" y="2173344"/>
          <a:ext cx="8278388" cy="18080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495" tIns="291592" rIns="642495" bIns="128016" numCol="1" spcCol="1270" anchor="t" anchorCtr="0">
          <a:noAutofit/>
        </a:bodyPr>
        <a:lstStyle/>
        <a:p>
          <a:pPr marL="171450" lvl="1" indent="-171450" algn="l" defTabSz="800100">
            <a:lnSpc>
              <a:spcPct val="90000"/>
            </a:lnSpc>
            <a:spcBef>
              <a:spcPct val="0"/>
            </a:spcBef>
            <a:spcAft>
              <a:spcPct val="15000"/>
            </a:spcAft>
            <a:buChar char="•"/>
          </a:pPr>
          <a:r>
            <a:rPr lang="zh-CN" sz="1800" kern="1200" dirty="0">
              <a:solidFill>
                <a:srgbClr val="414455"/>
              </a:solidFill>
              <a:latin typeface="STZhongsong" panose="02010600040101010101" pitchFamily="2" charset="-122"/>
              <a:ea typeface="STZhongsong" panose="02010600040101010101" pitchFamily="2" charset="-122"/>
              <a:cs typeface="+mn-cs"/>
            </a:rPr>
            <a:t>基于产品与创新过程维度的国防技术创新知识产权保护策略研究</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a:p>
          <a:pPr marL="171450" lvl="1" indent="-171450" algn="l" defTabSz="800100">
            <a:lnSpc>
              <a:spcPct val="90000"/>
            </a:lnSpc>
            <a:spcBef>
              <a:spcPct val="0"/>
            </a:spcBef>
            <a:spcAft>
              <a:spcPct val="15000"/>
            </a:spcAft>
            <a:buChar char="•"/>
          </a:pPr>
          <a:r>
            <a:rPr lang="zh-CN" sz="1800" kern="1200" dirty="0">
              <a:solidFill>
                <a:srgbClr val="414455"/>
              </a:solidFill>
              <a:latin typeface="STZhongsong" panose="02010600040101010101" pitchFamily="2" charset="-122"/>
              <a:ea typeface="STZhongsong" panose="02010600040101010101" pitchFamily="2" charset="-122"/>
              <a:cs typeface="+mn-cs"/>
            </a:rPr>
            <a:t>国防预研项目成果知识产权保护研究；</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a:p>
          <a:pPr marL="171450" lvl="1" indent="-171450" algn="l" defTabSz="800100">
            <a:lnSpc>
              <a:spcPct val="90000"/>
            </a:lnSpc>
            <a:spcBef>
              <a:spcPct val="0"/>
            </a:spcBef>
            <a:spcAft>
              <a:spcPct val="15000"/>
            </a:spcAft>
            <a:buChar char="•"/>
          </a:pPr>
          <a:r>
            <a:rPr lang="zh-CN" sz="1800" kern="1200" dirty="0">
              <a:solidFill>
                <a:srgbClr val="414455"/>
              </a:solidFill>
              <a:latin typeface="STZhongsong" panose="02010600040101010101" pitchFamily="2" charset="-122"/>
              <a:ea typeface="STZhongsong" panose="02010600040101010101" pitchFamily="2" charset="-122"/>
              <a:cs typeface="+mn-cs"/>
            </a:rPr>
            <a:t>国防科技产品知识产权保护研究；</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a:p>
          <a:pPr marL="171450" lvl="1" indent="-171450" algn="l" defTabSz="800100">
            <a:lnSpc>
              <a:spcPct val="90000"/>
            </a:lnSpc>
            <a:spcBef>
              <a:spcPct val="0"/>
            </a:spcBef>
            <a:spcAft>
              <a:spcPct val="15000"/>
            </a:spcAft>
            <a:buChar char="•"/>
          </a:pPr>
          <a:r>
            <a:rPr lang="zh-CN" sz="1800" kern="1200" dirty="0">
              <a:solidFill>
                <a:srgbClr val="414455"/>
              </a:solidFill>
              <a:latin typeface="STZhongsong" panose="02010600040101010101" pitchFamily="2" charset="-122"/>
              <a:ea typeface="STZhongsong" panose="02010600040101010101" pitchFamily="2" charset="-122"/>
              <a:cs typeface="+mn-cs"/>
            </a:rPr>
            <a:t>国防技术创新各阶段知识产权保护策略</a:t>
          </a:r>
          <a:r>
            <a:rPr lang="zh-Hans" altLang="en-US" sz="1800" kern="1200" dirty="0">
              <a:solidFill>
                <a:srgbClr val="414455"/>
              </a:solidFill>
              <a:latin typeface="STZhongsong" panose="02010600040101010101" pitchFamily="2" charset="-122"/>
              <a:ea typeface="STZhongsong" panose="02010600040101010101" pitchFamily="2" charset="-122"/>
              <a:cs typeface="+mn-cs"/>
            </a:rPr>
            <a:t>。</a:t>
          </a:r>
          <a:endParaRPr lang="zh-CN" altLang="en-US" sz="1800" kern="1200" dirty="0">
            <a:solidFill>
              <a:srgbClr val="414455"/>
            </a:solidFill>
            <a:latin typeface="STZhongsong" panose="02010600040101010101" pitchFamily="2" charset="-122"/>
            <a:ea typeface="STZhongsong" panose="02010600040101010101" pitchFamily="2" charset="-122"/>
          </a:endParaRPr>
        </a:p>
      </dsp:txBody>
      <dsp:txXfrm>
        <a:off x="0" y="2173344"/>
        <a:ext cx="8278388" cy="1808099"/>
      </dsp:txXfrm>
    </dsp:sp>
    <dsp:sp modelId="{141984E0-0599-0643-9006-B44E85E78F8C}">
      <dsp:nvSpPr>
        <dsp:cNvPr id="0" name=""/>
        <dsp:cNvSpPr/>
      </dsp:nvSpPr>
      <dsp:spPr>
        <a:xfrm>
          <a:off x="413919" y="1966704"/>
          <a:ext cx="5794871"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32" tIns="0" rIns="219032" bIns="0" numCol="1" spcCol="1270" anchor="ctr" anchorCtr="0">
          <a:noAutofit/>
        </a:bodyPr>
        <a:lstStyle/>
        <a:p>
          <a:pPr marL="0" lvl="0" indent="0" algn="l" defTabSz="889000">
            <a:lnSpc>
              <a:spcPct val="90000"/>
            </a:lnSpc>
            <a:spcBef>
              <a:spcPct val="0"/>
            </a:spcBef>
            <a:spcAft>
              <a:spcPct val="35000"/>
            </a:spcAft>
            <a:buNone/>
          </a:pPr>
          <a:r>
            <a:rPr lang="zh-Hans" altLang="en-US" sz="2000" kern="1200" dirty="0">
              <a:solidFill>
                <a:schemeClr val="bg1"/>
              </a:solidFill>
              <a:latin typeface="STZhongsong" panose="02010600040101010101" pitchFamily="2" charset="-122"/>
              <a:ea typeface="STZhongsong" panose="02010600040101010101" pitchFamily="2" charset="-122"/>
              <a:cs typeface="+mn-cs"/>
            </a:rPr>
            <a:t>研究内容</a:t>
          </a:r>
          <a:endParaRPr lang="zh-CN" altLang="en-US" sz="2000" kern="1200" dirty="0">
            <a:solidFill>
              <a:schemeClr val="bg1"/>
            </a:solidFill>
            <a:latin typeface="STZhongsong" panose="02010600040101010101" pitchFamily="2" charset="-122"/>
            <a:ea typeface="STZhongsong" panose="02010600040101010101" pitchFamily="2" charset="-122"/>
            <a:cs typeface="+mn-cs"/>
          </a:endParaRPr>
        </a:p>
      </dsp:txBody>
      <dsp:txXfrm>
        <a:off x="434094" y="1986879"/>
        <a:ext cx="5754521"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9747F-2FEE-9E40-8E2D-0A5CD4380854}">
      <dsp:nvSpPr>
        <dsp:cNvPr id="0" name=""/>
        <dsp:cNvSpPr/>
      </dsp:nvSpPr>
      <dsp:spPr>
        <a:xfrm>
          <a:off x="3291839" y="0"/>
          <a:ext cx="4937760" cy="11889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1.1 </a:t>
          </a:r>
          <a:r>
            <a:rPr lang="zh-CN" sz="1100" kern="1200" dirty="0">
              <a:latin typeface="STZhongsong" panose="02010600040101010101" pitchFamily="2" charset="-122"/>
              <a:ea typeface="STZhongsong" panose="02010600040101010101" pitchFamily="2" charset="-122"/>
            </a:rPr>
            <a:t>研究背景</a:t>
          </a:r>
        </a:p>
        <a:p>
          <a:pPr marL="57150" lvl="1" indent="-57150" algn="l" defTabSz="488950">
            <a:lnSpc>
              <a:spcPct val="90000"/>
            </a:lnSpc>
            <a:spcBef>
              <a:spcPct val="0"/>
            </a:spcBef>
            <a:spcAft>
              <a:spcPct val="15000"/>
            </a:spcAft>
            <a:buChar char="•"/>
          </a:pPr>
          <a:r>
            <a:rPr lang="en-US" sz="1100" kern="1200">
              <a:latin typeface="STZhongsong" panose="02010600040101010101" pitchFamily="2" charset="-122"/>
              <a:ea typeface="STZhongsong" panose="02010600040101010101" pitchFamily="2" charset="-122"/>
            </a:rPr>
            <a:t>1.2 </a:t>
          </a:r>
          <a:r>
            <a:rPr lang="zh-CN" sz="1100" kern="1200">
              <a:latin typeface="STZhongsong" panose="02010600040101010101" pitchFamily="2" charset="-122"/>
              <a:ea typeface="STZhongsong" panose="02010600040101010101" pitchFamily="2" charset="-122"/>
            </a:rPr>
            <a:t>研究目的和意义</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1.3 </a:t>
          </a:r>
          <a:r>
            <a:rPr lang="zh-CN" sz="1100" kern="1200" dirty="0">
              <a:latin typeface="STZhongsong" panose="02010600040101010101" pitchFamily="2" charset="-122"/>
              <a:ea typeface="STZhongsong" panose="02010600040101010101" pitchFamily="2" charset="-122"/>
            </a:rPr>
            <a:t>研究内容和方法</a:t>
          </a:r>
        </a:p>
      </dsp:txBody>
      <dsp:txXfrm>
        <a:off x="3291839" y="148614"/>
        <a:ext cx="4491918" cy="891683"/>
      </dsp:txXfrm>
    </dsp:sp>
    <dsp:sp modelId="{1EE2205F-0F55-254A-B276-CBD3E75FD34A}">
      <dsp:nvSpPr>
        <dsp:cNvPr id="0" name=""/>
        <dsp:cNvSpPr/>
      </dsp:nvSpPr>
      <dsp:spPr>
        <a:xfrm>
          <a:off x="0" y="0"/>
          <a:ext cx="3291840" cy="11889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STZhongsong" panose="02010600040101010101" pitchFamily="2" charset="-122"/>
              <a:ea typeface="STZhongsong" panose="02010600040101010101" pitchFamily="2" charset="-122"/>
            </a:rPr>
            <a:t>第一章 绪论</a:t>
          </a:r>
        </a:p>
      </dsp:txBody>
      <dsp:txXfrm>
        <a:off x="58038" y="58038"/>
        <a:ext cx="3175764" cy="1072835"/>
      </dsp:txXfrm>
    </dsp:sp>
    <dsp:sp modelId="{DB40C31E-1BD3-A147-B5B2-FF8B94415462}">
      <dsp:nvSpPr>
        <dsp:cNvPr id="0" name=""/>
        <dsp:cNvSpPr/>
      </dsp:nvSpPr>
      <dsp:spPr>
        <a:xfrm>
          <a:off x="3291839" y="1307802"/>
          <a:ext cx="4937760" cy="11889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2.1 </a:t>
          </a:r>
          <a:r>
            <a:rPr lang="zh-CN" sz="1100" kern="1200" dirty="0">
              <a:latin typeface="STZhongsong" panose="02010600040101010101" pitchFamily="2" charset="-122"/>
              <a:ea typeface="STZhongsong" panose="02010600040101010101" pitchFamily="2" charset="-122"/>
            </a:rPr>
            <a:t>技术创新理论</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2.2 </a:t>
          </a:r>
          <a:r>
            <a:rPr lang="zh-CN" sz="1100" kern="1200" dirty="0">
              <a:latin typeface="STZhongsong" panose="02010600040101010101" pitchFamily="2" charset="-122"/>
              <a:ea typeface="STZhongsong" panose="02010600040101010101" pitchFamily="2" charset="-122"/>
            </a:rPr>
            <a:t>知识产权理论</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2.3 </a:t>
          </a:r>
          <a:r>
            <a:rPr lang="zh-CN" sz="1100" kern="1200" dirty="0">
              <a:latin typeface="STZhongsong" panose="02010600040101010101" pitchFamily="2" charset="-122"/>
              <a:ea typeface="STZhongsong" panose="02010600040101010101" pitchFamily="2" charset="-122"/>
            </a:rPr>
            <a:t>军民融合相关理论</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2.4 </a:t>
          </a:r>
          <a:r>
            <a:rPr lang="zh-CN" sz="1100" kern="1200" dirty="0">
              <a:latin typeface="STZhongsong" panose="02010600040101010101" pitchFamily="2" charset="-122"/>
              <a:ea typeface="STZhongsong" panose="02010600040101010101" pitchFamily="2" charset="-122"/>
            </a:rPr>
            <a:t>国防技术创新与知识产权保护研究</a:t>
          </a:r>
        </a:p>
      </dsp:txBody>
      <dsp:txXfrm>
        <a:off x="3291839" y="1456416"/>
        <a:ext cx="4491918" cy="891683"/>
      </dsp:txXfrm>
    </dsp:sp>
    <dsp:sp modelId="{06A8BC07-2C3B-5541-8F46-9D6023EA2F4B}">
      <dsp:nvSpPr>
        <dsp:cNvPr id="0" name=""/>
        <dsp:cNvSpPr/>
      </dsp:nvSpPr>
      <dsp:spPr>
        <a:xfrm>
          <a:off x="0" y="1307802"/>
          <a:ext cx="3291840" cy="11889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STZhongsong" panose="02010600040101010101" pitchFamily="2" charset="-122"/>
              <a:ea typeface="STZhongsong" panose="02010600040101010101" pitchFamily="2" charset="-122"/>
            </a:rPr>
            <a:t>第二章 相关理论综述</a:t>
          </a:r>
        </a:p>
      </dsp:txBody>
      <dsp:txXfrm>
        <a:off x="58038" y="1365840"/>
        <a:ext cx="3175764" cy="1072835"/>
      </dsp:txXfrm>
    </dsp:sp>
    <dsp:sp modelId="{8395DEB4-159E-EA44-B5D9-1C36BF168FBE}">
      <dsp:nvSpPr>
        <dsp:cNvPr id="0" name=""/>
        <dsp:cNvSpPr/>
      </dsp:nvSpPr>
      <dsp:spPr>
        <a:xfrm>
          <a:off x="3291839" y="2615605"/>
          <a:ext cx="4937760" cy="11889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3.1 </a:t>
          </a:r>
          <a:r>
            <a:rPr lang="zh-CN" sz="1100" kern="1200" dirty="0">
              <a:latin typeface="STZhongsong" panose="02010600040101010101" pitchFamily="2" charset="-122"/>
              <a:ea typeface="STZhongsong" panose="02010600040101010101" pitchFamily="2" charset="-122"/>
            </a:rPr>
            <a:t>概念模型与研究假设</a:t>
          </a:r>
        </a:p>
        <a:p>
          <a:pPr marL="57150" lvl="1" indent="-57150" algn="l" defTabSz="488950">
            <a:lnSpc>
              <a:spcPct val="90000"/>
            </a:lnSpc>
            <a:spcBef>
              <a:spcPct val="0"/>
            </a:spcBef>
            <a:spcAft>
              <a:spcPct val="15000"/>
            </a:spcAft>
            <a:buChar char="•"/>
          </a:pPr>
          <a:r>
            <a:rPr lang="en-US" sz="1100" kern="1200">
              <a:latin typeface="STZhongsong" panose="02010600040101010101" pitchFamily="2" charset="-122"/>
              <a:ea typeface="STZhongsong" panose="02010600040101010101" pitchFamily="2" charset="-122"/>
            </a:rPr>
            <a:t>3.2 </a:t>
          </a:r>
          <a:r>
            <a:rPr lang="zh-CN" sz="1100" kern="1200">
              <a:latin typeface="STZhongsong" panose="02010600040101010101" pitchFamily="2" charset="-122"/>
              <a:ea typeface="STZhongsong" panose="02010600040101010101" pitchFamily="2" charset="-122"/>
            </a:rPr>
            <a:t>变量的定义与测量</a:t>
          </a:r>
        </a:p>
        <a:p>
          <a:pPr marL="57150" lvl="1" indent="-57150" algn="l" defTabSz="488950">
            <a:lnSpc>
              <a:spcPct val="90000"/>
            </a:lnSpc>
            <a:spcBef>
              <a:spcPct val="0"/>
            </a:spcBef>
            <a:spcAft>
              <a:spcPct val="15000"/>
            </a:spcAft>
            <a:buChar char="•"/>
          </a:pPr>
          <a:r>
            <a:rPr lang="en-US" sz="1100" kern="1200">
              <a:latin typeface="STZhongsong" panose="02010600040101010101" pitchFamily="2" charset="-122"/>
              <a:ea typeface="STZhongsong" panose="02010600040101010101" pitchFamily="2" charset="-122"/>
            </a:rPr>
            <a:t>3.3 </a:t>
          </a:r>
          <a:r>
            <a:rPr lang="zh-CN" sz="1100" kern="1200">
              <a:latin typeface="STZhongsong" panose="02010600040101010101" pitchFamily="2" charset="-122"/>
              <a:ea typeface="STZhongsong" panose="02010600040101010101" pitchFamily="2" charset="-122"/>
            </a:rPr>
            <a:t>研究方法选择与数据的收集</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3.4 </a:t>
          </a:r>
          <a:r>
            <a:rPr lang="zh-CN" sz="1100" kern="1200" dirty="0">
              <a:latin typeface="STZhongsong" panose="02010600040101010101" pitchFamily="2" charset="-122"/>
              <a:ea typeface="STZhongsong" panose="02010600040101010101" pitchFamily="2" charset="-122"/>
            </a:rPr>
            <a:t>本章小结</a:t>
          </a:r>
        </a:p>
      </dsp:txBody>
      <dsp:txXfrm>
        <a:off x="3291839" y="2764219"/>
        <a:ext cx="4491918" cy="891683"/>
      </dsp:txXfrm>
    </dsp:sp>
    <dsp:sp modelId="{28F0E797-6349-E94F-8C1A-226831314C37}">
      <dsp:nvSpPr>
        <dsp:cNvPr id="0" name=""/>
        <dsp:cNvSpPr/>
      </dsp:nvSpPr>
      <dsp:spPr>
        <a:xfrm>
          <a:off x="0" y="2615605"/>
          <a:ext cx="3291840" cy="11889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STZhongsong" panose="02010600040101010101" pitchFamily="2" charset="-122"/>
              <a:ea typeface="STZhongsong" panose="02010600040101010101" pitchFamily="2" charset="-122"/>
            </a:rPr>
            <a:t>第三章 基于产品与创新过程维度的国防技术创新知识产权保护策略研究</a:t>
          </a:r>
        </a:p>
      </dsp:txBody>
      <dsp:txXfrm>
        <a:off x="58038" y="2673643"/>
        <a:ext cx="3175764" cy="10728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9747F-2FEE-9E40-8E2D-0A5CD4380854}">
      <dsp:nvSpPr>
        <dsp:cNvPr id="0" name=""/>
        <dsp:cNvSpPr/>
      </dsp:nvSpPr>
      <dsp:spPr>
        <a:xfrm>
          <a:off x="3291839" y="1162"/>
          <a:ext cx="4937760" cy="92255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4.1 </a:t>
          </a:r>
          <a:r>
            <a:rPr lang="zh-CN" sz="1100" kern="1200" dirty="0">
              <a:latin typeface="STZhongsong" panose="02010600040101010101" pitchFamily="2" charset="-122"/>
              <a:ea typeface="STZhongsong" panose="02010600040101010101" pitchFamily="2" charset="-122"/>
            </a:rPr>
            <a:t>国防预研项目成果知识产权保护现状</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4.2 </a:t>
          </a:r>
          <a:r>
            <a:rPr lang="zh-CN" sz="1100" kern="1200" dirty="0">
              <a:latin typeface="STZhongsong" panose="02010600040101010101" pitchFamily="2" charset="-122"/>
              <a:ea typeface="STZhongsong" panose="02010600040101010101" pitchFamily="2" charset="-122"/>
            </a:rPr>
            <a:t>国防预研项目成果知识产权保护策略研究</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4.3 </a:t>
          </a:r>
          <a:r>
            <a:rPr lang="zh-CN" sz="1100" kern="1200" dirty="0">
              <a:latin typeface="STZhongsong" panose="02010600040101010101" pitchFamily="2" charset="-122"/>
              <a:ea typeface="STZhongsong" panose="02010600040101010101" pitchFamily="2" charset="-122"/>
            </a:rPr>
            <a:t>本章小结</a:t>
          </a:r>
        </a:p>
      </dsp:txBody>
      <dsp:txXfrm>
        <a:off x="3291839" y="116482"/>
        <a:ext cx="4591801" cy="691918"/>
      </dsp:txXfrm>
    </dsp:sp>
    <dsp:sp modelId="{1EE2205F-0F55-254A-B276-CBD3E75FD34A}">
      <dsp:nvSpPr>
        <dsp:cNvPr id="0" name=""/>
        <dsp:cNvSpPr/>
      </dsp:nvSpPr>
      <dsp:spPr>
        <a:xfrm>
          <a:off x="0" y="1162"/>
          <a:ext cx="3291840" cy="9225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TZhongsong" panose="02010600040101010101" pitchFamily="2" charset="-122"/>
              <a:ea typeface="STZhongsong" panose="02010600040101010101" pitchFamily="2" charset="-122"/>
            </a:rPr>
            <a:t>第四章 国防预研项目成果知识产权保护研究</a:t>
          </a:r>
        </a:p>
      </dsp:txBody>
      <dsp:txXfrm>
        <a:off x="45036" y="46198"/>
        <a:ext cx="3201768" cy="832486"/>
      </dsp:txXfrm>
    </dsp:sp>
    <dsp:sp modelId="{D5E27E2B-5904-3648-BA14-8AB535DA12C3}">
      <dsp:nvSpPr>
        <dsp:cNvPr id="0" name=""/>
        <dsp:cNvSpPr/>
      </dsp:nvSpPr>
      <dsp:spPr>
        <a:xfrm>
          <a:off x="3291839" y="1015976"/>
          <a:ext cx="4937760" cy="92255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5.1 </a:t>
          </a:r>
          <a:r>
            <a:rPr lang="zh-CN" sz="1100" kern="1200" dirty="0">
              <a:latin typeface="STZhongsong" panose="02010600040101010101" pitchFamily="2" charset="-122"/>
              <a:ea typeface="STZhongsong" panose="02010600040101010101" pitchFamily="2" charset="-122"/>
            </a:rPr>
            <a:t>国防科技产品知识产权保护现状</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5.2 </a:t>
          </a:r>
          <a:r>
            <a:rPr lang="zh-CN" sz="1100" kern="1200" dirty="0">
              <a:latin typeface="STZhongsong" panose="02010600040101010101" pitchFamily="2" charset="-122"/>
              <a:ea typeface="STZhongsong" panose="02010600040101010101" pitchFamily="2" charset="-122"/>
            </a:rPr>
            <a:t>国防科技产品知识产权保护策略研究</a:t>
          </a:r>
        </a:p>
        <a:p>
          <a:pPr marL="57150" lvl="1" indent="-57150" algn="l" defTabSz="488950">
            <a:lnSpc>
              <a:spcPct val="90000"/>
            </a:lnSpc>
            <a:spcBef>
              <a:spcPct val="0"/>
            </a:spcBef>
            <a:spcAft>
              <a:spcPct val="15000"/>
            </a:spcAft>
            <a:buChar char="•"/>
          </a:pPr>
          <a:r>
            <a:rPr lang="en-US" sz="1100" kern="1200" dirty="0">
              <a:latin typeface="STZhongsong" panose="02010600040101010101" pitchFamily="2" charset="-122"/>
              <a:ea typeface="STZhongsong" panose="02010600040101010101" pitchFamily="2" charset="-122"/>
            </a:rPr>
            <a:t>5.3 </a:t>
          </a:r>
          <a:r>
            <a:rPr lang="zh-CN" sz="1100" kern="1200" dirty="0">
              <a:latin typeface="STZhongsong" panose="02010600040101010101" pitchFamily="2" charset="-122"/>
              <a:ea typeface="STZhongsong" panose="02010600040101010101" pitchFamily="2" charset="-122"/>
            </a:rPr>
            <a:t>本章小结</a:t>
          </a:r>
        </a:p>
      </dsp:txBody>
      <dsp:txXfrm>
        <a:off x="3291839" y="1131296"/>
        <a:ext cx="4591801" cy="691918"/>
      </dsp:txXfrm>
    </dsp:sp>
    <dsp:sp modelId="{1C4298A3-8D30-6F4A-8126-C1EA68BF28A1}">
      <dsp:nvSpPr>
        <dsp:cNvPr id="0" name=""/>
        <dsp:cNvSpPr/>
      </dsp:nvSpPr>
      <dsp:spPr>
        <a:xfrm>
          <a:off x="0" y="1015976"/>
          <a:ext cx="3291840" cy="9225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TZhongsong" panose="02010600040101010101" pitchFamily="2" charset="-122"/>
              <a:ea typeface="STZhongsong" panose="02010600040101010101" pitchFamily="2" charset="-122"/>
            </a:rPr>
            <a:t>第五章 国防科技产品知识产权保护研究</a:t>
          </a:r>
        </a:p>
      </dsp:txBody>
      <dsp:txXfrm>
        <a:off x="45036" y="1061012"/>
        <a:ext cx="3201768" cy="832486"/>
      </dsp:txXfrm>
    </dsp:sp>
    <dsp:sp modelId="{0E11033F-E6B7-F749-8C63-BD23377F52FF}">
      <dsp:nvSpPr>
        <dsp:cNvPr id="0" name=""/>
        <dsp:cNvSpPr/>
      </dsp:nvSpPr>
      <dsp:spPr>
        <a:xfrm>
          <a:off x="3291839" y="2030790"/>
          <a:ext cx="4937760" cy="92255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a:latin typeface="STZhongsong" panose="02010600040101010101" pitchFamily="2" charset="-122"/>
              <a:ea typeface="STZhongsong" panose="02010600040101010101" pitchFamily="2" charset="-122"/>
            </a:rPr>
            <a:t>6.1 </a:t>
          </a:r>
          <a:r>
            <a:rPr lang="zh-CN" sz="900" kern="1200" dirty="0">
              <a:latin typeface="STZhongsong" panose="02010600040101010101" pitchFamily="2" charset="-122"/>
              <a:ea typeface="STZhongsong" panose="02010600040101010101" pitchFamily="2" charset="-122"/>
            </a:rPr>
            <a:t>研发阶段知识产权保护策略</a:t>
          </a:r>
        </a:p>
        <a:p>
          <a:pPr marL="57150" lvl="1" indent="-57150" algn="l" defTabSz="400050">
            <a:lnSpc>
              <a:spcPct val="90000"/>
            </a:lnSpc>
            <a:spcBef>
              <a:spcPct val="0"/>
            </a:spcBef>
            <a:spcAft>
              <a:spcPct val="15000"/>
            </a:spcAft>
            <a:buChar char="•"/>
          </a:pPr>
          <a:r>
            <a:rPr lang="en-US" sz="900" kern="1200">
              <a:latin typeface="STZhongsong" panose="02010600040101010101" pitchFamily="2" charset="-122"/>
              <a:ea typeface="STZhongsong" panose="02010600040101010101" pitchFamily="2" charset="-122"/>
            </a:rPr>
            <a:t>6.2 </a:t>
          </a:r>
          <a:r>
            <a:rPr lang="zh-CN" sz="900" kern="1200">
              <a:latin typeface="STZhongsong" panose="02010600040101010101" pitchFamily="2" charset="-122"/>
              <a:ea typeface="STZhongsong" panose="02010600040101010101" pitchFamily="2" charset="-122"/>
            </a:rPr>
            <a:t>量产化阶段知识产权保护策略</a:t>
          </a:r>
        </a:p>
        <a:p>
          <a:pPr marL="57150" lvl="1" indent="-57150" algn="l" defTabSz="400050">
            <a:lnSpc>
              <a:spcPct val="90000"/>
            </a:lnSpc>
            <a:spcBef>
              <a:spcPct val="0"/>
            </a:spcBef>
            <a:spcAft>
              <a:spcPct val="15000"/>
            </a:spcAft>
            <a:buChar char="•"/>
          </a:pPr>
          <a:r>
            <a:rPr lang="en-US" sz="900" kern="1200" dirty="0">
              <a:latin typeface="STZhongsong" panose="02010600040101010101" pitchFamily="2" charset="-122"/>
              <a:ea typeface="STZhongsong" panose="02010600040101010101" pitchFamily="2" charset="-122"/>
            </a:rPr>
            <a:t>6.3 </a:t>
          </a:r>
          <a:r>
            <a:rPr lang="zh-CN" sz="900" kern="1200" dirty="0">
              <a:latin typeface="STZhongsong" panose="02010600040101010101" pitchFamily="2" charset="-122"/>
              <a:ea typeface="STZhongsong" panose="02010600040101010101" pitchFamily="2" charset="-122"/>
            </a:rPr>
            <a:t>成果转化阶段知识产权保护策略</a:t>
          </a:r>
        </a:p>
        <a:p>
          <a:pPr marL="57150" lvl="1" indent="-57150" algn="l" defTabSz="400050">
            <a:lnSpc>
              <a:spcPct val="90000"/>
            </a:lnSpc>
            <a:spcBef>
              <a:spcPct val="0"/>
            </a:spcBef>
            <a:spcAft>
              <a:spcPct val="15000"/>
            </a:spcAft>
            <a:buChar char="•"/>
          </a:pPr>
          <a:r>
            <a:rPr lang="en-US" sz="900" kern="1200" dirty="0">
              <a:latin typeface="STZhongsong" panose="02010600040101010101" pitchFamily="2" charset="-122"/>
              <a:ea typeface="STZhongsong" panose="02010600040101010101" pitchFamily="2" charset="-122"/>
            </a:rPr>
            <a:t>6.4 </a:t>
          </a:r>
          <a:r>
            <a:rPr lang="zh-CN" sz="900" kern="1200" dirty="0">
              <a:latin typeface="STZhongsong" panose="02010600040101010101" pitchFamily="2" charset="-122"/>
              <a:ea typeface="STZhongsong" panose="02010600040101010101" pitchFamily="2" charset="-122"/>
            </a:rPr>
            <a:t>本章小结</a:t>
          </a:r>
          <a:endParaRPr lang="zh-CN" sz="800" kern="1200" dirty="0">
            <a:latin typeface="STZhongsong" panose="02010600040101010101" pitchFamily="2" charset="-122"/>
            <a:ea typeface="STZhongsong" panose="02010600040101010101" pitchFamily="2" charset="-122"/>
          </a:endParaRPr>
        </a:p>
      </dsp:txBody>
      <dsp:txXfrm>
        <a:off x="3291839" y="2146110"/>
        <a:ext cx="4591801" cy="691918"/>
      </dsp:txXfrm>
    </dsp:sp>
    <dsp:sp modelId="{C4C646F2-6DF9-1F45-8221-FC76352126AB}">
      <dsp:nvSpPr>
        <dsp:cNvPr id="0" name=""/>
        <dsp:cNvSpPr/>
      </dsp:nvSpPr>
      <dsp:spPr>
        <a:xfrm>
          <a:off x="0" y="2030790"/>
          <a:ext cx="3291840" cy="9225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STZhongsong" panose="02010600040101010101" pitchFamily="2" charset="-122"/>
              <a:ea typeface="STZhongsong" panose="02010600040101010101" pitchFamily="2" charset="-122"/>
            </a:rPr>
            <a:t>第六章 国防技术创新各阶段知识产权保护策略</a:t>
          </a:r>
        </a:p>
      </dsp:txBody>
      <dsp:txXfrm>
        <a:off x="45036" y="2075826"/>
        <a:ext cx="3201768" cy="832486"/>
      </dsp:txXfrm>
    </dsp:sp>
    <dsp:sp modelId="{A41B874A-9384-8940-ACEB-B2D4B69A25AF}">
      <dsp:nvSpPr>
        <dsp:cNvPr id="0" name=""/>
        <dsp:cNvSpPr/>
      </dsp:nvSpPr>
      <dsp:spPr>
        <a:xfrm>
          <a:off x="3291839" y="3045604"/>
          <a:ext cx="4937760" cy="92255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34490F-66CA-BD44-B499-2816D53EAE5E}">
      <dsp:nvSpPr>
        <dsp:cNvPr id="0" name=""/>
        <dsp:cNvSpPr/>
      </dsp:nvSpPr>
      <dsp:spPr>
        <a:xfrm>
          <a:off x="0" y="3045604"/>
          <a:ext cx="3291840" cy="9225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sz="2000" kern="1200" dirty="0">
              <a:latin typeface="STZhongsong" panose="02010600040101010101" pitchFamily="2" charset="-122"/>
              <a:ea typeface="STZhongsong" panose="02010600040101010101" pitchFamily="2" charset="-122"/>
            </a:rPr>
            <a:t>第七章</a:t>
          </a:r>
          <a:r>
            <a:rPr lang="zh-Hans" altLang="en-US" sz="2000" kern="1200" dirty="0">
              <a:latin typeface="STZhongsong" panose="02010600040101010101" pitchFamily="2" charset="-122"/>
              <a:ea typeface="STZhongsong" panose="02010600040101010101" pitchFamily="2" charset="-122"/>
            </a:rPr>
            <a:t> </a:t>
          </a:r>
          <a:r>
            <a:rPr lang="zh-CN" sz="2000" kern="1200" dirty="0">
              <a:latin typeface="STZhongsong" panose="02010600040101010101" pitchFamily="2" charset="-122"/>
              <a:ea typeface="STZhongsong" panose="02010600040101010101" pitchFamily="2" charset="-122"/>
            </a:rPr>
            <a:t>结论</a:t>
          </a:r>
        </a:p>
      </dsp:txBody>
      <dsp:txXfrm>
        <a:off x="45036" y="3090640"/>
        <a:ext cx="3201768" cy="8324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9A141-CB9B-6748-8599-83BE3ECA7FA6}">
      <dsp:nvSpPr>
        <dsp:cNvPr id="0" name=""/>
        <dsp:cNvSpPr/>
      </dsp:nvSpPr>
      <dsp:spPr>
        <a:xfrm>
          <a:off x="0" y="230620"/>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Hans" altLang="en-US" sz="1600" kern="1200" dirty="0">
              <a:latin typeface="STZhongsong" panose="02010600040101010101" pitchFamily="2" charset="-122"/>
              <a:ea typeface="STZhongsong" panose="02010600040101010101" pitchFamily="2" charset="-122"/>
            </a:rPr>
            <a:t>绪论</a:t>
          </a:r>
          <a:endParaRPr lang="zh-CN" sz="1600" kern="1200" dirty="0">
            <a:latin typeface="STZhongsong" panose="02010600040101010101" pitchFamily="2" charset="-122"/>
            <a:ea typeface="STZhongsong" panose="02010600040101010101" pitchFamily="2" charset="-122"/>
          </a:endParaRPr>
        </a:p>
        <a:p>
          <a:pPr marL="114300" lvl="1" indent="-114300" algn="l" defTabSz="533400">
            <a:lnSpc>
              <a:spcPct val="90000"/>
            </a:lnSpc>
            <a:spcBef>
              <a:spcPct val="0"/>
            </a:spcBef>
            <a:spcAft>
              <a:spcPct val="15000"/>
            </a:spcAft>
            <a:buChar char="•"/>
          </a:pPr>
          <a:r>
            <a:rPr lang="zh-CN" altLang="en-US" sz="1200" kern="1200" dirty="0">
              <a:latin typeface="STZhongsong" panose="02010600040101010101" pitchFamily="2" charset="-122"/>
              <a:ea typeface="STZhongsong" panose="02010600040101010101" pitchFamily="2" charset="-122"/>
            </a:rPr>
            <a:t>介绍研究背景、目的和意义，概述论文准备研究的主要内容</a:t>
          </a:r>
        </a:p>
      </dsp:txBody>
      <dsp:txXfrm>
        <a:off x="0" y="230620"/>
        <a:ext cx="2571749" cy="1543050"/>
      </dsp:txXfrm>
    </dsp:sp>
    <dsp:sp modelId="{F034AA20-1007-BD42-9CD8-22AAD5B8C047}">
      <dsp:nvSpPr>
        <dsp:cNvPr id="0" name=""/>
        <dsp:cNvSpPr/>
      </dsp:nvSpPr>
      <dsp:spPr>
        <a:xfrm>
          <a:off x="2828925" y="230620"/>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STZhongsong" panose="02010600040101010101" pitchFamily="2" charset="-122"/>
              <a:ea typeface="STZhongsong" panose="02010600040101010101" pitchFamily="2" charset="-122"/>
            </a:rPr>
            <a:t>理论基础</a:t>
          </a:r>
        </a:p>
        <a:p>
          <a:pPr marL="114300" lvl="1" indent="-114300" algn="l" defTabSz="533400">
            <a:lnSpc>
              <a:spcPct val="90000"/>
            </a:lnSpc>
            <a:spcBef>
              <a:spcPct val="0"/>
            </a:spcBef>
            <a:spcAft>
              <a:spcPct val="15000"/>
            </a:spcAft>
            <a:buChar char="•"/>
          </a:pPr>
          <a:r>
            <a:rPr lang="zh-CN" sz="1200" kern="1200" dirty="0">
              <a:latin typeface="STZhongsong" panose="02010600040101010101" pitchFamily="2" charset="-122"/>
              <a:ea typeface="STZhongsong" panose="02010600040101010101" pitchFamily="2" charset="-122"/>
            </a:rPr>
            <a:t>提出</a:t>
          </a:r>
          <a:r>
            <a:rPr lang="zh-Hans" altLang="en-US" sz="1200" kern="1200" dirty="0">
              <a:latin typeface="STZhongsong" panose="02010600040101010101" pitchFamily="2" charset="-122"/>
              <a:ea typeface="STZhongsong" panose="02010600040101010101" pitchFamily="2" charset="-122"/>
            </a:rPr>
            <a:t>技术创新、知识产权等</a:t>
          </a:r>
          <a:r>
            <a:rPr lang="zh-CN" sz="1200" kern="1200" dirty="0">
              <a:latin typeface="STZhongsong" panose="02010600040101010101" pitchFamily="2" charset="-122"/>
              <a:ea typeface="STZhongsong" panose="02010600040101010101" pitchFamily="2" charset="-122"/>
            </a:rPr>
            <a:t>相关理论，为论文问题分析提供理论依据</a:t>
          </a:r>
        </a:p>
      </dsp:txBody>
      <dsp:txXfrm>
        <a:off x="2828925" y="230620"/>
        <a:ext cx="2571749" cy="1543050"/>
      </dsp:txXfrm>
    </dsp:sp>
    <dsp:sp modelId="{756F9353-551F-6A40-B97C-BB6589C9C78C}">
      <dsp:nvSpPr>
        <dsp:cNvPr id="0" name=""/>
        <dsp:cNvSpPr/>
      </dsp:nvSpPr>
      <dsp:spPr>
        <a:xfrm>
          <a:off x="5657849" y="230620"/>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Hans" altLang="en-US" sz="1600" kern="1200" dirty="0">
              <a:latin typeface="STZhongsong" panose="02010600040101010101" pitchFamily="2" charset="-122"/>
              <a:ea typeface="STZhongsong" panose="02010600040101010101" pitchFamily="2" charset="-122"/>
            </a:rPr>
            <a:t>模型与假设</a:t>
          </a:r>
          <a:endParaRPr lang="zh-CN" sz="1600" kern="1200" dirty="0">
            <a:latin typeface="STZhongsong" panose="02010600040101010101" pitchFamily="2" charset="-122"/>
            <a:ea typeface="STZhongsong" panose="02010600040101010101" pitchFamily="2" charset="-122"/>
          </a:endParaRPr>
        </a:p>
        <a:p>
          <a:pPr marL="114300" lvl="1" indent="-114300" algn="l" defTabSz="533400">
            <a:lnSpc>
              <a:spcPct val="90000"/>
            </a:lnSpc>
            <a:spcBef>
              <a:spcPct val="0"/>
            </a:spcBef>
            <a:spcAft>
              <a:spcPct val="15000"/>
            </a:spcAft>
            <a:buChar char="•"/>
          </a:pPr>
          <a:r>
            <a:rPr lang="zh-Hans" altLang="en-US" sz="1200" kern="1200" dirty="0">
              <a:solidFill>
                <a:schemeClr val="bg1"/>
              </a:solidFill>
              <a:latin typeface="STZhongsong" panose="02010600040101010101" pitchFamily="2" charset="-122"/>
              <a:ea typeface="STZhongsong" panose="02010600040101010101" pitchFamily="2" charset="-122"/>
            </a:rPr>
            <a:t>建立基于国防科技产品与创新过程维度的数学模型，定义相关变量，将问题的分析尽可能量化</a:t>
          </a:r>
          <a:endParaRPr lang="zh-CN" sz="1200" kern="1200" dirty="0">
            <a:solidFill>
              <a:schemeClr val="bg1"/>
            </a:solidFill>
            <a:latin typeface="STZhongsong" panose="02010600040101010101" pitchFamily="2" charset="-122"/>
            <a:ea typeface="STZhongsong" panose="02010600040101010101" pitchFamily="2" charset="-122"/>
          </a:endParaRPr>
        </a:p>
      </dsp:txBody>
      <dsp:txXfrm>
        <a:off x="5657849" y="230620"/>
        <a:ext cx="2571749" cy="1543050"/>
      </dsp:txXfrm>
    </dsp:sp>
    <dsp:sp modelId="{457B0D35-CC09-8F40-BB7A-488F9E0A2EF5}">
      <dsp:nvSpPr>
        <dsp:cNvPr id="0" name=""/>
        <dsp:cNvSpPr/>
      </dsp:nvSpPr>
      <dsp:spPr>
        <a:xfrm>
          <a:off x="1414462" y="2030846"/>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Hans" altLang="en-US" sz="1600" kern="1200" dirty="0">
              <a:latin typeface="STZhongsong" panose="02010600040101010101" pitchFamily="2" charset="-122"/>
              <a:ea typeface="STZhongsong" panose="02010600040101010101" pitchFamily="2" charset="-122"/>
            </a:rPr>
            <a:t>实证分析</a:t>
          </a:r>
          <a:endParaRPr lang="zh-CN" sz="1600" kern="1200" dirty="0">
            <a:latin typeface="STZhongsong" panose="02010600040101010101" pitchFamily="2" charset="-122"/>
            <a:ea typeface="STZhongsong" panose="02010600040101010101" pitchFamily="2" charset="-122"/>
          </a:endParaRPr>
        </a:p>
        <a:p>
          <a:pPr marL="114300" lvl="1" indent="-114300" algn="l" defTabSz="533400">
            <a:lnSpc>
              <a:spcPct val="90000"/>
            </a:lnSpc>
            <a:spcBef>
              <a:spcPct val="0"/>
            </a:spcBef>
            <a:spcAft>
              <a:spcPct val="15000"/>
            </a:spcAft>
            <a:buChar char="•"/>
          </a:pPr>
          <a:r>
            <a:rPr lang="zh-CN" sz="1200" kern="1200" dirty="0">
              <a:latin typeface="STZhongsong" panose="02010600040101010101" pitchFamily="2" charset="-122"/>
              <a:ea typeface="STZhongsong" panose="02010600040101010101" pitchFamily="2" charset="-122"/>
            </a:rPr>
            <a:t>描述国防预研项目</a:t>
          </a:r>
          <a:r>
            <a:rPr lang="zh-Hans" altLang="en-US" sz="1200" kern="1200" dirty="0">
              <a:latin typeface="STZhongsong" panose="02010600040101010101" pitchFamily="2" charset="-122"/>
              <a:ea typeface="STZhongsong" panose="02010600040101010101" pitchFamily="2" charset="-122"/>
            </a:rPr>
            <a:t>创新</a:t>
          </a:r>
          <a:r>
            <a:rPr lang="zh-CN" sz="1200" kern="1200" dirty="0">
              <a:latin typeface="STZhongsong" panose="02010600040101010101" pitchFamily="2" charset="-122"/>
              <a:ea typeface="STZhongsong" panose="02010600040101010101" pitchFamily="2" charset="-122"/>
            </a:rPr>
            <a:t>成果、科技产品知识产权保护现状，提出知识产权保护中存在的主要问题，并针对问题提出相应的知识产权保护策略</a:t>
          </a:r>
        </a:p>
      </dsp:txBody>
      <dsp:txXfrm>
        <a:off x="1414462" y="2030846"/>
        <a:ext cx="2571749" cy="1543050"/>
      </dsp:txXfrm>
    </dsp:sp>
    <dsp:sp modelId="{478F6335-B6C9-FC43-A1D1-5857B7980510}">
      <dsp:nvSpPr>
        <dsp:cNvPr id="0" name=""/>
        <dsp:cNvSpPr/>
      </dsp:nvSpPr>
      <dsp:spPr>
        <a:xfrm>
          <a:off x="4243387" y="2030846"/>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zh-Hans" altLang="en-US" sz="1600" kern="1200" dirty="0">
              <a:latin typeface="STZhongsong" panose="02010600040101010101" pitchFamily="2" charset="-122"/>
              <a:ea typeface="STZhongsong" panose="02010600040101010101" pitchFamily="2" charset="-122"/>
            </a:rPr>
            <a:t>理论应用</a:t>
          </a:r>
          <a:endParaRPr lang="zh-CN" sz="1600" kern="1200" dirty="0">
            <a:latin typeface="STZhongsong" panose="02010600040101010101" pitchFamily="2" charset="-122"/>
            <a:ea typeface="STZhongsong" panose="02010600040101010101" pitchFamily="2" charset="-122"/>
          </a:endParaRPr>
        </a:p>
        <a:p>
          <a:pPr marL="114300" lvl="1" indent="-114300" algn="l" defTabSz="533400">
            <a:lnSpc>
              <a:spcPct val="90000"/>
            </a:lnSpc>
            <a:spcBef>
              <a:spcPct val="0"/>
            </a:spcBef>
            <a:spcAft>
              <a:spcPct val="15000"/>
            </a:spcAft>
            <a:buChar char="•"/>
          </a:pPr>
          <a:r>
            <a:rPr lang="zh-CN" altLang="en-US" sz="1200" kern="1200" dirty="0">
              <a:latin typeface="STZhongsong" panose="02010600040101010101" pitchFamily="2" charset="-122"/>
              <a:ea typeface="STZhongsong" panose="02010600040101010101" pitchFamily="2" charset="-122"/>
            </a:rPr>
            <a:t>针对国防技术创新各阶段，提出相应的知识产权保护策略</a:t>
          </a:r>
        </a:p>
      </dsp:txBody>
      <dsp:txXfrm>
        <a:off x="4243387" y="2030846"/>
        <a:ext cx="2571749" cy="1543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3BB94-AF55-5846-8174-EB54C8E971D1}">
      <dsp:nvSpPr>
        <dsp:cNvPr id="0" name=""/>
        <dsp:cNvSpPr/>
      </dsp:nvSpPr>
      <dsp:spPr>
        <a:xfrm>
          <a:off x="0" y="475"/>
          <a:ext cx="873875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771CE0-6A2B-E74C-96FF-D6F23DD86F6E}">
      <dsp:nvSpPr>
        <dsp:cNvPr id="0" name=""/>
        <dsp:cNvSpPr/>
      </dsp:nvSpPr>
      <dsp:spPr>
        <a:xfrm>
          <a:off x="0" y="475"/>
          <a:ext cx="1747751" cy="77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Hans" altLang="en-US" sz="1800" kern="1200" dirty="0">
              <a:latin typeface="STZhongsong" panose="02010600040101010101" pitchFamily="2" charset="-122"/>
              <a:ea typeface="STZhongsong" panose="02010600040101010101" pitchFamily="2" charset="-122"/>
            </a:rPr>
            <a:t>选题</a:t>
          </a:r>
          <a:endParaRPr lang="zh-CN" altLang="en-US" sz="1800" kern="1200" dirty="0">
            <a:latin typeface="STZhongsong" panose="02010600040101010101" pitchFamily="2" charset="-122"/>
            <a:ea typeface="STZhongsong" panose="02010600040101010101" pitchFamily="2" charset="-122"/>
          </a:endParaRPr>
        </a:p>
      </dsp:txBody>
      <dsp:txXfrm>
        <a:off x="0" y="475"/>
        <a:ext cx="1747751" cy="778108"/>
      </dsp:txXfrm>
    </dsp:sp>
    <dsp:sp modelId="{2137896F-7377-5248-89FD-20ADB931A96E}">
      <dsp:nvSpPr>
        <dsp:cNvPr id="0" name=""/>
        <dsp:cNvSpPr/>
      </dsp:nvSpPr>
      <dsp:spPr>
        <a:xfrm>
          <a:off x="1878832" y="35809"/>
          <a:ext cx="6859922" cy="70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STZhongsong" panose="02010600040101010101" pitchFamily="2" charset="-122"/>
              <a:ea typeface="STZhongsong" panose="02010600040101010101" pitchFamily="2" charset="-122"/>
            </a:rPr>
            <a:t>2017</a:t>
          </a:r>
          <a:r>
            <a:rPr lang="zh-CN" sz="1600" kern="1200" dirty="0">
              <a:latin typeface="STZhongsong" panose="02010600040101010101" pitchFamily="2" charset="-122"/>
              <a:ea typeface="STZhongsong" panose="02010600040101010101" pitchFamily="2" charset="-122"/>
            </a:rPr>
            <a:t>年</a:t>
          </a:r>
          <a:r>
            <a:rPr lang="en-US" sz="1600" kern="1200" dirty="0">
              <a:latin typeface="STZhongsong" panose="02010600040101010101" pitchFamily="2" charset="-122"/>
              <a:ea typeface="STZhongsong" panose="02010600040101010101" pitchFamily="2" charset="-122"/>
            </a:rPr>
            <a:t>12</a:t>
          </a:r>
          <a:r>
            <a:rPr lang="zh-CN" sz="1600" kern="1200" dirty="0">
              <a:latin typeface="STZhongsong" panose="02010600040101010101" pitchFamily="2" charset="-122"/>
              <a:ea typeface="STZhongsong" panose="02010600040101010101" pitchFamily="2" charset="-122"/>
            </a:rPr>
            <a:t>月</a:t>
          </a:r>
          <a:r>
            <a:rPr lang="zh-Hans" altLang="en-US" sz="1600" kern="1200" dirty="0">
              <a:latin typeface="STZhongsong" panose="02010600040101010101" pitchFamily="2" charset="-122"/>
              <a:ea typeface="STZhongsong" panose="02010600040101010101" pitchFamily="2" charset="-122"/>
            </a:rPr>
            <a:t>，</a:t>
          </a:r>
          <a:r>
            <a:rPr lang="zh-CN" sz="1600" kern="1200" dirty="0">
              <a:latin typeface="STZhongsong" panose="02010600040101010101" pitchFamily="2" charset="-122"/>
              <a:ea typeface="STZhongsong" panose="02010600040101010101" pitchFamily="2" charset="-122"/>
            </a:rPr>
            <a:t>通过学校提供的导师研究参考课题，结合自身工作实际，确定研究课题方向</a:t>
          </a:r>
          <a:endParaRPr lang="zh-CN" altLang="en-US" sz="1600" kern="1200" dirty="0">
            <a:latin typeface="STZhongsong" panose="02010600040101010101" pitchFamily="2" charset="-122"/>
            <a:ea typeface="STZhongsong" panose="02010600040101010101" pitchFamily="2" charset="-122"/>
          </a:endParaRPr>
        </a:p>
      </dsp:txBody>
      <dsp:txXfrm>
        <a:off x="1878832" y="35809"/>
        <a:ext cx="6859922" cy="706680"/>
      </dsp:txXfrm>
    </dsp:sp>
    <dsp:sp modelId="{4928453D-3ADA-724A-A5E8-DFCE984AD6EB}">
      <dsp:nvSpPr>
        <dsp:cNvPr id="0" name=""/>
        <dsp:cNvSpPr/>
      </dsp:nvSpPr>
      <dsp:spPr>
        <a:xfrm>
          <a:off x="1747751" y="742489"/>
          <a:ext cx="69910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583B6B-97E5-D74F-A8C5-D7360DE69CA0}">
      <dsp:nvSpPr>
        <dsp:cNvPr id="0" name=""/>
        <dsp:cNvSpPr/>
      </dsp:nvSpPr>
      <dsp:spPr>
        <a:xfrm>
          <a:off x="0" y="778583"/>
          <a:ext cx="873875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D97077-FDD7-AA44-A928-674AA7826EEE}">
      <dsp:nvSpPr>
        <dsp:cNvPr id="0" name=""/>
        <dsp:cNvSpPr/>
      </dsp:nvSpPr>
      <dsp:spPr>
        <a:xfrm>
          <a:off x="0" y="778583"/>
          <a:ext cx="1747751" cy="77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Hans" altLang="en-US" sz="1800" kern="1200" dirty="0">
              <a:latin typeface="STZhongsong" panose="02010600040101010101" pitchFamily="2" charset="-122"/>
              <a:ea typeface="STZhongsong" panose="02010600040101010101" pitchFamily="2" charset="-122"/>
            </a:rPr>
            <a:t>资料准备</a:t>
          </a:r>
          <a:endParaRPr lang="zh-CN" altLang="en-US" sz="1800" kern="1200" dirty="0">
            <a:latin typeface="STZhongsong" panose="02010600040101010101" pitchFamily="2" charset="-122"/>
            <a:ea typeface="STZhongsong" panose="02010600040101010101" pitchFamily="2" charset="-122"/>
          </a:endParaRPr>
        </a:p>
      </dsp:txBody>
      <dsp:txXfrm>
        <a:off x="0" y="778583"/>
        <a:ext cx="1747751" cy="778108"/>
      </dsp:txXfrm>
    </dsp:sp>
    <dsp:sp modelId="{795148D1-43AE-7E4D-A9A8-C88C3DC9D174}">
      <dsp:nvSpPr>
        <dsp:cNvPr id="0" name=""/>
        <dsp:cNvSpPr/>
      </dsp:nvSpPr>
      <dsp:spPr>
        <a:xfrm>
          <a:off x="1878832" y="813917"/>
          <a:ext cx="6859922" cy="70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STZhongsong" panose="02010600040101010101" pitchFamily="2" charset="-122"/>
              <a:ea typeface="STZhongsong" panose="02010600040101010101" pitchFamily="2" charset="-122"/>
            </a:rPr>
            <a:t>2018</a:t>
          </a:r>
          <a:r>
            <a:rPr lang="zh-CN" sz="1600" kern="1200" dirty="0">
              <a:latin typeface="STZhongsong" panose="02010600040101010101" pitchFamily="2" charset="-122"/>
              <a:ea typeface="STZhongsong" panose="02010600040101010101" pitchFamily="2" charset="-122"/>
            </a:rPr>
            <a:t>年</a:t>
          </a:r>
          <a:r>
            <a:rPr lang="en-US" sz="1600" kern="1200" dirty="0">
              <a:latin typeface="STZhongsong" panose="02010600040101010101" pitchFamily="2" charset="-122"/>
              <a:ea typeface="STZhongsong" panose="02010600040101010101" pitchFamily="2" charset="-122"/>
            </a:rPr>
            <a:t>1</a:t>
          </a:r>
          <a:r>
            <a:rPr lang="zh-CN" sz="1600" kern="1200" dirty="0">
              <a:latin typeface="STZhongsong" panose="02010600040101010101" pitchFamily="2" charset="-122"/>
              <a:ea typeface="STZhongsong" panose="02010600040101010101" pitchFamily="2" charset="-122"/>
            </a:rPr>
            <a:t>月～</a:t>
          </a:r>
          <a:r>
            <a:rPr lang="en-US" sz="1600" kern="1200" dirty="0">
              <a:latin typeface="STZhongsong" panose="02010600040101010101" pitchFamily="2" charset="-122"/>
              <a:ea typeface="STZhongsong" panose="02010600040101010101" pitchFamily="2" charset="-122"/>
            </a:rPr>
            <a:t>2018</a:t>
          </a:r>
          <a:r>
            <a:rPr lang="zh-CN" sz="1600" kern="1200" dirty="0">
              <a:latin typeface="STZhongsong" panose="02010600040101010101" pitchFamily="2" charset="-122"/>
              <a:ea typeface="STZhongsong" panose="02010600040101010101" pitchFamily="2" charset="-122"/>
            </a:rPr>
            <a:t>年</a:t>
          </a:r>
          <a:r>
            <a:rPr lang="en-US" sz="1600" kern="1200" dirty="0">
              <a:latin typeface="STZhongsong" panose="02010600040101010101" pitchFamily="2" charset="-122"/>
              <a:ea typeface="STZhongsong" panose="02010600040101010101" pitchFamily="2" charset="-122"/>
            </a:rPr>
            <a:t>3</a:t>
          </a:r>
          <a:r>
            <a:rPr lang="zh-CN" sz="1600" kern="1200" dirty="0">
              <a:latin typeface="STZhongsong" panose="02010600040101010101" pitchFamily="2" charset="-122"/>
              <a:ea typeface="STZhongsong" panose="02010600040101010101" pitchFamily="2" charset="-122"/>
            </a:rPr>
            <a:t>月</a:t>
          </a:r>
          <a:r>
            <a:rPr lang="zh-Hans" altLang="en-US" sz="1600" kern="1200" dirty="0">
              <a:latin typeface="STZhongsong" panose="02010600040101010101" pitchFamily="2" charset="-122"/>
              <a:ea typeface="STZhongsong" panose="02010600040101010101" pitchFamily="2" charset="-122"/>
            </a:rPr>
            <a:t>，</a:t>
          </a:r>
          <a:r>
            <a:rPr lang="zh-CN" sz="1600" kern="1200" dirty="0">
              <a:latin typeface="STZhongsong" panose="02010600040101010101" pitchFamily="2" charset="-122"/>
              <a:ea typeface="STZhongsong" panose="02010600040101010101" pitchFamily="2" charset="-122"/>
            </a:rPr>
            <a:t>收集整理资料，阅读相关论文、文献，整理论文思路，确定写作结构</a:t>
          </a:r>
          <a:endParaRPr lang="zh-CN" altLang="en-US" sz="1600" kern="1200" dirty="0">
            <a:latin typeface="STZhongsong" panose="02010600040101010101" pitchFamily="2" charset="-122"/>
            <a:ea typeface="STZhongsong" panose="02010600040101010101" pitchFamily="2" charset="-122"/>
          </a:endParaRPr>
        </a:p>
      </dsp:txBody>
      <dsp:txXfrm>
        <a:off x="1878832" y="813917"/>
        <a:ext cx="6859922" cy="706680"/>
      </dsp:txXfrm>
    </dsp:sp>
    <dsp:sp modelId="{6D1B52D6-2A48-144C-B889-AC0495792B4B}">
      <dsp:nvSpPr>
        <dsp:cNvPr id="0" name=""/>
        <dsp:cNvSpPr/>
      </dsp:nvSpPr>
      <dsp:spPr>
        <a:xfrm>
          <a:off x="1747751" y="1520598"/>
          <a:ext cx="69910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666763-7D0C-AD4A-B8C2-03E54D1CC2DB}">
      <dsp:nvSpPr>
        <dsp:cNvPr id="0" name=""/>
        <dsp:cNvSpPr/>
      </dsp:nvSpPr>
      <dsp:spPr>
        <a:xfrm>
          <a:off x="0" y="1556692"/>
          <a:ext cx="873875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2803FB-BC34-3149-B679-89A9C0E9E883}">
      <dsp:nvSpPr>
        <dsp:cNvPr id="0" name=""/>
        <dsp:cNvSpPr/>
      </dsp:nvSpPr>
      <dsp:spPr>
        <a:xfrm>
          <a:off x="0" y="1556692"/>
          <a:ext cx="1747751" cy="77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Hans" altLang="en-US" sz="1800" kern="1200" dirty="0">
              <a:latin typeface="STZhongsong" panose="02010600040101010101" pitchFamily="2" charset="-122"/>
              <a:ea typeface="STZhongsong" panose="02010600040101010101" pitchFamily="2" charset="-122"/>
            </a:rPr>
            <a:t>开题</a:t>
          </a:r>
          <a:endParaRPr lang="zh-CN" altLang="en-US" sz="1800" kern="1200" dirty="0">
            <a:latin typeface="STZhongsong" panose="02010600040101010101" pitchFamily="2" charset="-122"/>
            <a:ea typeface="STZhongsong" panose="02010600040101010101" pitchFamily="2" charset="-122"/>
          </a:endParaRPr>
        </a:p>
      </dsp:txBody>
      <dsp:txXfrm>
        <a:off x="0" y="1556692"/>
        <a:ext cx="1747751" cy="778108"/>
      </dsp:txXfrm>
    </dsp:sp>
    <dsp:sp modelId="{4FAE50DC-5FA2-EB42-86EF-EE72466229A1}">
      <dsp:nvSpPr>
        <dsp:cNvPr id="0" name=""/>
        <dsp:cNvSpPr/>
      </dsp:nvSpPr>
      <dsp:spPr>
        <a:xfrm>
          <a:off x="1878832" y="1592026"/>
          <a:ext cx="6859922" cy="70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STZhongsong" panose="02010600040101010101" pitchFamily="2" charset="-122"/>
              <a:ea typeface="STZhongsong" panose="02010600040101010101" pitchFamily="2" charset="-122"/>
            </a:rPr>
            <a:t>2018</a:t>
          </a:r>
          <a:r>
            <a:rPr lang="zh-CN" sz="1600" kern="1200" dirty="0">
              <a:latin typeface="STZhongsong" panose="02010600040101010101" pitchFamily="2" charset="-122"/>
              <a:ea typeface="STZhongsong" panose="02010600040101010101" pitchFamily="2" charset="-122"/>
            </a:rPr>
            <a:t>年</a:t>
          </a:r>
          <a:r>
            <a:rPr lang="en-US" sz="1600" kern="1200" dirty="0">
              <a:latin typeface="STZhongsong" panose="02010600040101010101" pitchFamily="2" charset="-122"/>
              <a:ea typeface="STZhongsong" panose="02010600040101010101" pitchFamily="2" charset="-122"/>
            </a:rPr>
            <a:t>4</a:t>
          </a:r>
          <a:r>
            <a:rPr lang="zh-CN" sz="1600" kern="1200" dirty="0">
              <a:latin typeface="STZhongsong" panose="02010600040101010101" pitchFamily="2" charset="-122"/>
              <a:ea typeface="STZhongsong" panose="02010600040101010101" pitchFamily="2" charset="-122"/>
            </a:rPr>
            <a:t>月</a:t>
          </a:r>
          <a:r>
            <a:rPr lang="zh-Hans" altLang="en-US" sz="1600" kern="1200" dirty="0">
              <a:latin typeface="STZhongsong" panose="02010600040101010101" pitchFamily="2" charset="-122"/>
              <a:ea typeface="STZhongsong" panose="02010600040101010101" pitchFamily="2" charset="-122"/>
            </a:rPr>
            <a:t>，</a:t>
          </a:r>
          <a:r>
            <a:rPr lang="zh-CN" sz="1600" kern="1200" dirty="0">
              <a:latin typeface="STZhongsong" panose="02010600040101010101" pitchFamily="2" charset="-122"/>
              <a:ea typeface="STZhongsong" panose="02010600040101010101" pitchFamily="2" charset="-122"/>
            </a:rPr>
            <a:t>在导师的指导下确定研究课题，并撰写开题报告，进行开题报告答辩，认真思考专家组提的意见和建议，完善开题报告</a:t>
          </a:r>
          <a:endParaRPr lang="zh-CN" altLang="en-US" sz="1600" kern="1200" dirty="0">
            <a:latin typeface="STZhongsong" panose="02010600040101010101" pitchFamily="2" charset="-122"/>
            <a:ea typeface="STZhongsong" panose="02010600040101010101" pitchFamily="2" charset="-122"/>
          </a:endParaRPr>
        </a:p>
      </dsp:txBody>
      <dsp:txXfrm>
        <a:off x="1878832" y="1592026"/>
        <a:ext cx="6859922" cy="706680"/>
      </dsp:txXfrm>
    </dsp:sp>
    <dsp:sp modelId="{A9984053-3E77-D74F-B422-3CFC67408463}">
      <dsp:nvSpPr>
        <dsp:cNvPr id="0" name=""/>
        <dsp:cNvSpPr/>
      </dsp:nvSpPr>
      <dsp:spPr>
        <a:xfrm>
          <a:off x="1747751" y="2298706"/>
          <a:ext cx="69910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0A4544-B1E3-AF47-9CCE-FAAB9C1CF56D}">
      <dsp:nvSpPr>
        <dsp:cNvPr id="0" name=""/>
        <dsp:cNvSpPr/>
      </dsp:nvSpPr>
      <dsp:spPr>
        <a:xfrm>
          <a:off x="0" y="2334800"/>
          <a:ext cx="873875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FA2946-D6FF-5046-B63B-3252F38CDDCB}">
      <dsp:nvSpPr>
        <dsp:cNvPr id="0" name=""/>
        <dsp:cNvSpPr/>
      </dsp:nvSpPr>
      <dsp:spPr>
        <a:xfrm>
          <a:off x="0" y="2334800"/>
          <a:ext cx="1747751" cy="77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Hans" altLang="en-US" sz="1800" kern="1200" dirty="0">
              <a:latin typeface="STZhongsong" panose="02010600040101010101" pitchFamily="2" charset="-122"/>
              <a:ea typeface="STZhongsong" panose="02010600040101010101" pitchFamily="2" charset="-122"/>
            </a:rPr>
            <a:t>论文写作</a:t>
          </a:r>
          <a:endParaRPr lang="zh-CN" altLang="en-US" sz="1800" kern="1200" dirty="0">
            <a:latin typeface="STZhongsong" panose="02010600040101010101" pitchFamily="2" charset="-122"/>
            <a:ea typeface="STZhongsong" panose="02010600040101010101" pitchFamily="2" charset="-122"/>
          </a:endParaRPr>
        </a:p>
      </dsp:txBody>
      <dsp:txXfrm>
        <a:off x="0" y="2334800"/>
        <a:ext cx="1747751" cy="778108"/>
      </dsp:txXfrm>
    </dsp:sp>
    <dsp:sp modelId="{EBDEE31E-6C74-694D-9A54-B54B4942490E}">
      <dsp:nvSpPr>
        <dsp:cNvPr id="0" name=""/>
        <dsp:cNvSpPr/>
      </dsp:nvSpPr>
      <dsp:spPr>
        <a:xfrm>
          <a:off x="1878832" y="2370134"/>
          <a:ext cx="6859922" cy="70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STZhongsong" panose="02010600040101010101" pitchFamily="2" charset="-122"/>
              <a:ea typeface="STZhongsong" panose="02010600040101010101" pitchFamily="2" charset="-122"/>
            </a:rPr>
            <a:t>2018</a:t>
          </a:r>
          <a:r>
            <a:rPr lang="zh-CN" sz="1600" kern="1200" dirty="0">
              <a:latin typeface="STZhongsong" panose="02010600040101010101" pitchFamily="2" charset="-122"/>
              <a:ea typeface="STZhongsong" panose="02010600040101010101" pitchFamily="2" charset="-122"/>
            </a:rPr>
            <a:t>年</a:t>
          </a:r>
          <a:r>
            <a:rPr lang="en-US" sz="1600" kern="1200" dirty="0">
              <a:latin typeface="STZhongsong" panose="02010600040101010101" pitchFamily="2" charset="-122"/>
              <a:ea typeface="STZhongsong" panose="02010600040101010101" pitchFamily="2" charset="-122"/>
            </a:rPr>
            <a:t>5</a:t>
          </a:r>
          <a:r>
            <a:rPr lang="zh-CN" sz="1600" kern="1200" dirty="0">
              <a:latin typeface="STZhongsong" panose="02010600040101010101" pitchFamily="2" charset="-122"/>
              <a:ea typeface="STZhongsong" panose="02010600040101010101" pitchFamily="2" charset="-122"/>
            </a:rPr>
            <a:t>～</a:t>
          </a:r>
          <a:r>
            <a:rPr lang="en-US" sz="1600" kern="1200" dirty="0">
              <a:latin typeface="STZhongsong" panose="02010600040101010101" pitchFamily="2" charset="-122"/>
              <a:ea typeface="STZhongsong" panose="02010600040101010101" pitchFamily="2" charset="-122"/>
            </a:rPr>
            <a:t>9</a:t>
          </a:r>
          <a:r>
            <a:rPr lang="zh-CN" sz="1600" kern="1200" dirty="0">
              <a:latin typeface="STZhongsong" panose="02010600040101010101" pitchFamily="2" charset="-122"/>
              <a:ea typeface="STZhongsong" panose="02010600040101010101" pitchFamily="2" charset="-122"/>
            </a:rPr>
            <a:t>月</a:t>
          </a:r>
          <a:r>
            <a:rPr lang="zh-Hans" altLang="en-US" sz="1600" kern="1200" dirty="0">
              <a:latin typeface="STZhongsong" panose="02010600040101010101" pitchFamily="2" charset="-122"/>
              <a:ea typeface="STZhongsong" panose="02010600040101010101" pitchFamily="2" charset="-122"/>
            </a:rPr>
            <a:t>，</a:t>
          </a:r>
          <a:r>
            <a:rPr lang="zh-CN" sz="1600" kern="1200" dirty="0">
              <a:latin typeface="STZhongsong" panose="02010600040101010101" pitchFamily="2" charset="-122"/>
              <a:ea typeface="STZhongsong" panose="02010600040101010101" pitchFamily="2" charset="-122"/>
            </a:rPr>
            <a:t>系统查阅相关论文及文献资料，认真研究并撰写论文，形成论文初稿</a:t>
          </a:r>
          <a:endParaRPr lang="zh-CN" altLang="en-US" sz="1600" kern="1200" dirty="0">
            <a:latin typeface="STZhongsong" panose="02010600040101010101" pitchFamily="2" charset="-122"/>
            <a:ea typeface="STZhongsong" panose="02010600040101010101" pitchFamily="2" charset="-122"/>
          </a:endParaRPr>
        </a:p>
      </dsp:txBody>
      <dsp:txXfrm>
        <a:off x="1878832" y="2370134"/>
        <a:ext cx="6859922" cy="706680"/>
      </dsp:txXfrm>
    </dsp:sp>
    <dsp:sp modelId="{1CE3782C-C4FE-E64B-8519-51F247E539CF}">
      <dsp:nvSpPr>
        <dsp:cNvPr id="0" name=""/>
        <dsp:cNvSpPr/>
      </dsp:nvSpPr>
      <dsp:spPr>
        <a:xfrm>
          <a:off x="1747751" y="3076815"/>
          <a:ext cx="69910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451A9B-8989-1F43-B6A7-7B785F4EC2A5}">
      <dsp:nvSpPr>
        <dsp:cNvPr id="0" name=""/>
        <dsp:cNvSpPr/>
      </dsp:nvSpPr>
      <dsp:spPr>
        <a:xfrm>
          <a:off x="0" y="3112909"/>
          <a:ext cx="873875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E9B08C-5A97-984C-A355-CED559667FDE}">
      <dsp:nvSpPr>
        <dsp:cNvPr id="0" name=""/>
        <dsp:cNvSpPr/>
      </dsp:nvSpPr>
      <dsp:spPr>
        <a:xfrm>
          <a:off x="0" y="3112909"/>
          <a:ext cx="1747751" cy="77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kern="1200" dirty="0">
              <a:latin typeface="STZhongsong" panose="02010600040101010101" pitchFamily="2" charset="-122"/>
              <a:ea typeface="STZhongsong" panose="02010600040101010101" pitchFamily="2" charset="-122"/>
            </a:rPr>
            <a:t>论文修改及定稿</a:t>
          </a:r>
        </a:p>
      </dsp:txBody>
      <dsp:txXfrm>
        <a:off x="0" y="3112909"/>
        <a:ext cx="1747751" cy="778108"/>
      </dsp:txXfrm>
    </dsp:sp>
    <dsp:sp modelId="{163ABE4C-E346-C644-9904-827AC63E3402}">
      <dsp:nvSpPr>
        <dsp:cNvPr id="0" name=""/>
        <dsp:cNvSpPr/>
      </dsp:nvSpPr>
      <dsp:spPr>
        <a:xfrm>
          <a:off x="1878832" y="3148243"/>
          <a:ext cx="6859922" cy="70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STZhongsong" panose="02010600040101010101" pitchFamily="2" charset="-122"/>
              <a:ea typeface="STZhongsong" panose="02010600040101010101" pitchFamily="2" charset="-122"/>
            </a:rPr>
            <a:t>2018</a:t>
          </a:r>
          <a:r>
            <a:rPr lang="zh-CN" sz="1600" kern="1200" dirty="0">
              <a:latin typeface="STZhongsong" panose="02010600040101010101" pitchFamily="2" charset="-122"/>
              <a:ea typeface="STZhongsong" panose="02010600040101010101" pitchFamily="2" charset="-122"/>
            </a:rPr>
            <a:t>年</a:t>
          </a:r>
          <a:r>
            <a:rPr lang="en-US" sz="1600" kern="1200" dirty="0">
              <a:latin typeface="STZhongsong" panose="02010600040101010101" pitchFamily="2" charset="-122"/>
              <a:ea typeface="STZhongsong" panose="02010600040101010101" pitchFamily="2" charset="-122"/>
            </a:rPr>
            <a:t>10</a:t>
          </a:r>
          <a:r>
            <a:rPr lang="zh-CN" sz="1600" kern="1200" dirty="0">
              <a:latin typeface="STZhongsong" panose="02010600040101010101" pitchFamily="2" charset="-122"/>
              <a:ea typeface="STZhongsong" panose="02010600040101010101" pitchFamily="2" charset="-122"/>
            </a:rPr>
            <a:t>月，在导师的指导下反复修改论文初稿，最终定稿</a:t>
          </a:r>
          <a:endParaRPr lang="zh-CN" altLang="en-US" sz="1600" kern="1200" dirty="0">
            <a:latin typeface="STZhongsong" panose="02010600040101010101" pitchFamily="2" charset="-122"/>
            <a:ea typeface="STZhongsong" panose="02010600040101010101" pitchFamily="2" charset="-122"/>
          </a:endParaRPr>
        </a:p>
      </dsp:txBody>
      <dsp:txXfrm>
        <a:off x="1878832" y="3148243"/>
        <a:ext cx="6859922" cy="706680"/>
      </dsp:txXfrm>
    </dsp:sp>
    <dsp:sp modelId="{8AF47E98-1198-6D48-92D7-CBB2FCA4127D}">
      <dsp:nvSpPr>
        <dsp:cNvPr id="0" name=""/>
        <dsp:cNvSpPr/>
      </dsp:nvSpPr>
      <dsp:spPr>
        <a:xfrm>
          <a:off x="1747751" y="3854924"/>
          <a:ext cx="69910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2F379-C27D-5F4C-A4B4-0E1776156BA5}">
      <dsp:nvSpPr>
        <dsp:cNvPr id="0" name=""/>
        <dsp:cNvSpPr/>
      </dsp:nvSpPr>
      <dsp:spPr>
        <a:xfrm>
          <a:off x="0" y="305488"/>
          <a:ext cx="8279972" cy="17293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18" tIns="374904" rIns="642618" bIns="128016" numCol="1" spcCol="1270" anchor="t" anchorCtr="0">
          <a:noAutofit/>
        </a:bodyPr>
        <a:lstStyle/>
        <a:p>
          <a:pPr marL="171450" lvl="1" indent="-171450" algn="l" defTabSz="800100">
            <a:lnSpc>
              <a:spcPct val="90000"/>
            </a:lnSpc>
            <a:spcBef>
              <a:spcPct val="0"/>
            </a:spcBef>
            <a:spcAft>
              <a:spcPct val="15000"/>
            </a:spcAft>
            <a:buChar char="•"/>
          </a:pPr>
          <a:r>
            <a:rPr lang="zh-CN" sz="1800" kern="1200" dirty="0">
              <a:latin typeface="STZhongsong" panose="02010600040101010101" pitchFamily="2" charset="-122"/>
              <a:ea typeface="STZhongsong" panose="02010600040101010101" pitchFamily="2" charset="-122"/>
            </a:rPr>
            <a:t>本人在中国航天科技集团公司下属</a:t>
          </a:r>
          <a:r>
            <a:rPr lang="en-US" sz="1800" kern="1200" dirty="0">
              <a:latin typeface="STZhongsong" panose="02010600040101010101" pitchFamily="2" charset="-122"/>
              <a:ea typeface="STZhongsong" panose="02010600040101010101" pitchFamily="2" charset="-122"/>
            </a:rPr>
            <a:t>CN</a:t>
          </a:r>
          <a:r>
            <a:rPr lang="zh-CN" sz="1800" kern="1200" dirty="0">
              <a:latin typeface="STZhongsong" panose="02010600040101010101" pitchFamily="2" charset="-122"/>
              <a:ea typeface="STZhongsong" panose="02010600040101010101" pitchFamily="2" charset="-122"/>
            </a:rPr>
            <a:t>公司研发部门已工作</a:t>
          </a:r>
          <a:r>
            <a:rPr lang="en-US" sz="1800" kern="1200" dirty="0">
              <a:latin typeface="STZhongsong" panose="02010600040101010101" pitchFamily="2" charset="-122"/>
              <a:ea typeface="STZhongsong" panose="02010600040101010101" pitchFamily="2" charset="-122"/>
            </a:rPr>
            <a:t>7</a:t>
          </a:r>
          <a:r>
            <a:rPr lang="zh-CN" sz="1800" kern="1200" dirty="0">
              <a:latin typeface="STZhongsong" panose="02010600040101010101" pitchFamily="2" charset="-122"/>
              <a:ea typeface="STZhongsong" panose="02010600040101010101" pitchFamily="2" charset="-122"/>
            </a:rPr>
            <a:t>年，一直从事国防技术研发工作，同时兼任研发部门的知识产权管理工作，熟悉公司的技术研发体系、知识产权保护现状等基本情况，在国防领域技术研发、知识产权保护方面积累了较多的实践经验</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sp:txBody>
      <dsp:txXfrm>
        <a:off x="0" y="305488"/>
        <a:ext cx="8279972" cy="1729350"/>
      </dsp:txXfrm>
    </dsp:sp>
    <dsp:sp modelId="{86D0A9F8-D62B-E343-A21D-A6CAA84F364F}">
      <dsp:nvSpPr>
        <dsp:cNvPr id="0" name=""/>
        <dsp:cNvSpPr/>
      </dsp:nvSpPr>
      <dsp:spPr>
        <a:xfrm>
          <a:off x="413998" y="39808"/>
          <a:ext cx="5795980"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4" tIns="0" rIns="219074" bIns="0" numCol="1" spcCol="1270" anchor="ctr" anchorCtr="0">
          <a:noAutofit/>
        </a:bodyPr>
        <a:lstStyle/>
        <a:p>
          <a:pPr marL="0" lvl="0" indent="0" algn="l" defTabSz="889000">
            <a:lnSpc>
              <a:spcPct val="90000"/>
            </a:lnSpc>
            <a:spcBef>
              <a:spcPct val="0"/>
            </a:spcBef>
            <a:spcAft>
              <a:spcPct val="35000"/>
            </a:spcAft>
            <a:buNone/>
          </a:pPr>
          <a:r>
            <a:rPr lang="zh-CN" sz="2000" kern="1200" dirty="0">
              <a:solidFill>
                <a:prstClr val="white"/>
              </a:solidFill>
              <a:latin typeface="STZhongsong" panose="02010600040101010101" pitchFamily="2" charset="-122"/>
              <a:ea typeface="STZhongsong" panose="02010600040101010101" pitchFamily="2" charset="-122"/>
              <a:cs typeface="+mn-cs"/>
            </a:rPr>
            <a:t>工作和实践经验</a:t>
          </a:r>
          <a:endParaRPr lang="zh-CN" altLang="en-US" sz="2000" kern="1200" dirty="0">
            <a:solidFill>
              <a:prstClr val="white"/>
            </a:solidFill>
            <a:latin typeface="STZhongsong" panose="02010600040101010101" pitchFamily="2" charset="-122"/>
            <a:ea typeface="STZhongsong" panose="02010600040101010101" pitchFamily="2" charset="-122"/>
            <a:cs typeface="+mn-cs"/>
          </a:endParaRPr>
        </a:p>
      </dsp:txBody>
      <dsp:txXfrm>
        <a:off x="439937" y="65747"/>
        <a:ext cx="5744102" cy="479482"/>
      </dsp:txXfrm>
    </dsp:sp>
    <dsp:sp modelId="{81752CB1-F936-1941-AD86-FB6145B9C6E5}">
      <dsp:nvSpPr>
        <dsp:cNvPr id="0" name=""/>
        <dsp:cNvSpPr/>
      </dsp:nvSpPr>
      <dsp:spPr>
        <a:xfrm>
          <a:off x="0" y="2397719"/>
          <a:ext cx="8279972" cy="1417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18" tIns="374904" rIns="642618" bIns="128016" numCol="1" spcCol="1270" anchor="t" anchorCtr="0">
          <a:noAutofit/>
        </a:bodyPr>
        <a:lstStyle/>
        <a:p>
          <a:pPr marL="171450" lvl="1" indent="-171450" algn="l" defTabSz="800100">
            <a:lnSpc>
              <a:spcPct val="90000"/>
            </a:lnSpc>
            <a:spcBef>
              <a:spcPct val="0"/>
            </a:spcBef>
            <a:spcAft>
              <a:spcPct val="15000"/>
            </a:spcAft>
            <a:buChar char="•"/>
          </a:pPr>
          <a:r>
            <a:rPr lang="zh-CN" sz="1800" kern="1200" dirty="0">
              <a:latin typeface="STZhongsong" panose="02010600040101010101" pitchFamily="2" charset="-122"/>
              <a:ea typeface="STZhongsong" panose="02010600040101010101" pitchFamily="2" charset="-122"/>
            </a:rPr>
            <a:t>在日常工作中，通过集团公司合理的渠道可以获取一定的国防技术创新成果以及知识产权保护相关资料（公开的），为论文的</a:t>
          </a:r>
          <a:r>
            <a:rPr lang="zh-CN" sz="1800" kern="1200">
              <a:latin typeface="STZhongsong" panose="02010600040101010101" pitchFamily="2" charset="-122"/>
              <a:ea typeface="STZhongsong" panose="02010600040101010101" pitchFamily="2" charset="-122"/>
            </a:rPr>
            <a:t>研究提供素材</a:t>
          </a:r>
          <a:endParaRPr lang="zh-CN" altLang="en-US" sz="1800" kern="1200" dirty="0">
            <a:solidFill>
              <a:srgbClr val="414455"/>
            </a:solidFill>
            <a:latin typeface="STZhongsong" panose="02010600040101010101" pitchFamily="2" charset="-122"/>
            <a:ea typeface="STZhongsong" panose="02010600040101010101" pitchFamily="2" charset="-122"/>
            <a:cs typeface="+mn-cs"/>
          </a:endParaRPr>
        </a:p>
      </dsp:txBody>
      <dsp:txXfrm>
        <a:off x="0" y="2397719"/>
        <a:ext cx="8279972" cy="1417500"/>
      </dsp:txXfrm>
    </dsp:sp>
    <dsp:sp modelId="{141984E0-0599-0643-9006-B44E85E78F8C}">
      <dsp:nvSpPr>
        <dsp:cNvPr id="0" name=""/>
        <dsp:cNvSpPr/>
      </dsp:nvSpPr>
      <dsp:spPr>
        <a:xfrm>
          <a:off x="413998" y="2132038"/>
          <a:ext cx="5795980"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4" tIns="0" rIns="219074" bIns="0" numCol="1" spcCol="1270" anchor="ctr" anchorCtr="0">
          <a:noAutofit/>
        </a:bodyPr>
        <a:lstStyle/>
        <a:p>
          <a:pPr marL="0" lvl="0" indent="0" algn="l" defTabSz="889000">
            <a:lnSpc>
              <a:spcPct val="90000"/>
            </a:lnSpc>
            <a:spcBef>
              <a:spcPct val="0"/>
            </a:spcBef>
            <a:spcAft>
              <a:spcPct val="35000"/>
            </a:spcAft>
            <a:buNone/>
          </a:pPr>
          <a:r>
            <a:rPr lang="zh-Hans" altLang="en-US" sz="2000" kern="1200" dirty="0">
              <a:solidFill>
                <a:schemeClr val="bg1"/>
              </a:solidFill>
              <a:latin typeface="STZhongsong" panose="02010600040101010101" pitchFamily="2" charset="-122"/>
              <a:ea typeface="STZhongsong" panose="02010600040101010101" pitchFamily="2" charset="-122"/>
              <a:cs typeface="+mn-cs"/>
            </a:rPr>
            <a:t>相关资料</a:t>
          </a:r>
          <a:endParaRPr lang="zh-CN" altLang="en-US" sz="2000" kern="1200" dirty="0">
            <a:solidFill>
              <a:schemeClr val="bg1"/>
            </a:solidFill>
            <a:latin typeface="STZhongsong" panose="02010600040101010101" pitchFamily="2" charset="-122"/>
            <a:ea typeface="STZhongsong" panose="02010600040101010101" pitchFamily="2" charset="-122"/>
            <a:cs typeface="+mn-cs"/>
          </a:endParaRPr>
        </a:p>
      </dsp:txBody>
      <dsp:txXfrm>
        <a:off x="439937" y="2157977"/>
        <a:ext cx="574410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40ABBE-C9D7-41BB-89C0-FAE3C2FBE554}" type="datetimeFigureOut">
              <a:rPr lang="zh-CN" altLang="en-US" smtClean="0"/>
              <a:t>2018/4/20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D8D5A-8C1C-4BFE-81EB-A1BF4854C524}" type="slidenum">
              <a:rPr lang="zh-CN" altLang="en-US" smtClean="0"/>
              <a:t>‹#›</a:t>
            </a:fld>
            <a:endParaRPr lang="zh-CN" altLang="en-US"/>
          </a:p>
        </p:txBody>
      </p:sp>
    </p:spTree>
    <p:extLst>
      <p:ext uri="{BB962C8B-B14F-4D97-AF65-F5344CB8AC3E}">
        <p14:creationId xmlns:p14="http://schemas.microsoft.com/office/powerpoint/2010/main" val="183320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a:t>
            </a:fld>
            <a:endParaRPr lang="zh-CN" altLang="en-US"/>
          </a:p>
        </p:txBody>
      </p:sp>
    </p:spTree>
    <p:extLst>
      <p:ext uri="{BB962C8B-B14F-4D97-AF65-F5344CB8AC3E}">
        <p14:creationId xmlns:p14="http://schemas.microsoft.com/office/powerpoint/2010/main" val="1296994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10</a:t>
            </a:fld>
            <a:endParaRPr lang="zh-CN" altLang="en-US"/>
          </a:p>
        </p:txBody>
      </p:sp>
    </p:spTree>
    <p:extLst>
      <p:ext uri="{BB962C8B-B14F-4D97-AF65-F5344CB8AC3E}">
        <p14:creationId xmlns:p14="http://schemas.microsoft.com/office/powerpoint/2010/main" val="206218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11</a:t>
            </a:fld>
            <a:endParaRPr lang="zh-CN" altLang="en-US"/>
          </a:p>
        </p:txBody>
      </p:sp>
    </p:spTree>
    <p:extLst>
      <p:ext uri="{BB962C8B-B14F-4D97-AF65-F5344CB8AC3E}">
        <p14:creationId xmlns:p14="http://schemas.microsoft.com/office/powerpoint/2010/main" val="111084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12</a:t>
            </a:fld>
            <a:endParaRPr lang="zh-CN" altLang="en-US"/>
          </a:p>
        </p:txBody>
      </p:sp>
    </p:spTree>
    <p:extLst>
      <p:ext uri="{BB962C8B-B14F-4D97-AF65-F5344CB8AC3E}">
        <p14:creationId xmlns:p14="http://schemas.microsoft.com/office/powerpoint/2010/main" val="4159219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13</a:t>
            </a:fld>
            <a:endParaRPr lang="zh-CN" altLang="en-US"/>
          </a:p>
        </p:txBody>
      </p:sp>
    </p:spTree>
    <p:extLst>
      <p:ext uri="{BB962C8B-B14F-4D97-AF65-F5344CB8AC3E}">
        <p14:creationId xmlns:p14="http://schemas.microsoft.com/office/powerpoint/2010/main" val="3370354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14</a:t>
            </a:fld>
            <a:endParaRPr lang="zh-CN" altLang="en-US"/>
          </a:p>
        </p:txBody>
      </p:sp>
    </p:spTree>
    <p:extLst>
      <p:ext uri="{BB962C8B-B14F-4D97-AF65-F5344CB8AC3E}">
        <p14:creationId xmlns:p14="http://schemas.microsoft.com/office/powerpoint/2010/main" val="3368791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15</a:t>
            </a:fld>
            <a:endParaRPr lang="zh-CN" altLang="en-US"/>
          </a:p>
        </p:txBody>
      </p:sp>
    </p:spTree>
    <p:extLst>
      <p:ext uri="{BB962C8B-B14F-4D97-AF65-F5344CB8AC3E}">
        <p14:creationId xmlns:p14="http://schemas.microsoft.com/office/powerpoint/2010/main" val="1590601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16</a:t>
            </a:fld>
            <a:endParaRPr lang="zh-CN" altLang="en-US"/>
          </a:p>
        </p:txBody>
      </p:sp>
    </p:spTree>
    <p:extLst>
      <p:ext uri="{BB962C8B-B14F-4D97-AF65-F5344CB8AC3E}">
        <p14:creationId xmlns:p14="http://schemas.microsoft.com/office/powerpoint/2010/main" val="3604000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2</a:t>
            </a:fld>
            <a:endParaRPr lang="zh-CN" altLang="en-US"/>
          </a:p>
        </p:txBody>
      </p:sp>
    </p:spTree>
    <p:extLst>
      <p:ext uri="{BB962C8B-B14F-4D97-AF65-F5344CB8AC3E}">
        <p14:creationId xmlns:p14="http://schemas.microsoft.com/office/powerpoint/2010/main" val="3604000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3</a:t>
            </a:fld>
            <a:endParaRPr lang="zh-CN" altLang="en-US"/>
          </a:p>
        </p:txBody>
      </p:sp>
    </p:spTree>
    <p:extLst>
      <p:ext uri="{BB962C8B-B14F-4D97-AF65-F5344CB8AC3E}">
        <p14:creationId xmlns:p14="http://schemas.microsoft.com/office/powerpoint/2010/main" val="311909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4</a:t>
            </a:fld>
            <a:endParaRPr lang="zh-CN" altLang="en-US"/>
          </a:p>
        </p:txBody>
      </p:sp>
    </p:spTree>
    <p:extLst>
      <p:ext uri="{BB962C8B-B14F-4D97-AF65-F5344CB8AC3E}">
        <p14:creationId xmlns:p14="http://schemas.microsoft.com/office/powerpoint/2010/main" val="3604000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5</a:t>
            </a:fld>
            <a:endParaRPr lang="zh-CN" altLang="en-US"/>
          </a:p>
        </p:txBody>
      </p:sp>
    </p:spTree>
    <p:extLst>
      <p:ext uri="{BB962C8B-B14F-4D97-AF65-F5344CB8AC3E}">
        <p14:creationId xmlns:p14="http://schemas.microsoft.com/office/powerpoint/2010/main" val="360400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6</a:t>
            </a:fld>
            <a:endParaRPr lang="zh-CN" altLang="en-US"/>
          </a:p>
        </p:txBody>
      </p:sp>
    </p:spTree>
    <p:extLst>
      <p:ext uri="{BB962C8B-B14F-4D97-AF65-F5344CB8AC3E}">
        <p14:creationId xmlns:p14="http://schemas.microsoft.com/office/powerpoint/2010/main" val="1919516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7</a:t>
            </a:fld>
            <a:endParaRPr lang="zh-CN" altLang="en-US"/>
          </a:p>
        </p:txBody>
      </p:sp>
    </p:spTree>
    <p:extLst>
      <p:ext uri="{BB962C8B-B14F-4D97-AF65-F5344CB8AC3E}">
        <p14:creationId xmlns:p14="http://schemas.microsoft.com/office/powerpoint/2010/main" val="3953968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8</a:t>
            </a:fld>
            <a:endParaRPr lang="zh-CN" altLang="en-US"/>
          </a:p>
        </p:txBody>
      </p:sp>
    </p:spTree>
    <p:extLst>
      <p:ext uri="{BB962C8B-B14F-4D97-AF65-F5344CB8AC3E}">
        <p14:creationId xmlns:p14="http://schemas.microsoft.com/office/powerpoint/2010/main" val="2274152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9D8D5A-8C1C-4BFE-81EB-A1BF4854C524}" type="slidenum">
              <a:rPr lang="zh-CN" altLang="en-US" smtClean="0"/>
              <a:t>9</a:t>
            </a:fld>
            <a:endParaRPr lang="zh-CN" altLang="en-US"/>
          </a:p>
        </p:txBody>
      </p:sp>
    </p:spTree>
    <p:extLst>
      <p:ext uri="{BB962C8B-B14F-4D97-AF65-F5344CB8AC3E}">
        <p14:creationId xmlns:p14="http://schemas.microsoft.com/office/powerpoint/2010/main" val="188067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C02B17-D7FF-4C39-8F3D-F8D75D80E9D8}" type="datetimeFigureOut">
              <a:rPr lang="zh-CN" altLang="en-US" smtClean="0"/>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3894731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C02B17-D7FF-4C39-8F3D-F8D75D80E9D8}" type="datetimeFigureOut">
              <a:rPr lang="zh-CN" altLang="en-US" smtClean="0"/>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103035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C02B17-D7FF-4C39-8F3D-F8D75D80E9D8}" type="datetimeFigureOut">
              <a:rPr lang="zh-CN" altLang="en-US" smtClean="0"/>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31507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C02B17-D7FF-4C39-8F3D-F8D75D80E9D8}" type="datetimeFigureOut">
              <a:rPr lang="zh-CN" altLang="en-US" smtClean="0"/>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240483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C02B17-D7FF-4C39-8F3D-F8D75D80E9D8}" type="datetimeFigureOut">
              <a:rPr lang="zh-CN" altLang="en-US" smtClean="0"/>
              <a:t>2018/4/20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115372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C02B17-D7FF-4C39-8F3D-F8D75D80E9D8}" type="datetimeFigureOut">
              <a:rPr lang="zh-CN" altLang="en-US" smtClean="0"/>
              <a:t>2018/4/20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106490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C02B17-D7FF-4C39-8F3D-F8D75D80E9D8}" type="datetimeFigureOut">
              <a:rPr lang="zh-CN" altLang="en-US" smtClean="0"/>
              <a:t>2018/4/20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2014975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C02B17-D7FF-4C39-8F3D-F8D75D80E9D8}" type="datetimeFigureOut">
              <a:rPr lang="zh-CN" altLang="en-US" smtClean="0"/>
              <a:t>2018/4/20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1548210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C02B17-D7FF-4C39-8F3D-F8D75D80E9D8}" type="datetimeFigureOut">
              <a:rPr lang="zh-CN" altLang="en-US" smtClean="0"/>
              <a:t>2018/4/20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295943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C02B17-D7FF-4C39-8F3D-F8D75D80E9D8}" type="datetimeFigureOut">
              <a:rPr lang="zh-CN" altLang="en-US" smtClean="0"/>
              <a:t>2018/4/20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383528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C02B17-D7FF-4C39-8F3D-F8D75D80E9D8}" type="datetimeFigureOut">
              <a:rPr lang="zh-CN" altLang="en-US" smtClean="0"/>
              <a:t>2018/4/20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424461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C02B17-D7FF-4C39-8F3D-F8D75D80E9D8}" type="datetimeFigureOut">
              <a:rPr lang="zh-CN" altLang="en-US" smtClean="0"/>
              <a:t>2018/4/20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246505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0.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jpe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notesSlide" Target="../notesSlides/notesSlide11.xml"/><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jpeg"/><Relationship Id="rId9" Type="http://schemas.microsoft.com/office/2007/relationships/diagramDrawing" Target="../diagrams/drawing4.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2.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jpe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notesSlide" Target="../notesSlides/notesSlide13.xml"/><Relationship Id="rId7" Type="http://schemas.openxmlformats.org/officeDocument/2006/relationships/diagramQuickStyle" Target="../diagrams/quickStyle5.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jpeg"/><Relationship Id="rId9" Type="http://schemas.microsoft.com/office/2007/relationships/diagramDrawing" Target="../diagrams/drawing5.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4.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jpe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notesSlide" Target="../notesSlides/notesSlide15.xml"/><Relationship Id="rId7" Type="http://schemas.openxmlformats.org/officeDocument/2006/relationships/diagramQuickStyle" Target="../diagrams/quickStyle6.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1.jpeg"/><Relationship Id="rId9" Type="http://schemas.microsoft.com/office/2007/relationships/diagramDrawing" Target="../diagrams/drawing6.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jpe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jpe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jpe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6.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jpe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7.xml"/><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jpe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notesSlide" Target="../notesSlides/notesSlide8.xml"/><Relationship Id="rId7" Type="http://schemas.openxmlformats.org/officeDocument/2006/relationships/diagramQuickStyle" Target="../diagrams/quickStyle2.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jpeg"/><Relationship Id="rId9" Type="http://schemas.microsoft.com/office/2007/relationships/diagramDrawing" Target="../diagrams/drawing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9.xml"/><Relationship Id="rId7" Type="http://schemas.openxmlformats.org/officeDocument/2006/relationships/diagramQuickStyle" Target="../diagrams/quickStyle3.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jpeg"/><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23651"/>
            <a:ext cx="7772400" cy="1102519"/>
          </a:xfrm>
        </p:spPr>
        <p:txBody>
          <a:bodyPr/>
          <a:lstStyle/>
          <a:p>
            <a:endParaRPr lang="zh-CN" altLang="en-US"/>
          </a:p>
        </p:txBody>
      </p:sp>
      <p:sp>
        <p:nvSpPr>
          <p:cNvPr id="3" name="副标题 2"/>
          <p:cNvSpPr>
            <a:spLocks noGrp="1"/>
          </p:cNvSpPr>
          <p:nvPr>
            <p:ph type="subTitle" idx="1"/>
          </p:nvPr>
        </p:nvSpPr>
        <p:spPr>
          <a:xfrm>
            <a:off x="1371600" y="2101866"/>
            <a:ext cx="6400800" cy="1314450"/>
          </a:xfrm>
        </p:spPr>
        <p:txBody>
          <a:bodyPr/>
          <a:lstStyle/>
          <a:p>
            <a:endParaRPr lang="zh-CN" altLang="en-US"/>
          </a:p>
        </p:txBody>
      </p:sp>
      <p:pic>
        <p:nvPicPr>
          <p:cNvPr id="1032" name="Picture 8" descr="F:\0PPT素材\背景及图片\斜纹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6424"/>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425700" y="1614020"/>
            <a:ext cx="6718300" cy="1332000"/>
          </a:xfrm>
          <a:prstGeom prst="rect">
            <a:avLst/>
          </a:prstGeom>
          <a:solidFill>
            <a:srgbClr val="414455"/>
          </a:solidFill>
          <a:ln>
            <a:noFill/>
          </a:ln>
          <a:effectLst>
            <a:outerShdw blurRad="1524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0" y="1619854"/>
            <a:ext cx="2146300" cy="1332000"/>
            <a:chOff x="0" y="1619854"/>
            <a:chExt cx="2146300" cy="1332000"/>
          </a:xfrm>
        </p:grpSpPr>
        <p:sp>
          <p:nvSpPr>
            <p:cNvPr id="4" name="矩形 3"/>
            <p:cNvSpPr/>
            <p:nvPr/>
          </p:nvSpPr>
          <p:spPr>
            <a:xfrm>
              <a:off x="0" y="1619854"/>
              <a:ext cx="2146300" cy="1332000"/>
            </a:xfrm>
            <a:prstGeom prst="rect">
              <a:avLst/>
            </a:prstGeom>
            <a:solidFill>
              <a:schemeClr val="bg1"/>
            </a:solidFill>
            <a:ln>
              <a:noFill/>
            </a:ln>
            <a:effectLst>
              <a:outerShdw blurRad="1524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9" name="Picture 5" descr="C:\Documents and Settings\Administrator\桌面\4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1619854"/>
              <a:ext cx="1611812" cy="1332000"/>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p:cNvSpPr txBox="1"/>
          <p:nvPr/>
        </p:nvSpPr>
        <p:spPr>
          <a:xfrm>
            <a:off x="2569780" y="1619854"/>
            <a:ext cx="6859570" cy="892552"/>
          </a:xfrm>
          <a:prstGeom prst="rect">
            <a:avLst/>
          </a:prstGeom>
          <a:noFill/>
        </p:spPr>
        <p:txBody>
          <a:bodyPr wrap="none" rtlCol="0">
            <a:spAutoFit/>
          </a:bodyPr>
          <a:lstStyle/>
          <a:p>
            <a:r>
              <a:rPr lang="zh-Hans" altLang="en-US" sz="2600" dirty="0">
                <a:solidFill>
                  <a:schemeClr val="bg1"/>
                </a:solidFill>
                <a:latin typeface="STZhongsong" panose="02010600040101010101" pitchFamily="2" charset="-122"/>
                <a:ea typeface="STZhongsong" panose="02010600040101010101" pitchFamily="2" charset="-122"/>
              </a:rPr>
              <a:t>军</a:t>
            </a:r>
            <a:r>
              <a:rPr lang="zh-CN" altLang="en-US" sz="2600" dirty="0">
                <a:solidFill>
                  <a:schemeClr val="bg1"/>
                </a:solidFill>
                <a:latin typeface="STZhongsong" panose="02010600040101010101" pitchFamily="2" charset="-122"/>
                <a:ea typeface="STZhongsong" panose="02010600040101010101" pitchFamily="2" charset="-122"/>
              </a:rPr>
              <a:t>民融合背景下的国防技术创新</a:t>
            </a:r>
            <a:endParaRPr lang="en-US" altLang="zh-CN" sz="2600" dirty="0">
              <a:solidFill>
                <a:schemeClr val="bg1"/>
              </a:solidFill>
              <a:latin typeface="STZhongsong" panose="02010600040101010101" pitchFamily="2" charset="-122"/>
              <a:ea typeface="STZhongsong" panose="02010600040101010101" pitchFamily="2" charset="-122"/>
            </a:endParaRPr>
          </a:p>
          <a:p>
            <a:r>
              <a:rPr lang="zh-Hans" altLang="en-US" sz="2600" dirty="0">
                <a:solidFill>
                  <a:schemeClr val="bg1"/>
                </a:solidFill>
                <a:latin typeface="STZhongsong" panose="02010600040101010101" pitchFamily="2" charset="-122"/>
                <a:ea typeface="STZhongsong" panose="02010600040101010101" pitchFamily="2" charset="-122"/>
              </a:rPr>
              <a:t>                          </a:t>
            </a:r>
            <a:r>
              <a:rPr lang="zh-CN" altLang="en-US" sz="2600" dirty="0">
                <a:solidFill>
                  <a:schemeClr val="bg1"/>
                </a:solidFill>
                <a:latin typeface="STZhongsong" panose="02010600040101010101" pitchFamily="2" charset="-122"/>
                <a:ea typeface="STZhongsong" panose="02010600040101010101" pitchFamily="2" charset="-122"/>
              </a:rPr>
              <a:t>与知识产权保护策略研究</a:t>
            </a:r>
          </a:p>
        </p:txBody>
      </p:sp>
      <p:sp>
        <p:nvSpPr>
          <p:cNvPr id="13" name="TextBox 12"/>
          <p:cNvSpPr txBox="1"/>
          <p:nvPr/>
        </p:nvSpPr>
        <p:spPr>
          <a:xfrm>
            <a:off x="5695308" y="2614348"/>
            <a:ext cx="3427541" cy="338554"/>
          </a:xfrm>
          <a:prstGeom prst="rect">
            <a:avLst/>
          </a:prstGeom>
          <a:noFill/>
        </p:spPr>
        <p:txBody>
          <a:bodyPr wrap="none" rtlCol="0">
            <a:spAutoFit/>
          </a:bodyPr>
          <a:lstStyle/>
          <a:p>
            <a:r>
              <a:rPr lang="zh-CN" altLang="en-US" sz="1600" dirty="0">
                <a:solidFill>
                  <a:schemeClr val="bg1"/>
                </a:solidFill>
                <a:latin typeface="STZhongsong" panose="02010600040101010101" pitchFamily="2" charset="-122"/>
                <a:ea typeface="STZhongsong" panose="02010600040101010101" pitchFamily="2" charset="-122"/>
              </a:rPr>
              <a:t>          答辩人：</a:t>
            </a:r>
            <a:r>
              <a:rPr lang="zh-Hans" altLang="en-US" sz="1600" dirty="0">
                <a:solidFill>
                  <a:schemeClr val="bg1"/>
                </a:solidFill>
                <a:latin typeface="STZhongsong" panose="02010600040101010101" pitchFamily="2" charset="-122"/>
                <a:ea typeface="STZhongsong" panose="02010600040101010101" pitchFamily="2" charset="-122"/>
              </a:rPr>
              <a:t>周杨</a:t>
            </a:r>
            <a:r>
              <a:rPr lang="zh-CN" altLang="en-US" sz="1600" dirty="0">
                <a:solidFill>
                  <a:schemeClr val="bg1"/>
                </a:solidFill>
                <a:latin typeface="STZhongsong" panose="02010600040101010101" pitchFamily="2" charset="-122"/>
                <a:ea typeface="STZhongsong" panose="02010600040101010101" pitchFamily="2" charset="-122"/>
              </a:rPr>
              <a:t>     导师：</a:t>
            </a:r>
            <a:r>
              <a:rPr lang="zh-Hans" altLang="en-US" sz="1600" dirty="0">
                <a:solidFill>
                  <a:schemeClr val="bg1"/>
                </a:solidFill>
                <a:latin typeface="STZhongsong" panose="02010600040101010101" pitchFamily="2" charset="-122"/>
                <a:ea typeface="STZhongsong" panose="02010600040101010101" pitchFamily="2" charset="-122"/>
              </a:rPr>
              <a:t>冯薇</a:t>
            </a:r>
            <a:endParaRPr lang="zh-CN" altLang="en-US" sz="1600" dirty="0">
              <a:solidFill>
                <a:schemeClr val="bg1"/>
              </a:solidFill>
              <a:latin typeface="STZhongsong" panose="02010600040101010101" pitchFamily="2" charset="-122"/>
              <a:ea typeface="STZhongsong" panose="02010600040101010101" pitchFamily="2" charset="-122"/>
            </a:endParaRPr>
          </a:p>
        </p:txBody>
      </p:sp>
      <p:sp>
        <p:nvSpPr>
          <p:cNvPr id="27" name="TextBox 26"/>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方正兰亭细黑_GBK_M" pitchFamily="2" charset="2"/>
                <a:ea typeface="方正兰亭细黑_GBK_M" pitchFamily="2" charset="2"/>
                <a:cs typeface="方正兰亭细黑_GBK_M" pitchFamily="2" charset="2"/>
              </a:rPr>
              <a:t>延时符</a:t>
            </a:r>
          </a:p>
        </p:txBody>
      </p:sp>
    </p:spTree>
    <p:extLst>
      <p:ext uri="{BB962C8B-B14F-4D97-AF65-F5344CB8AC3E}">
        <p14:creationId xmlns:p14="http://schemas.microsoft.com/office/powerpoint/2010/main" val="8116138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00" fill="hold"/>
                                        <p:tgtEl>
                                          <p:spTgt spid="10"/>
                                        </p:tgtEl>
                                        <p:attrNameLst>
                                          <p:attrName>ppt_x</p:attrName>
                                        </p:attrNameLst>
                                      </p:cBhvr>
                                      <p:tavLst>
                                        <p:tav tm="0">
                                          <p:val>
                                            <p:strVal val="0-#ppt_w/2"/>
                                          </p:val>
                                        </p:tav>
                                        <p:tav tm="100000">
                                          <p:val>
                                            <p:strVal val="#ppt_x"/>
                                          </p:val>
                                        </p:tav>
                                      </p:tavLst>
                                    </p:anim>
                                    <p:anim calcmode="lin" valueType="num">
                                      <p:cBhvr additive="base">
                                        <p:cTn id="13" dur="7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2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1000"/>
                                        <p:tgtEl>
                                          <p:spTgt spid="13"/>
                                        </p:tgtEl>
                                      </p:cBhvr>
                                    </p:animEffect>
                                  </p:childTnLst>
                                </p:cTn>
                              </p:par>
                            </p:childTnLst>
                          </p:cTn>
                        </p:par>
                        <p:par>
                          <p:cTn id="24" fill="hold">
                            <p:stCondLst>
                              <p:cond delay="32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2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P spid="13" grpId="0"/>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0359"/>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接连接符 44"/>
          <p:cNvCxnSpPr/>
          <p:nvPr/>
        </p:nvCxnSpPr>
        <p:spPr>
          <a:xfrm>
            <a:off x="7142954" y="4321479"/>
            <a:ext cx="20010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3928135" y="1242736"/>
            <a:ext cx="3201673" cy="30787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42975" y="1236314"/>
            <a:ext cx="298516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53931" y="305882"/>
            <a:ext cx="1810761" cy="1810761"/>
          </a:xfrm>
          <a:prstGeom prst="ellipse">
            <a:avLst/>
          </a:prstGeom>
          <a:solidFill>
            <a:schemeClr val="bg1"/>
          </a:solidFill>
          <a:ln w="38100">
            <a:solidFill>
              <a:srgbClr val="414455"/>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61" name="TextBox 60"/>
          <p:cNvSpPr txBox="1"/>
          <p:nvPr/>
        </p:nvSpPr>
        <p:spPr>
          <a:xfrm>
            <a:off x="4409926" y="1016933"/>
            <a:ext cx="1569660"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论文选题背景</a:t>
            </a:r>
          </a:p>
        </p:txBody>
      </p:sp>
      <p:sp>
        <p:nvSpPr>
          <p:cNvPr id="73" name="TextBox 72"/>
          <p:cNvSpPr txBox="1"/>
          <p:nvPr/>
        </p:nvSpPr>
        <p:spPr>
          <a:xfrm>
            <a:off x="643649" y="2176415"/>
            <a:ext cx="2031325" cy="830997"/>
          </a:xfrm>
          <a:prstGeom prst="rect">
            <a:avLst/>
          </a:prstGeom>
          <a:noFill/>
        </p:spPr>
        <p:txBody>
          <a:bodyPr wrap="none" rtlCol="0">
            <a:spAutoFit/>
          </a:bodyPr>
          <a:lstStyle/>
          <a:p>
            <a:r>
              <a:rPr lang="zh-CN" altLang="en-US" sz="4800" dirty="0">
                <a:solidFill>
                  <a:srgbClr val="414455"/>
                </a:solidFill>
                <a:latin typeface="STZhongsong" panose="02010600040101010101" pitchFamily="2" charset="-122"/>
                <a:ea typeface="STZhongsong" panose="02010600040101010101" pitchFamily="2" charset="-122"/>
              </a:rPr>
              <a:t>总目录</a:t>
            </a:r>
          </a:p>
        </p:txBody>
      </p:sp>
      <p:sp>
        <p:nvSpPr>
          <p:cNvPr id="87" name="TextBox 86"/>
          <p:cNvSpPr txBox="1"/>
          <p:nvPr/>
        </p:nvSpPr>
        <p:spPr>
          <a:xfrm>
            <a:off x="5024978" y="1620333"/>
            <a:ext cx="2492990"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研究目标、内容与框架</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8" name="TextBox 87"/>
          <p:cNvSpPr txBox="1"/>
          <p:nvPr/>
        </p:nvSpPr>
        <p:spPr>
          <a:xfrm>
            <a:off x="5663436" y="2236259"/>
            <a:ext cx="1800493" cy="369332"/>
          </a:xfrm>
          <a:prstGeom prst="rect">
            <a:avLst/>
          </a:prstGeom>
          <a:noFill/>
        </p:spPr>
        <p:txBody>
          <a:bodyPr wrap="none" rtlCol="0">
            <a:spAutoFit/>
          </a:bodyPr>
          <a:lstStyle/>
          <a:p>
            <a:r>
              <a:rPr lang="zh-CN" altLang="en-US" dirty="0">
                <a:solidFill>
                  <a:srgbClr val="FF0000"/>
                </a:solidFill>
                <a:latin typeface="STZhongsong" panose="02010600040101010101" pitchFamily="2" charset="-122"/>
                <a:ea typeface="STZhongsong" panose="02010600040101010101" pitchFamily="2" charset="-122"/>
              </a:rPr>
              <a:t>研究思路</a:t>
            </a:r>
            <a:r>
              <a:rPr lang="zh-Hans" altLang="en-US" dirty="0">
                <a:solidFill>
                  <a:srgbClr val="FF0000"/>
                </a:solidFill>
                <a:latin typeface="STZhongsong" panose="02010600040101010101" pitchFamily="2" charset="-122"/>
                <a:ea typeface="STZhongsong" panose="02010600040101010101" pitchFamily="2" charset="-122"/>
              </a:rPr>
              <a:t>与方法</a:t>
            </a:r>
            <a:endParaRPr lang="zh-CN" altLang="en-US" dirty="0">
              <a:solidFill>
                <a:srgbClr val="FF0000"/>
              </a:solidFill>
              <a:latin typeface="STZhongsong" panose="02010600040101010101" pitchFamily="2" charset="-122"/>
              <a:ea typeface="STZhongsong" panose="02010600040101010101" pitchFamily="2" charset="-122"/>
            </a:endParaRPr>
          </a:p>
        </p:txBody>
      </p:sp>
      <p:sp>
        <p:nvSpPr>
          <p:cNvPr id="89" name="TextBox 88"/>
          <p:cNvSpPr txBox="1"/>
          <p:nvPr/>
        </p:nvSpPr>
        <p:spPr>
          <a:xfrm>
            <a:off x="6298859" y="2852185"/>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进度计划</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90" name="TextBox 89"/>
          <p:cNvSpPr txBox="1"/>
          <p:nvPr/>
        </p:nvSpPr>
        <p:spPr>
          <a:xfrm>
            <a:off x="6940804" y="3493163"/>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已有基础</a:t>
            </a:r>
            <a:endParaRPr lang="zh-CN" altLang="en-US" dirty="0">
              <a:solidFill>
                <a:srgbClr val="414455"/>
              </a:solidFill>
              <a:latin typeface="STZhongsong" panose="02010600040101010101" pitchFamily="2" charset="-122"/>
              <a:ea typeface="STZhongsong" panose="02010600040101010101" pitchFamily="2" charset="-122"/>
            </a:endParaRPr>
          </a:p>
        </p:txBody>
      </p:sp>
      <p:pic>
        <p:nvPicPr>
          <p:cNvPr id="2050" name="Picture 2" descr="F:\0PPT素材\z0023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025" y="613809"/>
            <a:ext cx="708576" cy="708576"/>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1042496" y="1471411"/>
            <a:ext cx="1513556" cy="338554"/>
          </a:xfrm>
          <a:prstGeom prst="rect">
            <a:avLst/>
          </a:prstGeom>
          <a:noFill/>
          <a:ln>
            <a:noFill/>
          </a:ln>
        </p:spPr>
        <p:txBody>
          <a:bodyPr wrap="none" rtlCol="0">
            <a:spAutoFit/>
          </a:bodyPr>
          <a:lstStyle/>
          <a:p>
            <a:r>
              <a:rPr lang="en-US" altLang="zh-CN" sz="1600" dirty="0">
                <a:solidFill>
                  <a:srgbClr val="414455"/>
                </a:solidFill>
                <a:latin typeface="方正兰亭粗黑_GBK" pitchFamily="2" charset="-122"/>
                <a:ea typeface="方正兰亭粗黑_GBK" pitchFamily="2" charset="-122"/>
              </a:rPr>
              <a:t>CONTENTS</a:t>
            </a:r>
            <a:endParaRPr lang="zh-CN" altLang="en-US" sz="1600" dirty="0">
              <a:solidFill>
                <a:srgbClr val="414455"/>
              </a:solidFill>
              <a:latin typeface="方正兰亭粗黑_GBK" pitchFamily="2" charset="-122"/>
              <a:ea typeface="方正兰亭粗黑_GBK" pitchFamily="2" charset="-122"/>
            </a:endParaRPr>
          </a:p>
        </p:txBody>
      </p:sp>
      <p:grpSp>
        <p:nvGrpSpPr>
          <p:cNvPr id="85" name="组合 84"/>
          <p:cNvGrpSpPr/>
          <p:nvPr/>
        </p:nvGrpSpPr>
        <p:grpSpPr>
          <a:xfrm>
            <a:off x="3658913" y="921296"/>
            <a:ext cx="579934" cy="579934"/>
            <a:chOff x="3658913" y="921296"/>
            <a:chExt cx="579934" cy="579934"/>
          </a:xfrm>
        </p:grpSpPr>
        <p:sp>
          <p:nvSpPr>
            <p:cNvPr id="67" name="椭圆 66"/>
            <p:cNvSpPr/>
            <p:nvPr/>
          </p:nvSpPr>
          <p:spPr>
            <a:xfrm>
              <a:off x="3658913" y="921296"/>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1" name="Picture 3" descr="F:\0PPT素材\课题背景及内容.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1761" y="1087288"/>
              <a:ext cx="396376" cy="2578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组合 85"/>
          <p:cNvGrpSpPr/>
          <p:nvPr/>
        </p:nvGrpSpPr>
        <p:grpSpPr>
          <a:xfrm>
            <a:off x="4289520" y="1537222"/>
            <a:ext cx="579934" cy="579934"/>
            <a:chOff x="4289520" y="1537222"/>
            <a:chExt cx="579934" cy="579934"/>
          </a:xfrm>
        </p:grpSpPr>
        <p:sp>
          <p:nvSpPr>
            <p:cNvPr id="68" name="椭圆 67"/>
            <p:cNvSpPr/>
            <p:nvPr/>
          </p:nvSpPr>
          <p:spPr>
            <a:xfrm>
              <a:off x="4289520" y="1537222"/>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2" name="Picture 4" descr="F:\0PPT素材\课题现状及发展情况.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1753" y="1623887"/>
              <a:ext cx="370708" cy="402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组合 90"/>
          <p:cNvGrpSpPr/>
          <p:nvPr/>
        </p:nvGrpSpPr>
        <p:grpSpPr>
          <a:xfrm>
            <a:off x="4930438" y="2153148"/>
            <a:ext cx="579934" cy="579934"/>
            <a:chOff x="4930438" y="2153148"/>
            <a:chExt cx="579934" cy="579934"/>
          </a:xfrm>
        </p:grpSpPr>
        <p:sp>
          <p:nvSpPr>
            <p:cNvPr id="69" name="椭圆 68"/>
            <p:cNvSpPr/>
            <p:nvPr/>
          </p:nvSpPr>
          <p:spPr>
            <a:xfrm>
              <a:off x="4930438" y="2153148"/>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3" name="Picture 5" descr="F:\0PPT素材\研究思路及过程.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58319" y="2285890"/>
              <a:ext cx="328072" cy="3295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p:cNvGrpSpPr/>
          <p:nvPr/>
        </p:nvGrpSpPr>
        <p:grpSpPr>
          <a:xfrm>
            <a:off x="5568613" y="2769074"/>
            <a:ext cx="579934" cy="579934"/>
            <a:chOff x="5568613" y="2769074"/>
            <a:chExt cx="579934" cy="579934"/>
          </a:xfrm>
        </p:grpSpPr>
        <p:sp>
          <p:nvSpPr>
            <p:cNvPr id="71" name="椭圆 70"/>
            <p:cNvSpPr/>
            <p:nvPr/>
          </p:nvSpPr>
          <p:spPr>
            <a:xfrm>
              <a:off x="5568613" y="2769074"/>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4" name="Picture 6" descr="F:\0PPT素材\实验数据结果.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2586" y="2888665"/>
              <a:ext cx="325262" cy="340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组合 93"/>
          <p:cNvGrpSpPr/>
          <p:nvPr/>
        </p:nvGrpSpPr>
        <p:grpSpPr>
          <a:xfrm>
            <a:off x="6216313" y="3384999"/>
            <a:ext cx="579934" cy="579934"/>
            <a:chOff x="6216313" y="3384999"/>
            <a:chExt cx="579934" cy="579934"/>
          </a:xfrm>
        </p:grpSpPr>
        <p:sp>
          <p:nvSpPr>
            <p:cNvPr id="70" name="椭圆 69"/>
            <p:cNvSpPr/>
            <p:nvPr/>
          </p:nvSpPr>
          <p:spPr>
            <a:xfrm>
              <a:off x="6216313" y="3384999"/>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5" name="Picture 7" descr="F:\0PPT素材\解决方案及总结.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48263" y="3514107"/>
              <a:ext cx="298931" cy="340750"/>
            </a:xfrm>
            <a:prstGeom prst="rect">
              <a:avLst/>
            </a:prstGeom>
            <a:noFill/>
            <a:extLst>
              <a:ext uri="{909E8E84-426E-40DD-AFC4-6F175D3DCCD1}">
                <a14:hiddenFill xmlns:a14="http://schemas.microsoft.com/office/drawing/2010/main">
                  <a:solidFill>
                    <a:srgbClr val="FFFFFF"/>
                  </a:solidFill>
                </a14:hiddenFill>
              </a:ext>
            </a:extLst>
          </p:spPr>
        </p:pic>
      </p:grpSp>
      <p:sp>
        <p:nvSpPr>
          <p:cNvPr id="106" name="TextBox 105"/>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87225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127"/>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2262B00E-DE95-1647-907F-6D08F64EB665}"/>
              </a:ext>
            </a:extLst>
          </p:cNvPr>
          <p:cNvSpPr>
            <a:spLocks noGrp="1"/>
          </p:cNvSpPr>
          <p:nvPr>
            <p:ph type="title"/>
          </p:nvPr>
        </p:nvSpPr>
        <p:spPr>
          <a:xfrm>
            <a:off x="457200" y="205978"/>
            <a:ext cx="8229600" cy="471024"/>
          </a:xfrm>
        </p:spPr>
        <p:txBody>
          <a:bodyPr>
            <a:normAutofit fontScale="90000"/>
          </a:bodyPr>
          <a:lstStyle/>
          <a:p>
            <a:r>
              <a:rPr kumimoji="1" lang="zh-Hans" altLang="en-US" sz="3200" dirty="0">
                <a:latin typeface="STZhongsong" panose="02010600040101010101" pitchFamily="2" charset="-122"/>
                <a:ea typeface="STZhongsong" panose="02010600040101010101" pitchFamily="2" charset="-122"/>
              </a:rPr>
              <a:t>研究思路与方法</a:t>
            </a:r>
            <a:endParaRPr kumimoji="1" lang="zh-CN" altLang="en-US" sz="3200" dirty="0">
              <a:latin typeface="STZhongsong" panose="02010600040101010101" pitchFamily="2" charset="-122"/>
              <a:ea typeface="STZhongsong" panose="02010600040101010101" pitchFamily="2" charset="-122"/>
            </a:endParaRPr>
          </a:p>
        </p:txBody>
      </p:sp>
      <p:graphicFrame>
        <p:nvGraphicFramePr>
          <p:cNvPr id="3" name="内容占位符 2">
            <a:extLst>
              <a:ext uri="{FF2B5EF4-FFF2-40B4-BE49-F238E27FC236}">
                <a16:creationId xmlns:a16="http://schemas.microsoft.com/office/drawing/2014/main" id="{880B5D7B-9939-C845-8248-31D64694F3C1}"/>
              </a:ext>
            </a:extLst>
          </p:cNvPr>
          <p:cNvGraphicFramePr>
            <a:graphicFrameLocks noGrp="1"/>
          </p:cNvGraphicFramePr>
          <p:nvPr>
            <p:ph idx="1"/>
            <p:extLst>
              <p:ext uri="{D42A27DB-BD31-4B8C-83A1-F6EECF244321}">
                <p14:modId xmlns:p14="http://schemas.microsoft.com/office/powerpoint/2010/main" val="579418803"/>
              </p:ext>
            </p:extLst>
          </p:nvPr>
        </p:nvGraphicFramePr>
        <p:xfrm>
          <a:off x="457200" y="789709"/>
          <a:ext cx="8229600" cy="380451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07592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0359"/>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接连接符 44"/>
          <p:cNvCxnSpPr/>
          <p:nvPr/>
        </p:nvCxnSpPr>
        <p:spPr>
          <a:xfrm>
            <a:off x="7142954" y="4321479"/>
            <a:ext cx="20010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3928135" y="1242736"/>
            <a:ext cx="3201673" cy="30787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42975" y="1236314"/>
            <a:ext cx="298516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53931" y="305882"/>
            <a:ext cx="1810761" cy="1810761"/>
          </a:xfrm>
          <a:prstGeom prst="ellipse">
            <a:avLst/>
          </a:prstGeom>
          <a:solidFill>
            <a:schemeClr val="bg1"/>
          </a:solidFill>
          <a:ln w="38100">
            <a:solidFill>
              <a:srgbClr val="414455"/>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61" name="TextBox 60"/>
          <p:cNvSpPr txBox="1"/>
          <p:nvPr/>
        </p:nvSpPr>
        <p:spPr>
          <a:xfrm>
            <a:off x="4409926" y="1016933"/>
            <a:ext cx="1569660"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论文选题背景</a:t>
            </a:r>
          </a:p>
        </p:txBody>
      </p:sp>
      <p:sp>
        <p:nvSpPr>
          <p:cNvPr id="73" name="TextBox 72"/>
          <p:cNvSpPr txBox="1"/>
          <p:nvPr/>
        </p:nvSpPr>
        <p:spPr>
          <a:xfrm>
            <a:off x="643649" y="2176415"/>
            <a:ext cx="2031325" cy="830997"/>
          </a:xfrm>
          <a:prstGeom prst="rect">
            <a:avLst/>
          </a:prstGeom>
          <a:noFill/>
        </p:spPr>
        <p:txBody>
          <a:bodyPr wrap="none" rtlCol="0">
            <a:spAutoFit/>
          </a:bodyPr>
          <a:lstStyle/>
          <a:p>
            <a:r>
              <a:rPr lang="zh-CN" altLang="en-US" sz="4800" dirty="0">
                <a:solidFill>
                  <a:srgbClr val="414455"/>
                </a:solidFill>
                <a:latin typeface="STZhongsong" panose="02010600040101010101" pitchFamily="2" charset="-122"/>
                <a:ea typeface="STZhongsong" panose="02010600040101010101" pitchFamily="2" charset="-122"/>
              </a:rPr>
              <a:t>总目录</a:t>
            </a:r>
          </a:p>
        </p:txBody>
      </p:sp>
      <p:sp>
        <p:nvSpPr>
          <p:cNvPr id="87" name="TextBox 86"/>
          <p:cNvSpPr txBox="1"/>
          <p:nvPr/>
        </p:nvSpPr>
        <p:spPr>
          <a:xfrm>
            <a:off x="5024978" y="1620333"/>
            <a:ext cx="2492990"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研究目标、内容与框架</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8" name="TextBox 87"/>
          <p:cNvSpPr txBox="1"/>
          <p:nvPr/>
        </p:nvSpPr>
        <p:spPr>
          <a:xfrm>
            <a:off x="5663436" y="2236259"/>
            <a:ext cx="1800493"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研究思路</a:t>
            </a:r>
            <a:r>
              <a:rPr lang="zh-Hans" altLang="en-US" dirty="0">
                <a:solidFill>
                  <a:srgbClr val="414455"/>
                </a:solidFill>
                <a:latin typeface="STZhongsong" panose="02010600040101010101" pitchFamily="2" charset="-122"/>
                <a:ea typeface="STZhongsong" panose="02010600040101010101" pitchFamily="2" charset="-122"/>
              </a:rPr>
              <a:t>与方法</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9" name="TextBox 88"/>
          <p:cNvSpPr txBox="1"/>
          <p:nvPr/>
        </p:nvSpPr>
        <p:spPr>
          <a:xfrm>
            <a:off x="6298859" y="2852185"/>
            <a:ext cx="1107996" cy="369332"/>
          </a:xfrm>
          <a:prstGeom prst="rect">
            <a:avLst/>
          </a:prstGeom>
          <a:noFill/>
        </p:spPr>
        <p:txBody>
          <a:bodyPr wrap="none" rtlCol="0">
            <a:spAutoFit/>
          </a:bodyPr>
          <a:lstStyle/>
          <a:p>
            <a:r>
              <a:rPr lang="zh-Hans" altLang="en-US" dirty="0">
                <a:solidFill>
                  <a:srgbClr val="FF0000"/>
                </a:solidFill>
                <a:latin typeface="STZhongsong" panose="02010600040101010101" pitchFamily="2" charset="-122"/>
                <a:ea typeface="STZhongsong" panose="02010600040101010101" pitchFamily="2" charset="-122"/>
              </a:rPr>
              <a:t>进度计划</a:t>
            </a:r>
            <a:endParaRPr lang="zh-CN" altLang="en-US" dirty="0">
              <a:solidFill>
                <a:srgbClr val="FF0000"/>
              </a:solidFill>
              <a:latin typeface="STZhongsong" panose="02010600040101010101" pitchFamily="2" charset="-122"/>
              <a:ea typeface="STZhongsong" panose="02010600040101010101" pitchFamily="2" charset="-122"/>
            </a:endParaRPr>
          </a:p>
        </p:txBody>
      </p:sp>
      <p:sp>
        <p:nvSpPr>
          <p:cNvPr id="90" name="TextBox 89"/>
          <p:cNvSpPr txBox="1"/>
          <p:nvPr/>
        </p:nvSpPr>
        <p:spPr>
          <a:xfrm>
            <a:off x="6940804" y="3493163"/>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已有基础</a:t>
            </a:r>
            <a:endParaRPr lang="zh-CN" altLang="en-US" dirty="0">
              <a:solidFill>
                <a:srgbClr val="414455"/>
              </a:solidFill>
              <a:latin typeface="STZhongsong" panose="02010600040101010101" pitchFamily="2" charset="-122"/>
              <a:ea typeface="STZhongsong" panose="02010600040101010101" pitchFamily="2" charset="-122"/>
            </a:endParaRPr>
          </a:p>
        </p:txBody>
      </p:sp>
      <p:pic>
        <p:nvPicPr>
          <p:cNvPr id="2050" name="Picture 2" descr="F:\0PPT素材\z0023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025" y="613809"/>
            <a:ext cx="708576" cy="708576"/>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1042496" y="1471411"/>
            <a:ext cx="1513556" cy="338554"/>
          </a:xfrm>
          <a:prstGeom prst="rect">
            <a:avLst/>
          </a:prstGeom>
          <a:noFill/>
          <a:ln>
            <a:noFill/>
          </a:ln>
        </p:spPr>
        <p:txBody>
          <a:bodyPr wrap="none" rtlCol="0">
            <a:spAutoFit/>
          </a:bodyPr>
          <a:lstStyle/>
          <a:p>
            <a:r>
              <a:rPr lang="en-US" altLang="zh-CN" sz="1600" dirty="0">
                <a:solidFill>
                  <a:srgbClr val="414455"/>
                </a:solidFill>
                <a:latin typeface="方正兰亭粗黑_GBK" pitchFamily="2" charset="-122"/>
                <a:ea typeface="方正兰亭粗黑_GBK" pitchFamily="2" charset="-122"/>
              </a:rPr>
              <a:t>CONTENTS</a:t>
            </a:r>
            <a:endParaRPr lang="zh-CN" altLang="en-US" sz="1600" dirty="0">
              <a:solidFill>
                <a:srgbClr val="414455"/>
              </a:solidFill>
              <a:latin typeface="方正兰亭粗黑_GBK" pitchFamily="2" charset="-122"/>
              <a:ea typeface="方正兰亭粗黑_GBK" pitchFamily="2" charset="-122"/>
            </a:endParaRPr>
          </a:p>
        </p:txBody>
      </p:sp>
      <p:grpSp>
        <p:nvGrpSpPr>
          <p:cNvPr id="85" name="组合 84"/>
          <p:cNvGrpSpPr/>
          <p:nvPr/>
        </p:nvGrpSpPr>
        <p:grpSpPr>
          <a:xfrm>
            <a:off x="3658913" y="921296"/>
            <a:ext cx="579934" cy="579934"/>
            <a:chOff x="3658913" y="921296"/>
            <a:chExt cx="579934" cy="579934"/>
          </a:xfrm>
        </p:grpSpPr>
        <p:sp>
          <p:nvSpPr>
            <p:cNvPr id="67" name="椭圆 66"/>
            <p:cNvSpPr/>
            <p:nvPr/>
          </p:nvSpPr>
          <p:spPr>
            <a:xfrm>
              <a:off x="3658913" y="921296"/>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1" name="Picture 3" descr="F:\0PPT素材\课题背景及内容.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1761" y="1087288"/>
              <a:ext cx="396376" cy="2578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组合 85"/>
          <p:cNvGrpSpPr/>
          <p:nvPr/>
        </p:nvGrpSpPr>
        <p:grpSpPr>
          <a:xfrm>
            <a:off x="4289520" y="1537222"/>
            <a:ext cx="579934" cy="579934"/>
            <a:chOff x="4289520" y="1537222"/>
            <a:chExt cx="579934" cy="579934"/>
          </a:xfrm>
        </p:grpSpPr>
        <p:sp>
          <p:nvSpPr>
            <p:cNvPr id="68" name="椭圆 67"/>
            <p:cNvSpPr/>
            <p:nvPr/>
          </p:nvSpPr>
          <p:spPr>
            <a:xfrm>
              <a:off x="4289520" y="1537222"/>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2" name="Picture 4" descr="F:\0PPT素材\课题现状及发展情况.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1753" y="1623887"/>
              <a:ext cx="370708" cy="402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组合 90"/>
          <p:cNvGrpSpPr/>
          <p:nvPr/>
        </p:nvGrpSpPr>
        <p:grpSpPr>
          <a:xfrm>
            <a:off x="4930438" y="2153148"/>
            <a:ext cx="579934" cy="579934"/>
            <a:chOff x="4930438" y="2153148"/>
            <a:chExt cx="579934" cy="579934"/>
          </a:xfrm>
        </p:grpSpPr>
        <p:sp>
          <p:nvSpPr>
            <p:cNvPr id="69" name="椭圆 68"/>
            <p:cNvSpPr/>
            <p:nvPr/>
          </p:nvSpPr>
          <p:spPr>
            <a:xfrm>
              <a:off x="4930438" y="2153148"/>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3" name="Picture 5" descr="F:\0PPT素材\研究思路及过程.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58319" y="2285890"/>
              <a:ext cx="328072" cy="3295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p:cNvGrpSpPr/>
          <p:nvPr/>
        </p:nvGrpSpPr>
        <p:grpSpPr>
          <a:xfrm>
            <a:off x="5568613" y="2769074"/>
            <a:ext cx="579934" cy="579934"/>
            <a:chOff x="5568613" y="2769074"/>
            <a:chExt cx="579934" cy="579934"/>
          </a:xfrm>
        </p:grpSpPr>
        <p:sp>
          <p:nvSpPr>
            <p:cNvPr id="71" name="椭圆 70"/>
            <p:cNvSpPr/>
            <p:nvPr/>
          </p:nvSpPr>
          <p:spPr>
            <a:xfrm>
              <a:off x="5568613" y="2769074"/>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4" name="Picture 6" descr="F:\0PPT素材\实验数据结果.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2586" y="2888665"/>
              <a:ext cx="325262" cy="340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组合 93"/>
          <p:cNvGrpSpPr/>
          <p:nvPr/>
        </p:nvGrpSpPr>
        <p:grpSpPr>
          <a:xfrm>
            <a:off x="6216313" y="3384999"/>
            <a:ext cx="579934" cy="579934"/>
            <a:chOff x="6216313" y="3384999"/>
            <a:chExt cx="579934" cy="579934"/>
          </a:xfrm>
        </p:grpSpPr>
        <p:sp>
          <p:nvSpPr>
            <p:cNvPr id="70" name="椭圆 69"/>
            <p:cNvSpPr/>
            <p:nvPr/>
          </p:nvSpPr>
          <p:spPr>
            <a:xfrm>
              <a:off x="6216313" y="3384999"/>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5" name="Picture 7" descr="F:\0PPT素材\解决方案及总结.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48263" y="3514107"/>
              <a:ext cx="298931" cy="340750"/>
            </a:xfrm>
            <a:prstGeom prst="rect">
              <a:avLst/>
            </a:prstGeom>
            <a:noFill/>
            <a:extLst>
              <a:ext uri="{909E8E84-426E-40DD-AFC4-6F175D3DCCD1}">
                <a14:hiddenFill xmlns:a14="http://schemas.microsoft.com/office/drawing/2010/main">
                  <a:solidFill>
                    <a:srgbClr val="FFFFFF"/>
                  </a:solidFill>
                </a14:hiddenFill>
              </a:ext>
            </a:extLst>
          </p:spPr>
        </p:pic>
      </p:grpSp>
      <p:sp>
        <p:nvSpPr>
          <p:cNvPr id="106" name="TextBox 105"/>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399466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127"/>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2262B00E-DE95-1647-907F-6D08F64EB665}"/>
              </a:ext>
            </a:extLst>
          </p:cNvPr>
          <p:cNvSpPr>
            <a:spLocks noGrp="1"/>
          </p:cNvSpPr>
          <p:nvPr>
            <p:ph type="title"/>
          </p:nvPr>
        </p:nvSpPr>
        <p:spPr>
          <a:xfrm>
            <a:off x="457200" y="205978"/>
            <a:ext cx="8229600" cy="471024"/>
          </a:xfrm>
        </p:spPr>
        <p:txBody>
          <a:bodyPr>
            <a:normAutofit fontScale="90000"/>
          </a:bodyPr>
          <a:lstStyle/>
          <a:p>
            <a:r>
              <a:rPr kumimoji="1" lang="zh-Hans" altLang="en-US" sz="3200" dirty="0">
                <a:latin typeface="STZhongsong" panose="02010600040101010101" pitchFamily="2" charset="-122"/>
                <a:ea typeface="STZhongsong" panose="02010600040101010101" pitchFamily="2" charset="-122"/>
              </a:rPr>
              <a:t>进度计划</a:t>
            </a:r>
            <a:endParaRPr kumimoji="1" lang="zh-CN" altLang="en-US" sz="3200" dirty="0">
              <a:latin typeface="STZhongsong" panose="02010600040101010101" pitchFamily="2" charset="-122"/>
              <a:ea typeface="STZhongsong" panose="02010600040101010101" pitchFamily="2" charset="-122"/>
            </a:endParaRPr>
          </a:p>
        </p:txBody>
      </p:sp>
      <p:graphicFrame>
        <p:nvGraphicFramePr>
          <p:cNvPr id="3" name="内容占位符 2">
            <a:extLst>
              <a:ext uri="{FF2B5EF4-FFF2-40B4-BE49-F238E27FC236}">
                <a16:creationId xmlns:a16="http://schemas.microsoft.com/office/drawing/2014/main" id="{880B5D7B-9939-C845-8248-31D64694F3C1}"/>
              </a:ext>
            </a:extLst>
          </p:cNvPr>
          <p:cNvGraphicFramePr>
            <a:graphicFrameLocks noGrp="1"/>
          </p:cNvGraphicFramePr>
          <p:nvPr>
            <p:ph idx="1"/>
            <p:extLst>
              <p:ext uri="{D42A27DB-BD31-4B8C-83A1-F6EECF244321}">
                <p14:modId xmlns:p14="http://schemas.microsoft.com/office/powerpoint/2010/main" val="3515925278"/>
              </p:ext>
            </p:extLst>
          </p:nvPr>
        </p:nvGraphicFramePr>
        <p:xfrm>
          <a:off x="228600" y="914205"/>
          <a:ext cx="8738755" cy="3891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01501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0359"/>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接连接符 44"/>
          <p:cNvCxnSpPr/>
          <p:nvPr/>
        </p:nvCxnSpPr>
        <p:spPr>
          <a:xfrm>
            <a:off x="7142954" y="4321479"/>
            <a:ext cx="20010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3928135" y="1242736"/>
            <a:ext cx="3201673" cy="30787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42975" y="1236314"/>
            <a:ext cx="298516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53931" y="305882"/>
            <a:ext cx="1810761" cy="1810761"/>
          </a:xfrm>
          <a:prstGeom prst="ellipse">
            <a:avLst/>
          </a:prstGeom>
          <a:solidFill>
            <a:schemeClr val="bg1"/>
          </a:solidFill>
          <a:ln w="38100">
            <a:solidFill>
              <a:srgbClr val="414455"/>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61" name="TextBox 60"/>
          <p:cNvSpPr txBox="1"/>
          <p:nvPr/>
        </p:nvSpPr>
        <p:spPr>
          <a:xfrm>
            <a:off x="4409926" y="1016933"/>
            <a:ext cx="1569660"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论文选题背景</a:t>
            </a:r>
          </a:p>
        </p:txBody>
      </p:sp>
      <p:sp>
        <p:nvSpPr>
          <p:cNvPr id="73" name="TextBox 72"/>
          <p:cNvSpPr txBox="1"/>
          <p:nvPr/>
        </p:nvSpPr>
        <p:spPr>
          <a:xfrm>
            <a:off x="643649" y="2176415"/>
            <a:ext cx="2031325" cy="830997"/>
          </a:xfrm>
          <a:prstGeom prst="rect">
            <a:avLst/>
          </a:prstGeom>
          <a:noFill/>
        </p:spPr>
        <p:txBody>
          <a:bodyPr wrap="none" rtlCol="0">
            <a:spAutoFit/>
          </a:bodyPr>
          <a:lstStyle/>
          <a:p>
            <a:r>
              <a:rPr lang="zh-CN" altLang="en-US" sz="4800" dirty="0">
                <a:solidFill>
                  <a:srgbClr val="414455"/>
                </a:solidFill>
                <a:latin typeface="STZhongsong" panose="02010600040101010101" pitchFamily="2" charset="-122"/>
                <a:ea typeface="STZhongsong" panose="02010600040101010101" pitchFamily="2" charset="-122"/>
              </a:rPr>
              <a:t>总目录</a:t>
            </a:r>
          </a:p>
        </p:txBody>
      </p:sp>
      <p:sp>
        <p:nvSpPr>
          <p:cNvPr id="87" name="TextBox 86"/>
          <p:cNvSpPr txBox="1"/>
          <p:nvPr/>
        </p:nvSpPr>
        <p:spPr>
          <a:xfrm>
            <a:off x="5024978" y="1620333"/>
            <a:ext cx="2492990"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研究目标、内容与框架</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8" name="TextBox 87"/>
          <p:cNvSpPr txBox="1"/>
          <p:nvPr/>
        </p:nvSpPr>
        <p:spPr>
          <a:xfrm>
            <a:off x="5663436" y="2236259"/>
            <a:ext cx="1800493"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研究思路</a:t>
            </a:r>
            <a:r>
              <a:rPr lang="zh-Hans" altLang="en-US" dirty="0">
                <a:solidFill>
                  <a:srgbClr val="414455"/>
                </a:solidFill>
                <a:latin typeface="STZhongsong" panose="02010600040101010101" pitchFamily="2" charset="-122"/>
                <a:ea typeface="STZhongsong" panose="02010600040101010101" pitchFamily="2" charset="-122"/>
              </a:rPr>
              <a:t>与方法</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9" name="TextBox 88"/>
          <p:cNvSpPr txBox="1"/>
          <p:nvPr/>
        </p:nvSpPr>
        <p:spPr>
          <a:xfrm>
            <a:off x="6298859" y="2852185"/>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进度计划</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90" name="TextBox 89"/>
          <p:cNvSpPr txBox="1"/>
          <p:nvPr/>
        </p:nvSpPr>
        <p:spPr>
          <a:xfrm>
            <a:off x="6940804" y="3493163"/>
            <a:ext cx="1107996" cy="369332"/>
          </a:xfrm>
          <a:prstGeom prst="rect">
            <a:avLst/>
          </a:prstGeom>
          <a:noFill/>
        </p:spPr>
        <p:txBody>
          <a:bodyPr wrap="none" rtlCol="0">
            <a:spAutoFit/>
          </a:bodyPr>
          <a:lstStyle/>
          <a:p>
            <a:r>
              <a:rPr lang="zh-Hans" altLang="en-US" dirty="0">
                <a:solidFill>
                  <a:srgbClr val="FF0000"/>
                </a:solidFill>
                <a:latin typeface="STZhongsong" panose="02010600040101010101" pitchFamily="2" charset="-122"/>
                <a:ea typeface="STZhongsong" panose="02010600040101010101" pitchFamily="2" charset="-122"/>
              </a:rPr>
              <a:t>已有基础</a:t>
            </a:r>
            <a:endParaRPr lang="zh-CN" altLang="en-US" dirty="0">
              <a:solidFill>
                <a:srgbClr val="FF0000"/>
              </a:solidFill>
              <a:latin typeface="STZhongsong" panose="02010600040101010101" pitchFamily="2" charset="-122"/>
              <a:ea typeface="STZhongsong" panose="02010600040101010101" pitchFamily="2" charset="-122"/>
            </a:endParaRPr>
          </a:p>
        </p:txBody>
      </p:sp>
      <p:pic>
        <p:nvPicPr>
          <p:cNvPr id="2050" name="Picture 2" descr="F:\0PPT素材\z0023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025" y="613809"/>
            <a:ext cx="708576" cy="708576"/>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1042496" y="1471411"/>
            <a:ext cx="1513556" cy="338554"/>
          </a:xfrm>
          <a:prstGeom prst="rect">
            <a:avLst/>
          </a:prstGeom>
          <a:noFill/>
          <a:ln>
            <a:noFill/>
          </a:ln>
        </p:spPr>
        <p:txBody>
          <a:bodyPr wrap="none" rtlCol="0">
            <a:spAutoFit/>
          </a:bodyPr>
          <a:lstStyle/>
          <a:p>
            <a:r>
              <a:rPr lang="en-US" altLang="zh-CN" sz="1600" dirty="0">
                <a:solidFill>
                  <a:srgbClr val="414455"/>
                </a:solidFill>
                <a:latin typeface="方正兰亭粗黑_GBK" pitchFamily="2" charset="-122"/>
                <a:ea typeface="方正兰亭粗黑_GBK" pitchFamily="2" charset="-122"/>
              </a:rPr>
              <a:t>CONTENTS</a:t>
            </a:r>
            <a:endParaRPr lang="zh-CN" altLang="en-US" sz="1600" dirty="0">
              <a:solidFill>
                <a:srgbClr val="414455"/>
              </a:solidFill>
              <a:latin typeface="方正兰亭粗黑_GBK" pitchFamily="2" charset="-122"/>
              <a:ea typeface="方正兰亭粗黑_GBK" pitchFamily="2" charset="-122"/>
            </a:endParaRPr>
          </a:p>
        </p:txBody>
      </p:sp>
      <p:grpSp>
        <p:nvGrpSpPr>
          <p:cNvPr id="85" name="组合 84"/>
          <p:cNvGrpSpPr/>
          <p:nvPr/>
        </p:nvGrpSpPr>
        <p:grpSpPr>
          <a:xfrm>
            <a:off x="3658913" y="921296"/>
            <a:ext cx="579934" cy="579934"/>
            <a:chOff x="3658913" y="921296"/>
            <a:chExt cx="579934" cy="579934"/>
          </a:xfrm>
        </p:grpSpPr>
        <p:sp>
          <p:nvSpPr>
            <p:cNvPr id="67" name="椭圆 66"/>
            <p:cNvSpPr/>
            <p:nvPr/>
          </p:nvSpPr>
          <p:spPr>
            <a:xfrm>
              <a:off x="3658913" y="921296"/>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1" name="Picture 3" descr="F:\0PPT素材\课题背景及内容.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1761" y="1087288"/>
              <a:ext cx="396376" cy="2578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组合 85"/>
          <p:cNvGrpSpPr/>
          <p:nvPr/>
        </p:nvGrpSpPr>
        <p:grpSpPr>
          <a:xfrm>
            <a:off x="4289520" y="1537222"/>
            <a:ext cx="579934" cy="579934"/>
            <a:chOff x="4289520" y="1537222"/>
            <a:chExt cx="579934" cy="579934"/>
          </a:xfrm>
        </p:grpSpPr>
        <p:sp>
          <p:nvSpPr>
            <p:cNvPr id="68" name="椭圆 67"/>
            <p:cNvSpPr/>
            <p:nvPr/>
          </p:nvSpPr>
          <p:spPr>
            <a:xfrm>
              <a:off x="4289520" y="1537222"/>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2" name="Picture 4" descr="F:\0PPT素材\课题现状及发展情况.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1753" y="1623887"/>
              <a:ext cx="370708" cy="402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组合 90"/>
          <p:cNvGrpSpPr/>
          <p:nvPr/>
        </p:nvGrpSpPr>
        <p:grpSpPr>
          <a:xfrm>
            <a:off x="4930438" y="2153148"/>
            <a:ext cx="579934" cy="579934"/>
            <a:chOff x="4930438" y="2153148"/>
            <a:chExt cx="579934" cy="579934"/>
          </a:xfrm>
        </p:grpSpPr>
        <p:sp>
          <p:nvSpPr>
            <p:cNvPr id="69" name="椭圆 68"/>
            <p:cNvSpPr/>
            <p:nvPr/>
          </p:nvSpPr>
          <p:spPr>
            <a:xfrm>
              <a:off x="4930438" y="2153148"/>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3" name="Picture 5" descr="F:\0PPT素材\研究思路及过程.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58319" y="2285890"/>
              <a:ext cx="328072" cy="3295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p:cNvGrpSpPr/>
          <p:nvPr/>
        </p:nvGrpSpPr>
        <p:grpSpPr>
          <a:xfrm>
            <a:off x="5568613" y="2769074"/>
            <a:ext cx="579934" cy="579934"/>
            <a:chOff x="5568613" y="2769074"/>
            <a:chExt cx="579934" cy="579934"/>
          </a:xfrm>
        </p:grpSpPr>
        <p:sp>
          <p:nvSpPr>
            <p:cNvPr id="71" name="椭圆 70"/>
            <p:cNvSpPr/>
            <p:nvPr/>
          </p:nvSpPr>
          <p:spPr>
            <a:xfrm>
              <a:off x="5568613" y="2769074"/>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4" name="Picture 6" descr="F:\0PPT素材\实验数据结果.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2586" y="2888665"/>
              <a:ext cx="325262" cy="340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组合 93"/>
          <p:cNvGrpSpPr/>
          <p:nvPr/>
        </p:nvGrpSpPr>
        <p:grpSpPr>
          <a:xfrm>
            <a:off x="6216313" y="3384999"/>
            <a:ext cx="579934" cy="579934"/>
            <a:chOff x="6216313" y="3384999"/>
            <a:chExt cx="579934" cy="579934"/>
          </a:xfrm>
        </p:grpSpPr>
        <p:sp>
          <p:nvSpPr>
            <p:cNvPr id="70" name="椭圆 69"/>
            <p:cNvSpPr/>
            <p:nvPr/>
          </p:nvSpPr>
          <p:spPr>
            <a:xfrm>
              <a:off x="6216313" y="3384999"/>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5" name="Picture 7" descr="F:\0PPT素材\解决方案及总结.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48263" y="3514107"/>
              <a:ext cx="298931" cy="340750"/>
            </a:xfrm>
            <a:prstGeom prst="rect">
              <a:avLst/>
            </a:prstGeom>
            <a:noFill/>
            <a:extLst>
              <a:ext uri="{909E8E84-426E-40DD-AFC4-6F175D3DCCD1}">
                <a14:hiddenFill xmlns:a14="http://schemas.microsoft.com/office/drawing/2010/main">
                  <a:solidFill>
                    <a:srgbClr val="FFFFFF"/>
                  </a:solidFill>
                </a14:hiddenFill>
              </a:ext>
            </a:extLst>
          </p:spPr>
        </p:pic>
      </p:grpSp>
      <p:sp>
        <p:nvSpPr>
          <p:cNvPr id="106" name="TextBox 105"/>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352050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127"/>
            <a:ext cx="9144000" cy="5143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内容占位符 2">
            <a:extLst>
              <a:ext uri="{FF2B5EF4-FFF2-40B4-BE49-F238E27FC236}">
                <a16:creationId xmlns:a16="http://schemas.microsoft.com/office/drawing/2014/main" id="{880B5D7B-9939-C845-8248-31D64694F3C1}"/>
              </a:ext>
            </a:extLst>
          </p:cNvPr>
          <p:cNvGraphicFramePr>
            <a:graphicFrameLocks noGrp="1"/>
          </p:cNvGraphicFramePr>
          <p:nvPr>
            <p:ph idx="1"/>
            <p:extLst>
              <p:ext uri="{D42A27DB-BD31-4B8C-83A1-F6EECF244321}">
                <p14:modId xmlns:p14="http://schemas.microsoft.com/office/powerpoint/2010/main" val="3609799965"/>
              </p:ext>
            </p:extLst>
          </p:nvPr>
        </p:nvGraphicFramePr>
        <p:xfrm>
          <a:off x="432014" y="1007917"/>
          <a:ext cx="8279972" cy="38550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标题 1">
            <a:extLst>
              <a:ext uri="{FF2B5EF4-FFF2-40B4-BE49-F238E27FC236}">
                <a16:creationId xmlns:a16="http://schemas.microsoft.com/office/drawing/2014/main" id="{E97B45BC-CADF-C542-96F1-B111DE87941C}"/>
              </a:ext>
            </a:extLst>
          </p:cNvPr>
          <p:cNvSpPr>
            <a:spLocks noGrp="1"/>
          </p:cNvSpPr>
          <p:nvPr>
            <p:ph type="title"/>
          </p:nvPr>
        </p:nvSpPr>
        <p:spPr>
          <a:xfrm>
            <a:off x="457200" y="205978"/>
            <a:ext cx="8229600" cy="471024"/>
          </a:xfrm>
        </p:spPr>
        <p:txBody>
          <a:bodyPr>
            <a:normAutofit fontScale="90000"/>
          </a:bodyPr>
          <a:lstStyle/>
          <a:p>
            <a:r>
              <a:rPr kumimoji="1" lang="zh-Hans" altLang="en-US" sz="3200" dirty="0">
                <a:latin typeface="STZhongsong" panose="02010600040101010101" pitchFamily="2" charset="-122"/>
                <a:ea typeface="STZhongsong" panose="02010600040101010101" pitchFamily="2" charset="-122"/>
              </a:rPr>
              <a:t>已有基础</a:t>
            </a:r>
            <a:endParaRPr kumimoji="1" lang="zh-CN" altLang="en-US" sz="3200" dirty="0">
              <a:latin typeface="STZhongsong" panose="02010600040101010101" pitchFamily="2" charset="-122"/>
              <a:ea typeface="STZhongsong" panose="02010600040101010101" pitchFamily="2" charset="-122"/>
            </a:endParaRPr>
          </a:p>
        </p:txBody>
      </p:sp>
    </p:spTree>
    <p:custDataLst>
      <p:tags r:id="rId1"/>
    </p:custDataLst>
    <p:extLst>
      <p:ext uri="{BB962C8B-B14F-4D97-AF65-F5344CB8AC3E}">
        <p14:creationId xmlns:p14="http://schemas.microsoft.com/office/powerpoint/2010/main" val="65607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6" name="圆角矩形 25"/>
          <p:cNvSpPr/>
          <p:nvPr/>
        </p:nvSpPr>
        <p:spPr>
          <a:xfrm>
            <a:off x="1965598" y="1322481"/>
            <a:ext cx="5212803" cy="1978991"/>
          </a:xfrm>
          <a:prstGeom prst="roundRect">
            <a:avLst/>
          </a:prstGeom>
          <a:solidFill>
            <a:srgbClr val="F9F9F9"/>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EEEEE"/>
              </a:solidFill>
              <a:latin typeface="STZhongsong" panose="02010600040101010101" pitchFamily="2" charset="-122"/>
              <a:ea typeface="STZhongsong" panose="02010600040101010101" pitchFamily="2" charset="-122"/>
            </a:endParaRPr>
          </a:p>
        </p:txBody>
      </p:sp>
      <p:sp>
        <p:nvSpPr>
          <p:cNvPr id="29" name="TextBox 28"/>
          <p:cNvSpPr txBox="1"/>
          <p:nvPr/>
        </p:nvSpPr>
        <p:spPr>
          <a:xfrm>
            <a:off x="3046631" y="2071148"/>
            <a:ext cx="3775393" cy="646331"/>
          </a:xfrm>
          <a:prstGeom prst="rect">
            <a:avLst/>
          </a:prstGeom>
          <a:noFill/>
          <a:ln>
            <a:noFill/>
          </a:ln>
        </p:spPr>
        <p:txBody>
          <a:bodyPr wrap="square" rtlCol="0">
            <a:spAutoFit/>
          </a:bodyPr>
          <a:lstStyle/>
          <a:p>
            <a:r>
              <a:rPr lang="zh-CN" altLang="en-US" sz="3600" dirty="0">
                <a:solidFill>
                  <a:srgbClr val="00B0F0"/>
                </a:solidFill>
                <a:latin typeface="STZhongsong" panose="02010600040101010101" pitchFamily="2" charset="-122"/>
                <a:ea typeface="STZhongsong" panose="02010600040101010101" pitchFamily="2" charset="-122"/>
              </a:rPr>
              <a:t>谢谢各位老师！</a:t>
            </a:r>
          </a:p>
        </p:txBody>
      </p:sp>
      <p:sp>
        <p:nvSpPr>
          <p:cNvPr id="30" name="TextBox 29"/>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extLst>
      <p:ext uri="{BB962C8B-B14F-4D97-AF65-F5344CB8AC3E}">
        <p14:creationId xmlns:p14="http://schemas.microsoft.com/office/powerpoint/2010/main" val="107896589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0359"/>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接连接符 44"/>
          <p:cNvCxnSpPr/>
          <p:nvPr/>
        </p:nvCxnSpPr>
        <p:spPr>
          <a:xfrm>
            <a:off x="7142954" y="4321479"/>
            <a:ext cx="20010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3928135" y="1242736"/>
            <a:ext cx="3201673" cy="30787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42975" y="1236314"/>
            <a:ext cx="298516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53931" y="305882"/>
            <a:ext cx="1810761" cy="1810761"/>
          </a:xfrm>
          <a:prstGeom prst="ellipse">
            <a:avLst/>
          </a:prstGeom>
          <a:solidFill>
            <a:schemeClr val="bg1"/>
          </a:solidFill>
          <a:ln w="38100">
            <a:solidFill>
              <a:srgbClr val="414455"/>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61" name="TextBox 60"/>
          <p:cNvSpPr txBox="1"/>
          <p:nvPr/>
        </p:nvSpPr>
        <p:spPr>
          <a:xfrm>
            <a:off x="4409926" y="1016933"/>
            <a:ext cx="1569660"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论文选题背景</a:t>
            </a:r>
          </a:p>
        </p:txBody>
      </p:sp>
      <p:sp>
        <p:nvSpPr>
          <p:cNvPr id="73" name="TextBox 72"/>
          <p:cNvSpPr txBox="1"/>
          <p:nvPr/>
        </p:nvSpPr>
        <p:spPr>
          <a:xfrm>
            <a:off x="643649" y="2176415"/>
            <a:ext cx="2031325" cy="830997"/>
          </a:xfrm>
          <a:prstGeom prst="rect">
            <a:avLst/>
          </a:prstGeom>
          <a:noFill/>
        </p:spPr>
        <p:txBody>
          <a:bodyPr wrap="none" rtlCol="0">
            <a:spAutoFit/>
          </a:bodyPr>
          <a:lstStyle/>
          <a:p>
            <a:r>
              <a:rPr lang="zh-CN" altLang="en-US" sz="4800" dirty="0">
                <a:solidFill>
                  <a:srgbClr val="414455"/>
                </a:solidFill>
                <a:latin typeface="STZhongsong" panose="02010600040101010101" pitchFamily="2" charset="-122"/>
                <a:ea typeface="STZhongsong" panose="02010600040101010101" pitchFamily="2" charset="-122"/>
              </a:rPr>
              <a:t>总目录</a:t>
            </a:r>
          </a:p>
        </p:txBody>
      </p:sp>
      <p:sp>
        <p:nvSpPr>
          <p:cNvPr id="87" name="TextBox 86"/>
          <p:cNvSpPr txBox="1"/>
          <p:nvPr/>
        </p:nvSpPr>
        <p:spPr>
          <a:xfrm>
            <a:off x="5024978" y="1620333"/>
            <a:ext cx="2492990"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研究目标、内容与框架</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8" name="TextBox 87"/>
          <p:cNvSpPr txBox="1"/>
          <p:nvPr/>
        </p:nvSpPr>
        <p:spPr>
          <a:xfrm>
            <a:off x="5663436" y="2236259"/>
            <a:ext cx="1800493"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研究思路</a:t>
            </a:r>
            <a:r>
              <a:rPr lang="zh-Hans" altLang="en-US" dirty="0">
                <a:solidFill>
                  <a:srgbClr val="414455"/>
                </a:solidFill>
                <a:latin typeface="STZhongsong" panose="02010600040101010101" pitchFamily="2" charset="-122"/>
                <a:ea typeface="STZhongsong" panose="02010600040101010101" pitchFamily="2" charset="-122"/>
              </a:rPr>
              <a:t>与方法</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9" name="TextBox 88"/>
          <p:cNvSpPr txBox="1"/>
          <p:nvPr/>
        </p:nvSpPr>
        <p:spPr>
          <a:xfrm>
            <a:off x="6298859" y="2852185"/>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进度计划</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90" name="TextBox 89"/>
          <p:cNvSpPr txBox="1"/>
          <p:nvPr/>
        </p:nvSpPr>
        <p:spPr>
          <a:xfrm>
            <a:off x="6940804" y="3493163"/>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已有基础</a:t>
            </a:r>
            <a:endParaRPr lang="zh-CN" altLang="en-US" dirty="0">
              <a:solidFill>
                <a:srgbClr val="414455"/>
              </a:solidFill>
              <a:latin typeface="STZhongsong" panose="02010600040101010101" pitchFamily="2" charset="-122"/>
              <a:ea typeface="STZhongsong" panose="02010600040101010101" pitchFamily="2" charset="-122"/>
            </a:endParaRPr>
          </a:p>
        </p:txBody>
      </p:sp>
      <p:pic>
        <p:nvPicPr>
          <p:cNvPr id="2050" name="Picture 2" descr="F:\0PPT素材\z0023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025" y="613809"/>
            <a:ext cx="708576" cy="708576"/>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1042496" y="1471411"/>
            <a:ext cx="1513556" cy="338554"/>
          </a:xfrm>
          <a:prstGeom prst="rect">
            <a:avLst/>
          </a:prstGeom>
          <a:noFill/>
          <a:ln>
            <a:noFill/>
          </a:ln>
        </p:spPr>
        <p:txBody>
          <a:bodyPr wrap="none" rtlCol="0">
            <a:spAutoFit/>
          </a:bodyPr>
          <a:lstStyle/>
          <a:p>
            <a:r>
              <a:rPr lang="en-US" altLang="zh-CN" sz="1600" dirty="0">
                <a:solidFill>
                  <a:srgbClr val="414455"/>
                </a:solidFill>
                <a:latin typeface="方正兰亭粗黑_GBK" pitchFamily="2" charset="-122"/>
                <a:ea typeface="方正兰亭粗黑_GBK" pitchFamily="2" charset="-122"/>
              </a:rPr>
              <a:t>CONTENTS</a:t>
            </a:r>
            <a:endParaRPr lang="zh-CN" altLang="en-US" sz="1600" dirty="0">
              <a:solidFill>
                <a:srgbClr val="414455"/>
              </a:solidFill>
              <a:latin typeface="方正兰亭粗黑_GBK" pitchFamily="2" charset="-122"/>
              <a:ea typeface="方正兰亭粗黑_GBK" pitchFamily="2" charset="-122"/>
            </a:endParaRPr>
          </a:p>
        </p:txBody>
      </p:sp>
      <p:grpSp>
        <p:nvGrpSpPr>
          <p:cNvPr id="85" name="组合 84"/>
          <p:cNvGrpSpPr/>
          <p:nvPr/>
        </p:nvGrpSpPr>
        <p:grpSpPr>
          <a:xfrm>
            <a:off x="3658913" y="921296"/>
            <a:ext cx="579934" cy="579934"/>
            <a:chOff x="3658913" y="921296"/>
            <a:chExt cx="579934" cy="579934"/>
          </a:xfrm>
        </p:grpSpPr>
        <p:sp>
          <p:nvSpPr>
            <p:cNvPr id="67" name="椭圆 66"/>
            <p:cNvSpPr/>
            <p:nvPr/>
          </p:nvSpPr>
          <p:spPr>
            <a:xfrm>
              <a:off x="3658913" y="921296"/>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1" name="Picture 3" descr="F:\0PPT素材\课题背景及内容.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1761" y="1087288"/>
              <a:ext cx="396376" cy="2578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组合 85"/>
          <p:cNvGrpSpPr/>
          <p:nvPr/>
        </p:nvGrpSpPr>
        <p:grpSpPr>
          <a:xfrm>
            <a:off x="4289520" y="1537222"/>
            <a:ext cx="579934" cy="579934"/>
            <a:chOff x="4289520" y="1537222"/>
            <a:chExt cx="579934" cy="579934"/>
          </a:xfrm>
        </p:grpSpPr>
        <p:sp>
          <p:nvSpPr>
            <p:cNvPr id="68" name="椭圆 67"/>
            <p:cNvSpPr/>
            <p:nvPr/>
          </p:nvSpPr>
          <p:spPr>
            <a:xfrm>
              <a:off x="4289520" y="1537222"/>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2" name="Picture 4" descr="F:\0PPT素材\课题现状及发展情况.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1753" y="1623887"/>
              <a:ext cx="370708" cy="402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组合 90"/>
          <p:cNvGrpSpPr/>
          <p:nvPr/>
        </p:nvGrpSpPr>
        <p:grpSpPr>
          <a:xfrm>
            <a:off x="4930438" y="2153148"/>
            <a:ext cx="579934" cy="579934"/>
            <a:chOff x="4930438" y="2153148"/>
            <a:chExt cx="579934" cy="579934"/>
          </a:xfrm>
        </p:grpSpPr>
        <p:sp>
          <p:nvSpPr>
            <p:cNvPr id="69" name="椭圆 68"/>
            <p:cNvSpPr/>
            <p:nvPr/>
          </p:nvSpPr>
          <p:spPr>
            <a:xfrm>
              <a:off x="4930438" y="2153148"/>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3" name="Picture 5" descr="F:\0PPT素材\研究思路及过程.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58319" y="2285890"/>
              <a:ext cx="328072" cy="3295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p:cNvGrpSpPr/>
          <p:nvPr/>
        </p:nvGrpSpPr>
        <p:grpSpPr>
          <a:xfrm>
            <a:off x="5568613" y="2769074"/>
            <a:ext cx="579934" cy="579934"/>
            <a:chOff x="5568613" y="2769074"/>
            <a:chExt cx="579934" cy="579934"/>
          </a:xfrm>
        </p:grpSpPr>
        <p:sp>
          <p:nvSpPr>
            <p:cNvPr id="71" name="椭圆 70"/>
            <p:cNvSpPr/>
            <p:nvPr/>
          </p:nvSpPr>
          <p:spPr>
            <a:xfrm>
              <a:off x="5568613" y="2769074"/>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4" name="Picture 6" descr="F:\0PPT素材\实验数据结果.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2586" y="2888665"/>
              <a:ext cx="325262" cy="340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组合 93"/>
          <p:cNvGrpSpPr/>
          <p:nvPr/>
        </p:nvGrpSpPr>
        <p:grpSpPr>
          <a:xfrm>
            <a:off x="6216313" y="3384999"/>
            <a:ext cx="579934" cy="579934"/>
            <a:chOff x="6216313" y="3384999"/>
            <a:chExt cx="579934" cy="579934"/>
          </a:xfrm>
        </p:grpSpPr>
        <p:sp>
          <p:nvSpPr>
            <p:cNvPr id="70" name="椭圆 69"/>
            <p:cNvSpPr/>
            <p:nvPr/>
          </p:nvSpPr>
          <p:spPr>
            <a:xfrm>
              <a:off x="6216313" y="3384999"/>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5" name="Picture 7" descr="F:\0PPT素材\解决方案及总结.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48263" y="3514107"/>
              <a:ext cx="298931" cy="340750"/>
            </a:xfrm>
            <a:prstGeom prst="rect">
              <a:avLst/>
            </a:prstGeom>
            <a:noFill/>
            <a:extLst>
              <a:ext uri="{909E8E84-426E-40DD-AFC4-6F175D3DCCD1}">
                <a14:hiddenFill xmlns:a14="http://schemas.microsoft.com/office/drawing/2010/main">
                  <a:solidFill>
                    <a:srgbClr val="FFFFFF"/>
                  </a:solidFill>
                </a14:hiddenFill>
              </a:ext>
            </a:extLst>
          </p:spPr>
        </p:pic>
      </p:grpSp>
      <p:sp>
        <p:nvSpPr>
          <p:cNvPr id="106" name="TextBox 105"/>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5715068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0359"/>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接连接符 44"/>
          <p:cNvCxnSpPr/>
          <p:nvPr/>
        </p:nvCxnSpPr>
        <p:spPr>
          <a:xfrm>
            <a:off x="7142954" y="4321479"/>
            <a:ext cx="20010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3928135" y="1242736"/>
            <a:ext cx="3201673" cy="30787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42975" y="1236314"/>
            <a:ext cx="298516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53931" y="305882"/>
            <a:ext cx="1810761" cy="1810761"/>
          </a:xfrm>
          <a:prstGeom prst="ellipse">
            <a:avLst/>
          </a:prstGeom>
          <a:solidFill>
            <a:schemeClr val="bg1"/>
          </a:solidFill>
          <a:ln w="38100">
            <a:solidFill>
              <a:srgbClr val="414455"/>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61" name="TextBox 60"/>
          <p:cNvSpPr txBox="1"/>
          <p:nvPr/>
        </p:nvSpPr>
        <p:spPr>
          <a:xfrm>
            <a:off x="4409926" y="1016933"/>
            <a:ext cx="1569660" cy="369332"/>
          </a:xfrm>
          <a:prstGeom prst="rect">
            <a:avLst/>
          </a:prstGeom>
          <a:noFill/>
        </p:spPr>
        <p:txBody>
          <a:bodyPr wrap="none" rtlCol="0">
            <a:spAutoFit/>
          </a:bodyPr>
          <a:lstStyle/>
          <a:p>
            <a:r>
              <a:rPr lang="zh-CN" altLang="en-US" dirty="0">
                <a:solidFill>
                  <a:srgbClr val="FF0000"/>
                </a:solidFill>
                <a:latin typeface="STZhongsong" panose="02010600040101010101" pitchFamily="2" charset="-122"/>
                <a:ea typeface="STZhongsong" panose="02010600040101010101" pitchFamily="2" charset="-122"/>
              </a:rPr>
              <a:t>论文选题背景</a:t>
            </a:r>
          </a:p>
        </p:txBody>
      </p:sp>
      <p:sp>
        <p:nvSpPr>
          <p:cNvPr id="73" name="TextBox 72"/>
          <p:cNvSpPr txBox="1"/>
          <p:nvPr/>
        </p:nvSpPr>
        <p:spPr>
          <a:xfrm>
            <a:off x="643649" y="2176415"/>
            <a:ext cx="2031325" cy="830997"/>
          </a:xfrm>
          <a:prstGeom prst="rect">
            <a:avLst/>
          </a:prstGeom>
          <a:noFill/>
        </p:spPr>
        <p:txBody>
          <a:bodyPr wrap="none" rtlCol="0">
            <a:spAutoFit/>
          </a:bodyPr>
          <a:lstStyle/>
          <a:p>
            <a:r>
              <a:rPr lang="zh-CN" altLang="en-US" sz="4800" dirty="0">
                <a:solidFill>
                  <a:srgbClr val="414455"/>
                </a:solidFill>
                <a:latin typeface="STZhongsong" panose="02010600040101010101" pitchFamily="2" charset="-122"/>
                <a:ea typeface="STZhongsong" panose="02010600040101010101" pitchFamily="2" charset="-122"/>
              </a:rPr>
              <a:t>总目录</a:t>
            </a:r>
          </a:p>
        </p:txBody>
      </p:sp>
      <p:sp>
        <p:nvSpPr>
          <p:cNvPr id="87" name="TextBox 86"/>
          <p:cNvSpPr txBox="1"/>
          <p:nvPr/>
        </p:nvSpPr>
        <p:spPr>
          <a:xfrm>
            <a:off x="5024978" y="1620333"/>
            <a:ext cx="2492990"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研究目标、内容与框架</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8" name="TextBox 87"/>
          <p:cNvSpPr txBox="1"/>
          <p:nvPr/>
        </p:nvSpPr>
        <p:spPr>
          <a:xfrm>
            <a:off x="5663436" y="2236259"/>
            <a:ext cx="1800493"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研究思路</a:t>
            </a:r>
            <a:r>
              <a:rPr lang="zh-Hans" altLang="en-US" dirty="0">
                <a:solidFill>
                  <a:srgbClr val="414455"/>
                </a:solidFill>
                <a:latin typeface="STZhongsong" panose="02010600040101010101" pitchFamily="2" charset="-122"/>
                <a:ea typeface="STZhongsong" panose="02010600040101010101" pitchFamily="2" charset="-122"/>
              </a:rPr>
              <a:t>与方法</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9" name="TextBox 88"/>
          <p:cNvSpPr txBox="1"/>
          <p:nvPr/>
        </p:nvSpPr>
        <p:spPr>
          <a:xfrm>
            <a:off x="6298859" y="2852185"/>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进度计划</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90" name="TextBox 89"/>
          <p:cNvSpPr txBox="1"/>
          <p:nvPr/>
        </p:nvSpPr>
        <p:spPr>
          <a:xfrm>
            <a:off x="6940804" y="3493163"/>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已有基础</a:t>
            </a:r>
            <a:endParaRPr lang="zh-CN" altLang="en-US" dirty="0">
              <a:solidFill>
                <a:srgbClr val="414455"/>
              </a:solidFill>
              <a:latin typeface="STZhongsong" panose="02010600040101010101" pitchFamily="2" charset="-122"/>
              <a:ea typeface="STZhongsong" panose="02010600040101010101" pitchFamily="2" charset="-122"/>
            </a:endParaRPr>
          </a:p>
        </p:txBody>
      </p:sp>
      <p:pic>
        <p:nvPicPr>
          <p:cNvPr id="2050" name="Picture 2" descr="F:\0PPT素材\z0023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025" y="613809"/>
            <a:ext cx="708576" cy="708576"/>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1042496" y="1471411"/>
            <a:ext cx="1513556" cy="338554"/>
          </a:xfrm>
          <a:prstGeom prst="rect">
            <a:avLst/>
          </a:prstGeom>
          <a:noFill/>
          <a:ln>
            <a:noFill/>
          </a:ln>
        </p:spPr>
        <p:txBody>
          <a:bodyPr wrap="none" rtlCol="0">
            <a:spAutoFit/>
          </a:bodyPr>
          <a:lstStyle/>
          <a:p>
            <a:r>
              <a:rPr lang="en-US" altLang="zh-CN" sz="1600" dirty="0">
                <a:solidFill>
                  <a:srgbClr val="414455"/>
                </a:solidFill>
                <a:latin typeface="方正兰亭粗黑_GBK" pitchFamily="2" charset="-122"/>
                <a:ea typeface="方正兰亭粗黑_GBK" pitchFamily="2" charset="-122"/>
              </a:rPr>
              <a:t>CONTENTS</a:t>
            </a:r>
            <a:endParaRPr lang="zh-CN" altLang="en-US" sz="1600" dirty="0">
              <a:solidFill>
                <a:srgbClr val="414455"/>
              </a:solidFill>
              <a:latin typeface="方正兰亭粗黑_GBK" pitchFamily="2" charset="-122"/>
              <a:ea typeface="方正兰亭粗黑_GBK" pitchFamily="2" charset="-122"/>
            </a:endParaRPr>
          </a:p>
        </p:txBody>
      </p:sp>
      <p:grpSp>
        <p:nvGrpSpPr>
          <p:cNvPr id="85" name="组合 84"/>
          <p:cNvGrpSpPr/>
          <p:nvPr/>
        </p:nvGrpSpPr>
        <p:grpSpPr>
          <a:xfrm>
            <a:off x="3658913" y="921296"/>
            <a:ext cx="579934" cy="579934"/>
            <a:chOff x="3658913" y="921296"/>
            <a:chExt cx="579934" cy="579934"/>
          </a:xfrm>
        </p:grpSpPr>
        <p:sp>
          <p:nvSpPr>
            <p:cNvPr id="67" name="椭圆 66"/>
            <p:cNvSpPr/>
            <p:nvPr/>
          </p:nvSpPr>
          <p:spPr>
            <a:xfrm>
              <a:off x="3658913" y="921296"/>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1" name="Picture 3" descr="F:\0PPT素材\课题背景及内容.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1761" y="1087288"/>
              <a:ext cx="396376" cy="2578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组合 85"/>
          <p:cNvGrpSpPr/>
          <p:nvPr/>
        </p:nvGrpSpPr>
        <p:grpSpPr>
          <a:xfrm>
            <a:off x="4289520" y="1537222"/>
            <a:ext cx="579934" cy="579934"/>
            <a:chOff x="4289520" y="1537222"/>
            <a:chExt cx="579934" cy="579934"/>
          </a:xfrm>
        </p:grpSpPr>
        <p:sp>
          <p:nvSpPr>
            <p:cNvPr id="68" name="椭圆 67"/>
            <p:cNvSpPr/>
            <p:nvPr/>
          </p:nvSpPr>
          <p:spPr>
            <a:xfrm>
              <a:off x="4289520" y="1537222"/>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2" name="Picture 4" descr="F:\0PPT素材\课题现状及发展情况.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1753" y="1623887"/>
              <a:ext cx="370708" cy="402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组合 90"/>
          <p:cNvGrpSpPr/>
          <p:nvPr/>
        </p:nvGrpSpPr>
        <p:grpSpPr>
          <a:xfrm>
            <a:off x="4930438" y="2153148"/>
            <a:ext cx="579934" cy="579934"/>
            <a:chOff x="4930438" y="2153148"/>
            <a:chExt cx="579934" cy="579934"/>
          </a:xfrm>
        </p:grpSpPr>
        <p:sp>
          <p:nvSpPr>
            <p:cNvPr id="69" name="椭圆 68"/>
            <p:cNvSpPr/>
            <p:nvPr/>
          </p:nvSpPr>
          <p:spPr>
            <a:xfrm>
              <a:off x="4930438" y="2153148"/>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3" name="Picture 5" descr="F:\0PPT素材\研究思路及过程.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58319" y="2285890"/>
              <a:ext cx="328072" cy="3295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p:cNvGrpSpPr/>
          <p:nvPr/>
        </p:nvGrpSpPr>
        <p:grpSpPr>
          <a:xfrm>
            <a:off x="5568613" y="2769074"/>
            <a:ext cx="579934" cy="579934"/>
            <a:chOff x="5568613" y="2769074"/>
            <a:chExt cx="579934" cy="579934"/>
          </a:xfrm>
        </p:grpSpPr>
        <p:sp>
          <p:nvSpPr>
            <p:cNvPr id="71" name="椭圆 70"/>
            <p:cNvSpPr/>
            <p:nvPr/>
          </p:nvSpPr>
          <p:spPr>
            <a:xfrm>
              <a:off x="5568613" y="2769074"/>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4" name="Picture 6" descr="F:\0PPT素材\实验数据结果.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2586" y="2888665"/>
              <a:ext cx="325262" cy="340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组合 93"/>
          <p:cNvGrpSpPr/>
          <p:nvPr/>
        </p:nvGrpSpPr>
        <p:grpSpPr>
          <a:xfrm>
            <a:off x="6216313" y="3384999"/>
            <a:ext cx="579934" cy="579934"/>
            <a:chOff x="6216313" y="3384999"/>
            <a:chExt cx="579934" cy="579934"/>
          </a:xfrm>
        </p:grpSpPr>
        <p:sp>
          <p:nvSpPr>
            <p:cNvPr id="70" name="椭圆 69"/>
            <p:cNvSpPr/>
            <p:nvPr/>
          </p:nvSpPr>
          <p:spPr>
            <a:xfrm>
              <a:off x="6216313" y="3384999"/>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5" name="Picture 7" descr="F:\0PPT素材\解决方案及总结.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48263" y="3514107"/>
              <a:ext cx="298931" cy="340750"/>
            </a:xfrm>
            <a:prstGeom prst="rect">
              <a:avLst/>
            </a:prstGeom>
            <a:noFill/>
            <a:extLst>
              <a:ext uri="{909E8E84-426E-40DD-AFC4-6F175D3DCCD1}">
                <a14:hiddenFill xmlns:a14="http://schemas.microsoft.com/office/drawing/2010/main">
                  <a:solidFill>
                    <a:srgbClr val="FFFFFF"/>
                  </a:solidFill>
                </a14:hiddenFill>
              </a:ext>
            </a:extLst>
          </p:spPr>
        </p:pic>
      </p:grpSp>
      <p:sp>
        <p:nvSpPr>
          <p:cNvPr id="106" name="TextBox 105"/>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410423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6423"/>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2142890" y="622874"/>
            <a:ext cx="1107996"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课题背景</a:t>
            </a:r>
          </a:p>
        </p:txBody>
      </p:sp>
      <p:grpSp>
        <p:nvGrpSpPr>
          <p:cNvPr id="25" name="组合 24"/>
          <p:cNvGrpSpPr/>
          <p:nvPr/>
        </p:nvGrpSpPr>
        <p:grpSpPr>
          <a:xfrm>
            <a:off x="0" y="527050"/>
            <a:ext cx="9144000" cy="394246"/>
            <a:chOff x="0" y="527050"/>
            <a:chExt cx="9144000" cy="394246"/>
          </a:xfrm>
        </p:grpSpPr>
        <p:cxnSp>
          <p:nvCxnSpPr>
            <p:cNvPr id="35" name="直接连接符 34"/>
            <p:cNvCxnSpPr/>
            <p:nvPr/>
          </p:nvCxnSpPr>
          <p:spPr>
            <a:xfrm>
              <a:off x="0" y="921296"/>
              <a:ext cx="148590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360420" y="921296"/>
              <a:ext cx="578358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485900" y="527050"/>
              <a:ext cx="571500" cy="3942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044874" y="539576"/>
              <a:ext cx="13155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357967" y="539576"/>
              <a:ext cx="0" cy="38172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grpSp>
      <p:sp>
        <p:nvSpPr>
          <p:cNvPr id="44" name="椭圆 43"/>
          <p:cNvSpPr/>
          <p:nvPr/>
        </p:nvSpPr>
        <p:spPr>
          <a:xfrm>
            <a:off x="1593697" y="539576"/>
            <a:ext cx="388547" cy="388547"/>
          </a:xfrm>
          <a:prstGeom prst="ellipse">
            <a:avLst/>
          </a:prstGeom>
          <a:solidFill>
            <a:srgbClr val="00B0F0"/>
          </a:solidFill>
          <a:ln w="38100">
            <a:solidFill>
              <a:schemeClr val="bg1"/>
            </a:solidFill>
          </a:ln>
          <a:effectLst>
            <a:outerShdw blurRad="266700" dist="889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49" name="圆角矩形 48"/>
          <p:cNvSpPr/>
          <p:nvPr/>
        </p:nvSpPr>
        <p:spPr>
          <a:xfrm>
            <a:off x="1088137" y="1219528"/>
            <a:ext cx="3466427" cy="1147891"/>
          </a:xfrm>
          <a:prstGeom prst="roundRect">
            <a:avLst/>
          </a:prstGeom>
          <a:solidFill>
            <a:schemeClr val="bg1"/>
          </a:solidFill>
          <a:ln>
            <a:noFill/>
          </a:ln>
          <a:effectLst>
            <a:outerShdw blurRad="190500" dist="1524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TZhongsong" panose="02010600040101010101" pitchFamily="2" charset="-122"/>
              <a:ea typeface="STZhongsong" panose="02010600040101010101" pitchFamily="2" charset="-122"/>
            </a:endParaRPr>
          </a:p>
        </p:txBody>
      </p:sp>
      <p:sp>
        <p:nvSpPr>
          <p:cNvPr id="52" name="圆角矩形 51"/>
          <p:cNvSpPr/>
          <p:nvPr/>
        </p:nvSpPr>
        <p:spPr>
          <a:xfrm>
            <a:off x="2620360" y="2465937"/>
            <a:ext cx="3674835" cy="1147891"/>
          </a:xfrm>
          <a:prstGeom prst="roundRect">
            <a:avLst/>
          </a:prstGeom>
          <a:solidFill>
            <a:schemeClr val="bg1"/>
          </a:solidFill>
          <a:ln>
            <a:noFill/>
          </a:ln>
          <a:effectLst>
            <a:outerShdw blurRad="190500" dist="1524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TZhongsong" panose="02010600040101010101" pitchFamily="2" charset="-122"/>
              <a:ea typeface="STZhongsong" panose="02010600040101010101" pitchFamily="2" charset="-122"/>
            </a:endParaRPr>
          </a:p>
        </p:txBody>
      </p:sp>
      <p:pic>
        <p:nvPicPr>
          <p:cNvPr id="55" name="Picture 3" descr="F:\PPT素材\5689486_142912225111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66478" y="2590239"/>
            <a:ext cx="1505883" cy="9000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 descr="F:\PPT素材\738517296229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24880" y="1340468"/>
            <a:ext cx="1298078" cy="900000"/>
          </a:xfrm>
          <a:prstGeom prst="rect">
            <a:avLst/>
          </a:prstGeom>
          <a:noFill/>
          <a:extLst>
            <a:ext uri="{909E8E84-426E-40DD-AFC4-6F175D3DCCD1}">
              <a14:hiddenFill xmlns:a14="http://schemas.microsoft.com/office/drawing/2010/main">
                <a:solidFill>
                  <a:srgbClr val="FFFFFF"/>
                </a:solidFill>
              </a14:hiddenFill>
            </a:ext>
          </a:extLst>
        </p:spPr>
      </p:pic>
      <p:sp>
        <p:nvSpPr>
          <p:cNvPr id="57" name="圆角矩形 56"/>
          <p:cNvSpPr/>
          <p:nvPr/>
        </p:nvSpPr>
        <p:spPr>
          <a:xfrm>
            <a:off x="4423421" y="3721316"/>
            <a:ext cx="3743549" cy="1147891"/>
          </a:xfrm>
          <a:prstGeom prst="roundRect">
            <a:avLst/>
          </a:prstGeom>
          <a:solidFill>
            <a:schemeClr val="bg1"/>
          </a:solidFill>
          <a:ln>
            <a:noFill/>
          </a:ln>
          <a:effectLst>
            <a:outerShdw blurRad="190500" dist="1524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TZhongsong" panose="02010600040101010101" pitchFamily="2" charset="-122"/>
              <a:ea typeface="STZhongsong" panose="02010600040101010101" pitchFamily="2" charset="-122"/>
            </a:endParaRPr>
          </a:p>
        </p:txBody>
      </p:sp>
      <p:pic>
        <p:nvPicPr>
          <p:cNvPr id="58" name="Picture 4" descr="F:\PPT素材\12316844_150013306151_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54564" y="3845262"/>
            <a:ext cx="1609811" cy="900000"/>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2620360" y="1297164"/>
            <a:ext cx="1805019" cy="1223412"/>
          </a:xfrm>
          <a:prstGeom prst="rect">
            <a:avLst/>
          </a:prstGeom>
          <a:noFill/>
          <a:ln>
            <a:noFill/>
          </a:ln>
        </p:spPr>
        <p:txBody>
          <a:bodyPr wrap="square" rtlCol="0">
            <a:spAutoFit/>
          </a:bodyPr>
          <a:lstStyle/>
          <a:p>
            <a:r>
              <a:rPr lang="zh-CN" altLang="en-US" sz="1050" dirty="0">
                <a:solidFill>
                  <a:srgbClr val="2D2A19"/>
                </a:solidFill>
                <a:latin typeface="STZhongsong" panose="02010600040101010101" pitchFamily="2" charset="-122"/>
                <a:ea typeface="STZhongsong" panose="02010600040101010101" pitchFamily="2" charset="-122"/>
              </a:rPr>
              <a:t>国防</a:t>
            </a:r>
            <a:r>
              <a:rPr lang="zh-Hans" altLang="en-US" sz="1050" dirty="0">
                <a:solidFill>
                  <a:srgbClr val="2D2A19"/>
                </a:solidFill>
                <a:latin typeface="STZhongsong" panose="02010600040101010101" pitchFamily="2" charset="-122"/>
                <a:ea typeface="STZhongsong" panose="02010600040101010101" pitchFamily="2" charset="-122"/>
              </a:rPr>
              <a:t>军工</a:t>
            </a:r>
            <a:r>
              <a:rPr lang="zh-CN" altLang="en-US" sz="1050" dirty="0">
                <a:solidFill>
                  <a:srgbClr val="2D2A19"/>
                </a:solidFill>
                <a:latin typeface="STZhongsong" panose="02010600040101010101" pitchFamily="2" charset="-122"/>
                <a:ea typeface="STZhongsong" panose="02010600040101010101" pitchFamily="2" charset="-122"/>
              </a:rPr>
              <a:t>行业具有高技术性、多学科聚集的特征，军工企业</a:t>
            </a:r>
            <a:r>
              <a:rPr lang="zh-Hans" altLang="en-US" sz="1050" dirty="0">
                <a:solidFill>
                  <a:srgbClr val="2D2A19"/>
                </a:solidFill>
                <a:latin typeface="STZhongsong" panose="02010600040101010101" pitchFamily="2" charset="-122"/>
                <a:ea typeface="STZhongsong" panose="02010600040101010101" pitchFamily="2" charset="-122"/>
              </a:rPr>
              <a:t>的</a:t>
            </a:r>
            <a:r>
              <a:rPr lang="zh-CN" altLang="en-US" sz="1050" dirty="0">
                <a:solidFill>
                  <a:srgbClr val="2D2A19"/>
                </a:solidFill>
                <a:latin typeface="STZhongsong" panose="02010600040101010101" pitchFamily="2" charset="-122"/>
                <a:ea typeface="STZhongsong" panose="02010600040101010101" pitchFamily="2" charset="-122"/>
              </a:rPr>
              <a:t>技术创新能力提升必须通过科学有效的知识产权管理加以实现，而知识产权保护是</a:t>
            </a:r>
            <a:r>
              <a:rPr lang="zh-Hans" altLang="en-US" sz="1050" dirty="0">
                <a:solidFill>
                  <a:srgbClr val="2D2A19"/>
                </a:solidFill>
                <a:latin typeface="STZhongsong" panose="02010600040101010101" pitchFamily="2" charset="-122"/>
                <a:ea typeface="STZhongsong" panose="02010600040101010101" pitchFamily="2" charset="-122"/>
              </a:rPr>
              <a:t>其</a:t>
            </a:r>
            <a:r>
              <a:rPr lang="zh-CN" altLang="en-US" sz="1050" dirty="0">
                <a:solidFill>
                  <a:srgbClr val="2D2A19"/>
                </a:solidFill>
                <a:latin typeface="STZhongsong" panose="02010600040101010101" pitchFamily="2" charset="-122"/>
                <a:ea typeface="STZhongsong" panose="02010600040101010101" pitchFamily="2" charset="-122"/>
              </a:rPr>
              <a:t>中十分重要的一环</a:t>
            </a:r>
          </a:p>
          <a:p>
            <a:endParaRPr lang="zh-CN" altLang="en-US" sz="1050" dirty="0">
              <a:solidFill>
                <a:srgbClr val="2D2A19"/>
              </a:solidFill>
              <a:latin typeface="STZhongsong" panose="02010600040101010101" pitchFamily="2" charset="-122"/>
              <a:ea typeface="STZhongsong" panose="02010600040101010101" pitchFamily="2" charset="-122"/>
            </a:endParaRPr>
          </a:p>
        </p:txBody>
      </p:sp>
      <p:sp>
        <p:nvSpPr>
          <p:cNvPr id="60" name="TextBox 59"/>
          <p:cNvSpPr txBox="1"/>
          <p:nvPr/>
        </p:nvSpPr>
        <p:spPr>
          <a:xfrm>
            <a:off x="4425379" y="2594741"/>
            <a:ext cx="1723549" cy="769441"/>
          </a:xfrm>
          <a:prstGeom prst="rect">
            <a:avLst/>
          </a:prstGeom>
          <a:noFill/>
          <a:ln>
            <a:noFill/>
          </a:ln>
        </p:spPr>
        <p:txBody>
          <a:bodyPr wrap="square" rtlCol="0">
            <a:spAutoFit/>
          </a:bodyPr>
          <a:lstStyle/>
          <a:p>
            <a:r>
              <a:rPr lang="zh-CN" altLang="en-US" sz="1100" dirty="0">
                <a:solidFill>
                  <a:srgbClr val="2D2A19"/>
                </a:solidFill>
                <a:latin typeface="STZhongsong" panose="02010600040101010101" pitchFamily="2" charset="-122"/>
                <a:ea typeface="STZhongsong" panose="02010600040101010101" pitchFamily="2" charset="-122"/>
              </a:rPr>
              <a:t>目前，国家正处于经济转型的重要时期，军民融合是近</a:t>
            </a:r>
            <a:r>
              <a:rPr lang="zh-Hans" altLang="en-US" sz="1100" dirty="0">
                <a:solidFill>
                  <a:srgbClr val="2D2A19"/>
                </a:solidFill>
                <a:latin typeface="STZhongsong" panose="02010600040101010101" pitchFamily="2" charset="-122"/>
                <a:ea typeface="STZhongsong" panose="02010600040101010101" pitchFamily="2" charset="-122"/>
              </a:rPr>
              <a:t>几</a:t>
            </a:r>
            <a:r>
              <a:rPr lang="zh-CN" altLang="en-US" sz="1100" dirty="0">
                <a:solidFill>
                  <a:srgbClr val="2D2A19"/>
                </a:solidFill>
                <a:latin typeface="STZhongsong" panose="02010600040101010101" pitchFamily="2" charset="-122"/>
                <a:ea typeface="STZhongsong" panose="02010600040101010101" pitchFamily="2" charset="-122"/>
              </a:rPr>
              <a:t>年国家十分重视的重大战略之一</a:t>
            </a:r>
            <a:endParaRPr lang="en-US" altLang="zh-CN" sz="1100" dirty="0">
              <a:solidFill>
                <a:srgbClr val="2D2A19"/>
              </a:solidFill>
              <a:latin typeface="STZhongsong" panose="02010600040101010101" pitchFamily="2" charset="-122"/>
              <a:ea typeface="STZhongsong" panose="02010600040101010101" pitchFamily="2" charset="-122"/>
            </a:endParaRPr>
          </a:p>
        </p:txBody>
      </p:sp>
      <p:sp>
        <p:nvSpPr>
          <p:cNvPr id="62" name="TextBox 61"/>
          <p:cNvSpPr txBox="1"/>
          <p:nvPr/>
        </p:nvSpPr>
        <p:spPr>
          <a:xfrm>
            <a:off x="6386466" y="3914396"/>
            <a:ext cx="1558412" cy="938719"/>
          </a:xfrm>
          <a:prstGeom prst="rect">
            <a:avLst/>
          </a:prstGeom>
          <a:noFill/>
          <a:ln>
            <a:noFill/>
          </a:ln>
        </p:spPr>
        <p:txBody>
          <a:bodyPr wrap="square" rtlCol="0">
            <a:spAutoFit/>
          </a:bodyPr>
          <a:lstStyle/>
          <a:p>
            <a:r>
              <a:rPr lang="zh-CN" altLang="en-US" sz="1100" dirty="0">
                <a:solidFill>
                  <a:srgbClr val="2D2A19"/>
                </a:solidFill>
                <a:latin typeface="STZhongsong" panose="02010600040101010101" pitchFamily="2" charset="-122"/>
                <a:ea typeface="STZhongsong" panose="02010600040101010101" pitchFamily="2" charset="-122"/>
              </a:rPr>
              <a:t>如何在保证创新成果得到有效转化利用的同时，对企业的核心知识产权加以保护</a:t>
            </a:r>
            <a:r>
              <a:rPr lang="zh-Hans" altLang="en-US" sz="1100" dirty="0">
                <a:solidFill>
                  <a:srgbClr val="2D2A19"/>
                </a:solidFill>
                <a:latin typeface="STZhongsong" panose="02010600040101010101" pitchFamily="2" charset="-122"/>
                <a:ea typeface="STZhongsong" panose="02010600040101010101" pitchFamily="2" charset="-122"/>
              </a:rPr>
              <a:t>？</a:t>
            </a:r>
            <a:endParaRPr lang="zh-CN" altLang="en-US" sz="1100" dirty="0">
              <a:solidFill>
                <a:srgbClr val="2D2A19"/>
              </a:solidFill>
              <a:latin typeface="STZhongsong" panose="02010600040101010101" pitchFamily="2" charset="-122"/>
              <a:ea typeface="STZhongsong" panose="02010600040101010101" pitchFamily="2" charset="-122"/>
            </a:endParaRPr>
          </a:p>
          <a:p>
            <a:endParaRPr lang="zh-CN" altLang="en-US" sz="1100" dirty="0">
              <a:solidFill>
                <a:srgbClr val="2D2A19"/>
              </a:solidFill>
              <a:latin typeface="STZhongsong" panose="02010600040101010101" pitchFamily="2" charset="-122"/>
              <a:ea typeface="STZhongsong" panose="02010600040101010101" pitchFamily="2" charset="-122"/>
            </a:endParaRPr>
          </a:p>
        </p:txBody>
      </p:sp>
      <p:sp>
        <p:nvSpPr>
          <p:cNvPr id="63" name="TextBox 62"/>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25956279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p:tgtEl>
                                          <p:spTgt spid="61"/>
                                        </p:tgtEl>
                                        <p:attrNameLst>
                                          <p:attrName>ppt_x</p:attrName>
                                        </p:attrNameLst>
                                      </p:cBhvr>
                                      <p:tavLst>
                                        <p:tav tm="0">
                                          <p:val>
                                            <p:strVal val="#ppt_x-#ppt_w*1.125000"/>
                                          </p:val>
                                        </p:tav>
                                        <p:tav tm="100000">
                                          <p:val>
                                            <p:strVal val="#ppt_x"/>
                                          </p:val>
                                        </p:tav>
                                      </p:tavLst>
                                    </p:anim>
                                    <p:animEffect transition="in" filter="wipe(right)">
                                      <p:cBhvr>
                                        <p:cTn id="14" dur="500"/>
                                        <p:tgtEl>
                                          <p:spTgt spid="61"/>
                                        </p:tgtEl>
                                      </p:cBhvr>
                                    </p:animEffect>
                                  </p:childTnLst>
                                </p:cTn>
                              </p:par>
                            </p:childTnLst>
                          </p:cTn>
                        </p:par>
                        <p:par>
                          <p:cTn id="15" fill="hold">
                            <p:stCondLst>
                              <p:cond delay="1000"/>
                            </p:stCondLst>
                            <p:childTnLst>
                              <p:par>
                                <p:cTn id="16" presetID="18" presetClass="entr" presetSubtype="12"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strips(downLeft)">
                                      <p:cBhvr>
                                        <p:cTn id="18" dur="500"/>
                                        <p:tgtEl>
                                          <p:spTgt spid="49"/>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strips(downLeft)">
                                      <p:cBhvr>
                                        <p:cTn id="21" dur="500"/>
                                        <p:tgtEl>
                                          <p:spTgt spid="52"/>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strips(downLeft)">
                                      <p:cBhvr>
                                        <p:cTn id="24" dur="500"/>
                                        <p:tgtEl>
                                          <p:spTgt spid="57"/>
                                        </p:tgtEl>
                                      </p:cBhvr>
                                    </p:animEffect>
                                  </p:childTnLst>
                                </p:cTn>
                              </p:par>
                            </p:childTnLst>
                          </p:cTn>
                        </p:par>
                        <p:par>
                          <p:cTn id="25" fill="hold">
                            <p:stCondLst>
                              <p:cond delay="1500"/>
                            </p:stCondLst>
                            <p:childTnLst>
                              <p:par>
                                <p:cTn id="26" presetID="14" presetClass="entr" presetSubtype="10"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randombar(horizontal)">
                                      <p:cBhvr>
                                        <p:cTn id="28" dur="500"/>
                                        <p:tgtEl>
                                          <p:spTgt spid="55"/>
                                        </p:tgtEl>
                                      </p:cBhvr>
                                    </p:animEffect>
                                  </p:childTnLst>
                                </p:cTn>
                              </p:par>
                              <p:par>
                                <p:cTn id="29" presetID="14" presetClass="entr" presetSubtype="1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randombar(horizontal)">
                                      <p:cBhvr>
                                        <p:cTn id="31" dur="500"/>
                                        <p:tgtEl>
                                          <p:spTgt spid="56"/>
                                        </p:tgtEl>
                                      </p:cBhvr>
                                    </p:animEffect>
                                  </p:childTnLst>
                                </p:cTn>
                              </p:par>
                              <p:par>
                                <p:cTn id="32" presetID="14" presetClass="entr" presetSubtype="10" fill="hold"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randombar(horizontal)">
                                      <p:cBhvr>
                                        <p:cTn id="34" dur="500"/>
                                        <p:tgtEl>
                                          <p:spTgt spid="5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left)">
                                      <p:cBhvr>
                                        <p:cTn id="38" dur="500"/>
                                        <p:tgtEl>
                                          <p:spTgt spid="5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left)">
                                      <p:cBhvr>
                                        <p:cTn id="41" dur="500"/>
                                        <p:tgtEl>
                                          <p:spTgt spid="6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left)">
                                      <p:cBhvr>
                                        <p:cTn id="44" dur="500"/>
                                        <p:tgtEl>
                                          <p:spTgt spid="62"/>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1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4" grpId="0" animBg="1"/>
      <p:bldP spid="49" grpId="0" animBg="1"/>
      <p:bldP spid="52" grpId="0" animBg="1"/>
      <p:bldP spid="57" grpId="0" animBg="1"/>
      <p:bldP spid="59" grpId="0"/>
      <p:bldP spid="60" grpId="0"/>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6423"/>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2142890" y="622874"/>
            <a:ext cx="1106393"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课题背景</a:t>
            </a:r>
            <a:endParaRPr lang="zh-CN" altLang="en-US" dirty="0">
              <a:solidFill>
                <a:srgbClr val="414455"/>
              </a:solidFill>
              <a:latin typeface="STZhongsong" panose="02010600040101010101" pitchFamily="2" charset="-122"/>
              <a:ea typeface="STZhongsong" panose="02010600040101010101" pitchFamily="2" charset="-122"/>
            </a:endParaRPr>
          </a:p>
        </p:txBody>
      </p:sp>
      <p:grpSp>
        <p:nvGrpSpPr>
          <p:cNvPr id="25" name="组合 24"/>
          <p:cNvGrpSpPr/>
          <p:nvPr/>
        </p:nvGrpSpPr>
        <p:grpSpPr>
          <a:xfrm>
            <a:off x="0" y="527050"/>
            <a:ext cx="9144000" cy="394246"/>
            <a:chOff x="0" y="527050"/>
            <a:chExt cx="9144000" cy="394246"/>
          </a:xfrm>
        </p:grpSpPr>
        <p:cxnSp>
          <p:nvCxnSpPr>
            <p:cNvPr id="35" name="直接连接符 34"/>
            <p:cNvCxnSpPr/>
            <p:nvPr/>
          </p:nvCxnSpPr>
          <p:spPr>
            <a:xfrm>
              <a:off x="0" y="921296"/>
              <a:ext cx="148590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360420" y="921296"/>
              <a:ext cx="578358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485900" y="527050"/>
              <a:ext cx="571500" cy="3942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044874" y="539576"/>
              <a:ext cx="13155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357967" y="539576"/>
              <a:ext cx="0" cy="38172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grpSp>
      <p:sp>
        <p:nvSpPr>
          <p:cNvPr id="44" name="椭圆 43"/>
          <p:cNvSpPr/>
          <p:nvPr/>
        </p:nvSpPr>
        <p:spPr>
          <a:xfrm>
            <a:off x="1593697" y="539576"/>
            <a:ext cx="388547" cy="388547"/>
          </a:xfrm>
          <a:prstGeom prst="ellipse">
            <a:avLst/>
          </a:prstGeom>
          <a:solidFill>
            <a:srgbClr val="00B0F0"/>
          </a:solidFill>
          <a:ln w="38100">
            <a:solidFill>
              <a:schemeClr val="bg1"/>
            </a:solidFill>
          </a:ln>
          <a:effectLst>
            <a:outerShdw blurRad="266700" dist="889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118" name="矩形 117"/>
          <p:cNvSpPr/>
          <p:nvPr/>
        </p:nvSpPr>
        <p:spPr>
          <a:xfrm>
            <a:off x="1004500" y="1075503"/>
            <a:ext cx="7136191" cy="2387244"/>
          </a:xfrm>
          <a:prstGeom prst="rect">
            <a:avLst/>
          </a:prstGeom>
          <a:solidFill>
            <a:srgbClr val="414455"/>
          </a:solidFill>
          <a:ln w="19050">
            <a:solidFill>
              <a:schemeClr val="bg1"/>
            </a:solidFill>
          </a:ln>
          <a:effectLst>
            <a:outerShdw blurRad="152400" dist="762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TZhongsong" panose="02010600040101010101" pitchFamily="2" charset="-122"/>
              <a:ea typeface="STZhongsong" panose="02010600040101010101" pitchFamily="2" charset="-122"/>
            </a:endParaRPr>
          </a:p>
        </p:txBody>
      </p:sp>
      <p:sp>
        <p:nvSpPr>
          <p:cNvPr id="132" name="TextBox 131"/>
          <p:cNvSpPr txBox="1"/>
          <p:nvPr/>
        </p:nvSpPr>
        <p:spPr>
          <a:xfrm>
            <a:off x="1106523" y="1233216"/>
            <a:ext cx="6835693" cy="2031325"/>
          </a:xfrm>
          <a:prstGeom prst="rect">
            <a:avLst/>
          </a:prstGeom>
          <a:noFill/>
          <a:ln>
            <a:noFill/>
          </a:ln>
        </p:spPr>
        <p:txBody>
          <a:bodyPr wrap="square" rtlCol="0">
            <a:spAutoFit/>
          </a:bodyPr>
          <a:lstStyle/>
          <a:p>
            <a:r>
              <a:rPr lang="zh-Hans" altLang="en-US" dirty="0">
                <a:solidFill>
                  <a:schemeClr val="bg1"/>
                </a:solidFill>
                <a:latin typeface="STZhongsong" panose="02010600040101010101" pitchFamily="2" charset="-122"/>
                <a:ea typeface="STZhongsong" panose="02010600040101010101" pitchFamily="2" charset="-122"/>
              </a:rPr>
              <a:t>       </a:t>
            </a:r>
            <a:r>
              <a:rPr lang="zh-CN" altLang="en-US" dirty="0">
                <a:solidFill>
                  <a:schemeClr val="bg1"/>
                </a:solidFill>
                <a:latin typeface="STZhongsong" panose="02010600040101010101" pitchFamily="2" charset="-122"/>
                <a:ea typeface="STZhongsong" panose="02010600040101010101" pitchFamily="2" charset="-122"/>
              </a:rPr>
              <a:t>本</a:t>
            </a:r>
            <a:r>
              <a:rPr lang="zh-Hans" altLang="en-US" dirty="0">
                <a:solidFill>
                  <a:schemeClr val="bg1"/>
                </a:solidFill>
                <a:latin typeface="STZhongsong" panose="02010600040101010101" pitchFamily="2" charset="-122"/>
                <a:ea typeface="STZhongsong" panose="02010600040101010101" pitchFamily="2" charset="-122"/>
              </a:rPr>
              <a:t>课题</a:t>
            </a:r>
            <a:r>
              <a:rPr lang="zh-CN" altLang="en-US" dirty="0">
                <a:solidFill>
                  <a:schemeClr val="bg1"/>
                </a:solidFill>
                <a:latin typeface="STZhongsong" panose="02010600040101010101" pitchFamily="2" charset="-122"/>
                <a:ea typeface="STZhongsong" panose="02010600040101010101" pitchFamily="2" charset="-122"/>
              </a:rPr>
              <a:t>以军民融合为研究背景，在结合知识产权与技术创新</a:t>
            </a:r>
            <a:r>
              <a:rPr lang="zh-Hans" altLang="en-US" dirty="0">
                <a:solidFill>
                  <a:schemeClr val="bg1"/>
                </a:solidFill>
                <a:latin typeface="STZhongsong" panose="02010600040101010101" pitchFamily="2" charset="-122"/>
                <a:ea typeface="STZhongsong" panose="02010600040101010101" pitchFamily="2" charset="-122"/>
              </a:rPr>
              <a:t>相关</a:t>
            </a:r>
            <a:r>
              <a:rPr lang="zh-CN" altLang="en-US" dirty="0">
                <a:solidFill>
                  <a:schemeClr val="bg1"/>
                </a:solidFill>
                <a:latin typeface="STZhongsong" panose="02010600040101010101" pitchFamily="2" charset="-122"/>
                <a:ea typeface="STZhongsong" panose="02010600040101010101" pitchFamily="2" charset="-122"/>
              </a:rPr>
              <a:t>理论的基础上，</a:t>
            </a:r>
            <a:r>
              <a:rPr lang="zh-Hans" altLang="en-US" dirty="0">
                <a:solidFill>
                  <a:schemeClr val="bg1"/>
                </a:solidFill>
                <a:latin typeface="STZhongsong" panose="02010600040101010101" pitchFamily="2" charset="-122"/>
                <a:ea typeface="STZhongsong" panose="02010600040101010101" pitchFamily="2" charset="-122"/>
              </a:rPr>
              <a:t>建立基于国防科技产品与创新过程维度的数学模型，以</a:t>
            </a:r>
            <a:r>
              <a:rPr lang="zh-CN" altLang="en-US" dirty="0">
                <a:solidFill>
                  <a:schemeClr val="bg1"/>
                </a:solidFill>
                <a:latin typeface="STZhongsong" panose="02010600040101010101" pitchFamily="2" charset="-122"/>
                <a:ea typeface="STZhongsong" panose="02010600040101010101" pitchFamily="2" charset="-122"/>
              </a:rPr>
              <a:t>国防预研项目及科技产品为代表，分析目前</a:t>
            </a:r>
            <a:r>
              <a:rPr lang="zh-Hans" altLang="en-US" dirty="0">
                <a:solidFill>
                  <a:schemeClr val="bg1"/>
                </a:solidFill>
                <a:latin typeface="STZhongsong" panose="02010600040101010101" pitchFamily="2" charset="-122"/>
                <a:ea typeface="STZhongsong" panose="02010600040101010101" pitchFamily="2" charset="-122"/>
              </a:rPr>
              <a:t>国防</a:t>
            </a:r>
            <a:r>
              <a:rPr lang="zh-CN" altLang="en-US" dirty="0">
                <a:solidFill>
                  <a:schemeClr val="bg1"/>
                </a:solidFill>
                <a:latin typeface="STZhongsong" panose="02010600040101010101" pitchFamily="2" charset="-122"/>
                <a:ea typeface="STZhongsong" panose="02010600040101010101" pitchFamily="2" charset="-122"/>
              </a:rPr>
              <a:t>军工企业知识产权保护中存在的问题，并提出了相应的知识产权保护策略。最后，在前文分析的基础上，针对国防技术创新过程的各阶段，提出了现阶段军民融合形势下相应的知识产权保护策略，为军工企业国防技术创新与知识产权保护实践提供参考。</a:t>
            </a:r>
          </a:p>
        </p:txBody>
      </p:sp>
      <p:cxnSp>
        <p:nvCxnSpPr>
          <p:cNvPr id="136" name="直接连接符 135"/>
          <p:cNvCxnSpPr/>
          <p:nvPr/>
        </p:nvCxnSpPr>
        <p:spPr>
          <a:xfrm>
            <a:off x="1002848" y="3805144"/>
            <a:ext cx="7137844" cy="0"/>
          </a:xfrm>
          <a:prstGeom prst="line">
            <a:avLst/>
          </a:prstGeom>
          <a:ln w="15875">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10394058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p:tgtEl>
                                          <p:spTgt spid="61"/>
                                        </p:tgtEl>
                                        <p:attrNameLst>
                                          <p:attrName>ppt_x</p:attrName>
                                        </p:attrNameLst>
                                      </p:cBhvr>
                                      <p:tavLst>
                                        <p:tav tm="0">
                                          <p:val>
                                            <p:strVal val="#ppt_x-#ppt_w*1.125000"/>
                                          </p:val>
                                        </p:tav>
                                        <p:tav tm="100000">
                                          <p:val>
                                            <p:strVal val="#ppt_x"/>
                                          </p:val>
                                        </p:tav>
                                      </p:tavLst>
                                    </p:anim>
                                    <p:animEffect transition="in" filter="wipe(right)">
                                      <p:cBhvr>
                                        <p:cTn id="14" dur="500"/>
                                        <p:tgtEl>
                                          <p:spTgt spid="61"/>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32"/>
                                        </p:tgtEl>
                                        <p:attrNameLst>
                                          <p:attrName>style.visibility</p:attrName>
                                        </p:attrNameLst>
                                      </p:cBhvr>
                                      <p:to>
                                        <p:strVal val="visible"/>
                                      </p:to>
                                    </p:set>
                                    <p:animEffect transition="in" filter="wipe(up)">
                                      <p:cBhvr>
                                        <p:cTn id="18" dur="500"/>
                                        <p:tgtEl>
                                          <p:spTgt spid="13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wipe(up)">
                                      <p:cBhvr>
                                        <p:cTn id="21" dur="500"/>
                                        <p:tgtEl>
                                          <p:spTgt spid="118"/>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36"/>
                                        </p:tgtEl>
                                        <p:attrNameLst>
                                          <p:attrName>style.visibility</p:attrName>
                                        </p:attrNameLst>
                                      </p:cBhvr>
                                      <p:to>
                                        <p:strVal val="visible"/>
                                      </p:to>
                                    </p:set>
                                    <p:animEffect transition="in" filter="wipe(left)">
                                      <p:cBhvr>
                                        <p:cTn id="25" dur="500"/>
                                        <p:tgtEl>
                                          <p:spTgt spid="136"/>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42"/>
                                        </p:tgtEl>
                                        <p:attrNameLst>
                                          <p:attrName>style.visibility</p:attrName>
                                        </p:attrNameLst>
                                      </p:cBhvr>
                                      <p:to>
                                        <p:strVal val="visible"/>
                                      </p:to>
                                    </p:set>
                                    <p:animEffect transition="in" filter="fade">
                                      <p:cBhvr>
                                        <p:cTn id="29" dur="12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4" grpId="0" animBg="1"/>
      <p:bldP spid="118" grpId="0" animBg="1"/>
      <p:bldP spid="132" grpId="0"/>
      <p:bldP spid="1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0359"/>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接连接符 44"/>
          <p:cNvCxnSpPr/>
          <p:nvPr/>
        </p:nvCxnSpPr>
        <p:spPr>
          <a:xfrm>
            <a:off x="7142954" y="4321479"/>
            <a:ext cx="2001046"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3928135" y="1242736"/>
            <a:ext cx="3201673" cy="30787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42975" y="1236314"/>
            <a:ext cx="2985160"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53931" y="305882"/>
            <a:ext cx="1810761" cy="1810761"/>
          </a:xfrm>
          <a:prstGeom prst="ellipse">
            <a:avLst/>
          </a:prstGeom>
          <a:solidFill>
            <a:schemeClr val="bg1"/>
          </a:solidFill>
          <a:ln w="38100">
            <a:solidFill>
              <a:srgbClr val="414455"/>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sp>
        <p:nvSpPr>
          <p:cNvPr id="61" name="TextBox 60"/>
          <p:cNvSpPr txBox="1"/>
          <p:nvPr/>
        </p:nvSpPr>
        <p:spPr>
          <a:xfrm>
            <a:off x="4409926" y="1016933"/>
            <a:ext cx="1569660"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论文选题背景</a:t>
            </a:r>
          </a:p>
        </p:txBody>
      </p:sp>
      <p:sp>
        <p:nvSpPr>
          <p:cNvPr id="73" name="TextBox 72"/>
          <p:cNvSpPr txBox="1"/>
          <p:nvPr/>
        </p:nvSpPr>
        <p:spPr>
          <a:xfrm>
            <a:off x="643649" y="2176415"/>
            <a:ext cx="2031325" cy="830997"/>
          </a:xfrm>
          <a:prstGeom prst="rect">
            <a:avLst/>
          </a:prstGeom>
          <a:noFill/>
        </p:spPr>
        <p:txBody>
          <a:bodyPr wrap="none" rtlCol="0">
            <a:spAutoFit/>
          </a:bodyPr>
          <a:lstStyle/>
          <a:p>
            <a:r>
              <a:rPr lang="zh-CN" altLang="en-US" sz="4800" dirty="0">
                <a:solidFill>
                  <a:srgbClr val="414455"/>
                </a:solidFill>
                <a:latin typeface="STZhongsong" panose="02010600040101010101" pitchFamily="2" charset="-122"/>
                <a:ea typeface="STZhongsong" panose="02010600040101010101" pitchFamily="2" charset="-122"/>
              </a:rPr>
              <a:t>总目录</a:t>
            </a:r>
          </a:p>
        </p:txBody>
      </p:sp>
      <p:sp>
        <p:nvSpPr>
          <p:cNvPr id="87" name="TextBox 86"/>
          <p:cNvSpPr txBox="1"/>
          <p:nvPr/>
        </p:nvSpPr>
        <p:spPr>
          <a:xfrm>
            <a:off x="5024978" y="1620333"/>
            <a:ext cx="2492990" cy="369332"/>
          </a:xfrm>
          <a:prstGeom prst="rect">
            <a:avLst/>
          </a:prstGeom>
          <a:noFill/>
        </p:spPr>
        <p:txBody>
          <a:bodyPr wrap="none" rtlCol="0">
            <a:spAutoFit/>
          </a:bodyPr>
          <a:lstStyle/>
          <a:p>
            <a:r>
              <a:rPr lang="zh-Hans" altLang="en-US" dirty="0">
                <a:solidFill>
                  <a:srgbClr val="FF0000"/>
                </a:solidFill>
                <a:latin typeface="STZhongsong" panose="02010600040101010101" pitchFamily="2" charset="-122"/>
                <a:ea typeface="STZhongsong" panose="02010600040101010101" pitchFamily="2" charset="-122"/>
              </a:rPr>
              <a:t>研究目标、内容与框架</a:t>
            </a:r>
            <a:endParaRPr lang="zh-CN" altLang="en-US" dirty="0">
              <a:solidFill>
                <a:srgbClr val="FF0000"/>
              </a:solidFill>
              <a:latin typeface="STZhongsong" panose="02010600040101010101" pitchFamily="2" charset="-122"/>
              <a:ea typeface="STZhongsong" panose="02010600040101010101" pitchFamily="2" charset="-122"/>
            </a:endParaRPr>
          </a:p>
        </p:txBody>
      </p:sp>
      <p:sp>
        <p:nvSpPr>
          <p:cNvPr id="88" name="TextBox 87"/>
          <p:cNvSpPr txBox="1"/>
          <p:nvPr/>
        </p:nvSpPr>
        <p:spPr>
          <a:xfrm>
            <a:off x="5663436" y="2236259"/>
            <a:ext cx="1800493" cy="369332"/>
          </a:xfrm>
          <a:prstGeom prst="rect">
            <a:avLst/>
          </a:prstGeom>
          <a:noFill/>
        </p:spPr>
        <p:txBody>
          <a:bodyPr wrap="none" rtlCol="0">
            <a:spAutoFit/>
          </a:bodyPr>
          <a:lstStyle/>
          <a:p>
            <a:r>
              <a:rPr lang="zh-CN" altLang="en-US" dirty="0">
                <a:solidFill>
                  <a:srgbClr val="414455"/>
                </a:solidFill>
                <a:latin typeface="STZhongsong" panose="02010600040101010101" pitchFamily="2" charset="-122"/>
                <a:ea typeface="STZhongsong" panose="02010600040101010101" pitchFamily="2" charset="-122"/>
              </a:rPr>
              <a:t>研究思路</a:t>
            </a:r>
            <a:r>
              <a:rPr lang="zh-Hans" altLang="en-US" dirty="0">
                <a:solidFill>
                  <a:srgbClr val="414455"/>
                </a:solidFill>
                <a:latin typeface="STZhongsong" panose="02010600040101010101" pitchFamily="2" charset="-122"/>
                <a:ea typeface="STZhongsong" panose="02010600040101010101" pitchFamily="2" charset="-122"/>
              </a:rPr>
              <a:t>与方法</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89" name="TextBox 88"/>
          <p:cNvSpPr txBox="1"/>
          <p:nvPr/>
        </p:nvSpPr>
        <p:spPr>
          <a:xfrm>
            <a:off x="6298859" y="2852185"/>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进度计划</a:t>
            </a:r>
            <a:endParaRPr lang="zh-CN" altLang="en-US" dirty="0">
              <a:solidFill>
                <a:srgbClr val="414455"/>
              </a:solidFill>
              <a:latin typeface="STZhongsong" panose="02010600040101010101" pitchFamily="2" charset="-122"/>
              <a:ea typeface="STZhongsong" panose="02010600040101010101" pitchFamily="2" charset="-122"/>
            </a:endParaRPr>
          </a:p>
        </p:txBody>
      </p:sp>
      <p:sp>
        <p:nvSpPr>
          <p:cNvPr id="90" name="TextBox 89"/>
          <p:cNvSpPr txBox="1"/>
          <p:nvPr/>
        </p:nvSpPr>
        <p:spPr>
          <a:xfrm>
            <a:off x="6940804" y="3493163"/>
            <a:ext cx="1107996" cy="369332"/>
          </a:xfrm>
          <a:prstGeom prst="rect">
            <a:avLst/>
          </a:prstGeom>
          <a:noFill/>
        </p:spPr>
        <p:txBody>
          <a:bodyPr wrap="none" rtlCol="0">
            <a:spAutoFit/>
          </a:bodyPr>
          <a:lstStyle/>
          <a:p>
            <a:r>
              <a:rPr lang="zh-Hans" altLang="en-US" dirty="0">
                <a:solidFill>
                  <a:srgbClr val="414455"/>
                </a:solidFill>
                <a:latin typeface="STZhongsong" panose="02010600040101010101" pitchFamily="2" charset="-122"/>
                <a:ea typeface="STZhongsong" panose="02010600040101010101" pitchFamily="2" charset="-122"/>
              </a:rPr>
              <a:t>已有基础</a:t>
            </a:r>
            <a:endParaRPr lang="zh-CN" altLang="en-US" dirty="0">
              <a:solidFill>
                <a:srgbClr val="414455"/>
              </a:solidFill>
              <a:latin typeface="STZhongsong" panose="02010600040101010101" pitchFamily="2" charset="-122"/>
              <a:ea typeface="STZhongsong" panose="02010600040101010101" pitchFamily="2" charset="-122"/>
            </a:endParaRPr>
          </a:p>
        </p:txBody>
      </p:sp>
      <p:pic>
        <p:nvPicPr>
          <p:cNvPr id="2050" name="Picture 2" descr="F:\0PPT素材\z0023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025" y="613809"/>
            <a:ext cx="708576" cy="708576"/>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1042496" y="1471411"/>
            <a:ext cx="1513556" cy="338554"/>
          </a:xfrm>
          <a:prstGeom prst="rect">
            <a:avLst/>
          </a:prstGeom>
          <a:noFill/>
          <a:ln>
            <a:noFill/>
          </a:ln>
        </p:spPr>
        <p:txBody>
          <a:bodyPr wrap="none" rtlCol="0">
            <a:spAutoFit/>
          </a:bodyPr>
          <a:lstStyle/>
          <a:p>
            <a:r>
              <a:rPr lang="en-US" altLang="zh-CN" sz="1600" dirty="0">
                <a:solidFill>
                  <a:srgbClr val="414455"/>
                </a:solidFill>
                <a:latin typeface="方正兰亭粗黑_GBK" pitchFamily="2" charset="-122"/>
                <a:ea typeface="方正兰亭粗黑_GBK" pitchFamily="2" charset="-122"/>
              </a:rPr>
              <a:t>CONTENTS</a:t>
            </a:r>
            <a:endParaRPr lang="zh-CN" altLang="en-US" sz="1600" dirty="0">
              <a:solidFill>
                <a:srgbClr val="414455"/>
              </a:solidFill>
              <a:latin typeface="方正兰亭粗黑_GBK" pitchFamily="2" charset="-122"/>
              <a:ea typeface="方正兰亭粗黑_GBK" pitchFamily="2" charset="-122"/>
            </a:endParaRPr>
          </a:p>
        </p:txBody>
      </p:sp>
      <p:grpSp>
        <p:nvGrpSpPr>
          <p:cNvPr id="85" name="组合 84"/>
          <p:cNvGrpSpPr/>
          <p:nvPr/>
        </p:nvGrpSpPr>
        <p:grpSpPr>
          <a:xfrm>
            <a:off x="3658913" y="921296"/>
            <a:ext cx="579934" cy="579934"/>
            <a:chOff x="3658913" y="921296"/>
            <a:chExt cx="579934" cy="579934"/>
          </a:xfrm>
        </p:grpSpPr>
        <p:sp>
          <p:nvSpPr>
            <p:cNvPr id="67" name="椭圆 66"/>
            <p:cNvSpPr/>
            <p:nvPr/>
          </p:nvSpPr>
          <p:spPr>
            <a:xfrm>
              <a:off x="3658913" y="921296"/>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1" name="Picture 3" descr="F:\0PPT素材\课题背景及内容.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1761" y="1087288"/>
              <a:ext cx="396376" cy="2578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组合 85"/>
          <p:cNvGrpSpPr/>
          <p:nvPr/>
        </p:nvGrpSpPr>
        <p:grpSpPr>
          <a:xfrm>
            <a:off x="4289520" y="1537222"/>
            <a:ext cx="579934" cy="579934"/>
            <a:chOff x="4289520" y="1537222"/>
            <a:chExt cx="579934" cy="579934"/>
          </a:xfrm>
        </p:grpSpPr>
        <p:sp>
          <p:nvSpPr>
            <p:cNvPr id="68" name="椭圆 67"/>
            <p:cNvSpPr/>
            <p:nvPr/>
          </p:nvSpPr>
          <p:spPr>
            <a:xfrm>
              <a:off x="4289520" y="1537222"/>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2" name="Picture 4" descr="F:\0PPT素材\课题现状及发展情况.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1753" y="1623887"/>
              <a:ext cx="370708" cy="402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组合 90"/>
          <p:cNvGrpSpPr/>
          <p:nvPr/>
        </p:nvGrpSpPr>
        <p:grpSpPr>
          <a:xfrm>
            <a:off x="4930438" y="2153148"/>
            <a:ext cx="579934" cy="579934"/>
            <a:chOff x="4930438" y="2153148"/>
            <a:chExt cx="579934" cy="579934"/>
          </a:xfrm>
        </p:grpSpPr>
        <p:sp>
          <p:nvSpPr>
            <p:cNvPr id="69" name="椭圆 68"/>
            <p:cNvSpPr/>
            <p:nvPr/>
          </p:nvSpPr>
          <p:spPr>
            <a:xfrm>
              <a:off x="4930438" y="2153148"/>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3" name="Picture 5" descr="F:\0PPT素材\研究思路及过程.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58319" y="2285890"/>
              <a:ext cx="328072" cy="3295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p:cNvGrpSpPr/>
          <p:nvPr/>
        </p:nvGrpSpPr>
        <p:grpSpPr>
          <a:xfrm>
            <a:off x="5568613" y="2769074"/>
            <a:ext cx="579934" cy="579934"/>
            <a:chOff x="5568613" y="2769074"/>
            <a:chExt cx="579934" cy="579934"/>
          </a:xfrm>
        </p:grpSpPr>
        <p:sp>
          <p:nvSpPr>
            <p:cNvPr id="71" name="椭圆 70"/>
            <p:cNvSpPr/>
            <p:nvPr/>
          </p:nvSpPr>
          <p:spPr>
            <a:xfrm>
              <a:off x="5568613" y="2769074"/>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4" name="Picture 6" descr="F:\0PPT素材\实验数据结果.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2586" y="2888665"/>
              <a:ext cx="325262" cy="340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组合 93"/>
          <p:cNvGrpSpPr/>
          <p:nvPr/>
        </p:nvGrpSpPr>
        <p:grpSpPr>
          <a:xfrm>
            <a:off x="6216313" y="3384999"/>
            <a:ext cx="579934" cy="579934"/>
            <a:chOff x="6216313" y="3384999"/>
            <a:chExt cx="579934" cy="579934"/>
          </a:xfrm>
        </p:grpSpPr>
        <p:sp>
          <p:nvSpPr>
            <p:cNvPr id="70" name="椭圆 69"/>
            <p:cNvSpPr/>
            <p:nvPr/>
          </p:nvSpPr>
          <p:spPr>
            <a:xfrm>
              <a:off x="6216313" y="3384999"/>
              <a:ext cx="579934" cy="579934"/>
            </a:xfrm>
            <a:prstGeom prst="ellipse">
              <a:avLst/>
            </a:prstGeom>
            <a:solidFill>
              <a:srgbClr val="414455"/>
            </a:solidFill>
            <a:ln w="38100">
              <a:solidFill>
                <a:schemeClr val="bg1"/>
              </a:solidFill>
            </a:ln>
            <a:effectLst>
              <a:outerShdw blurRad="266700" dist="1778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STZhongsong" panose="02010600040101010101" pitchFamily="2" charset="-122"/>
                <a:ea typeface="STZhongsong" panose="02010600040101010101" pitchFamily="2" charset="-122"/>
              </a:endParaRPr>
            </a:p>
          </p:txBody>
        </p:sp>
        <p:pic>
          <p:nvPicPr>
            <p:cNvPr id="2055" name="Picture 7" descr="F:\0PPT素材\解决方案及总结.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48263" y="3514107"/>
              <a:ext cx="298931" cy="340750"/>
            </a:xfrm>
            <a:prstGeom prst="rect">
              <a:avLst/>
            </a:prstGeom>
            <a:noFill/>
            <a:extLst>
              <a:ext uri="{909E8E84-426E-40DD-AFC4-6F175D3DCCD1}">
                <a14:hiddenFill xmlns:a14="http://schemas.microsoft.com/office/drawing/2010/main">
                  <a:solidFill>
                    <a:srgbClr val="FFFFFF"/>
                  </a:solidFill>
                </a14:hiddenFill>
              </a:ext>
            </a:extLst>
          </p:spPr>
        </p:pic>
      </p:grpSp>
      <p:sp>
        <p:nvSpPr>
          <p:cNvPr id="106" name="TextBox 105"/>
          <p:cNvSpPr txBox="1"/>
          <p:nvPr/>
        </p:nvSpPr>
        <p:spPr>
          <a:xfrm>
            <a:off x="10281408" y="6797920"/>
            <a:ext cx="1107996" cy="461665"/>
          </a:xfrm>
          <a:prstGeom prst="rect">
            <a:avLst/>
          </a:prstGeom>
          <a:noFill/>
          <a:effectLst>
            <a:outerShdw blurRad="50800" dist="25400" dir="2700000" algn="tl" rotWithShape="0">
              <a:prstClr val="black"/>
            </a:outerShdw>
          </a:effectLst>
        </p:spPr>
        <p:txBody>
          <a:bodyPr wrap="none" rtlCol="0">
            <a:spAutoFit/>
          </a:bodyPr>
          <a:lstStyle/>
          <a:p>
            <a:r>
              <a:rPr lang="zh-CN" altLang="en-US" sz="2400" dirty="0">
                <a:solidFill>
                  <a:schemeClr val="bg1"/>
                </a:solidFill>
                <a:latin typeface="STZhongsong" panose="02010600040101010101" pitchFamily="2" charset="-122"/>
                <a:ea typeface="STZhongsong" panose="02010600040101010101" pitchFamily="2" charset="-122"/>
                <a:cs typeface="方正兰亭细黑_GBK_M" pitchFamily="2" charset="2"/>
              </a:rPr>
              <a:t>延时符</a:t>
            </a:r>
          </a:p>
        </p:txBody>
      </p:sp>
    </p:spTree>
    <p:custDataLst>
      <p:tags r:id="rId1"/>
    </p:custDataLst>
    <p:extLst>
      <p:ext uri="{BB962C8B-B14F-4D97-AF65-F5344CB8AC3E}">
        <p14:creationId xmlns:p14="http://schemas.microsoft.com/office/powerpoint/2010/main" val="141985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127"/>
            <a:ext cx="9144000" cy="5143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内容占位符 2">
            <a:extLst>
              <a:ext uri="{FF2B5EF4-FFF2-40B4-BE49-F238E27FC236}">
                <a16:creationId xmlns:a16="http://schemas.microsoft.com/office/drawing/2014/main" id="{880B5D7B-9939-C845-8248-31D64694F3C1}"/>
              </a:ext>
            </a:extLst>
          </p:cNvPr>
          <p:cNvGraphicFramePr>
            <a:graphicFrameLocks noGrp="1"/>
          </p:cNvGraphicFramePr>
          <p:nvPr>
            <p:ph idx="1"/>
            <p:extLst>
              <p:ext uri="{D42A27DB-BD31-4B8C-83A1-F6EECF244321}">
                <p14:modId xmlns:p14="http://schemas.microsoft.com/office/powerpoint/2010/main" val="590255513"/>
              </p:ext>
            </p:extLst>
          </p:nvPr>
        </p:nvGraphicFramePr>
        <p:xfrm>
          <a:off x="481148" y="561109"/>
          <a:ext cx="8278388" cy="39901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17410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127"/>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2262B00E-DE95-1647-907F-6D08F64EB665}"/>
              </a:ext>
            </a:extLst>
          </p:cNvPr>
          <p:cNvSpPr>
            <a:spLocks noGrp="1"/>
          </p:cNvSpPr>
          <p:nvPr>
            <p:ph type="title"/>
          </p:nvPr>
        </p:nvSpPr>
        <p:spPr>
          <a:xfrm>
            <a:off x="457200" y="205978"/>
            <a:ext cx="8229600" cy="471024"/>
          </a:xfrm>
        </p:spPr>
        <p:txBody>
          <a:bodyPr>
            <a:normAutofit fontScale="90000"/>
          </a:bodyPr>
          <a:lstStyle/>
          <a:p>
            <a:r>
              <a:rPr kumimoji="1" lang="zh-Hans" altLang="en-US" sz="3200" dirty="0">
                <a:latin typeface="STZhongsong" panose="02010600040101010101" pitchFamily="2" charset="-122"/>
                <a:ea typeface="STZhongsong" panose="02010600040101010101" pitchFamily="2" charset="-122"/>
              </a:rPr>
              <a:t>论文框架</a:t>
            </a:r>
            <a:endParaRPr kumimoji="1" lang="zh-CN" altLang="en-US" sz="3200" dirty="0">
              <a:latin typeface="STZhongsong" panose="02010600040101010101" pitchFamily="2" charset="-122"/>
              <a:ea typeface="STZhongsong" panose="02010600040101010101" pitchFamily="2" charset="-122"/>
            </a:endParaRPr>
          </a:p>
        </p:txBody>
      </p:sp>
      <p:graphicFrame>
        <p:nvGraphicFramePr>
          <p:cNvPr id="3" name="内容占位符 2">
            <a:extLst>
              <a:ext uri="{FF2B5EF4-FFF2-40B4-BE49-F238E27FC236}">
                <a16:creationId xmlns:a16="http://schemas.microsoft.com/office/drawing/2014/main" id="{880B5D7B-9939-C845-8248-31D64694F3C1}"/>
              </a:ext>
            </a:extLst>
          </p:cNvPr>
          <p:cNvGraphicFramePr>
            <a:graphicFrameLocks noGrp="1"/>
          </p:cNvGraphicFramePr>
          <p:nvPr>
            <p:ph idx="1"/>
            <p:extLst>
              <p:ext uri="{D42A27DB-BD31-4B8C-83A1-F6EECF244321}">
                <p14:modId xmlns:p14="http://schemas.microsoft.com/office/powerpoint/2010/main" val="266339110"/>
              </p:ext>
            </p:extLst>
          </p:nvPr>
        </p:nvGraphicFramePr>
        <p:xfrm>
          <a:off x="457200" y="789709"/>
          <a:ext cx="8229600" cy="380451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54155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0PPT素材\背景及图片\斜纹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127"/>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2262B00E-DE95-1647-907F-6D08F64EB665}"/>
              </a:ext>
            </a:extLst>
          </p:cNvPr>
          <p:cNvSpPr>
            <a:spLocks noGrp="1"/>
          </p:cNvSpPr>
          <p:nvPr>
            <p:ph type="title"/>
          </p:nvPr>
        </p:nvSpPr>
        <p:spPr>
          <a:xfrm>
            <a:off x="457200" y="205978"/>
            <a:ext cx="8229600" cy="471024"/>
          </a:xfrm>
        </p:spPr>
        <p:txBody>
          <a:bodyPr>
            <a:normAutofit fontScale="90000"/>
          </a:bodyPr>
          <a:lstStyle/>
          <a:p>
            <a:r>
              <a:rPr kumimoji="1" lang="zh-Hans" altLang="en-US" sz="3200" dirty="0">
                <a:latin typeface="STZhongsong" panose="02010600040101010101" pitchFamily="2" charset="-122"/>
                <a:ea typeface="STZhongsong" panose="02010600040101010101" pitchFamily="2" charset="-122"/>
              </a:rPr>
              <a:t>论文框架</a:t>
            </a:r>
            <a:endParaRPr kumimoji="1" lang="zh-CN" altLang="en-US" sz="3200" dirty="0">
              <a:latin typeface="STZhongsong" panose="02010600040101010101" pitchFamily="2" charset="-122"/>
              <a:ea typeface="STZhongsong" panose="02010600040101010101" pitchFamily="2" charset="-122"/>
            </a:endParaRPr>
          </a:p>
        </p:txBody>
      </p:sp>
      <p:graphicFrame>
        <p:nvGraphicFramePr>
          <p:cNvPr id="3" name="内容占位符 2">
            <a:extLst>
              <a:ext uri="{FF2B5EF4-FFF2-40B4-BE49-F238E27FC236}">
                <a16:creationId xmlns:a16="http://schemas.microsoft.com/office/drawing/2014/main" id="{880B5D7B-9939-C845-8248-31D64694F3C1}"/>
              </a:ext>
            </a:extLst>
          </p:cNvPr>
          <p:cNvGraphicFramePr>
            <a:graphicFrameLocks noGrp="1"/>
          </p:cNvGraphicFramePr>
          <p:nvPr>
            <p:ph idx="1"/>
            <p:extLst>
              <p:ext uri="{D42A27DB-BD31-4B8C-83A1-F6EECF244321}">
                <p14:modId xmlns:p14="http://schemas.microsoft.com/office/powerpoint/2010/main" val="4269529177"/>
              </p:ext>
            </p:extLst>
          </p:nvPr>
        </p:nvGraphicFramePr>
        <p:xfrm>
          <a:off x="457200" y="831274"/>
          <a:ext cx="8229600" cy="39693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5758077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11.xml><?xml version="1.0" encoding="utf-8"?>
<p:tagLst xmlns:a="http://schemas.openxmlformats.org/drawingml/2006/main" xmlns:r="http://schemas.openxmlformats.org/officeDocument/2006/relationships" xmlns:p="http://schemas.openxmlformats.org/presentationml/2006/main">
  <p:tag name="SELECTED" val="True"/>
</p:tagLst>
</file>

<file path=ppt/tags/tag12.xml><?xml version="1.0" encoding="utf-8"?>
<p:tagLst xmlns:a="http://schemas.openxmlformats.org/drawingml/2006/main" xmlns:r="http://schemas.openxmlformats.org/officeDocument/2006/relationships" xmlns:p="http://schemas.openxmlformats.org/presentationml/2006/main">
  <p:tag name="SELECTED" val="True"/>
</p:tagLst>
</file>

<file path=ppt/tags/tag13.xml><?xml version="1.0" encoding="utf-8"?>
<p:tagLst xmlns:a="http://schemas.openxmlformats.org/drawingml/2006/main" xmlns:r="http://schemas.openxmlformats.org/officeDocument/2006/relationships" xmlns:p="http://schemas.openxmlformats.org/presentationml/2006/main">
  <p:tag name="SELECTED" val="True"/>
</p:tagLst>
</file>

<file path=ppt/tags/tag14.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1020</Words>
  <Application>Microsoft Macintosh PowerPoint</Application>
  <PresentationFormat>全屏显示(16:9)</PresentationFormat>
  <Paragraphs>142</Paragraphs>
  <Slides>16</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有澤行書</vt:lpstr>
      <vt:lpstr>Calibri Light</vt:lpstr>
      <vt:lpstr>方正兰亭粗黑_GBK</vt:lpstr>
      <vt:lpstr>方正兰亭细黑_GBK</vt:lpstr>
      <vt:lpstr>方正兰亭黑简体</vt:lpstr>
      <vt:lpstr>GulimChe</vt:lpstr>
      <vt:lpstr>High Tower Text</vt:lpstr>
      <vt:lpstr>方正兰亭细黑_GBK_M</vt:lpstr>
      <vt:lpstr>中国建行标准字GBK</vt:lpstr>
      <vt:lpstr>Watford DB</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论文框架</vt:lpstr>
      <vt:lpstr>论文框架</vt:lpstr>
      <vt:lpstr>PowerPoint 演示文稿</vt:lpstr>
      <vt:lpstr>研究思路与方法</vt:lpstr>
      <vt:lpstr>PowerPoint 演示文稿</vt:lpstr>
      <vt:lpstr>进度计划</vt:lpstr>
      <vt:lpstr>PowerPoint 演示文稿</vt:lpstr>
      <vt:lpstr>已有基础</vt:lpstr>
      <vt:lpstr>PowerPoint 演示文稿</vt:lpstr>
    </vt:vector>
  </TitlesOfParts>
  <Company>www.microsoft.com</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Young Chow</cp:lastModifiedBy>
  <cp:revision>89</cp:revision>
  <dcterms:created xsi:type="dcterms:W3CDTF">2015-01-19T03:51:36Z</dcterms:created>
  <dcterms:modified xsi:type="dcterms:W3CDTF">2018-04-19T16:44:21Z</dcterms:modified>
  <cp:category>锐旗设计；https://9ppt.taobao.com</cp:category>
</cp:coreProperties>
</file>