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f5838d5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f5838d5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f5838d54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f5838d54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SQLAlchemy Basics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Connection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3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from sqlalchemy import create_engine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&gt;&gt;&gt; engine = create_engine("sqlite:///some.db", future=True)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</a:t>
            </a:r>
            <a:r>
              <a:rPr lang="en"/>
              <a:t>Additionally</a:t>
            </a:r>
            <a:r>
              <a:rPr lang="en"/>
              <a:t> you can connect database in memory, in this case no any database file of database entry is created in </a:t>
            </a:r>
            <a:r>
              <a:rPr lang="en"/>
              <a:t>database</a:t>
            </a:r>
            <a:r>
              <a:rPr lang="en"/>
              <a:t> engine, instead of it creates database in </a:t>
            </a:r>
            <a:r>
              <a:rPr lang="en"/>
              <a:t>memory, so on every restart, there will be empty database without any content.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&gt;&gt;&gt; engine = create_engine("sqlite:///:memory:")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