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2217" y="1984811"/>
            <a:ext cx="9053660" cy="31096"/>
            <a:chOff x="4492217" y="1984811"/>
            <a:chExt cx="9053660" cy="31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2217" y="1984811"/>
              <a:ext cx="9053660" cy="310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9870" y="3317765"/>
            <a:ext cx="8945596" cy="25801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80002" y="8316230"/>
            <a:ext cx="2938508" cy="7465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0339" y="527528"/>
            <a:ext cx="1866681" cy="5099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92217" y="7319189"/>
            <a:ext cx="9053660" cy="31096"/>
            <a:chOff x="4492217" y="7319189"/>
            <a:chExt cx="9053660" cy="310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2217" y="7319189"/>
              <a:ext cx="9053660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91" y="396157"/>
            <a:ext cx="3531614" cy="6589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4665" y="2584742"/>
            <a:ext cx="3462527" cy="88744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4315" y="4622049"/>
            <a:ext cx="9784054" cy="18387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2474" y="3138276"/>
            <a:ext cx="13679899" cy="220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91" y="396157"/>
            <a:ext cx="2977175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849" y="1427745"/>
            <a:ext cx="3474203" cy="8286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9355" y="8466897"/>
            <a:ext cx="6417474" cy="7074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2553837"/>
            <a:ext cx="6171429" cy="5178040"/>
            <a:chOff x="6057143" y="2553837"/>
            <a:chExt cx="6171429" cy="51780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7143" y="2553837"/>
              <a:ext cx="6171429" cy="5178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91" y="396157"/>
            <a:ext cx="2977175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849" y="1427745"/>
            <a:ext cx="3474203" cy="8286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2122" y="8840660"/>
            <a:ext cx="13404832" cy="7122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26492" y="2459698"/>
            <a:ext cx="3183751" cy="5682581"/>
            <a:chOff x="2626492" y="2459698"/>
            <a:chExt cx="3183751" cy="56825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6492" y="2459698"/>
              <a:ext cx="3183751" cy="56825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05611" y="1782086"/>
            <a:ext cx="3324447" cy="6360193"/>
            <a:chOff x="6905611" y="1782086"/>
            <a:chExt cx="3324447" cy="63601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5611" y="1782086"/>
              <a:ext cx="3324447" cy="63601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6535" y="1206526"/>
            <a:ext cx="2991520" cy="6935753"/>
            <a:chOff x="11666535" y="1206526"/>
            <a:chExt cx="2991520" cy="69357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66535" y="1206526"/>
              <a:ext cx="2991520" cy="69357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91" y="396157"/>
            <a:ext cx="2977175" cy="6531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7510" y="2566707"/>
            <a:ext cx="15770695" cy="5784825"/>
            <a:chOff x="1257510" y="2566707"/>
            <a:chExt cx="15770695" cy="578482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510" y="2566707"/>
              <a:ext cx="15770695" cy="578482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0849" y="1427745"/>
            <a:ext cx="3098870" cy="8286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33604" y="8797535"/>
            <a:ext cx="10440603" cy="712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977175" cy="6963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4640" y="1290944"/>
            <a:ext cx="3863298" cy="828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32955" y="2337781"/>
            <a:ext cx="10846647" cy="7187636"/>
            <a:chOff x="3632955" y="2337781"/>
            <a:chExt cx="10846647" cy="71876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2955" y="2337781"/>
              <a:ext cx="10846647" cy="7187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977175" cy="6963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4640" y="1290945"/>
            <a:ext cx="2239927" cy="9305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62205" y="2270835"/>
            <a:ext cx="12761305" cy="5744045"/>
            <a:chOff x="2762205" y="2270835"/>
            <a:chExt cx="12761305" cy="57440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05" y="2270835"/>
              <a:ext cx="12761305" cy="574404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5463" y="8553150"/>
            <a:ext cx="12370746" cy="7122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2474" y="3095149"/>
            <a:ext cx="11736956" cy="220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91" y="396157"/>
            <a:ext cx="2216518" cy="5865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8565" y="1635957"/>
            <a:ext cx="1022955" cy="7678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8773" y="2918541"/>
            <a:ext cx="14061355" cy="51569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2471" y="3195175"/>
            <a:ext cx="10957051" cy="16748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166" y="3271366"/>
            <a:ext cx="2270985" cy="16494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7593" y="8382840"/>
            <a:ext cx="16254396" cy="31096"/>
            <a:chOff x="1187593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593" y="8382840"/>
              <a:ext cx="16254396" cy="310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3307" y="5542950"/>
            <a:ext cx="1137694" cy="11562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5211" y="6826516"/>
            <a:ext cx="2522528" cy="6565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73315" y="5542950"/>
            <a:ext cx="1309875" cy="11562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98329" y="6912769"/>
            <a:ext cx="3430937" cy="66237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73322" y="5542950"/>
            <a:ext cx="1287447" cy="11562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24744" y="6826516"/>
            <a:ext cx="2790975" cy="6565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73329" y="5542950"/>
            <a:ext cx="1276351" cy="11562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24763" y="6826516"/>
            <a:ext cx="1941137" cy="6330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73336" y="5542950"/>
            <a:ext cx="1263570" cy="11562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315239" y="6826516"/>
            <a:ext cx="1726423" cy="6997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0339" y="527528"/>
            <a:ext cx="1866681" cy="5386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198275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744" y="1308611"/>
            <a:ext cx="5386251" cy="7647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7889" y="2402704"/>
            <a:ext cx="16104940" cy="6854665"/>
            <a:chOff x="1147889" y="2402704"/>
            <a:chExt cx="16104940" cy="68546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889" y="2402704"/>
              <a:ext cx="16104940" cy="6854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1982756" cy="653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744" y="1308611"/>
            <a:ext cx="5441280" cy="7647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5139" y="2347601"/>
            <a:ext cx="17115436" cy="7274060"/>
            <a:chOff x="585139" y="2347601"/>
            <a:chExt cx="17115436" cy="727406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139" y="2347601"/>
              <a:ext cx="17115436" cy="7274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95035" y="603438"/>
            <a:ext cx="2726704" cy="2361062"/>
            <a:chOff x="2495035" y="603438"/>
            <a:chExt cx="2726704" cy="23610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035" y="603438"/>
              <a:ext cx="2726704" cy="23610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30699" y="5622555"/>
            <a:ext cx="3144200" cy="2867667"/>
            <a:chOff x="13030699" y="5622555"/>
            <a:chExt cx="3144200" cy="2867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0699" y="5622555"/>
              <a:ext cx="3144200" cy="286766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2474" y="3063759"/>
            <a:ext cx="10435547" cy="2201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7232" y="3165347"/>
            <a:ext cx="13009042" cy="220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42" y="396157"/>
            <a:ext cx="2613823" cy="6589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821" y="2185171"/>
            <a:ext cx="6162402" cy="90247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059" y="4501621"/>
            <a:ext cx="15008849" cy="2356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4388" y="1632317"/>
            <a:ext cx="2822642" cy="7588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4105" y="6088865"/>
            <a:ext cx="8690375" cy="7647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0359" y="3807206"/>
            <a:ext cx="8879956" cy="76477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242" y="396157"/>
            <a:ext cx="2613823" cy="6589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76845" y="8419309"/>
            <a:ext cx="7205565" cy="6350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5817" y="3022489"/>
            <a:ext cx="7725877" cy="52529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3983" y="4013329"/>
            <a:ext cx="2469076" cy="238244"/>
            <a:chOff x="1673983" y="4013329"/>
            <a:chExt cx="2469076" cy="2382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673983" y="4013329"/>
              <a:ext cx="2469076" cy="238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5339" y="6294988"/>
            <a:ext cx="2469076" cy="238244"/>
            <a:chOff x="1495339" y="6294988"/>
            <a:chExt cx="2469076" cy="2382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495339" y="6294988"/>
              <a:ext cx="2469076" cy="238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0227" y="8625431"/>
            <a:ext cx="2469076" cy="238244"/>
            <a:chOff x="1530227" y="8625431"/>
            <a:chExt cx="2469076" cy="2382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530227" y="8625431"/>
              <a:ext cx="2469076" cy="238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95889" y="1322543"/>
            <a:ext cx="29877492" cy="53429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42" y="396157"/>
            <a:ext cx="2613823" cy="6589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7249" y="1476413"/>
            <a:ext cx="1704947" cy="81384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6343" y="6330373"/>
            <a:ext cx="11200108" cy="16264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5390" y="9013374"/>
            <a:ext cx="8884634" cy="8069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5010" y="3165347"/>
            <a:ext cx="16291318" cy="220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659" y="8382840"/>
            <a:ext cx="16254396" cy="31096"/>
            <a:chOff x="1015659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659" y="8382840"/>
              <a:ext cx="16254396" cy="31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91" y="396157"/>
            <a:ext cx="3531614" cy="6589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579331" y="1248714"/>
            <a:ext cx="9127053" cy="6282616"/>
            <a:chOff x="4579331" y="1248714"/>
            <a:chExt cx="9127053" cy="62826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9331" y="1248714"/>
              <a:ext cx="9127053" cy="628261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07877" y="8125543"/>
            <a:ext cx="6646584" cy="11694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4582" y="2586239"/>
            <a:ext cx="7363698" cy="8874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8392" y="4675331"/>
            <a:ext cx="13873613" cy="279377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491" y="396157"/>
            <a:ext cx="3531614" cy="658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2022-11-08T15:17:49Z</dcterms:created>
  <dcterms:modified xsi:type="dcterms:W3CDTF">2022-11-08T15:17:49Z</dcterms:modified>
</cp:coreProperties>
</file>