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83.png"/><Relationship Id="rId10" Type="http://schemas.openxmlformats.org/officeDocument/2006/relationships/image" Target="../media/image8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2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92217" y="1984811"/>
            <a:ext cx="9053660" cy="31096"/>
            <a:chOff x="4492217" y="1984811"/>
            <a:chExt cx="9053660" cy="310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2217" y="1984811"/>
              <a:ext cx="9053660" cy="3109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19866" y="3317765"/>
            <a:ext cx="9703282" cy="363713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479975" y="8316231"/>
            <a:ext cx="4021460" cy="126416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0339" y="527528"/>
            <a:ext cx="1866681" cy="5099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492217" y="7319189"/>
            <a:ext cx="9053660" cy="31096"/>
            <a:chOff x="4492217" y="7319189"/>
            <a:chExt cx="9053660" cy="3109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92217" y="7319189"/>
              <a:ext cx="9053660" cy="310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7242" y="396157"/>
            <a:ext cx="2519976" cy="6531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2810" y="1671805"/>
            <a:ext cx="15120094" cy="5036881"/>
            <a:chOff x="1582810" y="1671805"/>
            <a:chExt cx="15120094" cy="503688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2810" y="1671805"/>
              <a:ext cx="15120094" cy="503688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5668" y="7264240"/>
            <a:ext cx="10399727" cy="11694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7242" y="396157"/>
            <a:ext cx="2519976" cy="6531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38097" y="7449887"/>
            <a:ext cx="11468003" cy="116940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622473" y="1686623"/>
            <a:ext cx="10413598" cy="4788143"/>
            <a:chOff x="3622473" y="1686623"/>
            <a:chExt cx="10413598" cy="478814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2473" y="1686623"/>
              <a:ext cx="10413598" cy="478814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85834" y="6633073"/>
            <a:ext cx="2338530" cy="3508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7242" y="396157"/>
            <a:ext cx="2519976" cy="6531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3821" y="2127671"/>
            <a:ext cx="1191754" cy="103465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9059" y="4501619"/>
            <a:ext cx="16049639" cy="235657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7242" y="396157"/>
            <a:ext cx="2519976" cy="6531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7426" y="1612911"/>
            <a:ext cx="2822642" cy="75883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311006" y="2236165"/>
            <a:ext cx="15500015" cy="765345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15631" y="2236165"/>
            <a:ext cx="8045383" cy="765345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75540" y="5681944"/>
            <a:ext cx="989989" cy="12655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768986" y="3865146"/>
            <a:ext cx="8063059" cy="4395494"/>
            <a:chOff x="7768986" y="3865146"/>
            <a:chExt cx="8063059" cy="439549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68986" y="3865146"/>
              <a:ext cx="8063059" cy="439549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06856" y="2535517"/>
            <a:ext cx="5066842" cy="7122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7242" y="396157"/>
            <a:ext cx="2519976" cy="6531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7426" y="1612911"/>
            <a:ext cx="2822642" cy="75883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296627" y="2716398"/>
            <a:ext cx="15500015" cy="478061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30010" y="2716398"/>
            <a:ext cx="8045383" cy="47806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46789" y="3532646"/>
            <a:ext cx="989989" cy="126556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21235" y="2472152"/>
            <a:ext cx="9306413" cy="7122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058332" y="3675680"/>
            <a:ext cx="5250116" cy="2862047"/>
            <a:chOff x="3058332" y="3675680"/>
            <a:chExt cx="5250116" cy="286204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58332" y="3675680"/>
              <a:ext cx="5250116" cy="286204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64363" y="7732363"/>
            <a:ext cx="8914632" cy="7122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7242" y="396157"/>
            <a:ext cx="2519976" cy="6531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4299" y="1286112"/>
            <a:ext cx="2822642" cy="75883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296627" y="2906875"/>
            <a:ext cx="15500015" cy="478061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30010" y="2906875"/>
            <a:ext cx="8045383" cy="47806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46789" y="3723122"/>
            <a:ext cx="989989" cy="126556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78106" y="2150859"/>
            <a:ext cx="7326946" cy="7122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853019" y="3902310"/>
            <a:ext cx="7999169" cy="2862047"/>
            <a:chOff x="7853019" y="3902310"/>
            <a:chExt cx="7999169" cy="286204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53019" y="3902310"/>
              <a:ext cx="7999169" cy="286204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07212" y="7545481"/>
            <a:ext cx="15956556" cy="71229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78106" y="2845202"/>
            <a:ext cx="9806184" cy="7122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7242" y="396157"/>
            <a:ext cx="2519976" cy="6531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34388" y="1646700"/>
            <a:ext cx="2018956" cy="69092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19150" y="3520935"/>
            <a:ext cx="15554356" cy="298718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38198" y="7327729"/>
            <a:ext cx="11595365" cy="122479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7242" y="396157"/>
            <a:ext cx="2519976" cy="6531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602006" y="1865774"/>
            <a:ext cx="23489727" cy="784402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78671" y="2300178"/>
            <a:ext cx="1199688" cy="90247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002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0251" y="3152651"/>
            <a:ext cx="11997290" cy="220124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15659" y="2823745"/>
            <a:ext cx="16254396" cy="31096"/>
            <a:chOff x="1015659" y="2823745"/>
            <a:chExt cx="16254396" cy="310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5659" y="2823745"/>
              <a:ext cx="16254396" cy="310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5659" y="5210628"/>
            <a:ext cx="16254396" cy="31096"/>
            <a:chOff x="1015659" y="5210628"/>
            <a:chExt cx="16254396" cy="310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5659" y="5210628"/>
              <a:ext cx="16254396" cy="310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5659" y="8382840"/>
            <a:ext cx="16254396" cy="31096"/>
            <a:chOff x="1015659" y="8382840"/>
            <a:chExt cx="16254396" cy="310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5659" y="8382840"/>
              <a:ext cx="16254396" cy="310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7242" y="396157"/>
            <a:ext cx="2403842" cy="6531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50417" y="1596119"/>
            <a:ext cx="1598061" cy="76477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46608" y="7139049"/>
            <a:ext cx="6685613" cy="17171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056765" y="3117460"/>
            <a:ext cx="6171429" cy="3085714"/>
            <a:chOff x="2056765" y="3117460"/>
            <a:chExt cx="6171429" cy="30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56765" y="3117460"/>
              <a:ext cx="6171429" cy="30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90476" y="2861549"/>
            <a:ext cx="5402775" cy="3597536"/>
            <a:chOff x="9790476" y="2861549"/>
            <a:chExt cx="5402775" cy="359753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90476" y="2861549"/>
              <a:ext cx="5402775" cy="35975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2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6166" y="3271366"/>
            <a:ext cx="2270985" cy="16494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15659" y="2823745"/>
            <a:ext cx="16254396" cy="31096"/>
            <a:chOff x="1015659" y="2823745"/>
            <a:chExt cx="16254396" cy="310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5659" y="2823745"/>
              <a:ext cx="16254396" cy="310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5659" y="5210628"/>
            <a:ext cx="16254396" cy="31096"/>
            <a:chOff x="1015659" y="5210628"/>
            <a:chExt cx="16254396" cy="310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5659" y="5210628"/>
              <a:ext cx="16254396" cy="310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7593" y="8382840"/>
            <a:ext cx="16254396" cy="31096"/>
            <a:chOff x="1187593" y="8382840"/>
            <a:chExt cx="16254396" cy="310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7593" y="8382840"/>
              <a:ext cx="16254396" cy="3109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73307" y="5542950"/>
            <a:ext cx="1137694" cy="115627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4735" y="6826516"/>
            <a:ext cx="2322871" cy="65659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73315" y="5542950"/>
            <a:ext cx="1309875" cy="115627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424744" y="6826516"/>
            <a:ext cx="2297480" cy="65659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73322" y="5542950"/>
            <a:ext cx="1287447" cy="115627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724744" y="6826516"/>
            <a:ext cx="2158976" cy="65659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973329" y="5542950"/>
            <a:ext cx="1276351" cy="115627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024763" y="6826516"/>
            <a:ext cx="2295738" cy="58992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273336" y="5542950"/>
            <a:ext cx="1263570" cy="115627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324763" y="6826516"/>
            <a:ext cx="1071957" cy="66920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0339" y="527528"/>
            <a:ext cx="1866681" cy="53868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7242" y="396157"/>
            <a:ext cx="2403842" cy="6531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6291" y="1854532"/>
            <a:ext cx="2184345" cy="103464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39364" y="3750793"/>
            <a:ext cx="9958925" cy="368339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002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0251" y="3152651"/>
            <a:ext cx="12570604" cy="220124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15659" y="2823745"/>
            <a:ext cx="16254396" cy="31096"/>
            <a:chOff x="1015659" y="2823745"/>
            <a:chExt cx="16254396" cy="310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5659" y="2823745"/>
              <a:ext cx="16254396" cy="310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5659" y="5210628"/>
            <a:ext cx="16254396" cy="31096"/>
            <a:chOff x="1015659" y="5210628"/>
            <a:chExt cx="16254396" cy="310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5659" y="5210628"/>
              <a:ext cx="16254396" cy="310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5659" y="8382840"/>
            <a:ext cx="16254396" cy="31096"/>
            <a:chOff x="1015659" y="8382840"/>
            <a:chExt cx="16254396" cy="310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5659" y="8382840"/>
              <a:ext cx="16254396" cy="310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7242" y="396157"/>
            <a:ext cx="2534223" cy="58652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39364" y="3016507"/>
            <a:ext cx="10187658" cy="367200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002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92474" y="3089159"/>
            <a:ext cx="13790642" cy="220124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15659" y="2823745"/>
            <a:ext cx="16254396" cy="31096"/>
            <a:chOff x="1015659" y="2823745"/>
            <a:chExt cx="16254396" cy="310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5659" y="2823745"/>
              <a:ext cx="16254396" cy="310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5659" y="5210628"/>
            <a:ext cx="16254396" cy="31096"/>
            <a:chOff x="1015659" y="5210628"/>
            <a:chExt cx="16254396" cy="310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5659" y="5210628"/>
              <a:ext cx="16254396" cy="310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5659" y="8382840"/>
            <a:ext cx="16254396" cy="31096"/>
            <a:chOff x="1015659" y="8382840"/>
            <a:chExt cx="16254396" cy="310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5659" y="8382840"/>
              <a:ext cx="16254396" cy="310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002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5659" y="2823745"/>
            <a:ext cx="16254396" cy="31096"/>
            <a:chOff x="1015659" y="2823745"/>
            <a:chExt cx="16254396" cy="310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5659" y="2823745"/>
              <a:ext cx="16254396" cy="310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5659" y="5210628"/>
            <a:ext cx="16254396" cy="31096"/>
            <a:chOff x="1015659" y="5210628"/>
            <a:chExt cx="16254396" cy="310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5659" y="5210628"/>
              <a:ext cx="16254396" cy="310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5659" y="8382840"/>
            <a:ext cx="16254396" cy="31096"/>
            <a:chOff x="1015659" y="8382840"/>
            <a:chExt cx="16254396" cy="3109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5659" y="8382840"/>
              <a:ext cx="16254396" cy="310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95035" y="603438"/>
            <a:ext cx="2726704" cy="2361062"/>
            <a:chOff x="2495035" y="603438"/>
            <a:chExt cx="2726704" cy="236106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95035" y="603438"/>
              <a:ext cx="2726704" cy="23610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030699" y="5622555"/>
            <a:ext cx="3144200" cy="2867667"/>
            <a:chOff x="13030699" y="5622555"/>
            <a:chExt cx="3144200" cy="286766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30699" y="5622555"/>
              <a:ext cx="3144200" cy="286766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92474" y="3063759"/>
            <a:ext cx="10435547" cy="22012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2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7236" y="3165347"/>
            <a:ext cx="12601957" cy="220124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15659" y="2823745"/>
            <a:ext cx="16254396" cy="31096"/>
            <a:chOff x="1015659" y="2823745"/>
            <a:chExt cx="16254396" cy="310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5659" y="2823745"/>
              <a:ext cx="16254396" cy="310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5659" y="5210628"/>
            <a:ext cx="16254396" cy="31096"/>
            <a:chOff x="1015659" y="5210628"/>
            <a:chExt cx="16254396" cy="310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5659" y="5210628"/>
              <a:ext cx="16254396" cy="310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5659" y="8382840"/>
            <a:ext cx="16254396" cy="31096"/>
            <a:chOff x="1015659" y="8382840"/>
            <a:chExt cx="16254396" cy="310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5659" y="8382840"/>
              <a:ext cx="16254396" cy="310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7242" y="396157"/>
            <a:ext cx="2478976" cy="6531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18239" y="436013"/>
            <a:ext cx="15500015" cy="765345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08398" y="436013"/>
            <a:ext cx="8045383" cy="765345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68307" y="3881792"/>
            <a:ext cx="989989" cy="126557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99621" y="6849240"/>
            <a:ext cx="5614756" cy="16264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7242" y="396157"/>
            <a:ext cx="2478976" cy="6531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741656" y="1427527"/>
            <a:ext cx="8802403" cy="6389091"/>
            <a:chOff x="4741656" y="1427527"/>
            <a:chExt cx="8802403" cy="638909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41656" y="1427527"/>
              <a:ext cx="8802403" cy="638909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89435" y="8305513"/>
            <a:ext cx="4451222" cy="7122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7242" y="396157"/>
            <a:ext cx="2478976" cy="6531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86923" y="2100289"/>
            <a:ext cx="6847571" cy="4832400"/>
            <a:chOff x="786923" y="2100289"/>
            <a:chExt cx="6847571" cy="48324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6923" y="2100289"/>
              <a:ext cx="6847571" cy="48324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82710" y="2100289"/>
            <a:ext cx="6096258" cy="4832400"/>
            <a:chOff x="9382710" y="2100289"/>
            <a:chExt cx="6096258" cy="48324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82710" y="2100289"/>
              <a:ext cx="6096258" cy="483240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25021" y="7988049"/>
            <a:ext cx="10593118" cy="7122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7242" y="396157"/>
            <a:ext cx="2478976" cy="6531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592029" y="1866863"/>
            <a:ext cx="9127053" cy="6282616"/>
            <a:chOff x="4592029" y="1866863"/>
            <a:chExt cx="9127053" cy="628261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92029" y="1866863"/>
              <a:ext cx="9127053" cy="628261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76476" y="8371703"/>
            <a:ext cx="7939318" cy="7122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2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7232" y="3165347"/>
            <a:ext cx="12435413" cy="220124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15659" y="2823745"/>
            <a:ext cx="16254396" cy="31096"/>
            <a:chOff x="1015659" y="2823745"/>
            <a:chExt cx="16254396" cy="310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5659" y="2823745"/>
              <a:ext cx="16254396" cy="310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5659" y="5210628"/>
            <a:ext cx="16254396" cy="31096"/>
            <a:chOff x="1015659" y="5210628"/>
            <a:chExt cx="16254396" cy="310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5659" y="5210628"/>
              <a:ext cx="16254396" cy="310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5659" y="8382840"/>
            <a:ext cx="16254396" cy="31096"/>
            <a:chOff x="1015659" y="8382840"/>
            <a:chExt cx="16254396" cy="310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5659" y="8382840"/>
              <a:ext cx="16254396" cy="310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7242" y="396157"/>
            <a:ext cx="2519976" cy="6531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415592" y="3174603"/>
            <a:ext cx="3428571" cy="3428571"/>
            <a:chOff x="4415592" y="3174603"/>
            <a:chExt cx="3428571" cy="342857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15592" y="3174603"/>
              <a:ext cx="3428571" cy="342857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57973" y="4121306"/>
            <a:ext cx="1427986" cy="5453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51421" y="4674926"/>
            <a:ext cx="2045115" cy="12234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441551" y="3174603"/>
            <a:ext cx="3428571" cy="3428571"/>
            <a:chOff x="10441551" y="3174603"/>
            <a:chExt cx="3428571" cy="3428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41551" y="3174603"/>
              <a:ext cx="3428571" cy="342857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972763" y="4121306"/>
            <a:ext cx="1720262" cy="5453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064236" y="4674926"/>
            <a:ext cx="1818562" cy="10835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2022-11-06T13:48:51Z</dcterms:created>
  <dcterms:modified xsi:type="dcterms:W3CDTF">2022-11-06T13:48:51Z</dcterms:modified>
</cp:coreProperties>
</file>