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200" b="1"/>
            </a:pPr>
            <a:r>
              <a:t>Summary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Selected cat1 value: ProductA</a:t>
            </a:r>
            <a:br/>
            <a:r>
              <a:t>Unique cat3 values: #1, #2, #3, #4, #5, #6, #7, #8, #9, #10</a:t>
            </a:r>
            <a:br/>
            <a:r>
              <a:t>Generated on: 2024-03-04 00:33:27</a:t>
            </a:r>
            <a:br/>
            <a:r>
              <a:t>Visit: http://abc.com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1148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200" b="1"/>
            </a:pPr>
            <a:r>
              <a:t>2nd chapter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Anomaly logic : pyod_mahalanobis distance</a:t>
            </a:r>
            <a:br/>
            <a:r>
              <a:t>Threshold : 150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Scores for Each Variable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Anomaly Count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