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3" r:id="rId4"/>
    <p:sldId id="274" r:id="rId5"/>
    <p:sldId id="272" r:id="rId6"/>
    <p:sldId id="275" r:id="rId7"/>
    <p:sldId id="278" r:id="rId8"/>
    <p:sldId id="279" r:id="rId9"/>
    <p:sldId id="281" r:id="rId10"/>
    <p:sldId id="282" r:id="rId11"/>
    <p:sldId id="258" r:id="rId12"/>
  </p:sldIdLst>
  <p:sldSz cx="16510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13546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56" y="-104"/>
      </p:cViewPr>
      <p:guideLst>
        <p:guide orient="horz" pos="3200"/>
        <p:guide pos="5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862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54666" latinLnBrk="0">
      <a:defRPr sz="1600">
        <a:latin typeface="+mn-lt"/>
        <a:ea typeface="+mn-ea"/>
        <a:cs typeface="+mn-cs"/>
        <a:sym typeface="Calibri"/>
      </a:defRPr>
    </a:lvl1pPr>
    <a:lvl2pPr indent="228600" defTabSz="1354666" latinLnBrk="0">
      <a:defRPr sz="1600">
        <a:latin typeface="+mn-lt"/>
        <a:ea typeface="+mn-ea"/>
        <a:cs typeface="+mn-cs"/>
        <a:sym typeface="Calibri"/>
      </a:defRPr>
    </a:lvl2pPr>
    <a:lvl3pPr indent="457200" defTabSz="1354666" latinLnBrk="0">
      <a:defRPr sz="1600">
        <a:latin typeface="+mn-lt"/>
        <a:ea typeface="+mn-ea"/>
        <a:cs typeface="+mn-cs"/>
        <a:sym typeface="Calibri"/>
      </a:defRPr>
    </a:lvl3pPr>
    <a:lvl4pPr indent="685800" defTabSz="1354666" latinLnBrk="0">
      <a:defRPr sz="1600">
        <a:latin typeface="+mn-lt"/>
        <a:ea typeface="+mn-ea"/>
        <a:cs typeface="+mn-cs"/>
        <a:sym typeface="Calibri"/>
      </a:defRPr>
    </a:lvl4pPr>
    <a:lvl5pPr indent="914400" defTabSz="1354666" latinLnBrk="0">
      <a:defRPr sz="1600">
        <a:latin typeface="+mn-lt"/>
        <a:ea typeface="+mn-ea"/>
        <a:cs typeface="+mn-cs"/>
        <a:sym typeface="Calibri"/>
      </a:defRPr>
    </a:lvl5pPr>
    <a:lvl6pPr indent="1143000" defTabSz="1354666" latinLnBrk="0">
      <a:defRPr sz="1600">
        <a:latin typeface="+mn-lt"/>
        <a:ea typeface="+mn-ea"/>
        <a:cs typeface="+mn-cs"/>
        <a:sym typeface="Calibri"/>
      </a:defRPr>
    </a:lvl6pPr>
    <a:lvl7pPr indent="1371600" defTabSz="1354666" latinLnBrk="0">
      <a:defRPr sz="1600">
        <a:latin typeface="+mn-lt"/>
        <a:ea typeface="+mn-ea"/>
        <a:cs typeface="+mn-cs"/>
        <a:sym typeface="Calibri"/>
      </a:defRPr>
    </a:lvl7pPr>
    <a:lvl8pPr indent="1600200" defTabSz="1354666" latinLnBrk="0">
      <a:defRPr sz="1600">
        <a:latin typeface="+mn-lt"/>
        <a:ea typeface="+mn-ea"/>
        <a:cs typeface="+mn-cs"/>
        <a:sym typeface="Calibri"/>
      </a:defRPr>
    </a:lvl8pPr>
    <a:lvl9pPr indent="1828800" defTabSz="1354666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2938" y="685800"/>
            <a:ext cx="5572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-11168" y="-4331"/>
            <a:ext cx="16532335" cy="6435404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97923" y="2816164"/>
            <a:ext cx="16114155" cy="1814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23489" y="-5236"/>
            <a:ext cx="17356977" cy="6525712"/>
          </a:xfrm>
          <a:prstGeom prst="rect">
            <a:avLst/>
          </a:prstGeom>
          <a:solidFill>
            <a:srgbClr val="38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0066FF"/>
                </a:solidFill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6692363" y="3212794"/>
            <a:ext cx="8092185" cy="17108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958" tIns="48958" rIns="48958" bIns="48958" anchor="ctr">
            <a:spAutoFit/>
          </a:bodyPr>
          <a:lstStyle>
            <a:lvl1pPr algn="ctr">
              <a:defRPr sz="10600">
                <a:solidFill>
                  <a:srgbClr val="FFFFFF"/>
                </a:solidFill>
                <a:latin typeface="Broadway"/>
                <a:ea typeface="Broadway"/>
                <a:cs typeface="Broadway"/>
                <a:sym typeface="Broadway"/>
              </a:defRPr>
            </a:lvl1pPr>
          </a:lstStyle>
          <a:p>
            <a:r>
              <a:t>Thank You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767" y="2238978"/>
            <a:ext cx="16531534" cy="115651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48958" tIns="48958" rIns="48958" bIns="4895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45130" y="2876867"/>
            <a:ext cx="14819739" cy="58410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958" tIns="48958" rIns="48958" bIns="48958"/>
          <a:lstStyle>
            <a:lvl2pPr>
              <a:buClr>
                <a:srgbClr val="5ACA59"/>
              </a:buClr>
            </a:lvl2pPr>
            <a:lvl3pPr>
              <a:buClr>
                <a:srgbClr val="5ACA59"/>
              </a:buClr>
            </a:lvl3pPr>
            <a:lvl4pPr>
              <a:buClr>
                <a:srgbClr val="5ACA59"/>
              </a:buClr>
            </a:lvl4pPr>
            <a:lvl5pPr>
              <a:buClr>
                <a:srgbClr val="5ACA59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1265" y="748101"/>
            <a:ext cx="16427470" cy="13013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958" tIns="48958" rIns="48958" bIns="48958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037406" y="8017854"/>
            <a:ext cx="3046308" cy="393701"/>
          </a:xfrm>
          <a:prstGeom prst="rect">
            <a:avLst/>
          </a:prstGeom>
          <a:ln w="3175">
            <a:miter lim="400000"/>
          </a:ln>
        </p:spPr>
        <p:txBody>
          <a:bodyPr wrap="none" lIns="48958" tIns="48958" rIns="48958" bIns="48958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3546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275611" marR="0" indent="-640611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1pPr>
      <a:lvl2pPr marL="1122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2pPr>
      <a:lvl3pPr marL="1630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3pPr>
      <a:lvl4pPr marL="2138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4pPr>
      <a:lvl5pPr marL="2646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5pPr>
      <a:lvl6pPr marL="3154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6pPr>
      <a:lvl7pPr marL="3662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7pPr>
      <a:lvl8pPr marL="4170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8pPr>
      <a:lvl9pPr marL="4678947" marR="0" indent="-614947" algn="l" defTabSz="1354666" latinLnBrk="0">
        <a:lnSpc>
          <a:spcPct val="100000"/>
        </a:lnSpc>
        <a:spcBef>
          <a:spcPts val="1100"/>
        </a:spcBef>
        <a:spcAft>
          <a:spcPts val="0"/>
        </a:spcAft>
        <a:buClr>
          <a:srgbClr val="38B759"/>
        </a:buClr>
        <a:buSzPct val="100000"/>
        <a:buFontTx/>
        <a:buAutoNum type="arabicPeriod"/>
        <a:tabLst/>
        <a:defRPr sz="46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3546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83987" y="2857647"/>
            <a:ext cx="16142025" cy="18141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微信小程序/应用号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952941" y="5107107"/>
            <a:ext cx="3343088" cy="102220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t">
            <a:spAutoFit/>
          </a:bodyPr>
          <a:lstStyle/>
          <a:p>
            <a:pPr marL="0" marR="0" indent="0" algn="l" defTabSz="135466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欧阳坚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9960" y="7357242"/>
            <a:ext cx="7485961" cy="71442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8958" tIns="48958" rIns="48958" bIns="48958" numCol="1" spcCol="38100" rtlCol="0" anchor="t">
            <a:spAutoFit/>
          </a:bodyPr>
          <a:lstStyle/>
          <a:p>
            <a:r>
              <a:rPr lang="fi-FI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微信小程序QQ交流群: 584239887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  <a:endParaRPr lang="en-US" dirty="0" smtClean="0"/>
          </a:p>
          <a:p>
            <a:r>
              <a:rPr lang="en-US" dirty="0" smtClean="0"/>
              <a:t>JavaScript/ES6</a:t>
            </a:r>
            <a:endParaRPr lang="en-US" dirty="0" smtClean="0"/>
          </a:p>
          <a:p>
            <a:r>
              <a:rPr lang="en-US" dirty="0" err="1" smtClean="0"/>
              <a:t>懂一些iOS</a:t>
            </a:r>
            <a:r>
              <a:rPr lang="en-US" dirty="0" smtClean="0"/>
              <a:t>/</a:t>
            </a:r>
            <a:r>
              <a:rPr lang="en-US" dirty="0" err="1" smtClean="0"/>
              <a:t>Android开发更好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学习小程序开发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802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微信小程序公测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7" y="2379430"/>
            <a:ext cx="12291410" cy="77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8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什么是微信小程序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" y="2160460"/>
            <a:ext cx="7213600" cy="7999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35" y="3007125"/>
            <a:ext cx="7097278" cy="61720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65" y="9179180"/>
            <a:ext cx="7213599" cy="94885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</a:ln>
          <a:effectLst>
            <a:outerShdw blurRad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958" tIns="48958" rIns="48958" bIns="48958" numCol="1" spcCol="38100" rtlCol="0" anchor="ctr">
            <a:spAutoFit/>
          </a:bodyPr>
          <a:lstStyle/>
          <a:p>
            <a:pPr marL="0" marR="0" indent="0" algn="l" defTabSz="135466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2386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微信小程序位置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2934138"/>
            <a:ext cx="3898900" cy="5393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69" y="2934138"/>
            <a:ext cx="3532791" cy="5393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97" y="2934138"/>
            <a:ext cx="3765620" cy="53935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401034" y="3824599"/>
            <a:ext cx="1532759" cy="230643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tailEnd type="arrow"/>
          </a:ln>
          <a:effectLst>
            <a:outerShdw blurRad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 flipV="1">
            <a:off x="3378493" y="3824599"/>
            <a:ext cx="1248978" cy="163494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tailEnd type="arrow"/>
          </a:ln>
          <a:effectLst>
            <a:outerShdw blurRad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7831" y="2911366"/>
            <a:ext cx="3763434" cy="54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69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什么App可以用微信小程序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5" y="2846551"/>
            <a:ext cx="9603462" cy="61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027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小程序目标  --- </a:t>
            </a:r>
            <a:r>
              <a:rPr lang="en-US" dirty="0" err="1" smtClean="0"/>
              <a:t>杀死一切App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0" y="3132693"/>
            <a:ext cx="5846379" cy="3857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721" y="2913727"/>
            <a:ext cx="5316130" cy="7246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185" y="3132693"/>
            <a:ext cx="4299077" cy="38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675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微信</a:t>
            </a:r>
            <a:r>
              <a:rPr lang="en-US" dirty="0" smtClean="0"/>
              <a:t>的4大</a:t>
            </a:r>
            <a:r>
              <a:rPr lang="en-US" dirty="0"/>
              <a:t>号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87" y="2693860"/>
            <a:ext cx="10160000" cy="6540500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275818" y="2876867"/>
            <a:ext cx="6745675" cy="5841075"/>
          </a:xfrm>
        </p:spPr>
        <p:txBody>
          <a:bodyPr/>
          <a:lstStyle/>
          <a:p>
            <a:r>
              <a:rPr lang="en-US" dirty="0" smtClean="0"/>
              <a:t>订阅号</a:t>
            </a:r>
          </a:p>
          <a:p>
            <a:r>
              <a:rPr lang="en-US" dirty="0" smtClean="0"/>
              <a:t>服务号</a:t>
            </a:r>
          </a:p>
          <a:p>
            <a:r>
              <a:rPr lang="en-US" dirty="0" smtClean="0"/>
              <a:t>企业号</a:t>
            </a:r>
          </a:p>
          <a:p>
            <a:r>
              <a:rPr lang="en-US" dirty="0" smtClean="0"/>
              <a:t>应用号(小程序)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27099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并不是HTML5/CSS3技术实现</a:t>
            </a:r>
          </a:p>
          <a:p>
            <a:r>
              <a:rPr lang="en-US" dirty="0" err="1" smtClean="0"/>
              <a:t>抛弃了臃肿的WebView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采用了JavaScriptCore动态解析</a:t>
            </a:r>
            <a:endParaRPr lang="en-US" dirty="0" smtClean="0"/>
          </a:p>
          <a:p>
            <a:r>
              <a:rPr lang="en-US" dirty="0" err="1" smtClean="0"/>
              <a:t>大量借鉴</a:t>
            </a:r>
            <a:r>
              <a:rPr lang="en-US" dirty="0" err="1" smtClean="0"/>
              <a:t>React.js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ReactNative.js</a:t>
            </a:r>
            <a:r>
              <a:rPr lang="en-US" dirty="0" err="1" smtClean="0"/>
              <a:t>思想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微信小程序</a:t>
            </a:r>
            <a:r>
              <a:rPr lang="en-US" dirty="0" smtClean="0"/>
              <a:t>技术</a:t>
            </a:r>
            <a:r>
              <a:rPr lang="en-US" dirty="0" smtClean="0"/>
              <a:t>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209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	</a:t>
            </a:r>
            <a:r>
              <a:rPr lang="zh-TW" altLang="en-US" sz="2400" dirty="0" smtClean="0"/>
              <a:t>视图</a:t>
            </a:r>
            <a:r>
              <a:rPr lang="zh-TW" altLang="en-US" sz="2400" dirty="0"/>
              <a:t>容器：视图</a:t>
            </a:r>
            <a:r>
              <a:rPr lang="en-US" altLang="zh-TW" sz="2400" dirty="0"/>
              <a:t>(View)</a:t>
            </a:r>
            <a:r>
              <a:rPr lang="zh-TW" altLang="en-US" sz="2400" dirty="0"/>
              <a:t>、滚动视图、</a:t>
            </a:r>
            <a:r>
              <a:rPr lang="en-US" altLang="zh-TW" sz="2400" dirty="0" err="1"/>
              <a:t>Swiper</a:t>
            </a:r>
            <a:endParaRPr lang="en-US" altLang="zh-TW" sz="2400" dirty="0"/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基础</a:t>
            </a:r>
            <a:r>
              <a:rPr lang="zh-TW" altLang="en-US" sz="2400" dirty="0"/>
              <a:t>内容：图标、文本、进度条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表单组</a:t>
            </a:r>
            <a:r>
              <a:rPr lang="zh-TW" altLang="en-US" sz="2400" dirty="0"/>
              <a:t>件：按钮、表单等等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操作反馈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导</a:t>
            </a:r>
            <a:r>
              <a:rPr lang="zh-TW" altLang="en-US" sz="2400" dirty="0"/>
              <a:t>航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媒体组</a:t>
            </a:r>
            <a:r>
              <a:rPr lang="zh-TW" altLang="en-US" sz="2400" dirty="0"/>
              <a:t>建：音频、图片、视频。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地图</a:t>
            </a:r>
            <a:r>
              <a:rPr lang="en-US" altLang="zh-TW" sz="2400" dirty="0"/>
              <a:t> </a:t>
            </a:r>
            <a:r>
              <a:rPr lang="ja-JP" altLang="en-US" sz="2400" dirty="0" smtClean="0"/>
              <a:t>画布</a:t>
            </a:r>
            <a:r>
              <a:rPr lang="en-US" altLang="ja-JP" sz="2400" dirty="0"/>
              <a:t> </a:t>
            </a:r>
            <a:r>
              <a:rPr lang="zh-TW" altLang="en-US" sz="2400" dirty="0" smtClean="0"/>
              <a:t>文</a:t>
            </a:r>
            <a:r>
              <a:rPr lang="zh-TW" altLang="en-US" sz="2400" dirty="0"/>
              <a:t>件操作能力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网络</a:t>
            </a:r>
            <a:r>
              <a:rPr lang="zh-TW" altLang="en-US" sz="2400" dirty="0"/>
              <a:t>：上传下载能力、</a:t>
            </a:r>
            <a:r>
              <a:rPr lang="en-US" altLang="zh-TW" sz="2400" dirty="0" err="1"/>
              <a:t>WebSocket</a:t>
            </a:r>
            <a:endParaRPr lang="en-US" altLang="zh-TW" sz="2400" dirty="0"/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数据</a:t>
            </a:r>
            <a:r>
              <a:rPr lang="zh-TW" altLang="en-US" sz="2400" dirty="0"/>
              <a:t>：数据缓存能力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位置</a:t>
            </a:r>
            <a:r>
              <a:rPr lang="zh-TW" altLang="en-US" sz="2400" dirty="0"/>
              <a:t>：获取位置、查看位置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设备</a:t>
            </a:r>
            <a:r>
              <a:rPr lang="zh-TW" altLang="en-US" sz="2400" dirty="0"/>
              <a:t>：网络状态、系统信息、重力感应、罗盘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界面</a:t>
            </a:r>
            <a:r>
              <a:rPr lang="zh-TW" altLang="en-US" sz="2400" dirty="0"/>
              <a:t>：设置导航条、导航、动画、绘图等等</a:t>
            </a:r>
          </a:p>
          <a:p>
            <a:r>
              <a:rPr lang="zh-TW" altLang="en-US" sz="2400" dirty="0"/>
              <a:t>	</a:t>
            </a:r>
            <a:r>
              <a:rPr lang="zh-TW" altLang="en-US" sz="2400" dirty="0" smtClean="0"/>
              <a:t>开放接</a:t>
            </a:r>
            <a:r>
              <a:rPr lang="zh-TW" altLang="en-US" sz="2400" dirty="0"/>
              <a:t>口：登录，包括签名加密，用户信息、微信支付、模板</a:t>
            </a:r>
            <a:r>
              <a:rPr lang="zh-TW" altLang="en-US" sz="2400" dirty="0" smtClean="0"/>
              <a:t>消息</a:t>
            </a:r>
            <a:endParaRPr lang="zh-TW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小程序开放的API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3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6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121</Words>
  <Application>Microsoft Macintosh PowerPoint</Application>
  <PresentationFormat>Custom</PresentationFormat>
  <Paragraphs>36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</vt:lpstr>
      <vt:lpstr>微信小程序/应用号</vt:lpstr>
      <vt:lpstr>微信小程序公测</vt:lpstr>
      <vt:lpstr>什么是微信小程序</vt:lpstr>
      <vt:lpstr>微信小程序位置</vt:lpstr>
      <vt:lpstr>什么App可以用微信小程序</vt:lpstr>
      <vt:lpstr>小程序目标  --- 杀死一切App</vt:lpstr>
      <vt:lpstr>微信的4大号</vt:lpstr>
      <vt:lpstr>微信小程序技术点</vt:lpstr>
      <vt:lpstr>小程序开放的API</vt:lpstr>
      <vt:lpstr>学习小程序开发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混合式开发-ReactNative</dc:title>
  <cp:lastModifiedBy>yang Yang</cp:lastModifiedBy>
  <cp:revision>144</cp:revision>
  <dcterms:modified xsi:type="dcterms:W3CDTF">2016-09-24T13:57:09Z</dcterms:modified>
</cp:coreProperties>
</file>