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7F6C-4F5F-48D7-8BA5-50F864F84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33C0FE-B1CB-454D-89C7-52B8EA1F2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B571E-55E1-416A-988C-05E02CD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CCF13-A19B-48A0-88A6-5A4D339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4E787-9BAD-4CCC-B76C-4CA2E73D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3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E2B21-7C95-40C9-A324-4F952B0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47099-AEAC-4094-834F-F32BE8E0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90F17-5CAD-42DB-91B3-6BAA27CB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9A945-E66B-4E83-8816-7EA5494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92E2B-E8FF-491E-9DA5-378191DD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09268C-4AB7-4983-9867-FEAA4042F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48D208-2BC2-49F1-9EAD-0DA6FD9C7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4E2C2-0AE0-4260-A5F2-4A41A1B2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EA905-5EC6-4D5E-8AB1-3B19915F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C922-9CA1-4F1D-A962-548F1BD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6F1B-19AC-4DB4-A6CF-E69B4BC2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5D080-47C5-45F9-B3CE-E474E6A6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EE985-D504-401F-A160-9DB70D9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D6A81-CB3A-49F2-90F3-ABABA082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6770F-4939-4D22-B7A2-82ACFC2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07227-8504-41C3-98EF-3B4A7C77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99826B-B1D2-422A-BDED-B3DC6962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E426F-C10C-4E96-839A-70A7A3BE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E1632-4E09-4971-80A1-CCBCB4E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82771-4C42-48EB-BD72-BC6379F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5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C3B18-A32B-4711-A0BC-C8075A72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685F4-0577-4140-8D99-C7816E81B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8F480C-00FC-47FA-948D-AE79887B3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E466B2-B694-4575-BF92-5949EA16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D34F2B-14F9-4FED-8892-5E09253D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EFDC83-98AC-487D-9FF5-5EC3BBB9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A1DF8-07B4-42D9-BD62-1FF736D5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3DEFA-CB32-4479-97FE-A97B6B5C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E7DE9-1F78-4F1D-A9D9-5F335AAF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E085ED-5A53-4A3B-83C3-90E8B807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A9BB84-A91F-46CE-879A-B0B78CB2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F4751-7571-4AD9-9C51-6E47B2C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3D394A-2436-4E6D-A3B2-B88BB97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4901C7-7E11-4CDD-8EEB-8CE1DF3A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1EA1F-C8D8-42C6-8282-2982F0C8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F88D44-401A-40EF-BF81-F1E8D60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A5A1CE-6872-4B2D-B509-FD6EA53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44F047-17A1-462E-A5ED-6504212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709360-890D-4F93-B0B8-0E068143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EBC913-26FC-4310-B585-8FB00CA8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E3412-40BF-4A25-9744-25CF0F1D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1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CA0CF-94E8-4069-96D5-77DC808F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ECBB9E-3338-4763-B310-5E8BB0EA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B116CA-19D0-4FC0-9AF5-29B7AB15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74CD9-2607-48C0-AC23-466A423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9B9BD-6344-448A-9BE4-53113AD3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4183DF-8127-45A0-A070-0654BC29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461BB-EBF7-4706-9940-0543B210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E050BF-83E8-45B8-B2A6-614CCBCE0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FE5FDE-B207-4E4A-AAC9-A85FE4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F4D3F6-8D2F-4C0A-96EA-DD7B021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493043-8B44-4333-89B7-C365B3F4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493E7-0310-4ABC-ABE1-1103572C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52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DBC5F-BCAA-477F-ABFE-41A135AE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18952-058E-4154-8018-12FC5D1F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D96A8-96B0-45A5-BE45-0D9D825C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DC07-57EF-4161-B9F4-BE0AE864A8D6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AFAA6-2C30-48F3-B6C2-0BA08E68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235523-5594-4925-A67F-635D833E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ABF8-3AA2-4550-8C6F-F9D409E06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DB0D004-6789-4A10-A56F-0D24C8BA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BB753-E14A-4C4B-AA7E-4EFD537D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81017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2</a:t>
            </a:r>
            <a:b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функций системы через диаграмму вариантов использования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0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C896D-7FD2-466B-9F1A-8B5F85552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726" y="5735782"/>
            <a:ext cx="4387273" cy="1122217"/>
          </a:xfrm>
        </p:spPr>
        <p:txBody>
          <a:bodyPr>
            <a:noAutofit/>
          </a:bodyPr>
          <a:lstStyle/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Гусев Т.А.</a:t>
            </a:r>
          </a:p>
          <a:p>
            <a:r>
              <a:rPr lang="ru-RU" sz="3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ИКБО-08-21</a:t>
            </a:r>
          </a:p>
        </p:txBody>
      </p:sp>
      <p:pic>
        <p:nvPicPr>
          <p:cNvPr id="2052" name="Рисунок 7">
            <a:extLst>
              <a:ext uri="{FF2B5EF4-FFF2-40B4-BE49-F238E27FC236}">
                <a16:creationId xmlns:a16="http://schemas.microsoft.com/office/drawing/2014/main" id="{63F50D73-F18C-489F-8517-E786424C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E8639CC3-7E8D-4DB5-A710-DE4B908C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AD1A86B-3A6D-4595-8C33-313B68BCA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21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" name="Полотно 17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0" y="0"/>
            <a:ext cx="5829300" cy="342900"/>
            <a:chOff x="0" y="0"/>
            <a:chExt cx="58293" cy="3429"/>
          </a:xfrm>
        </p:grpSpPr>
      </p:grpSp>
    </p:spTree>
    <p:extLst>
      <p:ext uri="{BB962C8B-B14F-4D97-AF65-F5344CB8AC3E}">
        <p14:creationId xmlns:p14="http://schemas.microsoft.com/office/powerpoint/2010/main" val="5599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DB5725-485B-45F4-8438-BA9F64DF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4E50-9318-4263-A119-E10CBE42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45719"/>
          </a:xfrm>
        </p:spPr>
        <p:txBody>
          <a:bodyPr>
            <a:normAutofit fontScale="90000"/>
          </a:bodyPr>
          <a:lstStyle/>
          <a:p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48581F-6D66-49FF-8B33-8A7484FBFE30}"/>
              </a:ext>
            </a:extLst>
          </p:cNvPr>
          <p:cNvSpPr/>
          <p:nvPr/>
        </p:nvSpPr>
        <p:spPr>
          <a:xfrm>
            <a:off x="0" y="1043710"/>
            <a:ext cx="11748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изучить основные элементы и правила построения диаграммы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описать функции рассматриваемой системы с помощью диаграммы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CB22DD-42BC-4711-B6E9-C530641E8CAA}"/>
              </a:ext>
            </a:extLst>
          </p:cNvPr>
          <p:cNvSpPr/>
          <p:nvPr/>
        </p:nvSpPr>
        <p:spPr>
          <a:xfrm>
            <a:off x="0" y="-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 описание данной работы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517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58D78D52-268A-4642-9E22-37405600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276C6-9DFE-49A9-8D26-A774609F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54247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#1.</a:t>
            </a:r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Построить диаграмму вариантов использования по заданному описанию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EC3E2-0AE6-45B5-9084-1C5365D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327"/>
            <a:ext cx="12191998" cy="487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звучит следующим образом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«Клиент банка может пополнить счет, в случае отсутствия счета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открыв его, или снять деньги со счета, с возможностью его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закрытия. В каждом из описанных действий участвует операционист банка и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кассир.»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ABA762-84EE-4729-A24D-A90034F0E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77" y="2503055"/>
            <a:ext cx="7171624" cy="43549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149494-EA26-4350-ABD3-73FE634D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" y="2503055"/>
            <a:ext cx="5020377" cy="43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3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51571D9-C0C3-408A-928A-984E88381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0B059-C773-4F9F-BC57-DCAD063D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#2.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спецификацию функций рассматриваемой системы с учетом</a:t>
            </a:r>
            <a:b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индивидуального варианта учебного проекта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1191E144-73A0-4AED-9B30-0541D6D3C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264288"/>
              </p:ext>
            </p:extLst>
          </p:nvPr>
        </p:nvGraphicFramePr>
        <p:xfrm>
          <a:off x="296411" y="2496744"/>
          <a:ext cx="554512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797">
                  <a:extLst>
                    <a:ext uri="{9D8B030D-6E8A-4147-A177-3AD203B41FA5}">
                      <a16:colId xmlns:a16="http://schemas.microsoft.com/office/drawing/2014/main" val="799207895"/>
                    </a:ext>
                  </a:extLst>
                </a:gridCol>
                <a:gridCol w="1882163">
                  <a:extLst>
                    <a:ext uri="{9D8B030D-6E8A-4147-A177-3AD203B41FA5}">
                      <a16:colId xmlns:a16="http://schemas.microsoft.com/office/drawing/2014/main" val="440410253"/>
                    </a:ext>
                  </a:extLst>
                </a:gridCol>
                <a:gridCol w="1882163">
                  <a:extLst>
                    <a:ext uri="{9D8B030D-6E8A-4147-A177-3AD203B41FA5}">
                      <a16:colId xmlns:a16="http://schemas.microsoft.com/office/drawing/2014/main" val="188182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Актер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Варианты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Отметка о выезде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Выдача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Бронирование номера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номера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Бронирование номера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номера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номера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Отказ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69602"/>
                  </a:ext>
                </a:extLst>
              </a:tr>
            </a:tbl>
          </a:graphicData>
        </a:graphic>
      </p:graphicFrame>
      <p:graphicFrame>
        <p:nvGraphicFramePr>
          <p:cNvPr id="14" name="Таблица 12">
            <a:extLst>
              <a:ext uri="{FF2B5EF4-FFF2-40B4-BE49-F238E27FC236}">
                <a16:creationId xmlns:a16="http://schemas.microsoft.com/office/drawing/2014/main" id="{7189E42A-6638-485F-858F-3E41EED37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90048"/>
              </p:ext>
            </p:extLst>
          </p:nvPr>
        </p:nvGraphicFramePr>
        <p:xfrm>
          <a:off x="6095998" y="2496744"/>
          <a:ext cx="579959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678">
                  <a:extLst>
                    <a:ext uri="{9D8B030D-6E8A-4147-A177-3AD203B41FA5}">
                      <a16:colId xmlns:a16="http://schemas.microsoft.com/office/drawing/2014/main" val="799207895"/>
                    </a:ext>
                  </a:extLst>
                </a:gridCol>
                <a:gridCol w="1868855">
                  <a:extLst>
                    <a:ext uri="{9D8B030D-6E8A-4147-A177-3AD203B41FA5}">
                      <a16:colId xmlns:a16="http://schemas.microsoft.com/office/drawing/2014/main" val="440410253"/>
                    </a:ext>
                  </a:extLst>
                </a:gridCol>
                <a:gridCol w="1822058">
                  <a:extLst>
                    <a:ext uri="{9D8B030D-6E8A-4147-A177-3AD203B41FA5}">
                      <a16:colId xmlns:a16="http://schemas.microsoft.com/office/drawing/2014/main" val="188182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Актер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Варианты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3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Отметка о выезде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1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Выдача счета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Бронирование номера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Подбор номера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 ассоциация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Бронирование номера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Заключение договора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Зависимость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клиента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6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3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67C3E8F2-2FC5-4C9D-8E4B-377A203D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928C9-33A9-467D-9099-810D097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4845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Пункт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#3.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Изобразить спецификацию функций системы, описанной в п.2 через диаграмму вариантов использования.</a:t>
            </a:r>
            <a:br>
              <a:rPr lang="ru-RU" dirty="0"/>
            </a:b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A20544-C57F-4565-9543-68C83AFCA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15" y="1359017"/>
            <a:ext cx="5694570" cy="5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>
            <a:extLst>
              <a:ext uri="{FF2B5EF4-FFF2-40B4-BE49-F238E27FC236}">
                <a16:creationId xmlns:a16="http://schemas.microsoft.com/office/drawing/2014/main" id="{B24C7ED2-BD6F-4EB6-9E11-BEB4599BE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11AE7-7B8F-4D0D-8424-5518B710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текущей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A7EBA-7412-40DF-B1D5-04CF0DB5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В результате данной практической работы были получены следующие навыки: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составления и моделирования диаграмм вариантов использования.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моделирование диспетчерской службы автовокзала при помощи диаграмм вариантов использования.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Навык построения, моделирования и применения UML.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983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276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Практическая работа № 2 “Описание функций системы через диаграмму вариантов использования”</vt:lpstr>
      <vt:lpstr>       </vt:lpstr>
      <vt:lpstr>Пункт #1. Построить диаграмму вариантов использования по заданному описанию</vt:lpstr>
      <vt:lpstr>Пункт #2. Описать спецификацию функций рассматриваемой системы с учетом индивидуального варианта учебного проекта</vt:lpstr>
      <vt:lpstr>Пункт #3. Изобразить спецификацию функций системы, описанной в п.2 через диаграмму вариантов использования. </vt:lpstr>
      <vt:lpstr>Вывод по текущей работе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2 “Описание функций системы через диаграмму вариантов использования”</dc:title>
  <dc:creator>Danil Zhuravlev</dc:creator>
  <cp:lastModifiedBy>тима гусев</cp:lastModifiedBy>
  <cp:revision>9</cp:revision>
  <dcterms:created xsi:type="dcterms:W3CDTF">2023-02-26T13:01:23Z</dcterms:created>
  <dcterms:modified xsi:type="dcterms:W3CDTF">2023-03-12T13:41:02Z</dcterms:modified>
</cp:coreProperties>
</file>