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7F6C-4F5F-48D7-8BA5-50F864F8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33C0FE-B1CB-454D-89C7-52B8EA1F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B571E-55E1-416A-988C-05E02CD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CCF13-A19B-48A0-88A6-5A4D339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4E787-9BAD-4CCC-B76C-4CA2E73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3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2B21-7C95-40C9-A324-4F952B0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47099-AEAC-4094-834F-F32BE8E0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90F17-5CAD-42DB-91B3-6BAA27C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9A945-E66B-4E83-8816-7EA5494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92E2B-E8FF-491E-9DA5-378191D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09268C-4AB7-4983-9867-FEAA4042F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48D208-2BC2-49F1-9EAD-0DA6FD9C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4E2C2-0AE0-4260-A5F2-4A41A1B2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EA905-5EC6-4D5E-8AB1-3B19915F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C922-9CA1-4F1D-A962-548F1BD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6F1B-19AC-4DB4-A6CF-E69B4BC2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5D080-47C5-45F9-B3CE-E474E6A6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EE985-D504-401F-A160-9DB70D9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D6A81-CB3A-49F2-90F3-ABABA082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6770F-4939-4D22-B7A2-82ACFC2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07227-8504-41C3-98EF-3B4A7C7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99826B-B1D2-422A-BDED-B3DC696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E426F-C10C-4E96-839A-70A7A3B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E1632-4E09-4971-80A1-CCBCB4E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82771-4C42-48EB-BD72-BC6379F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C3B18-A32B-4711-A0BC-C8075A72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85F4-0577-4140-8D99-C7816E81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8F480C-00FC-47FA-948D-AE79887B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E466B2-B694-4575-BF92-5949EA16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D34F2B-14F9-4FED-8892-5E09253D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EFDC83-98AC-487D-9FF5-5EC3BBB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A1DF8-07B4-42D9-BD62-1FF736D5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3DEFA-CB32-4479-97FE-A97B6B5C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E7DE9-1F78-4F1D-A9D9-5F335AAF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E085ED-5A53-4A3B-83C3-90E8B807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A9BB84-A91F-46CE-879A-B0B78CB2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F4751-7571-4AD9-9C51-6E47B2C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3D394A-2436-4E6D-A3B2-B88BB97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4901C7-7E11-4CDD-8EEB-8CE1DF3A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1EA1F-C8D8-42C6-8282-2982F0C8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F88D44-401A-40EF-BF81-F1E8D60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A5A1CE-6872-4B2D-B509-FD6EA53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4F047-17A1-462E-A5ED-6504212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709360-890D-4F93-B0B8-0E068143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EBC913-26FC-4310-B585-8FB00CA8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E3412-40BF-4A25-9744-25CF0F1D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CA0CF-94E8-4069-96D5-77DC808F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CBB9E-3338-4763-B310-5E8BB0E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B116CA-19D0-4FC0-9AF5-29B7AB15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74CD9-2607-48C0-AC23-466A423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9B9BD-6344-448A-9BE4-53113AD3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183DF-8127-45A0-A070-0654BC29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461BB-EBF7-4706-9940-0543B210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050BF-83E8-45B8-B2A6-614CCBCE0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E5FDE-B207-4E4A-AAC9-A85FE4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4D3F6-8D2F-4C0A-96EA-DD7B021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93043-8B44-4333-89B7-C365B3F4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493E7-0310-4ABC-ABE1-1103572C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DBC5F-BCAA-477F-ABFE-41A135AE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18952-058E-4154-8018-12FC5D1F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D96A8-96B0-45A5-BE45-0D9D825C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DC07-57EF-4161-B9F4-BE0AE864A8D6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AFAA6-2C30-48F3-B6C2-0BA08E68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35523-5594-4925-A67F-635D833E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DB0D004-6789-4A10-A56F-0D24C8BA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BB753-E14A-4C4B-AA7E-4EFD537D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752" y="8389"/>
            <a:ext cx="8766496" cy="1681017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по теме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структурной сложности систем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C896D-7FD2-466B-9F1A-8B5F8555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726" y="5735782"/>
            <a:ext cx="4387273" cy="112221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Гусев Т.А.</a:t>
            </a:r>
          </a:p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ИКБО-08-21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AAD1A86B-3A6D-4595-8C33-313B68BC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9" y="194657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Полотно 17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</p:spTree>
    <p:extLst>
      <p:ext uri="{BB962C8B-B14F-4D97-AF65-F5344CB8AC3E}">
        <p14:creationId xmlns:p14="http://schemas.microsoft.com/office/powerpoint/2010/main" val="5599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22858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411062" y="1960332"/>
            <a:ext cx="47901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детализации (структурная сложность) - это сложность, которая возникает в результате большого количества систем, системных элементов и установленных связей в любой из двух основных топологий (иерархия или сеть).</a:t>
            </a: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сложность</a:t>
            </a:r>
            <a:endParaRPr lang="ru-RU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D711D8-06F9-4D56-8230-0E71E6884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09" y="173735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22858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159391" y="1163378"/>
            <a:ext cx="57967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структурной схожести позволяет решать достаточно большой объем научных и прикладных проблем, связанных с их организацией, управлением и проектированием на основе отнесения их к определенному классу.</a:t>
            </a:r>
          </a:p>
          <a:p>
            <a:pPr algn="l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большое число систем разного содержания, можно выделить несколько общих системных свойств, которыми обладают практически все классы систем. Одними из таких свойств являются наличие взаимосвязи между элементами и их управляемость. Практически все системные структуры отражают организацию системы управления связями между элементами в целом образовании. Поэтому принято выделять три основных вида системных структур по способу организации связей и отношений между элементами: иерархические, сетевые, матричные.</a:t>
            </a:r>
          </a:p>
          <a:p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структур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C214FF-49CC-4CB5-9FF5-2EC4F6811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20" y="1460733"/>
            <a:ext cx="5069573" cy="33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22858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257416" y="1968721"/>
            <a:ext cx="49159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организационная структура —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способ описания структурных отношений в сложных многоуровневых системах, характеризующий упорядоченность и взаимодействие элементов по вертикали. Иерархические структуры разделяются по принципу управления на жесткие (централизованные) и гибкие (децентрализованные), эти структуры могут иметь не только вертикальные, но и горизонтальные отношения.</a:t>
            </a:r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Иерархические организационные структуры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CF9AD6-7717-4F10-85B0-B96D741C1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00" y="2259303"/>
            <a:ext cx="6334083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22858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257416" y="1968721"/>
            <a:ext cx="49159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организационная структура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собой модель децентрализованных последовательных операций (или действий), распределенных в пространстве и времени.</a:t>
            </a: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структуры получили широкое распространения в организации информационных сетей виртуального пространства (</a:t>
            </a:r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Кроме того, сетевые структуры используются практически во всех направлениях деятельности.</a:t>
            </a:r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структуры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8A43C6-8745-4709-82EA-1CABA0A82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1" y="1968721"/>
            <a:ext cx="5867089" cy="26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-3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257416" y="1968721"/>
            <a:ext cx="49159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Матричные структуры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представляют многомерное описание сложных систем в качестве взаимоотношения между уровнями иерархической структуры в виде таблиц. Матричные структуры могут быть представлены в виде двухмерной матрицы со «слабыми» и «сильными» связями и многомерными матрицами (трехмерными, четырехмерными).</a:t>
            </a:r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Матричные структуры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5A54CB-F601-49A5-89BE-9074F6B2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13" y="1914321"/>
            <a:ext cx="5516547" cy="26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-3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440498" y="2203613"/>
            <a:ext cx="10992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Методы оценивания систем разделяются на качественные и количественные.</a:t>
            </a:r>
          </a:p>
          <a:p>
            <a:pPr algn="just"/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0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Качественные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методы используются на начальных этапах моделирования, если реальная система не может быть выражена в количественных характеристиках, отсутствуют описания закономерностей систем в виде аналитических зависимостей. В результате такого моделирования разрабатывается концептуальная модель системы.</a:t>
            </a:r>
          </a:p>
          <a:p>
            <a:pPr algn="just"/>
            <a:r>
              <a:rPr lang="ru-RU" b="0" i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Количественные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методы используются на последующих этапах моделирования для количественного анализа вариантов системы.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качественного оценивания систем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2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-2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1010950" y="1591216"/>
            <a:ext cx="10170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Между этими крайними методами имеются и такие, с помощью которых стремятся охватить все этапы моделирования от постановки задачи до оценки вариантов, но для представления задачи оценивания привлекают разные исходные концепции и терминологию с разной степенью формализации. К ним относят:</a:t>
            </a:r>
          </a:p>
          <a:p>
            <a:pPr algn="l"/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кибернетический подход к разработке адаптивных систем управления, проектирования и принятия решений (который исходит из теории автоматического управления применительно к организационным системам);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информационно-гносеологический подход к моделированию систем (основанный на общности процессов отражения, познания в системах различной физической природы);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и объектно-ориентированные подходы системного анализа;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ситуационного моделирования;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имитационного динамического моделирования.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качественного оценивания систем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91" y="-2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1010950" y="1591216"/>
            <a:ext cx="10170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Качественные методы измерения и оценивания характеристик систем, используемые в системном анализе, достаточно многочисленны и разнообразны.</a:t>
            </a:r>
          </a:p>
          <a:p>
            <a:pPr algn="just"/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методам качественного оценивания систем относят:</a:t>
            </a:r>
          </a:p>
          <a:p>
            <a:pPr algn="just"/>
            <a:endParaRPr lang="ru-RU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0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типа мозговой атаки или коллективной генерации идей;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типа сценариев;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экспертных оценок;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b="0" i="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Дельфи</a:t>
            </a: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типа дерева целей;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морфологические методы.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качественного оценивания систем</a:t>
            </a:r>
            <a:endParaRPr lang="ru-RU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81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591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Тема Office</vt:lpstr>
      <vt:lpstr>Доклад по теме: “Понятие структурной сложности систем”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2 “Описание функций системы через диаграмму вариантов использования”</dc:title>
  <dc:creator>Danil Zhuravlev</dc:creator>
  <cp:lastModifiedBy>тима гусев</cp:lastModifiedBy>
  <cp:revision>16</cp:revision>
  <dcterms:created xsi:type="dcterms:W3CDTF">2023-02-26T13:01:23Z</dcterms:created>
  <dcterms:modified xsi:type="dcterms:W3CDTF">2023-05-29T20:19:15Z</dcterms:modified>
</cp:coreProperties>
</file>