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309" r:id="rId3"/>
    <p:sldId id="329" r:id="rId4"/>
    <p:sldId id="335" r:id="rId5"/>
    <p:sldId id="362" r:id="rId6"/>
    <p:sldId id="352" r:id="rId7"/>
  </p:sldIdLst>
  <p:sldSz cx="9144000" cy="6858000" type="screen4x3"/>
  <p:notesSz cx="6735763" cy="98694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24486C"/>
    <a:srgbClr val="336699"/>
    <a:srgbClr val="907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51" autoAdjust="0"/>
    <p:restoredTop sz="94630" autoAdjust="0"/>
  </p:normalViewPr>
  <p:slideViewPr>
    <p:cSldViewPr>
      <p:cViewPr varScale="1">
        <p:scale>
          <a:sx n="104" d="100"/>
          <a:sy n="104" d="100"/>
        </p:scale>
        <p:origin x="267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366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65253-F894-4766-A7B5-C4D0424424AC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1A73-968F-4445-8E1D-DDF699978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25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362200"/>
            <a:ext cx="9144000" cy="552450"/>
          </a:xfr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dirty="0" smtClean="0"/>
              <a:t>마스터 제목 스타일 편집</a:t>
            </a:r>
            <a:endParaRPr lang="en-US" altLang="ko-KR" noProof="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895600"/>
            <a:ext cx="9144000" cy="381000"/>
          </a:xfrm>
        </p:spPr>
        <p:txBody>
          <a:bodyPr/>
          <a:lstStyle>
            <a:lvl1pPr marL="0" indent="0"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13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13525"/>
            <a:ext cx="2895600" cy="168275"/>
          </a:xfrm>
          <a:prstGeom prst="rect">
            <a:avLst/>
          </a:prstGeo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13525"/>
            <a:ext cx="2133600" cy="168275"/>
          </a:xfrm>
        </p:spPr>
        <p:txBody>
          <a:bodyPr/>
          <a:lstStyle>
            <a:lvl1pPr>
              <a:defRPr b="0">
                <a:latin typeface="Arial Black" pitchFamily="34" charset="0"/>
              </a:defRPr>
            </a:lvl1pPr>
          </a:lstStyle>
          <a:p>
            <a:fld id="{F4CA1244-127F-4AE9-B94C-FCD20DDA4623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auto">
          <a:xfrm>
            <a:off x="0" y="764704"/>
            <a:ext cx="9144000" cy="57606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8892480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2133600" cy="196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81775"/>
            <a:ext cx="2895600" cy="1682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66718-9871-48D1-8615-539A36B7E6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990600"/>
            <a:ext cx="8663880" cy="5105400"/>
          </a:xfrm>
        </p:spPr>
        <p:txBody>
          <a:bodyPr/>
          <a:lstStyle>
            <a:lvl1pPr>
              <a:lnSpc>
                <a:spcPct val="150000"/>
              </a:lnSpc>
              <a:buSzPct val="100000"/>
              <a:buFontTx/>
              <a:buBlip>
                <a:blip r:embed="rId2"/>
              </a:buBlip>
              <a:defRPr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>
              <a:lnSpc>
                <a:spcPct val="150000"/>
              </a:lnSpc>
              <a:buSzPct val="100000"/>
              <a:buFontTx/>
              <a:buBlip>
                <a:blip r:embed="rId3"/>
              </a:buBlip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1200150" indent="-28575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  <a:buFont typeface="나눔고딕" pitchFamily="50" charset="-127"/>
              <a:buChar char="›"/>
              <a:defRPr sz="140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  <a:buFont typeface="나눔고딕" pitchFamily="50" charset="-127"/>
              <a:buChar char="→"/>
              <a:defRPr sz="120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50000"/>
              <a:buFont typeface="나눔고딕" pitchFamily="50" charset="-127"/>
              <a:buChar char="→"/>
              <a:defRPr sz="1200">
                <a:solidFill>
                  <a:schemeClr val="bg2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485448"/>
      </p:ext>
    </p:extLst>
  </p:cSld>
  <p:clrMapOvr>
    <a:masterClrMapping/>
  </p:clrMapOvr>
  <p:transition spd="med">
    <p:fade thruBlk="1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81775"/>
            <a:ext cx="21336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tx1"/>
                </a:solidFill>
                <a:latin typeface="+mn-lt"/>
                <a:ea typeface="굴림" charset="-127"/>
              </a:defRPr>
            </a:lvl1pPr>
          </a:lstStyle>
          <a:p>
            <a:fld id="{8852A43B-D703-4961-BED6-7872C571D2F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fade thruBlk="1"/>
  </p:transition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200000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SzPct val="200000"/>
        <a:defRPr sz="14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356992"/>
            <a:ext cx="6480720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000" b="1" dirty="0" err="1" smtClean="0">
                <a:latin typeface="나눔고딕 ExtraBold" pitchFamily="50" charset="-127"/>
                <a:ea typeface="나눔고딕 ExtraBold" pitchFamily="50" charset="-127"/>
              </a:rPr>
              <a:t>리눅스</a:t>
            </a:r>
            <a:r>
              <a:rPr lang="ko-KR" altLang="en-US" sz="4000" b="1" dirty="0" smtClean="0">
                <a:latin typeface="나눔고딕 ExtraBold" pitchFamily="50" charset="-127"/>
                <a:ea typeface="나눔고딕 ExtraBold" pitchFamily="50" charset="-127"/>
              </a:rPr>
              <a:t> 사용</a:t>
            </a:r>
            <a:r>
              <a:rPr lang="ko-KR" altLang="en-US" sz="4000" b="1" dirty="0">
                <a:latin typeface="나눔고딕 ExtraBold" pitchFamily="50" charset="-127"/>
                <a:ea typeface="나눔고딕 ExtraBold" pitchFamily="50" charset="-127"/>
              </a:rPr>
              <a:t>법</a:t>
            </a:r>
            <a:r>
              <a:rPr lang="ko-KR" altLang="en-US" sz="4000" b="1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4000" b="1" dirty="0" smtClean="0">
                <a:latin typeface="나눔고딕 ExtraBold" pitchFamily="50" charset="-127"/>
                <a:ea typeface="나눔고딕 ExtraBold" pitchFamily="50" charset="-127"/>
              </a:rPr>
              <a:t>(1)</a:t>
            </a:r>
            <a:endParaRPr lang="en-US" altLang="ko-KR" sz="40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187624" y="1966799"/>
            <a:ext cx="648072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200000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ko-KR" altLang="en-US" sz="4000" b="1" kern="0" dirty="0" smtClean="0">
                <a:latin typeface="나눔고딕 ExtraBold" pitchFamily="50" charset="-127"/>
                <a:ea typeface="나눔고딕 ExtraBold" pitchFamily="50" charset="-127"/>
              </a:rPr>
              <a:t>실습 </a:t>
            </a:r>
            <a:r>
              <a:rPr lang="en-US" altLang="ko-KR" sz="4000" b="1" kern="0" dirty="0" smtClean="0"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4000" b="1" kern="0" dirty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시스템의 시작과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908720"/>
            <a:ext cx="8663880" cy="5105400"/>
          </a:xfrm>
        </p:spPr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/>
              <a:t>시스템의 시작</a:t>
            </a:r>
          </a:p>
          <a:p>
            <a:pPr lvl="1"/>
            <a:r>
              <a:rPr lang="ko-KR" altLang="en-US" dirty="0"/>
              <a:t>터미널 접속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명령행</a:t>
            </a:r>
            <a:r>
              <a:rPr lang="ko-KR" altLang="en-US" dirty="0" smtClean="0"/>
              <a:t> </a:t>
            </a:r>
            <a:r>
              <a:rPr lang="ko-KR" altLang="en-US" dirty="0"/>
              <a:t>기반의 </a:t>
            </a: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 → </a:t>
            </a:r>
            <a:r>
              <a:rPr lang="en-US" altLang="ko-KR" dirty="0" smtClean="0"/>
              <a:t>[</a:t>
            </a:r>
            <a:r>
              <a:rPr lang="ko-KR" altLang="en-US" dirty="0" smtClean="0"/>
              <a:t>시스템 도구</a:t>
            </a:r>
            <a:r>
              <a:rPr lang="en-US" altLang="ko-KR" dirty="0" smtClean="0"/>
              <a:t>] </a:t>
            </a:r>
            <a:r>
              <a:rPr lang="en-US" altLang="ko-KR" dirty="0"/>
              <a:t>→ [</a:t>
            </a:r>
            <a:r>
              <a:rPr lang="ko-KR" altLang="en-US" dirty="0"/>
              <a:t>터미널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lvl="1"/>
            <a:r>
              <a:rPr lang="ko-KR" altLang="en-US" dirty="0" smtClean="0"/>
              <a:t>프롬프트 모양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root </a:t>
            </a:r>
            <a:r>
              <a:rPr lang="ko-KR" altLang="en-US" dirty="0"/>
              <a:t>권한으로 </a:t>
            </a:r>
            <a:r>
              <a:rPr lang="ko-KR" altLang="en-US" dirty="0" smtClean="0"/>
              <a:t>터미널 </a:t>
            </a:r>
            <a:r>
              <a:rPr lang="ko-KR" altLang="en-US" dirty="0"/>
              <a:t>모드를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: #</a:t>
            </a:r>
          </a:p>
          <a:p>
            <a:pPr lvl="2"/>
            <a:r>
              <a:rPr lang="ko-KR" altLang="en-US" dirty="0" smtClean="0"/>
              <a:t>일반 사용자 권한으로 터미널 모드를 실행 </a:t>
            </a:r>
            <a:r>
              <a:rPr lang="en-US" altLang="ko-KR" dirty="0" smtClean="0"/>
              <a:t>: $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6718-9871-48D1-8615-539A36B7E64B}" type="slidenum">
              <a:rPr lang="en-US" altLang="ko-KR" smtClean="0"/>
              <a:pPr/>
              <a:t>2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1341"/>
            <a:ext cx="3561312" cy="26719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132690"/>
            <a:ext cx="3677121" cy="215439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 bwMode="auto">
          <a:xfrm>
            <a:off x="4196916" y="4993865"/>
            <a:ext cx="216024" cy="432048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909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시스템의 시작과 종료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8600" y="1196752"/>
            <a:ext cx="8663880" cy="4899248"/>
          </a:xfrm>
        </p:spPr>
        <p:txBody>
          <a:bodyPr/>
          <a:lstStyle/>
          <a:p>
            <a:r>
              <a:rPr lang="ko-KR" altLang="en-US" dirty="0" smtClean="0"/>
              <a:t>터미널 접속 </a:t>
            </a:r>
            <a:r>
              <a:rPr lang="ko-KR" altLang="en-US" dirty="0"/>
              <a:t>종료</a:t>
            </a:r>
          </a:p>
          <a:p>
            <a:pPr lvl="2"/>
            <a:r>
              <a:rPr lang="ko-KR" altLang="en-US" dirty="0" smtClean="0"/>
              <a:t>명령 프롬프트 </a:t>
            </a:r>
            <a:r>
              <a:rPr lang="ko-KR" altLang="en-US" dirty="0"/>
              <a:t>입력란에 ‘</a:t>
            </a:r>
            <a:r>
              <a:rPr lang="en-US" altLang="ko-KR" dirty="0"/>
              <a:t>exit’ </a:t>
            </a:r>
            <a:r>
              <a:rPr lang="ko-KR" altLang="en-US" dirty="0" smtClean="0"/>
              <a:t>명령을 입력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또는 </a:t>
            </a:r>
            <a:r>
              <a:rPr lang="en-US" altLang="ko-KR" dirty="0" smtClean="0"/>
              <a:t>&lt;Ctrl&gt; </a:t>
            </a:r>
            <a:r>
              <a:rPr lang="en-US" altLang="ko-KR" dirty="0"/>
              <a:t>+ </a:t>
            </a:r>
            <a:r>
              <a:rPr lang="en-US" altLang="ko-KR" dirty="0" smtClean="0"/>
              <a:t>&lt;D&gt;</a:t>
            </a:r>
          </a:p>
          <a:p>
            <a:pPr lvl="2"/>
            <a:endParaRPr lang="en-US" altLang="ko-KR" sz="1000" dirty="0"/>
          </a:p>
          <a:p>
            <a:r>
              <a:rPr lang="ko-KR" altLang="en-US" dirty="0" err="1"/>
              <a:t>리눅스</a:t>
            </a:r>
            <a:r>
              <a:rPr lang="ko-KR" altLang="en-US" dirty="0"/>
              <a:t> 시스템의 종료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종료 명령을 사용하지 않고 </a:t>
            </a:r>
            <a:r>
              <a:rPr lang="ko-KR" altLang="en-US" dirty="0" err="1" smtClean="0">
                <a:solidFill>
                  <a:srgbClr val="FF0000"/>
                </a:solidFill>
              </a:rPr>
              <a:t>가상머신을</a:t>
            </a:r>
            <a:r>
              <a:rPr lang="ko-KR" altLang="en-US" dirty="0" smtClean="0">
                <a:solidFill>
                  <a:srgbClr val="FF0000"/>
                </a:solidFill>
              </a:rPr>
              <a:t> 강제로 종료하지 </a:t>
            </a:r>
            <a:r>
              <a:rPr lang="ko-KR" altLang="en-US" dirty="0" err="1" smtClean="0">
                <a:solidFill>
                  <a:srgbClr val="FF0000"/>
                </a:solidFill>
              </a:rPr>
              <a:t>말것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/>
              <a:t>XWindow</a:t>
            </a:r>
            <a:r>
              <a:rPr lang="en-US" altLang="ko-KR" dirty="0" smtClean="0"/>
              <a:t> </a:t>
            </a:r>
            <a:r>
              <a:rPr lang="ko-KR" altLang="en-US" dirty="0"/>
              <a:t>모드에서 시스템 종료</a:t>
            </a:r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시스템</a:t>
            </a:r>
            <a:r>
              <a:rPr lang="en-US" altLang="ko-KR" dirty="0"/>
              <a:t>] </a:t>
            </a:r>
            <a:r>
              <a:rPr lang="en-US" altLang="ko-KR" dirty="0" smtClean="0"/>
              <a:t>→ [</a:t>
            </a:r>
            <a:r>
              <a:rPr lang="ko-KR" altLang="en-US" dirty="0" smtClean="0"/>
              <a:t>끄기</a:t>
            </a:r>
            <a:r>
              <a:rPr lang="en-US" altLang="ko-KR" dirty="0" smtClean="0"/>
              <a:t>]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en-US" altLang="ko-KR" dirty="0"/>
              <a:t>[</a:t>
            </a:r>
            <a:r>
              <a:rPr lang="ko-KR" altLang="en-US" dirty="0"/>
              <a:t>로그아웃</a:t>
            </a:r>
            <a:r>
              <a:rPr lang="en-US" altLang="ko-KR" dirty="0"/>
              <a:t>]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6718-9871-48D1-8615-539A36B7E64B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717032"/>
            <a:ext cx="3722509" cy="278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200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/>
              <a:t>조작 관련 명령</a:t>
            </a:r>
          </a:p>
          <a:p>
            <a:pPr lvl="1"/>
            <a:r>
              <a:rPr lang="en-US" altLang="ko-KR" dirty="0" smtClean="0"/>
              <a:t>ls  </a:t>
            </a:r>
            <a:r>
              <a:rPr lang="en-US" altLang="ko-KR" dirty="0"/>
              <a:t>(List Contents of Directory)</a:t>
            </a:r>
          </a:p>
          <a:p>
            <a:pPr lvl="2"/>
            <a:r>
              <a:rPr lang="ko-KR" altLang="en-US" dirty="0" smtClean="0"/>
              <a:t>현재 디렉토리에 저장된 내용을 확인하는 명령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 (Make Directory)</a:t>
            </a:r>
          </a:p>
          <a:p>
            <a:pPr lvl="2"/>
            <a:r>
              <a:rPr lang="ko-KR" altLang="en-US" dirty="0" smtClean="0"/>
              <a:t>새로운 </a:t>
            </a:r>
            <a:r>
              <a:rPr lang="ko-KR" altLang="en-US" dirty="0"/>
              <a:t>디렉토리를 만들어 주는 명령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6718-9871-48D1-8615-539A36B7E64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1259632" y="2420888"/>
            <a:ext cx="1008112" cy="360040"/>
          </a:xfrm>
          <a:prstGeom prst="roundRect">
            <a:avLst>
              <a:gd name="adj" fmla="val 24053"/>
            </a:avLst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ls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59632" y="4293096"/>
            <a:ext cx="3744416" cy="360040"/>
          </a:xfrm>
          <a:prstGeom prst="roundRect">
            <a:avLst>
              <a:gd name="adj" fmla="val 24053"/>
            </a:avLst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mkdir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[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생성하고자하는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디렉토리명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192426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r>
              <a:rPr lang="ko-KR" altLang="en-US" dirty="0"/>
              <a:t>및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</a:t>
            </a:r>
            <a:r>
              <a:rPr lang="ko-KR" altLang="en-US" dirty="0"/>
              <a:t>조작 관련 명령</a:t>
            </a:r>
          </a:p>
          <a:p>
            <a:pPr lvl="1"/>
            <a:r>
              <a:rPr lang="en-US" altLang="ko-KR" dirty="0" err="1" smtClean="0"/>
              <a:t>pwd</a:t>
            </a:r>
            <a:r>
              <a:rPr lang="en-US" altLang="ko-KR" dirty="0" smtClean="0"/>
              <a:t> (</a:t>
            </a:r>
            <a:r>
              <a:rPr lang="en-US" altLang="ko-KR" dirty="0"/>
              <a:t>Print Working Directory)</a:t>
            </a:r>
          </a:p>
          <a:p>
            <a:pPr lvl="2"/>
            <a:r>
              <a:rPr lang="ko-KR" altLang="en-US" dirty="0"/>
              <a:t>현재 디렉토리의 절대 경로를 알려주는 명령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cd  </a:t>
            </a:r>
            <a:r>
              <a:rPr lang="en-US" altLang="ko-KR" dirty="0" smtClean="0"/>
              <a:t>(</a:t>
            </a:r>
            <a:r>
              <a:rPr lang="en-US" altLang="ko-KR" dirty="0"/>
              <a:t>Change working Directory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현재의 작업 디렉토리에서 새로운 작업 디렉토리로 디렉토리를 변경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6718-9871-48D1-8615-539A36B7E64B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60" y="2921686"/>
            <a:ext cx="5760640" cy="84120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 bwMode="auto">
          <a:xfrm>
            <a:off x="1249760" y="5113455"/>
            <a:ext cx="3528392" cy="360040"/>
          </a:xfrm>
          <a:prstGeom prst="roundRect">
            <a:avLst>
              <a:gd name="adj" fmla="val 24053"/>
            </a:avLst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cd  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변경하고자 하는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디렉토리명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249760" y="2361396"/>
            <a:ext cx="1450032" cy="360040"/>
          </a:xfrm>
          <a:prstGeom prst="roundRect">
            <a:avLst>
              <a:gd name="adj" fmla="val 24053"/>
            </a:avLst>
          </a:prstGeom>
          <a:solidFill>
            <a:schemeClr val="bg1"/>
          </a:solidFill>
          <a:ln w="28575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 </a:t>
            </a:r>
            <a:r>
              <a:rPr lang="en-US" altLang="ko-KR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pwd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3128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ko-KR" altLang="en-US" smtClean="0"/>
              <a:t>과제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66383" y="6293743"/>
            <a:ext cx="2133600" cy="136525"/>
          </a:xfrm>
        </p:spPr>
        <p:txBody>
          <a:bodyPr/>
          <a:lstStyle/>
          <a:p>
            <a:fld id="{65466718-9871-48D1-8615-539A36B7E64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251520" y="826324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pwd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현재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디렉토리 경로명을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확인한다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ls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현재 디렉토리에 저장된 내용을 확인하다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현재 디렉토리에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work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이름과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자신의 학번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20110001)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이름의 디렉토리를 만든다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ls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현재 디렉토리에 저장된 내용을 확인하다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자신의 학번 이름의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디렉토리로 이동한다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pwd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현재 디렉토리 경로명을 확인한다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다시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명령어를 사용하여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temp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라는 이름의 디렉토리를 생성하고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디렉토리 생성 결과를 적당한 명령어를 사용하여 확인한다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적당한 명령어를 사용하여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위의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번에서 생성한 디렉토리 위치로 이동한다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그리고 적당한 명령어를 사용하여 디렉토리 이동 결과를 확인한다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date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명령어를 수행하고 실행 결과를 확인한다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캡쳐 도구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툴을 사용하여 </a:t>
            </a:r>
            <a:r>
              <a:rPr lang="ko-KR" altLang="en-US" u="sng" dirty="0">
                <a:latin typeface="굴림" panose="020B0600000101010101" pitchFamily="50" charset="-127"/>
                <a:ea typeface="굴림" panose="020B0600000101010101" pitchFamily="50" charset="-127"/>
              </a:rPr>
              <a:t>위의 실행 </a:t>
            </a:r>
            <a:r>
              <a:rPr lang="ko-KR" altLang="en-US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결과 이미지를 </a:t>
            </a:r>
            <a:r>
              <a:rPr lang="ko-KR" altLang="en-US" u="sng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캡쳐하여</a:t>
            </a:r>
            <a:r>
              <a:rPr lang="ko-KR" altLang="en-US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u="sng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이클래스에</a:t>
            </a:r>
            <a:r>
              <a:rPr lang="ko-KR" altLang="en-US" u="sng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제출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36816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tropolis">
  <a:themeElements>
    <a:clrScheme name="silly_mi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lly_mime">
      <a:majorFont>
        <a:latin typeface="Franklin Gothic Medium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lly_mi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lly_mi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lly_mi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techtropolis</Template>
  <TotalTime>984</TotalTime>
  <Words>316</Words>
  <Application>Microsoft Office PowerPoint</Application>
  <PresentationFormat>화면 슬라이드 쇼(4:3)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나눔고딕</vt:lpstr>
      <vt:lpstr>나눔고딕 ExtraBold</vt:lpstr>
      <vt:lpstr>맑은 고딕</vt:lpstr>
      <vt:lpstr>Arial</vt:lpstr>
      <vt:lpstr>Arial Black</vt:lpstr>
      <vt:lpstr>Franklin Gothic Medium</vt:lpstr>
      <vt:lpstr>Tahoma</vt:lpstr>
      <vt:lpstr>techtropolis</vt:lpstr>
      <vt:lpstr>PowerPoint 프레젠테이션</vt:lpstr>
      <vt:lpstr>리눅스 시스템의 시작과 종료</vt:lpstr>
      <vt:lpstr>리눅스 시스템의 시작과 종료</vt:lpstr>
      <vt:lpstr>파일 및 디렉토리 관리</vt:lpstr>
      <vt:lpstr>파일 및 디렉토리 관리</vt:lpstr>
      <vt:lpstr>실습 과제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Techtropolis</dc:title>
  <dc:creator>Namil</dc:creator>
  <cp:lastModifiedBy>DDWU</cp:lastModifiedBy>
  <cp:revision>118</cp:revision>
  <cp:lastPrinted>2019-09-14T13:41:03Z</cp:lastPrinted>
  <dcterms:created xsi:type="dcterms:W3CDTF">2011-06-15T00:21:10Z</dcterms:created>
  <dcterms:modified xsi:type="dcterms:W3CDTF">2021-09-09T06:50:17Z</dcterms:modified>
</cp:coreProperties>
</file>