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5" r:id="rId1"/>
    <p:sldMasterId id="2147484367" r:id="rId2"/>
  </p:sldMasterIdLst>
  <p:notesMasterIdLst>
    <p:notesMasterId r:id="rId9"/>
  </p:notesMasterIdLst>
  <p:sldIdLst>
    <p:sldId id="256" r:id="rId3"/>
    <p:sldId id="257" r:id="rId4"/>
    <p:sldId id="259" r:id="rId5"/>
    <p:sldId id="260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55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59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28ED2-12BB-4471-9DEE-0A35ED344EBF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A668B-9EE9-4172-9B33-5D560FE5D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47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A668B-9EE9-4172-9B33-5D560FE5D0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15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A668B-9EE9-4172-9B33-5D560FE5D0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20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9B7B-8F16-4C20-9ED2-6ED604F6CDC2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B5C5-71FE-45AA-889E-42104A5A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3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9B7B-8F16-4C20-9ED2-6ED604F6CDC2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B5C5-71FE-45AA-889E-42104A5A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4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9B7B-8F16-4C20-9ED2-6ED604F6CDC2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B5C5-71FE-45AA-889E-42104A5A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79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20E9B7B-8F16-4C20-9ED2-6ED604F6CDC2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207B5C5-71FE-45AA-889E-42104A5A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71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9B7B-8F16-4C20-9ED2-6ED604F6CDC2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B5C5-71FE-45AA-889E-42104A5A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3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9B7B-8F16-4C20-9ED2-6ED604F6CDC2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B5C5-71FE-45AA-889E-42104A5A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20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9B7B-8F16-4C20-9ED2-6ED604F6CDC2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B5C5-71FE-45AA-889E-42104A5A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29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9B7B-8F16-4C20-9ED2-6ED604F6CDC2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B5C5-71FE-45AA-889E-42104A5A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86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9B7B-8F16-4C20-9ED2-6ED604F6CDC2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B5C5-71FE-45AA-889E-42104A5A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090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9B7B-8F16-4C20-9ED2-6ED604F6CDC2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B5C5-71FE-45AA-889E-42104A5A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528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9B7B-8F16-4C20-9ED2-6ED604F6CDC2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B5C5-71FE-45AA-889E-42104A5A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0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9B7B-8F16-4C20-9ED2-6ED604F6CDC2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B5C5-71FE-45AA-889E-42104A5A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23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9B7B-8F16-4C20-9ED2-6ED604F6CDC2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B5C5-71FE-45AA-889E-42104A5A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577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9B7B-8F16-4C20-9ED2-6ED604F6CDC2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B5C5-71FE-45AA-889E-42104A5A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48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9B7B-8F16-4C20-9ED2-6ED604F6CDC2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B5C5-71FE-45AA-889E-42104A5A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651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9B7B-8F16-4C20-9ED2-6ED604F6CDC2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B5C5-71FE-45AA-889E-42104A5A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630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9B7B-8F16-4C20-9ED2-6ED604F6CDC2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B5C5-71FE-45AA-889E-42104A5A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808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9B7B-8F16-4C20-9ED2-6ED604F6CDC2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B5C5-71FE-45AA-889E-42104A5A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897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9B7B-8F16-4C20-9ED2-6ED604F6CDC2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B5C5-71FE-45AA-889E-42104A5A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364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9B7B-8F16-4C20-9ED2-6ED604F6CDC2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B5C5-71FE-45AA-889E-42104A5A25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735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9B7B-8F16-4C20-9ED2-6ED604F6CDC2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B5C5-71FE-45AA-889E-42104A5A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9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9B7B-8F16-4C20-9ED2-6ED604F6CDC2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B5C5-71FE-45AA-889E-42104A5A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3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9B7B-8F16-4C20-9ED2-6ED604F6CDC2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B5C5-71FE-45AA-889E-42104A5A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85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9B7B-8F16-4C20-9ED2-6ED604F6CDC2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B5C5-71FE-45AA-889E-42104A5A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3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9B7B-8F16-4C20-9ED2-6ED604F6CDC2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B5C5-71FE-45AA-889E-42104A5A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0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9B7B-8F16-4C20-9ED2-6ED604F6CDC2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B5C5-71FE-45AA-889E-42104A5A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35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9B7B-8F16-4C20-9ED2-6ED604F6CDC2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B5C5-71FE-45AA-889E-42104A5A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8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9B7B-8F16-4C20-9ED2-6ED604F6CDC2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7B5C5-71FE-45AA-889E-42104A5A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4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E9B7B-8F16-4C20-9ED2-6ED604F6CDC2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7B5C5-71FE-45AA-889E-42104A5A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4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8" r:id="rId3"/>
    <p:sldLayoutId id="2147484359" r:id="rId4"/>
    <p:sldLayoutId id="2147484360" r:id="rId5"/>
    <p:sldLayoutId id="2147484361" r:id="rId6"/>
    <p:sldLayoutId id="2147484362" r:id="rId7"/>
    <p:sldLayoutId id="2147484363" r:id="rId8"/>
    <p:sldLayoutId id="2147484364" r:id="rId9"/>
    <p:sldLayoutId id="2147484365" r:id="rId10"/>
    <p:sldLayoutId id="21474843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0E9B7B-8F16-4C20-9ED2-6ED604F6CDC2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07B5C5-71FE-45AA-889E-42104A5A2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12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68" r:id="rId1"/>
    <p:sldLayoutId id="2147484369" r:id="rId2"/>
    <p:sldLayoutId id="2147484370" r:id="rId3"/>
    <p:sldLayoutId id="2147484371" r:id="rId4"/>
    <p:sldLayoutId id="2147484372" r:id="rId5"/>
    <p:sldLayoutId id="2147484373" r:id="rId6"/>
    <p:sldLayoutId id="2147484374" r:id="rId7"/>
    <p:sldLayoutId id="2147484375" r:id="rId8"/>
    <p:sldLayoutId id="2147484376" r:id="rId9"/>
    <p:sldLayoutId id="2147484377" r:id="rId10"/>
    <p:sldLayoutId id="2147484378" r:id="rId11"/>
    <p:sldLayoutId id="2147484379" r:id="rId12"/>
    <p:sldLayoutId id="2147484380" r:id="rId13"/>
    <p:sldLayoutId id="2147484381" r:id="rId14"/>
    <p:sldLayoutId id="2147484382" r:id="rId15"/>
    <p:sldLayoutId id="2147484383" r:id="rId16"/>
    <p:sldLayoutId id="21474843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 err="1" smtClean="0">
                <a:cs typeface="B Titr" panose="00000700000000000000" pitchFamily="2" charset="-78"/>
              </a:rPr>
              <a:t>لطفا</a:t>
            </a:r>
            <a:r>
              <a:rPr lang="fa-IR" dirty="0" smtClean="0">
                <a:cs typeface="B Titr" panose="00000700000000000000" pitchFamily="2" charset="-78"/>
              </a:rPr>
              <a:t> کارت خود را وارد کنید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cs typeface="B Titr" panose="00000700000000000000" pitchFamily="2" charset="-78"/>
              </a:rPr>
              <a:t>Please insert your card</a:t>
            </a:r>
            <a:endParaRPr lang="en-US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7105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3200" dirty="0" err="1" smtClean="0">
                <a:cs typeface="B Titr" panose="00000700000000000000" pitchFamily="2" charset="-78"/>
              </a:rPr>
              <a:t>لطفا</a:t>
            </a:r>
            <a:r>
              <a:rPr lang="fa-IR" sz="3200" dirty="0" smtClean="0">
                <a:cs typeface="B Titr" panose="00000700000000000000" pitchFamily="2" charset="-78"/>
              </a:rPr>
              <a:t> </a:t>
            </a:r>
            <a:r>
              <a:rPr lang="fa-IR" sz="3200" dirty="0" err="1" smtClean="0">
                <a:cs typeface="B Titr" panose="00000700000000000000" pitchFamily="2" charset="-78"/>
              </a:rPr>
              <a:t>گذرواژه</a:t>
            </a:r>
            <a:r>
              <a:rPr lang="fa-IR" sz="3200" dirty="0" smtClean="0">
                <a:cs typeface="B Titr" panose="00000700000000000000" pitchFamily="2" charset="-78"/>
              </a:rPr>
              <a:t> خود را وارد کرده و سپس دکمه ثبت را فشار دهید</a:t>
            </a:r>
            <a:endParaRPr lang="en-US" sz="3200" dirty="0">
              <a:cs typeface="B Titr" panose="00000700000000000000" pitchFamily="2" charset="-7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045527" y="3654930"/>
            <a:ext cx="4100946" cy="69272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265920" y="5985161"/>
            <a:ext cx="2926080" cy="5847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fa-IR" sz="3200" dirty="0" smtClean="0">
                <a:cs typeface="B Titr" panose="00000700000000000000" pitchFamily="2" charset="-78"/>
              </a:rPr>
              <a:t>خروج</a:t>
            </a:r>
            <a:endParaRPr lang="en-US" sz="3200" dirty="0">
              <a:cs typeface="B Titr" panose="000007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985161"/>
            <a:ext cx="2926080" cy="5847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3200" b="1" dirty="0" smtClean="0">
                <a:cs typeface="B Titr" panose="00000700000000000000" pitchFamily="2" charset="-78"/>
              </a:rPr>
              <a:t>English</a:t>
            </a:r>
            <a:endParaRPr lang="en-US" sz="3200" b="1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3955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3200" dirty="0" smtClean="0">
                <a:cs typeface="B Titr" panose="00000700000000000000" pitchFamily="2" charset="-78"/>
              </a:rPr>
              <a:t>نوع خدمات</a:t>
            </a:r>
            <a:endParaRPr lang="en-US" sz="32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65920" y="5985161"/>
            <a:ext cx="2926080" cy="5847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fa-IR" sz="3200" dirty="0" smtClean="0">
                <a:cs typeface="B Titr" panose="00000700000000000000" pitchFamily="2" charset="-78"/>
              </a:rPr>
              <a:t>خروج</a:t>
            </a:r>
            <a:endParaRPr lang="en-US" sz="3200" dirty="0">
              <a:cs typeface="B Titr" panose="000007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5985161"/>
            <a:ext cx="2926080" cy="5847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3200" b="1" dirty="0" smtClean="0">
                <a:cs typeface="B Titr" panose="00000700000000000000" pitchFamily="2" charset="-78"/>
              </a:rPr>
              <a:t>English</a:t>
            </a:r>
            <a:endParaRPr lang="en-US" sz="3200" b="1" dirty="0">
              <a:cs typeface="B Titr" panose="00000700000000000000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65920" y="4754989"/>
            <a:ext cx="2926080" cy="5847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fa-IR" sz="3200" dirty="0" smtClean="0">
                <a:cs typeface="B Titr" panose="00000700000000000000" pitchFamily="2" charset="-78"/>
              </a:rPr>
              <a:t>انتقال وجه</a:t>
            </a:r>
            <a:endParaRPr lang="en-US" sz="3200" dirty="0">
              <a:cs typeface="B Titr" panose="000007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" y="4744748"/>
            <a:ext cx="2926080" cy="5847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fa-IR" sz="3200" b="1" dirty="0" smtClean="0">
                <a:cs typeface="B Titr" panose="00000700000000000000" pitchFamily="2" charset="-78"/>
              </a:rPr>
              <a:t>تغییر رمز</a:t>
            </a:r>
            <a:endParaRPr lang="en-US" sz="3200" b="1" dirty="0">
              <a:cs typeface="B Titr" panose="000007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65920" y="3524817"/>
            <a:ext cx="2926080" cy="5847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fa-IR" sz="3200" dirty="0" smtClean="0">
                <a:cs typeface="B Titr" panose="00000700000000000000" pitchFamily="2" charset="-78"/>
              </a:rPr>
              <a:t>سپرده گذاری</a:t>
            </a:r>
            <a:endParaRPr lang="en-US" sz="32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" y="3504336"/>
            <a:ext cx="2926080" cy="5847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fa-IR" sz="3200" b="1" dirty="0" err="1" smtClean="0">
                <a:cs typeface="B Titr" panose="00000700000000000000" pitchFamily="2" charset="-78"/>
              </a:rPr>
              <a:t>صورتحساب</a:t>
            </a:r>
            <a:endParaRPr lang="en-US" sz="3200" b="1" dirty="0">
              <a:cs typeface="B Titr" panose="000007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65920" y="2294645"/>
            <a:ext cx="2926080" cy="5847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fa-IR" sz="3200" dirty="0" smtClean="0">
                <a:cs typeface="B Titr" panose="00000700000000000000" pitchFamily="2" charset="-78"/>
              </a:rPr>
              <a:t>برداشت وجه</a:t>
            </a:r>
            <a:endParaRPr lang="en-US" sz="3200" dirty="0">
              <a:cs typeface="B Titr" panose="00000700000000000000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" y="2263924"/>
            <a:ext cx="2926080" cy="5847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fa-IR" sz="3200" b="1" dirty="0" smtClean="0">
                <a:cs typeface="B Titr" panose="00000700000000000000" pitchFamily="2" charset="-78"/>
              </a:rPr>
              <a:t>سرویس پرداخت</a:t>
            </a:r>
            <a:endParaRPr lang="en-US" sz="3200" b="1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2825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 err="1" smtClean="0">
                <a:cs typeface="B Titr" panose="00000700000000000000" pitchFamily="2" charset="-78"/>
              </a:rPr>
              <a:t>لطفا</a:t>
            </a:r>
            <a:r>
              <a:rPr lang="fa-IR" dirty="0" smtClean="0">
                <a:cs typeface="B Titr" panose="00000700000000000000" pitchFamily="2" charset="-78"/>
              </a:rPr>
              <a:t> کارت خود را بردارید</a:t>
            </a:r>
            <a:endParaRPr lang="en-US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7239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3200" dirty="0" err="1" smtClean="0">
                <a:cs typeface="B Titr" panose="00000700000000000000" pitchFamily="2" charset="-78"/>
              </a:rPr>
              <a:t>لطفا</a:t>
            </a:r>
            <a:r>
              <a:rPr lang="fa-IR" sz="3200" dirty="0" smtClean="0">
                <a:cs typeface="B Titr" panose="00000700000000000000" pitchFamily="2" charset="-78"/>
              </a:rPr>
              <a:t> </a:t>
            </a:r>
            <a:r>
              <a:rPr lang="fa-IR" sz="3200" dirty="0" err="1" smtClean="0">
                <a:cs typeface="B Titr" panose="00000700000000000000" pitchFamily="2" charset="-78"/>
              </a:rPr>
              <a:t>گذرواژه</a:t>
            </a:r>
            <a:r>
              <a:rPr lang="fa-IR" sz="3200" dirty="0" smtClean="0">
                <a:cs typeface="B Titr" panose="00000700000000000000" pitchFamily="2" charset="-78"/>
              </a:rPr>
              <a:t> خود را وارد کرده و سپس دکمه ثبت را فشار دهید</a:t>
            </a:r>
            <a:endParaRPr lang="en-US" sz="3200" dirty="0">
              <a:cs typeface="B Titr" panose="00000700000000000000" pitchFamily="2" charset="-7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045527" y="3654930"/>
            <a:ext cx="4100946" cy="69272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265920" y="5985161"/>
            <a:ext cx="2926080" cy="5847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fa-IR" sz="3200" dirty="0" smtClean="0">
                <a:cs typeface="B Titr" panose="00000700000000000000" pitchFamily="2" charset="-78"/>
              </a:rPr>
              <a:t>خروج</a:t>
            </a:r>
            <a:endParaRPr lang="en-US" sz="3200" dirty="0">
              <a:cs typeface="B Titr" panose="000007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985161"/>
            <a:ext cx="2926080" cy="5847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3200" b="1" dirty="0" smtClean="0">
                <a:cs typeface="B Titr" panose="00000700000000000000" pitchFamily="2" charset="-78"/>
              </a:rPr>
              <a:t>English</a:t>
            </a:r>
            <a:endParaRPr lang="en-US" sz="3200" b="1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4328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85456" y="484910"/>
            <a:ext cx="8950035" cy="5971308"/>
            <a:chOff x="-9" y="0"/>
            <a:chExt cx="6058602" cy="4467821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976973" y="2392805"/>
              <a:ext cx="1058632" cy="22624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6" name="Rounded Rectangle 5"/>
            <p:cNvSpPr/>
            <p:nvPr/>
          </p:nvSpPr>
          <p:spPr>
            <a:xfrm>
              <a:off x="-9" y="2017234"/>
              <a:ext cx="977018" cy="79638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>
                <a:lnSpc>
                  <a:spcPct val="107000"/>
                </a:lnSpc>
              </a:pPr>
              <a:r>
                <a:rPr lang="fa-IR" sz="1600" b="1">
                  <a:solidFill>
                    <a:schemeClr val="lt1"/>
                  </a:solidFill>
                  <a:ea typeface="Calibri" panose="020F0502020204030204" pitchFamily="34" charset="0"/>
                  <a:cs typeface="B Titr" panose="00000700000000000000" pitchFamily="2" charset="-78"/>
                </a:rPr>
                <a:t>صفحه 1</a:t>
              </a:r>
              <a:endParaRPr lang="en-US" sz="1600" b="1">
                <a:solidFill>
                  <a:schemeClr val="lt1"/>
                </a:solidFill>
                <a:ea typeface="Calibri" panose="020F0502020204030204" pitchFamily="34" charset="0"/>
                <a:cs typeface="B Titr" panose="00000700000000000000" pitchFamily="2" charset="-78"/>
              </a:endParaRPr>
            </a:p>
            <a:p>
              <a:pPr algn="ctr" rtl="1">
                <a:lnSpc>
                  <a:spcPct val="107000"/>
                </a:lnSpc>
              </a:pPr>
              <a:r>
                <a:rPr lang="fa-IR" sz="1600" b="1">
                  <a:solidFill>
                    <a:schemeClr val="lt1"/>
                  </a:solidFill>
                  <a:ea typeface="Calibri" panose="020F0502020204030204" pitchFamily="34" charset="0"/>
                  <a:cs typeface="B Titr" panose="00000700000000000000" pitchFamily="2" charset="-78"/>
                </a:rPr>
                <a:t> کارت خود را وارد کنید</a:t>
              </a:r>
              <a:endParaRPr lang="en-US" sz="1600" b="1">
                <a:solidFill>
                  <a:schemeClr val="lt1"/>
                </a:solidFill>
                <a:ea typeface="Calibri" panose="020F0502020204030204" pitchFamily="34" charset="0"/>
                <a:cs typeface="B Titr" panose="00000700000000000000" pitchFamily="2" charset="-78"/>
              </a:endParaRPr>
            </a:p>
            <a:p>
              <a:pPr algn="ctr" rtl="1">
                <a:lnSpc>
                  <a:spcPct val="107000"/>
                </a:lnSpc>
              </a:pPr>
              <a:r>
                <a:rPr lang="en-US" sz="1600" b="1">
                  <a:solidFill>
                    <a:schemeClr val="lt1"/>
                  </a:solidFill>
                  <a:ea typeface="Calibri" panose="020F0502020204030204" pitchFamily="34" charset="0"/>
                  <a:cs typeface="B Titr" panose="00000700000000000000" pitchFamily="2" charset="-78"/>
                </a:rPr>
                <a:t> 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035604" y="2000246"/>
              <a:ext cx="880778" cy="785117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>
                <a:lnSpc>
                  <a:spcPct val="107000"/>
                </a:lnSpc>
              </a:pPr>
              <a:r>
                <a:rPr lang="fa-IR" sz="1600" b="1">
                  <a:solidFill>
                    <a:schemeClr val="lt1"/>
                  </a:solidFill>
                  <a:ea typeface="Calibri" panose="020F0502020204030204" pitchFamily="34" charset="0"/>
                  <a:cs typeface="B Titr" panose="00000700000000000000" pitchFamily="2" charset="-78"/>
                </a:rPr>
                <a:t>صفحه 2</a:t>
              </a:r>
              <a:endParaRPr lang="en-US" sz="1600" b="1">
                <a:solidFill>
                  <a:schemeClr val="lt1"/>
                </a:solidFill>
                <a:ea typeface="Calibri" panose="020F0502020204030204" pitchFamily="34" charset="0"/>
                <a:cs typeface="B Titr" panose="00000700000000000000" pitchFamily="2" charset="-78"/>
              </a:endParaRPr>
            </a:p>
            <a:p>
              <a:pPr algn="ctr" rtl="1">
                <a:lnSpc>
                  <a:spcPct val="107000"/>
                </a:lnSpc>
              </a:pPr>
              <a:r>
                <a:rPr lang="fa-IR" sz="1600" b="1">
                  <a:solidFill>
                    <a:schemeClr val="lt1"/>
                  </a:solidFill>
                  <a:ea typeface="Calibri" panose="020F0502020204030204" pitchFamily="34" charset="0"/>
                  <a:cs typeface="B Titr" panose="00000700000000000000" pitchFamily="2" charset="-78"/>
                </a:rPr>
                <a:t>رمز خود را وارد کنید</a:t>
              </a:r>
              <a:endParaRPr lang="en-US" sz="1600" b="1">
                <a:solidFill>
                  <a:schemeClr val="lt1"/>
                </a:solidFill>
                <a:ea typeface="Calibri" panose="020F0502020204030204" pitchFamily="34" charset="0"/>
                <a:cs typeface="B Titr" panose="00000700000000000000" pitchFamily="2" charset="-78"/>
              </a:endParaRPr>
            </a:p>
            <a:p>
              <a:pPr algn="ctr" rtl="1">
                <a:lnSpc>
                  <a:spcPct val="107000"/>
                </a:lnSpc>
              </a:pPr>
              <a:r>
                <a:rPr lang="en-US" sz="1600" b="1">
                  <a:solidFill>
                    <a:schemeClr val="lt1"/>
                  </a:solidFill>
                  <a:ea typeface="Calibri" panose="020F0502020204030204" pitchFamily="34" charset="0"/>
                  <a:cs typeface="B Titr" panose="00000700000000000000" pitchFamily="2" charset="-78"/>
                </a:rPr>
                <a:t> 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105395" y="2162846"/>
              <a:ext cx="711440" cy="37329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</a:pPr>
              <a:r>
                <a:rPr lang="fa-IR" sz="1600" b="1" dirty="0">
                  <a:ea typeface="Calibri" panose="020F0502020204030204" pitchFamily="34" charset="0"/>
                  <a:cs typeface="B Titr" panose="00000700000000000000" pitchFamily="2" charset="-78"/>
                </a:rPr>
                <a:t>ورود کارت</a:t>
              </a:r>
              <a:endParaRPr lang="en-US" sz="1600" b="1" dirty="0">
                <a:ea typeface="Calibri" panose="020F0502020204030204" pitchFamily="34" charset="0"/>
                <a:cs typeface="B Titr" panose="00000700000000000000" pitchFamily="2" charset="-78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2916382" y="2367651"/>
              <a:ext cx="1966529" cy="25155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4882911" y="2000246"/>
              <a:ext cx="1175682" cy="734809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>
                <a:lnSpc>
                  <a:spcPct val="107000"/>
                </a:lnSpc>
              </a:pPr>
              <a:r>
                <a:rPr lang="fa-IR" sz="1600" b="1" dirty="0">
                  <a:solidFill>
                    <a:schemeClr val="lt1"/>
                  </a:solidFill>
                  <a:ea typeface="Calibri" panose="020F0502020204030204" pitchFamily="34" charset="0"/>
                  <a:cs typeface="B Titr" panose="00000700000000000000" pitchFamily="2" charset="-78"/>
                </a:rPr>
                <a:t>صفحه 3</a:t>
              </a:r>
              <a:endParaRPr lang="en-US" sz="1600" b="1" dirty="0">
                <a:solidFill>
                  <a:schemeClr val="lt1"/>
                </a:solidFill>
                <a:ea typeface="Calibri" panose="020F0502020204030204" pitchFamily="34" charset="0"/>
                <a:cs typeface="B Titr" panose="00000700000000000000" pitchFamily="2" charset="-78"/>
              </a:endParaRPr>
            </a:p>
            <a:p>
              <a:pPr algn="ctr" rtl="1">
                <a:lnSpc>
                  <a:spcPct val="107000"/>
                </a:lnSpc>
              </a:pPr>
              <a:r>
                <a:rPr lang="fa-IR" sz="1600" b="1" dirty="0">
                  <a:solidFill>
                    <a:schemeClr val="lt1"/>
                  </a:solidFill>
                  <a:ea typeface="Calibri" panose="020F0502020204030204" pitchFamily="34" charset="0"/>
                  <a:cs typeface="B Titr" panose="00000700000000000000" pitchFamily="2" charset="-78"/>
                </a:rPr>
                <a:t> انتخاب سرویس</a:t>
              </a:r>
              <a:endParaRPr lang="en-US" sz="1600" b="1" dirty="0">
                <a:solidFill>
                  <a:schemeClr val="lt1"/>
                </a:solidFill>
                <a:ea typeface="Calibri" panose="020F0502020204030204" pitchFamily="34" charset="0"/>
                <a:cs typeface="B Titr" panose="00000700000000000000" pitchFamily="2" charset="-78"/>
              </a:endParaRPr>
            </a:p>
            <a:p>
              <a:pPr algn="ctr" rtl="1">
                <a:lnSpc>
                  <a:spcPct val="107000"/>
                </a:lnSpc>
              </a:pPr>
              <a:r>
                <a:rPr lang="en-US" sz="1600" b="1" dirty="0">
                  <a:solidFill>
                    <a:schemeClr val="lt1"/>
                  </a:solidFill>
                  <a:ea typeface="Calibri" panose="020F0502020204030204" pitchFamily="34" charset="0"/>
                  <a:cs typeface="B Titr" panose="00000700000000000000" pitchFamily="2" charset="-78"/>
                </a:rPr>
                <a:t> 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32518" y="2188328"/>
              <a:ext cx="690744" cy="36480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</a:pPr>
              <a:r>
                <a:rPr lang="fa-IR" sz="1600" b="1" dirty="0">
                  <a:ea typeface="Calibri" panose="020F0502020204030204" pitchFamily="34" charset="0"/>
                  <a:cs typeface="B Titr" panose="00000700000000000000" pitchFamily="2" charset="-78"/>
                </a:rPr>
                <a:t>رمز درست</a:t>
              </a:r>
              <a:endParaRPr lang="en-US" sz="1600" b="1" dirty="0">
                <a:ea typeface="Calibri" panose="020F0502020204030204" pitchFamily="34" charset="0"/>
                <a:cs typeface="B Titr" panose="00000700000000000000" pitchFamily="2" charset="-78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2475993" y="1000377"/>
              <a:ext cx="630005" cy="999869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311405" y="1358311"/>
              <a:ext cx="794380" cy="314998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</a:pPr>
              <a:r>
                <a:rPr lang="fa-IR" sz="1600" b="1">
                  <a:ea typeface="Calibri" panose="020F0502020204030204" pitchFamily="34" charset="0"/>
                  <a:cs typeface="B Titr" panose="00000700000000000000" pitchFamily="2" charset="-78"/>
                </a:rPr>
                <a:t>انصراف</a:t>
              </a:r>
              <a:endParaRPr lang="en-US" sz="1600" b="1">
                <a:ea typeface="Calibri" panose="020F0502020204030204" pitchFamily="34" charset="0"/>
                <a:cs typeface="B Titr" panose="00000700000000000000" pitchFamily="2" charset="-78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518157" y="0"/>
              <a:ext cx="1175682" cy="1000378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rtl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600" b="1" dirty="0">
                  <a:effectLst/>
                  <a:ea typeface="Calibri" panose="020F0502020204030204" pitchFamily="34" charset="0"/>
                  <a:cs typeface="B Titr" panose="00000700000000000000" pitchFamily="2" charset="-78"/>
                </a:rPr>
                <a:t>صفحه 4</a:t>
              </a:r>
              <a:endParaRPr lang="en-US" sz="2800" dirty="0">
                <a:effectLst/>
                <a:ea typeface="Calibri" panose="020F0502020204030204" pitchFamily="34" charset="0"/>
                <a:cs typeface="B Titr" panose="00000700000000000000" pitchFamily="2" charset="-78"/>
              </a:endParaRPr>
            </a:p>
            <a:p>
              <a:pPr marL="0" marR="0" algn="ctr" rtl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600" b="1" dirty="0" err="1">
                  <a:effectLst/>
                  <a:ea typeface="Calibri" panose="020F0502020204030204" pitchFamily="34" charset="0"/>
                  <a:cs typeface="B Titr" panose="00000700000000000000" pitchFamily="2" charset="-78"/>
                </a:rPr>
                <a:t>لطفا</a:t>
              </a:r>
              <a:r>
                <a:rPr lang="fa-IR" sz="1600" b="1" dirty="0">
                  <a:effectLst/>
                  <a:ea typeface="Calibri" panose="020F0502020204030204" pitchFamily="34" charset="0"/>
                  <a:cs typeface="B Titr" panose="00000700000000000000" pitchFamily="2" charset="-78"/>
                </a:rPr>
                <a:t> کارت خود را بردارید</a:t>
              </a:r>
              <a:endParaRPr lang="en-US" sz="2800" dirty="0">
                <a:effectLst/>
                <a:ea typeface="Calibri" panose="020F0502020204030204" pitchFamily="34" charset="0"/>
                <a:cs typeface="B Titr" panose="00000700000000000000" pitchFamily="2" charset="-78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dirty="0">
                  <a:effectLst/>
                  <a:ea typeface="Calibri" panose="020F0502020204030204" pitchFamily="34" charset="0"/>
                  <a:cs typeface="B Titr" panose="00000700000000000000" pitchFamily="2" charset="-78"/>
                </a:rPr>
                <a:t> </a:t>
              </a:r>
              <a:endParaRPr lang="en-US" sz="2800" dirty="0">
                <a:effectLst/>
                <a:ea typeface="Calibri" panose="020F0502020204030204" pitchFamily="34" charset="0"/>
                <a:cs typeface="B Titr" panose="00000700000000000000" pitchFamily="2" charset="-78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488482" y="500189"/>
              <a:ext cx="2029675" cy="1517045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1053287" y="1037027"/>
              <a:ext cx="921480" cy="389957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600" b="1">
                  <a:effectLst/>
                  <a:ea typeface="Calibri" panose="020F0502020204030204" pitchFamily="34" charset="0"/>
                  <a:cs typeface="B Titr" panose="00000700000000000000" pitchFamily="2" charset="-78"/>
                </a:rPr>
                <a:t>برداشتن کارت</a:t>
              </a:r>
              <a:endParaRPr lang="en-US" sz="2800">
                <a:effectLst/>
                <a:ea typeface="Calibri" panose="020F0502020204030204" pitchFamily="34" charset="0"/>
                <a:cs typeface="B Titr" panose="00000700000000000000" pitchFamily="2" charset="-78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 flipV="1">
              <a:off x="3693839" y="500189"/>
              <a:ext cx="1776914" cy="150005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263300" y="1119500"/>
              <a:ext cx="619616" cy="36694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</a:pPr>
              <a:r>
                <a:rPr lang="fa-IR" sz="1600" b="1" dirty="0">
                  <a:ea typeface="Calibri" panose="020F0502020204030204" pitchFamily="34" charset="0"/>
                  <a:cs typeface="B Titr" panose="00000700000000000000" pitchFamily="2" charset="-78"/>
                </a:rPr>
                <a:t>انصراف</a:t>
              </a:r>
              <a:endParaRPr lang="en-US" sz="1600" b="1" dirty="0">
                <a:ea typeface="Calibri" panose="020F0502020204030204" pitchFamily="34" charset="0"/>
                <a:cs typeface="B Titr" panose="00000700000000000000" pitchFamily="2" charset="-78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135675" y="3662805"/>
              <a:ext cx="1620535" cy="805016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>
                <a:lnSpc>
                  <a:spcPct val="107000"/>
                </a:lnSpc>
              </a:pPr>
              <a:r>
                <a:rPr lang="fa-IR" sz="1600" b="1" dirty="0">
                  <a:solidFill>
                    <a:schemeClr val="lt1"/>
                  </a:solidFill>
                  <a:ea typeface="Calibri" panose="020F0502020204030204" pitchFamily="34" charset="0"/>
                  <a:cs typeface="B Titr" panose="00000700000000000000" pitchFamily="2" charset="-78"/>
                </a:rPr>
                <a:t>صفحه 5</a:t>
              </a:r>
              <a:endParaRPr lang="en-US" sz="1600" b="1" dirty="0">
                <a:solidFill>
                  <a:schemeClr val="lt1"/>
                </a:solidFill>
                <a:ea typeface="Calibri" panose="020F0502020204030204" pitchFamily="34" charset="0"/>
                <a:cs typeface="B Titr" panose="00000700000000000000" pitchFamily="2" charset="-78"/>
              </a:endParaRPr>
            </a:p>
            <a:p>
              <a:pPr algn="ctr" rtl="1">
                <a:lnSpc>
                  <a:spcPct val="107000"/>
                </a:lnSpc>
              </a:pPr>
              <a:r>
                <a:rPr lang="fa-IR" sz="1600" b="1" dirty="0">
                  <a:solidFill>
                    <a:schemeClr val="lt1"/>
                  </a:solidFill>
                  <a:ea typeface="Calibri" panose="020F0502020204030204" pitchFamily="34" charset="0"/>
                  <a:cs typeface="B Titr" panose="00000700000000000000" pitchFamily="2" charset="-78"/>
                </a:rPr>
                <a:t>رمز نادرست است.</a:t>
              </a:r>
              <a:endParaRPr lang="en-US" sz="1600" b="1" dirty="0">
                <a:solidFill>
                  <a:schemeClr val="lt1"/>
                </a:solidFill>
                <a:ea typeface="Calibri" panose="020F0502020204030204" pitchFamily="34" charset="0"/>
                <a:cs typeface="B Titr" panose="00000700000000000000" pitchFamily="2" charset="-78"/>
              </a:endParaRPr>
            </a:p>
            <a:p>
              <a:pPr algn="ctr" rtl="1">
                <a:lnSpc>
                  <a:spcPct val="107000"/>
                </a:lnSpc>
              </a:pPr>
              <a:r>
                <a:rPr lang="fa-IR" sz="1600" b="1" dirty="0">
                  <a:solidFill>
                    <a:schemeClr val="lt1"/>
                  </a:solidFill>
                  <a:ea typeface="Calibri" panose="020F0502020204030204" pitchFamily="34" charset="0"/>
                  <a:cs typeface="B Titr" panose="00000700000000000000" pitchFamily="2" charset="-78"/>
                </a:rPr>
                <a:t>رمز درست را وارد کنید</a:t>
              </a:r>
              <a:endParaRPr lang="en-US" sz="1600" b="1" dirty="0">
                <a:solidFill>
                  <a:schemeClr val="lt1"/>
                </a:solidFill>
                <a:ea typeface="Calibri" panose="020F0502020204030204" pitchFamily="34" charset="0"/>
                <a:cs typeface="B Titr" panose="00000700000000000000" pitchFamily="2" charset="-78"/>
              </a:endParaRPr>
            </a:p>
            <a:p>
              <a:pPr algn="ctr" rtl="1">
                <a:lnSpc>
                  <a:spcPct val="107000"/>
                </a:lnSpc>
              </a:pPr>
              <a:r>
                <a:rPr lang="en-US" sz="1600" b="1" dirty="0">
                  <a:solidFill>
                    <a:schemeClr val="lt1"/>
                  </a:solidFill>
                  <a:ea typeface="Calibri" panose="020F0502020204030204" pitchFamily="34" charset="0"/>
                  <a:cs typeface="B Titr" panose="00000700000000000000" pitchFamily="2" charset="-78"/>
                </a:rPr>
                <a:t> 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475993" y="2785363"/>
              <a:ext cx="469949" cy="87744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2311614" y="3025799"/>
              <a:ext cx="794380" cy="341168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</a:pPr>
              <a:r>
                <a:rPr lang="fa-IR" sz="1600" b="1" dirty="0">
                  <a:ea typeface="Calibri" panose="020F0502020204030204" pitchFamily="34" charset="0"/>
                  <a:cs typeface="B Titr" panose="00000700000000000000" pitchFamily="2" charset="-78"/>
                </a:rPr>
                <a:t>رمز نادرست</a:t>
              </a:r>
              <a:endParaRPr lang="en-US" sz="1600" b="1" dirty="0">
                <a:ea typeface="Calibri" panose="020F0502020204030204" pitchFamily="34" charset="0"/>
                <a:cs typeface="B Titr" panose="00000700000000000000" pitchFamily="2" charset="-78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3756210" y="2735055"/>
              <a:ext cx="1714543" cy="133025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4175918" y="3335587"/>
              <a:ext cx="706997" cy="327218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</a:pPr>
              <a:r>
                <a:rPr lang="fa-IR" sz="1600" b="1" dirty="0">
                  <a:ea typeface="Calibri" panose="020F0502020204030204" pitchFamily="34" charset="0"/>
                  <a:cs typeface="B Titr" panose="00000700000000000000" pitchFamily="2" charset="-78"/>
                </a:rPr>
                <a:t>رمز درست</a:t>
              </a:r>
              <a:endParaRPr lang="en-US" sz="1600" b="1" dirty="0">
                <a:ea typeface="Calibri" panose="020F0502020204030204" pitchFamily="34" charset="0"/>
                <a:cs typeface="B Titr" panose="00000700000000000000" pitchFamily="2" charset="-78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 flipV="1">
              <a:off x="488482" y="2813622"/>
              <a:ext cx="1647193" cy="125169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1053284" y="3375462"/>
              <a:ext cx="794380" cy="350849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</a:pPr>
              <a:r>
                <a:rPr lang="fa-IR" sz="1600" b="1" dirty="0">
                  <a:ea typeface="Calibri" panose="020F0502020204030204" pitchFamily="34" charset="0"/>
                  <a:cs typeface="B Titr" panose="00000700000000000000" pitchFamily="2" charset="-78"/>
                </a:rPr>
                <a:t>رمز نادرست</a:t>
              </a:r>
              <a:endParaRPr lang="en-US" sz="1600" b="1" dirty="0">
                <a:ea typeface="Calibri" panose="020F0502020204030204" pitchFamily="34" charset="0"/>
                <a:cs typeface="B Titr" panose="00000700000000000000" pitchFamily="2" charset="-78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3344922" y="1000379"/>
              <a:ext cx="0" cy="2662425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3001895" y="1837234"/>
              <a:ext cx="793750" cy="325612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</a:pPr>
              <a:r>
                <a:rPr lang="fa-IR" sz="1600" b="1" dirty="0">
                  <a:ea typeface="Calibri" panose="020F0502020204030204" pitchFamily="34" charset="0"/>
                  <a:cs typeface="B Titr" panose="00000700000000000000" pitchFamily="2" charset="-78"/>
                </a:rPr>
                <a:t>انصراف</a:t>
              </a:r>
              <a:endParaRPr lang="en-US" sz="1600" b="1" dirty="0">
                <a:ea typeface="Calibri" panose="020F0502020204030204" pitchFamily="34" charset="0"/>
                <a:cs typeface="B Titr" panose="000007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27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70</TotalTime>
  <Words>115</Words>
  <Application>Microsoft Office PowerPoint</Application>
  <PresentationFormat>Widescreen</PresentationFormat>
  <Paragraphs>45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 Titr</vt:lpstr>
      <vt:lpstr>Calibri</vt:lpstr>
      <vt:lpstr>Calibri Light</vt:lpstr>
      <vt:lpstr>Office Theme</vt:lpstr>
      <vt:lpstr>Celestial</vt:lpstr>
      <vt:lpstr>لطفا کارت خود را وارد کنید</vt:lpstr>
      <vt:lpstr>لطفا گذرواژه خود را وارد کرده و سپس دکمه ثبت را فشار دهید</vt:lpstr>
      <vt:lpstr>نوع خدمات</vt:lpstr>
      <vt:lpstr>لطفا کارت خود را بردارید</vt:lpstr>
      <vt:lpstr>لطفا گذرواژه خود را وارد کرده و سپس دکمه ثبت را فشار دهید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لطفا کارت خود را وارد کنید</dc:title>
  <dc:creator>Admin</dc:creator>
  <cp:lastModifiedBy>Admin</cp:lastModifiedBy>
  <cp:revision>15</cp:revision>
  <dcterms:created xsi:type="dcterms:W3CDTF">2017-09-03T02:08:51Z</dcterms:created>
  <dcterms:modified xsi:type="dcterms:W3CDTF">2017-09-03T03:37:56Z</dcterms:modified>
</cp:coreProperties>
</file>