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256" r:id="rId3"/>
    <p:sldId id="257" r:id="rId5"/>
    <p:sldId id="262" r:id="rId6"/>
    <p:sldId id="268" r:id="rId7"/>
    <p:sldId id="269" r:id="rId8"/>
    <p:sldId id="270" r:id="rId9"/>
    <p:sldId id="271" r:id="rId10"/>
    <p:sldId id="273"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61" r:id="rId31"/>
    <p:sldId id="294" r:id="rId32"/>
    <p:sldId id="263" r:id="rId33"/>
    <p:sldId id="264"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4440"/>
    <a:srgbClr val="E7F2F8"/>
    <a:srgbClr val="A9CFE3"/>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09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109538"/>
            <a:ext cx="9550400" cy="59372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95400" y="990600"/>
            <a:ext cx="5130800" cy="5175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6629400" y="990600"/>
            <a:ext cx="5130800" cy="25114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629400" y="3654425"/>
            <a:ext cx="5130800" cy="25114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灯片编号占位符 5"/>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D3E617-B0D2-4D1C-9DA8-A315D25D13EB}" type="slidenum">
              <a:rPr kumimoji="0" lang="zh-CN" altLang="en-US" sz="1400" b="0" i="0" u="none" strike="noStrike" kern="1200" cap="none" spc="0" normalizeH="0" baseline="0" noProof="0">
                <a:ln>
                  <a:noFill/>
                </a:ln>
                <a:solidFill>
                  <a:schemeClr val="tx1"/>
                </a:solidFill>
                <a:effectLst/>
                <a:uLnTx/>
                <a:uFillTx/>
                <a:latin typeface="Arial" panose="020B060402020209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66.xml"/><Relationship Id="rId2" Type="http://schemas.openxmlformats.org/officeDocument/2006/relationships/image" Target="../media/image21.jpe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53"/>
          <p:cNvPicPr>
            <a:picLocks noChangeAspect="1"/>
          </p:cNvPicPr>
          <p:nvPr/>
        </p:nvPicPr>
        <p:blipFill>
          <a:blip r:embed="rId1"/>
          <a:srcRect t="22591" b="13766"/>
          <a:stretch>
            <a:fillRect/>
          </a:stretch>
        </p:blipFill>
        <p:spPr>
          <a:xfrm>
            <a:off x="62865" y="2172970"/>
            <a:ext cx="7863205" cy="5004435"/>
          </a:xfrm>
          <a:prstGeom prst="rect">
            <a:avLst/>
          </a:prstGeom>
        </p:spPr>
      </p:pic>
      <p:sp>
        <p:nvSpPr>
          <p:cNvPr id="8" name="文本框 7"/>
          <p:cNvSpPr txBox="1"/>
          <p:nvPr/>
        </p:nvSpPr>
        <p:spPr>
          <a:xfrm>
            <a:off x="4438650" y="2386330"/>
            <a:ext cx="3314700" cy="1014730"/>
          </a:xfrm>
          <a:prstGeom prst="rect">
            <a:avLst/>
          </a:prstGeom>
          <a:noFill/>
        </p:spPr>
        <p:txBody>
          <a:bodyPr wrap="square" rtlCol="0">
            <a:spAutoFit/>
          </a:bodyPr>
          <a:p>
            <a:r>
              <a:rPr lang="en-US" altLang="zh-CN" sz="6000">
                <a:solidFill>
                  <a:srgbClr val="4F4440"/>
                </a:solidFill>
                <a:latin typeface="宋体" panose="02010600030101010101" pitchFamily="2" charset="-122"/>
                <a:ea typeface="宋体" panose="02010600030101010101" pitchFamily="2" charset="-122"/>
              </a:rPr>
              <a:t>C#</a:t>
            </a:r>
            <a:r>
              <a:rPr lang="zh-CN" altLang="en-US" sz="6000">
                <a:solidFill>
                  <a:srgbClr val="4F4440"/>
                </a:solidFill>
                <a:latin typeface="宋体" panose="02010600030101010101" pitchFamily="2" charset="-122"/>
                <a:ea typeface="宋体" panose="02010600030101010101" pitchFamily="2" charset="-122"/>
              </a:rPr>
              <a:t>调试</a:t>
            </a:r>
            <a:endParaRPr lang="zh-CN" altLang="en-US" sz="6000">
              <a:solidFill>
                <a:srgbClr val="4F4440"/>
              </a:solidFill>
              <a:latin typeface="宋体" panose="02010600030101010101" pitchFamily="2" charset="-122"/>
              <a:ea typeface="宋体" panose="02010600030101010101" pitchFamily="2" charset="-122"/>
            </a:endParaRPr>
          </a:p>
        </p:txBody>
      </p:sp>
      <p:sp>
        <p:nvSpPr>
          <p:cNvPr id="10" name="文本框 9"/>
          <p:cNvSpPr txBox="1"/>
          <p:nvPr/>
        </p:nvSpPr>
        <p:spPr>
          <a:xfrm>
            <a:off x="4382135" y="3313430"/>
            <a:ext cx="3543935" cy="398780"/>
          </a:xfrm>
          <a:prstGeom prst="rect">
            <a:avLst/>
          </a:prstGeom>
          <a:noFill/>
        </p:spPr>
        <p:txBody>
          <a:bodyPr wrap="square" rtlCol="0">
            <a:spAutoFit/>
          </a:bodyPr>
          <a:p>
            <a:pPr algn="l">
              <a:lnSpc>
                <a:spcPct val="100000"/>
              </a:lnSpc>
            </a:pPr>
            <a:r>
              <a:rPr lang="en-US" altLang="zh-CN" sz="2000">
                <a:solidFill>
                  <a:srgbClr val="4F4440"/>
                </a:solidFill>
                <a:latin typeface="Calibri" panose="020F0702030404030204" charset="0"/>
                <a:cs typeface="Calibri" panose="020F0702030404030204" charset="0"/>
              </a:rPr>
              <a:t>Debug is the thing matters....</a:t>
            </a:r>
            <a:endParaRPr lang="en-US" altLang="zh-CN" sz="2000">
              <a:solidFill>
                <a:srgbClr val="4F4440"/>
              </a:solidFill>
              <a:latin typeface="Calibri" panose="020F0702030404030204" charset="0"/>
              <a:cs typeface="Calibri" panose="020F0702030404030204" charset="0"/>
            </a:endParaRPr>
          </a:p>
        </p:txBody>
      </p:sp>
      <p:sp>
        <p:nvSpPr>
          <p:cNvPr id="11" name="文本框 10"/>
          <p:cNvSpPr txBox="1"/>
          <p:nvPr/>
        </p:nvSpPr>
        <p:spPr>
          <a:xfrm>
            <a:off x="5036185" y="3925570"/>
            <a:ext cx="2352040" cy="460375"/>
          </a:xfrm>
          <a:prstGeom prst="rect">
            <a:avLst/>
          </a:prstGeom>
          <a:noFill/>
        </p:spPr>
        <p:txBody>
          <a:bodyPr wrap="square" rtlCol="0">
            <a:spAutoFit/>
          </a:bodyPr>
          <a:p>
            <a:r>
              <a:rPr lang="zh-CN" altLang="en-US" sz="2400">
                <a:solidFill>
                  <a:srgbClr val="4F4440"/>
                </a:solidFill>
                <a:latin typeface="宋体" panose="02010600030101010101" pitchFamily="2" charset="-122"/>
                <a:ea typeface="宋体" panose="02010600030101010101" pitchFamily="2" charset="-122"/>
              </a:rPr>
              <a:t>汇报人：刘朋飞</a:t>
            </a:r>
            <a:endParaRPr lang="zh-CN" altLang="en-US" sz="2400">
              <a:solidFill>
                <a:srgbClr val="4F4440"/>
              </a:solidFill>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a:spLocks noGrp="1"/>
          </p:cNvSpPr>
          <p:nvPr>
            <p:ph type="title"/>
          </p:nvPr>
        </p:nvSpPr>
        <p:spPr>
          <a:xfrm>
            <a:off x="2135188" y="188913"/>
            <a:ext cx="8229600" cy="792162"/>
          </a:xfrm>
        </p:spPr>
        <p:txBody>
          <a:bodyPr vert="horz" wrap="square" lIns="91440" tIns="45720" rIns="91440" bIns="45720" anchor="ctr"/>
          <a:p>
            <a:pPr eaLnBrk="1" hangingPunct="1"/>
            <a:r>
              <a:rPr lang="en-US" altLang="zh-CN" dirty="0">
                <a:ea typeface="宋体" panose="02010600030101010101" pitchFamily="2" charset="-122"/>
              </a:rPr>
              <a:t> VS.NET</a:t>
            </a:r>
            <a:r>
              <a:rPr lang="zh-CN" altLang="zh-CN" dirty="0">
                <a:ea typeface="宋体" panose="02010600030101010101" pitchFamily="2" charset="-122"/>
              </a:rPr>
              <a:t> 中的调试工具</a:t>
            </a:r>
            <a:endParaRPr lang="zh-CN" altLang="zh-CN" dirty="0">
              <a:ea typeface="宋体" panose="02010600030101010101" pitchFamily="2" charset="-122"/>
            </a:endParaRPr>
          </a:p>
        </p:txBody>
      </p:sp>
      <p:sp>
        <p:nvSpPr>
          <p:cNvPr id="273411" name="Rectangle 3"/>
          <p:cNvSpPr/>
          <p:nvPr/>
        </p:nvSpPr>
        <p:spPr>
          <a:xfrm>
            <a:off x="2567305" y="1341755"/>
            <a:ext cx="5105400"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wrap="square" anchor="t">
            <a:spAutoFit/>
          </a:bodyPr>
          <a:p>
            <a:pPr algn="ctr"/>
            <a:r>
              <a:rPr lang="zh-CN" altLang="en-US" sz="2400" dirty="0">
                <a:latin typeface="Arial" panose="020B0604020202090204" pitchFamily="34" charset="0"/>
                <a:ea typeface="黑体" panose="02010609060101010101" pitchFamily="49" charset="-122"/>
              </a:rPr>
              <a:t>“局部变量”窗口</a:t>
            </a:r>
            <a:endParaRPr lang="zh-CN" altLang="en-US" sz="2400" dirty="0">
              <a:latin typeface="Arial" panose="020B0604020202090204" pitchFamily="34" charset="0"/>
              <a:ea typeface="黑体" panose="02010609060101010101" pitchFamily="49" charset="-122"/>
            </a:endParaRPr>
          </a:p>
        </p:txBody>
      </p:sp>
      <p:pic>
        <p:nvPicPr>
          <p:cNvPr id="273412" name="Picture 4" descr="图9"/>
          <p:cNvPicPr>
            <a:picLocks noChangeAspect="1"/>
          </p:cNvPicPr>
          <p:nvPr/>
        </p:nvPicPr>
        <p:blipFill>
          <a:blip r:embed="rId1"/>
          <a:stretch>
            <a:fillRect/>
          </a:stretch>
        </p:blipFill>
        <p:spPr>
          <a:xfrm>
            <a:off x="1615440" y="2358390"/>
            <a:ext cx="9117965" cy="43472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73411"/>
                                        </p:tgtEl>
                                        <p:attrNameLst>
                                          <p:attrName>style.visibility</p:attrName>
                                        </p:attrNameLst>
                                      </p:cBhvr>
                                      <p:to>
                                        <p:strVal val="visible"/>
                                      </p:to>
                                    </p:set>
                                    <p:anim calcmode="discrete" valueType="clr">
                                      <p:cBhvr override="childStyle">
                                        <p:cTn id="7" dur="80"/>
                                        <p:tgtEl>
                                          <p:spTgt spid="27341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3411"/>
                                        </p:tgtEl>
                                        <p:attrNameLst>
                                          <p:attrName>fillcolor</p:attrName>
                                        </p:attrNameLst>
                                      </p:cBhvr>
                                      <p:tavLst>
                                        <p:tav tm="0">
                                          <p:val>
                                            <p:clrVal>
                                              <a:schemeClr val="accent2"/>
                                            </p:clrVal>
                                          </p:val>
                                        </p:tav>
                                        <p:tav tm="50000">
                                          <p:val>
                                            <p:clrVal>
                                              <a:schemeClr val="hlink"/>
                                            </p:clrVal>
                                          </p:val>
                                        </p:tav>
                                      </p:tavLst>
                                    </p:anim>
                                    <p:set>
                                      <p:cBhvr>
                                        <p:cTn id="9" dur="80"/>
                                        <p:tgtEl>
                                          <p:spTgt spid="273411"/>
                                        </p:tgtEl>
                                        <p:attrNameLst>
                                          <p:attrName>fill.type</p:attrName>
                                        </p:attrNameLst>
                                      </p:cBhvr>
                                      <p:to>
                                        <p:strVal val="solid"/>
                                      </p:to>
                                    </p:set>
                                  </p:childTnLst>
                                </p:cTn>
                              </p:par>
                            </p:childTnLst>
                          </p:cTn>
                        </p:par>
                        <p:par>
                          <p:cTn id="10" fill="hold">
                            <p:stCondLst>
                              <p:cond delay="0"/>
                            </p:stCondLst>
                            <p:childTnLst>
                              <p:par>
                                <p:cTn id="11" presetID="10" presetClass="entr" presetSubtype="0" fill="hold" nodeType="afterEffect">
                                  <p:stCondLst>
                                    <p:cond delay="0"/>
                                  </p:stCondLst>
                                  <p:childTnLst>
                                    <p:set>
                                      <p:cBhvr>
                                        <p:cTn id="12" dur="1" fill="hold">
                                          <p:stCondLst>
                                            <p:cond delay="0"/>
                                          </p:stCondLst>
                                        </p:cTn>
                                        <p:tgtEl>
                                          <p:spTgt spid="273412"/>
                                        </p:tgtEl>
                                        <p:attrNameLst>
                                          <p:attrName>style.visibility</p:attrName>
                                        </p:attrNameLst>
                                      </p:cBhvr>
                                      <p:to>
                                        <p:strVal val="visible"/>
                                      </p:to>
                                    </p:set>
                                    <p:animEffect transition="in" filter="fade">
                                      <p:cBhvr>
                                        <p:cTn id="13" dur="1000"/>
                                        <p:tgtEl>
                                          <p:spTgt spid="27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p:cNvSpPr>
          <p:nvPr>
            <p:ph type="title"/>
          </p:nvPr>
        </p:nvSpPr>
        <p:spPr>
          <a:xfrm>
            <a:off x="2135188" y="115888"/>
            <a:ext cx="8229600" cy="792162"/>
          </a:xfrm>
        </p:spPr>
        <p:txBody>
          <a:bodyPr vert="horz" wrap="square" lIns="91440" tIns="45720" rIns="91440" bIns="45720" anchor="ctr"/>
          <a:p>
            <a:pPr eaLnBrk="1" hangingPunct="1"/>
            <a:r>
              <a:rPr lang="zh-CN" altLang="zh-CN" dirty="0">
                <a:ea typeface="宋体" panose="02010600030101010101" pitchFamily="2" charset="-122"/>
              </a:rPr>
              <a:t> </a:t>
            </a:r>
            <a:r>
              <a:rPr lang="en-US" altLang="zh-CN" dirty="0">
                <a:ea typeface="宋体" panose="02010600030101010101" pitchFamily="2" charset="-122"/>
              </a:rPr>
              <a:t>VS.NET</a:t>
            </a:r>
            <a:r>
              <a:rPr lang="zh-CN" altLang="zh-CN" dirty="0">
                <a:ea typeface="宋体" panose="02010600030101010101" pitchFamily="2" charset="-122"/>
              </a:rPr>
              <a:t> 中的调试工具</a:t>
            </a:r>
            <a:endParaRPr lang="zh-CN" altLang="zh-CN" dirty="0">
              <a:ea typeface="宋体" panose="02010600030101010101" pitchFamily="2" charset="-122"/>
            </a:endParaRPr>
          </a:p>
        </p:txBody>
      </p:sp>
      <p:sp>
        <p:nvSpPr>
          <p:cNvPr id="274435" name="Rectangle 3"/>
          <p:cNvSpPr/>
          <p:nvPr/>
        </p:nvSpPr>
        <p:spPr>
          <a:xfrm>
            <a:off x="824230" y="1403350"/>
            <a:ext cx="3940810"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wrap="square" anchor="t">
            <a:spAutoFit/>
          </a:bodyPr>
          <a:p>
            <a:pPr algn="ctr"/>
            <a:r>
              <a:rPr lang="zh-CN" altLang="en-US" sz="2400" dirty="0">
                <a:latin typeface="Arial" panose="020B0604020202090204" pitchFamily="34" charset="0"/>
                <a:ea typeface="黑体" panose="02010609060101010101" pitchFamily="49" charset="-122"/>
              </a:rPr>
              <a:t>“监视”窗口</a:t>
            </a:r>
            <a:endParaRPr lang="zh-CN" altLang="en-US" sz="2400" dirty="0">
              <a:latin typeface="Arial" panose="020B0604020202090204" pitchFamily="34" charset="0"/>
              <a:ea typeface="黑体" panose="02010609060101010101" pitchFamily="49" charset="-122"/>
            </a:endParaRPr>
          </a:p>
        </p:txBody>
      </p:sp>
      <p:pic>
        <p:nvPicPr>
          <p:cNvPr id="274436" name="Picture 4" descr="图9"/>
          <p:cNvPicPr>
            <a:picLocks noChangeAspect="1"/>
          </p:cNvPicPr>
          <p:nvPr/>
        </p:nvPicPr>
        <p:blipFill>
          <a:blip r:embed="rId1"/>
          <a:stretch>
            <a:fillRect/>
          </a:stretch>
        </p:blipFill>
        <p:spPr>
          <a:xfrm>
            <a:off x="712470" y="2127885"/>
            <a:ext cx="10972165" cy="43580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74435"/>
                                        </p:tgtEl>
                                        <p:attrNameLst>
                                          <p:attrName>style.visibility</p:attrName>
                                        </p:attrNameLst>
                                      </p:cBhvr>
                                      <p:to>
                                        <p:strVal val="visible"/>
                                      </p:to>
                                    </p:set>
                                    <p:anim calcmode="discrete" valueType="clr">
                                      <p:cBhvr override="childStyle">
                                        <p:cTn id="7" dur="80"/>
                                        <p:tgtEl>
                                          <p:spTgt spid="27443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4435"/>
                                        </p:tgtEl>
                                        <p:attrNameLst>
                                          <p:attrName>fillcolor</p:attrName>
                                        </p:attrNameLst>
                                      </p:cBhvr>
                                      <p:tavLst>
                                        <p:tav tm="0">
                                          <p:val>
                                            <p:clrVal>
                                              <a:schemeClr val="accent2"/>
                                            </p:clrVal>
                                          </p:val>
                                        </p:tav>
                                        <p:tav tm="50000">
                                          <p:val>
                                            <p:clrVal>
                                              <a:schemeClr val="hlink"/>
                                            </p:clrVal>
                                          </p:val>
                                        </p:tav>
                                      </p:tavLst>
                                    </p:anim>
                                    <p:set>
                                      <p:cBhvr>
                                        <p:cTn id="9" dur="80"/>
                                        <p:tgtEl>
                                          <p:spTgt spid="274435"/>
                                        </p:tgtEl>
                                        <p:attrNameLst>
                                          <p:attrName>fill.type</p:attrName>
                                        </p:attrNameLst>
                                      </p:cBhvr>
                                      <p:to>
                                        <p:strVal val="solid"/>
                                      </p:to>
                                    </p:set>
                                  </p:childTnLst>
                                </p:cTn>
                              </p:par>
                            </p:childTnLst>
                          </p:cTn>
                        </p:par>
                        <p:par>
                          <p:cTn id="10" fill="hold">
                            <p:stCondLst>
                              <p:cond delay="0"/>
                            </p:stCondLst>
                            <p:childTnLst>
                              <p:par>
                                <p:cTn id="11" presetID="10" presetClass="entr" presetSubtype="0" fill="hold" nodeType="afterEffect">
                                  <p:stCondLst>
                                    <p:cond delay="0"/>
                                  </p:stCondLst>
                                  <p:childTnLst>
                                    <p:set>
                                      <p:cBhvr>
                                        <p:cTn id="12" dur="1" fill="hold">
                                          <p:stCondLst>
                                            <p:cond delay="0"/>
                                          </p:stCondLst>
                                        </p:cTn>
                                        <p:tgtEl>
                                          <p:spTgt spid="274436"/>
                                        </p:tgtEl>
                                        <p:attrNameLst>
                                          <p:attrName>style.visibility</p:attrName>
                                        </p:attrNameLst>
                                      </p:cBhvr>
                                      <p:to>
                                        <p:strVal val="visible"/>
                                      </p:to>
                                    </p:set>
                                    <p:animEffect transition="in" filter="fade">
                                      <p:cBhvr>
                                        <p:cTn id="13" dur="1000"/>
                                        <p:tgtEl>
                                          <p:spTgt spid="27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2"/>
          <p:cNvSpPr>
            <a:spLocks noGrp="1"/>
          </p:cNvSpPr>
          <p:nvPr>
            <p:ph type="title"/>
          </p:nvPr>
        </p:nvSpPr>
        <p:spPr>
          <a:xfrm>
            <a:off x="2279650" y="115888"/>
            <a:ext cx="8229600" cy="792162"/>
          </a:xfrm>
        </p:spPr>
        <p:txBody>
          <a:bodyPr vert="horz" wrap="square" lIns="91440" tIns="45720" rIns="91440" bIns="45720" anchor="ctr"/>
          <a:p>
            <a:pPr eaLnBrk="1" hangingPunct="1"/>
            <a:r>
              <a:rPr lang="zh-CN" altLang="zh-CN" dirty="0">
                <a:ea typeface="宋体" panose="02010600030101010101" pitchFamily="2" charset="-122"/>
              </a:rPr>
              <a:t> </a:t>
            </a:r>
            <a:r>
              <a:rPr lang="en-US" altLang="zh-CN" dirty="0">
                <a:ea typeface="宋体" panose="02010600030101010101" pitchFamily="2" charset="-122"/>
              </a:rPr>
              <a:t>VS.NET</a:t>
            </a:r>
            <a:r>
              <a:rPr lang="zh-CN" altLang="zh-CN" dirty="0">
                <a:ea typeface="宋体" panose="02010600030101010101" pitchFamily="2" charset="-122"/>
              </a:rPr>
              <a:t> 的调试工具 </a:t>
            </a:r>
            <a:endParaRPr lang="zh-CN" altLang="zh-CN" dirty="0">
              <a:ea typeface="宋体" panose="02010600030101010101" pitchFamily="2" charset="-122"/>
            </a:endParaRPr>
          </a:p>
        </p:txBody>
      </p:sp>
      <p:sp>
        <p:nvSpPr>
          <p:cNvPr id="275459" name="Rectangle 3"/>
          <p:cNvSpPr/>
          <p:nvPr/>
        </p:nvSpPr>
        <p:spPr>
          <a:xfrm>
            <a:off x="2279650" y="1232535"/>
            <a:ext cx="6128385"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wrap="square" anchor="t">
            <a:spAutoFit/>
          </a:bodyPr>
          <a:p>
            <a:pPr algn="ctr"/>
            <a:r>
              <a:rPr lang="zh-CN" altLang="en-US" sz="2400" dirty="0">
                <a:latin typeface="Arial" panose="020B0604020202090204" pitchFamily="34" charset="0"/>
                <a:ea typeface="黑体" panose="02010609060101010101" pitchFamily="49" charset="-122"/>
              </a:rPr>
              <a:t>“快速监视”对话框</a:t>
            </a:r>
            <a:endParaRPr lang="zh-CN" altLang="en-US" sz="2400" dirty="0">
              <a:latin typeface="Arial" panose="020B0604020202090204" pitchFamily="34" charset="0"/>
              <a:ea typeface="黑体" panose="02010609060101010101" pitchFamily="49" charset="-122"/>
            </a:endParaRPr>
          </a:p>
        </p:txBody>
      </p:sp>
      <p:pic>
        <p:nvPicPr>
          <p:cNvPr id="275460" name="Picture 4" descr="图9"/>
          <p:cNvPicPr>
            <a:picLocks noChangeAspect="1"/>
          </p:cNvPicPr>
          <p:nvPr/>
        </p:nvPicPr>
        <p:blipFill>
          <a:blip r:embed="rId1"/>
          <a:stretch>
            <a:fillRect/>
          </a:stretch>
        </p:blipFill>
        <p:spPr>
          <a:xfrm>
            <a:off x="2360613" y="2475230"/>
            <a:ext cx="5472112" cy="41608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75459"/>
                                        </p:tgtEl>
                                        <p:attrNameLst>
                                          <p:attrName>style.visibility</p:attrName>
                                        </p:attrNameLst>
                                      </p:cBhvr>
                                      <p:to>
                                        <p:strVal val="visible"/>
                                      </p:to>
                                    </p:set>
                                    <p:anim calcmode="discrete" valueType="clr">
                                      <p:cBhvr override="childStyle">
                                        <p:cTn id="7" dur="80"/>
                                        <p:tgtEl>
                                          <p:spTgt spid="27545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5459"/>
                                        </p:tgtEl>
                                        <p:attrNameLst>
                                          <p:attrName>fillcolor</p:attrName>
                                        </p:attrNameLst>
                                      </p:cBhvr>
                                      <p:tavLst>
                                        <p:tav tm="0">
                                          <p:val>
                                            <p:clrVal>
                                              <a:schemeClr val="accent2"/>
                                            </p:clrVal>
                                          </p:val>
                                        </p:tav>
                                        <p:tav tm="50000">
                                          <p:val>
                                            <p:clrVal>
                                              <a:schemeClr val="hlink"/>
                                            </p:clrVal>
                                          </p:val>
                                        </p:tav>
                                      </p:tavLst>
                                    </p:anim>
                                    <p:set>
                                      <p:cBhvr>
                                        <p:cTn id="9" dur="80"/>
                                        <p:tgtEl>
                                          <p:spTgt spid="275459"/>
                                        </p:tgtEl>
                                        <p:attrNameLst>
                                          <p:attrName>fill.type</p:attrName>
                                        </p:attrNameLst>
                                      </p:cBhvr>
                                      <p:to>
                                        <p:strVal val="solid"/>
                                      </p:to>
                                    </p:set>
                                  </p:childTnLst>
                                </p:cTn>
                              </p:par>
                            </p:childTnLst>
                          </p:cTn>
                        </p:par>
                        <p:par>
                          <p:cTn id="10" fill="hold">
                            <p:stCondLst>
                              <p:cond delay="0"/>
                            </p:stCondLst>
                            <p:childTnLst>
                              <p:par>
                                <p:cTn id="11" presetID="10" presetClass="entr" presetSubtype="0" fill="hold" nodeType="afterEffect">
                                  <p:stCondLst>
                                    <p:cond delay="0"/>
                                  </p:stCondLst>
                                  <p:childTnLst>
                                    <p:set>
                                      <p:cBhvr>
                                        <p:cTn id="12" dur="1" fill="hold">
                                          <p:stCondLst>
                                            <p:cond delay="0"/>
                                          </p:stCondLst>
                                        </p:cTn>
                                        <p:tgtEl>
                                          <p:spTgt spid="275460"/>
                                        </p:tgtEl>
                                        <p:attrNameLst>
                                          <p:attrName>style.visibility</p:attrName>
                                        </p:attrNameLst>
                                      </p:cBhvr>
                                      <p:to>
                                        <p:strVal val="visible"/>
                                      </p:to>
                                    </p:set>
                                    <p:animEffect transition="in" filter="fade">
                                      <p:cBhvr>
                                        <p:cTn id="13" dur="20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a:xfrm>
            <a:off x="2208213" y="115888"/>
            <a:ext cx="8229600" cy="792162"/>
          </a:xfrm>
        </p:spPr>
        <p:txBody>
          <a:bodyPr vert="horz" wrap="square" lIns="91440" tIns="45720" rIns="91440" bIns="45720" anchor="ctr"/>
          <a:p>
            <a:pPr eaLnBrk="1" hangingPunct="1"/>
            <a:r>
              <a:rPr lang="zh-CN" altLang="zh-CN" dirty="0">
                <a:ea typeface="宋体" panose="02010600030101010101" pitchFamily="2" charset="-122"/>
              </a:rPr>
              <a:t> </a:t>
            </a:r>
            <a:r>
              <a:rPr lang="en-US" altLang="zh-CN" dirty="0">
                <a:ea typeface="宋体" panose="02010600030101010101" pitchFamily="2" charset="-122"/>
              </a:rPr>
              <a:t>VS.NET</a:t>
            </a:r>
            <a:r>
              <a:rPr lang="zh-CN" altLang="zh-CN" dirty="0">
                <a:ea typeface="宋体" panose="02010600030101010101" pitchFamily="2" charset="-122"/>
              </a:rPr>
              <a:t> 中的调试工具 </a:t>
            </a:r>
            <a:endParaRPr lang="zh-CN" altLang="zh-CN" dirty="0">
              <a:ea typeface="宋体" panose="02010600030101010101" pitchFamily="2" charset="-122"/>
            </a:endParaRPr>
          </a:p>
        </p:txBody>
      </p:sp>
      <p:sp>
        <p:nvSpPr>
          <p:cNvPr id="276483" name="Rectangle 3"/>
          <p:cNvSpPr/>
          <p:nvPr/>
        </p:nvSpPr>
        <p:spPr>
          <a:xfrm>
            <a:off x="2567305" y="1341755"/>
            <a:ext cx="3989070"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wrap="square" anchor="t">
            <a:spAutoFit/>
          </a:bodyPr>
          <a:p>
            <a:pPr algn="ctr"/>
            <a:r>
              <a:rPr lang="zh-CN" altLang="en-US" sz="2400" dirty="0">
                <a:latin typeface="Arial" panose="020B0604020202090204" pitchFamily="34" charset="0"/>
                <a:ea typeface="黑体" panose="02010609060101010101" pitchFamily="49" charset="-122"/>
              </a:rPr>
              <a:t>“即时”窗口</a:t>
            </a:r>
            <a:endParaRPr lang="zh-CN" altLang="en-US" sz="2400" dirty="0">
              <a:latin typeface="Arial" panose="020B0604020202090204" pitchFamily="34" charset="0"/>
              <a:ea typeface="黑体" panose="02010609060101010101" pitchFamily="49" charset="-122"/>
            </a:endParaRPr>
          </a:p>
        </p:txBody>
      </p:sp>
      <p:pic>
        <p:nvPicPr>
          <p:cNvPr id="276484" name="Picture 4" descr="图9"/>
          <p:cNvPicPr>
            <a:picLocks noChangeAspect="1"/>
          </p:cNvPicPr>
          <p:nvPr/>
        </p:nvPicPr>
        <p:blipFill>
          <a:blip r:embed="rId1"/>
          <a:stretch>
            <a:fillRect/>
          </a:stretch>
        </p:blipFill>
        <p:spPr>
          <a:xfrm>
            <a:off x="1717675" y="2082165"/>
            <a:ext cx="9351645" cy="41027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76483"/>
                                        </p:tgtEl>
                                        <p:attrNameLst>
                                          <p:attrName>style.visibility</p:attrName>
                                        </p:attrNameLst>
                                      </p:cBhvr>
                                      <p:to>
                                        <p:strVal val="visible"/>
                                      </p:to>
                                    </p:set>
                                    <p:anim calcmode="discrete" valueType="clr">
                                      <p:cBhvr override="childStyle">
                                        <p:cTn id="7" dur="80"/>
                                        <p:tgtEl>
                                          <p:spTgt spid="27648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6483"/>
                                        </p:tgtEl>
                                        <p:attrNameLst>
                                          <p:attrName>fillcolor</p:attrName>
                                        </p:attrNameLst>
                                      </p:cBhvr>
                                      <p:tavLst>
                                        <p:tav tm="0">
                                          <p:val>
                                            <p:clrVal>
                                              <a:schemeClr val="accent2"/>
                                            </p:clrVal>
                                          </p:val>
                                        </p:tav>
                                        <p:tav tm="50000">
                                          <p:val>
                                            <p:clrVal>
                                              <a:schemeClr val="hlink"/>
                                            </p:clrVal>
                                          </p:val>
                                        </p:tav>
                                      </p:tavLst>
                                    </p:anim>
                                    <p:set>
                                      <p:cBhvr>
                                        <p:cTn id="9" dur="80"/>
                                        <p:tgtEl>
                                          <p:spTgt spid="276483"/>
                                        </p:tgtEl>
                                        <p:attrNameLst>
                                          <p:attrName>fill.type</p:attrName>
                                        </p:attrNameLst>
                                      </p:cBhvr>
                                      <p:to>
                                        <p:strVal val="solid"/>
                                      </p:to>
                                    </p:set>
                                  </p:childTnLst>
                                </p:cTn>
                              </p:par>
                            </p:childTnLst>
                          </p:cTn>
                        </p:par>
                        <p:par>
                          <p:cTn id="10" fill="hold">
                            <p:stCondLst>
                              <p:cond delay="0"/>
                            </p:stCondLst>
                            <p:childTnLst>
                              <p:par>
                                <p:cTn id="11" presetID="10" presetClass="entr" presetSubtype="0" fill="hold" nodeType="afterEffect">
                                  <p:stCondLst>
                                    <p:cond delay="0"/>
                                  </p:stCondLst>
                                  <p:childTnLst>
                                    <p:set>
                                      <p:cBhvr>
                                        <p:cTn id="12" dur="1" fill="hold">
                                          <p:stCondLst>
                                            <p:cond delay="0"/>
                                          </p:stCondLst>
                                        </p:cTn>
                                        <p:tgtEl>
                                          <p:spTgt spid="276484"/>
                                        </p:tgtEl>
                                        <p:attrNameLst>
                                          <p:attrName>style.visibility</p:attrName>
                                        </p:attrNameLst>
                                      </p:cBhvr>
                                      <p:to>
                                        <p:strVal val="visible"/>
                                      </p:to>
                                    </p:set>
                                    <p:animEffect transition="in" filter="fade">
                                      <p:cBhvr>
                                        <p:cTn id="13" dur="2000"/>
                                        <p:tgtEl>
                                          <p:spTgt spid="27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2"/>
          <p:cNvSpPr>
            <a:spLocks noGrp="1"/>
          </p:cNvSpPr>
          <p:nvPr>
            <p:ph type="title"/>
          </p:nvPr>
        </p:nvSpPr>
        <p:spPr>
          <a:xfrm>
            <a:off x="2279650" y="188913"/>
            <a:ext cx="8229600" cy="792162"/>
          </a:xfrm>
        </p:spPr>
        <p:txBody>
          <a:bodyPr vert="horz" wrap="square" lIns="91440" tIns="45720" rIns="91440" bIns="45720" anchor="ctr"/>
          <a:p>
            <a:pPr eaLnBrk="1" hangingPunct="1"/>
            <a:r>
              <a:rPr lang="zh-CN" altLang="zh-CN" dirty="0">
                <a:ea typeface="宋体" panose="02010600030101010101" pitchFamily="2" charset="-122"/>
              </a:rPr>
              <a:t> </a:t>
            </a:r>
            <a:r>
              <a:rPr lang="en-US" altLang="zh-CN" dirty="0">
                <a:ea typeface="宋体" panose="02010600030101010101" pitchFamily="2" charset="-122"/>
              </a:rPr>
              <a:t>VS.NET</a:t>
            </a:r>
            <a:r>
              <a:rPr lang="zh-CN" altLang="zh-CN" dirty="0">
                <a:ea typeface="宋体" panose="02010600030101010101" pitchFamily="2" charset="-122"/>
              </a:rPr>
              <a:t> 中的调试工具 </a:t>
            </a:r>
            <a:endParaRPr lang="en-US" altLang="zh-CN" dirty="0">
              <a:ea typeface="宋体" panose="02010600030101010101" pitchFamily="2" charset="-122"/>
            </a:endParaRPr>
          </a:p>
        </p:txBody>
      </p:sp>
      <p:sp>
        <p:nvSpPr>
          <p:cNvPr id="277507" name="Rectangle 3"/>
          <p:cNvSpPr/>
          <p:nvPr/>
        </p:nvSpPr>
        <p:spPr>
          <a:xfrm>
            <a:off x="2495550" y="2133600"/>
            <a:ext cx="7272338" cy="3959225"/>
          </a:xfrm>
          <a:prstGeom prst="rect">
            <a:avLst/>
          </a:prstGeom>
          <a:noFill/>
          <a:ln w="9525" cap="flat" cmpd="sng">
            <a:solidFill>
              <a:schemeClr val="tx1"/>
            </a:solidFill>
            <a:prstDash val="solid"/>
            <a:miter/>
            <a:headEnd type="none" w="med" len="med"/>
            <a:tailEnd type="none" w="med" len="med"/>
          </a:ln>
        </p:spPr>
        <p:txBody>
          <a:bodyPr wrap="none" anchor="ctr"/>
          <a:p>
            <a:pPr>
              <a:buClr>
                <a:schemeClr val="accent2"/>
              </a:buClr>
              <a:buFont typeface="Wingdings" panose="05000000000000000000" pitchFamily="2" charset="2"/>
              <a:buChar char="•"/>
            </a:pPr>
            <a:r>
              <a:rPr lang="zh-CN" altLang="zh-CN" sz="2500" dirty="0">
                <a:latin typeface="Arial" panose="020B0604020202090204" pitchFamily="34" charset="0"/>
                <a:ea typeface="黑体" panose="02010609060101010101" pitchFamily="49" charset="-122"/>
              </a:rPr>
              <a:t>跨语言调试 </a:t>
            </a:r>
            <a:endParaRPr lang="zh-CN" altLang="zh-CN" sz="2500" dirty="0">
              <a:latin typeface="Arial" panose="020B0604020202090204" pitchFamily="34" charset="0"/>
              <a:ea typeface="黑体" panose="02010609060101010101" pitchFamily="49" charset="-122"/>
            </a:endParaRPr>
          </a:p>
          <a:p>
            <a:pPr>
              <a:buClr>
                <a:schemeClr val="accent2"/>
              </a:buClr>
              <a:buFont typeface="Wingdings" panose="05000000000000000000" pitchFamily="2" charset="2"/>
              <a:buChar char="•"/>
            </a:pPr>
            <a:endParaRPr lang="en-US" altLang="zh-CN" sz="2500" dirty="0">
              <a:latin typeface="Arial" panose="020B0604020202090204" pitchFamily="34" charset="0"/>
              <a:ea typeface="黑体" panose="02010609060101010101" pitchFamily="49" charset="-122"/>
            </a:endParaRPr>
          </a:p>
          <a:p>
            <a:pPr>
              <a:buClr>
                <a:schemeClr val="accent2"/>
              </a:buClr>
              <a:buFont typeface="Wingdings" panose="05000000000000000000" pitchFamily="2" charset="2"/>
              <a:buChar char="•"/>
            </a:pPr>
            <a:r>
              <a:rPr lang="zh-CN" altLang="zh-CN" sz="2500" dirty="0">
                <a:latin typeface="Arial" panose="020B0604020202090204" pitchFamily="34" charset="0"/>
                <a:ea typeface="黑体" panose="02010609060101010101" pitchFamily="49" charset="-122"/>
              </a:rPr>
              <a:t>调试使用 </a:t>
            </a:r>
            <a:r>
              <a:rPr lang="en-US" altLang="zh-CN" sz="2500" dirty="0">
                <a:latin typeface="Arial" panose="020B0604020202090204" pitchFamily="34" charset="0"/>
                <a:ea typeface="黑体" panose="02010609060101010101" pitchFamily="49" charset="-122"/>
              </a:rPr>
              <a:t>.NET </a:t>
            </a:r>
            <a:r>
              <a:rPr lang="zh-CN" altLang="zh-CN" sz="2500" dirty="0">
                <a:latin typeface="Arial" panose="020B0604020202090204" pitchFamily="34" charset="0"/>
                <a:ea typeface="黑体" panose="02010609060101010101" pitchFamily="49" charset="-122"/>
              </a:rPr>
              <a:t> 框架编写的应用程序以及 </a:t>
            </a:r>
            <a:r>
              <a:rPr lang="en-US" altLang="zh-CN" sz="2500" dirty="0">
                <a:latin typeface="Arial" panose="020B0604020202090204" pitchFamily="34" charset="0"/>
                <a:ea typeface="黑体" panose="02010609060101010101" pitchFamily="49" charset="-122"/>
              </a:rPr>
              <a:t>Win32 </a:t>
            </a:r>
            <a:endParaRPr lang="zh-CN" altLang="zh-CN" sz="2500" dirty="0">
              <a:latin typeface="Arial" panose="020B0604020202090204" pitchFamily="34" charset="0"/>
              <a:ea typeface="黑体" panose="02010609060101010101" pitchFamily="49" charset="-122"/>
            </a:endParaRPr>
          </a:p>
          <a:p>
            <a:pPr>
              <a:buClr>
                <a:schemeClr val="accent2"/>
              </a:buClr>
            </a:pPr>
            <a:r>
              <a:rPr lang="zh-CN" altLang="zh-CN" sz="2500" dirty="0">
                <a:latin typeface="Arial" panose="020B0604020202090204" pitchFamily="34" charset="0"/>
                <a:ea typeface="黑体" panose="02010609060101010101" pitchFamily="49" charset="-122"/>
              </a:rPr>
              <a:t>本机应用程序</a:t>
            </a:r>
            <a:endParaRPr lang="zh-CN" altLang="zh-CN" sz="2500" dirty="0">
              <a:latin typeface="Arial" panose="020B0604020202090204" pitchFamily="34" charset="0"/>
              <a:ea typeface="黑体" panose="02010609060101010101" pitchFamily="49" charset="-122"/>
            </a:endParaRPr>
          </a:p>
          <a:p>
            <a:pPr>
              <a:buClr>
                <a:schemeClr val="accent2"/>
              </a:buClr>
              <a:buFont typeface="Wingdings" panose="05000000000000000000" pitchFamily="2" charset="2"/>
              <a:buChar char="•"/>
            </a:pPr>
            <a:endParaRPr lang="en-US" altLang="zh-CN" sz="2500" dirty="0">
              <a:latin typeface="Arial" panose="020B0604020202090204" pitchFamily="34" charset="0"/>
              <a:ea typeface="黑体" panose="02010609060101010101" pitchFamily="49" charset="-122"/>
            </a:endParaRPr>
          </a:p>
          <a:p>
            <a:pPr>
              <a:buClr>
                <a:schemeClr val="accent2"/>
              </a:buClr>
              <a:buFont typeface="Wingdings" panose="05000000000000000000" pitchFamily="2" charset="2"/>
              <a:buChar char="•"/>
            </a:pPr>
            <a:r>
              <a:rPr lang="zh-CN" altLang="zh-CN" sz="2500" dirty="0">
                <a:latin typeface="Arial" panose="020B0604020202090204" pitchFamily="34" charset="0"/>
                <a:ea typeface="黑体" panose="02010609060101010101" pitchFamily="49" charset="-122"/>
              </a:rPr>
              <a:t>加入正在运行的程序</a:t>
            </a:r>
            <a:endParaRPr lang="zh-CN" altLang="zh-CN" sz="2500" dirty="0">
              <a:latin typeface="Arial" panose="020B0604020202090204" pitchFamily="34" charset="0"/>
              <a:ea typeface="黑体" panose="02010609060101010101" pitchFamily="49" charset="-122"/>
            </a:endParaRPr>
          </a:p>
          <a:p>
            <a:pPr>
              <a:buClr>
                <a:schemeClr val="accent2"/>
              </a:buClr>
              <a:buFont typeface="Wingdings" panose="05000000000000000000" pitchFamily="2" charset="2"/>
              <a:buChar char="•"/>
            </a:pPr>
            <a:endParaRPr lang="en-US" altLang="zh-CN" sz="2500" dirty="0">
              <a:latin typeface="Arial" panose="020B0604020202090204" pitchFamily="34" charset="0"/>
              <a:ea typeface="黑体" panose="02010609060101010101" pitchFamily="49" charset="-122"/>
            </a:endParaRPr>
          </a:p>
          <a:p>
            <a:pPr>
              <a:buClr>
                <a:schemeClr val="accent2"/>
              </a:buClr>
              <a:buFont typeface="Wingdings" panose="05000000000000000000" pitchFamily="2" charset="2"/>
              <a:buChar char="•"/>
            </a:pPr>
            <a:r>
              <a:rPr lang="zh-CN" altLang="zh-CN" sz="2500" dirty="0">
                <a:latin typeface="Arial" panose="020B0604020202090204" pitchFamily="34" charset="0"/>
                <a:ea typeface="黑体" panose="02010609060101010101" pitchFamily="49" charset="-122"/>
              </a:rPr>
              <a:t>调试多个程序</a:t>
            </a:r>
            <a:endParaRPr lang="en-US" altLang="zh-CN" sz="2500" dirty="0">
              <a:latin typeface="Arial" panose="020B0604020202090204" pitchFamily="34" charset="0"/>
              <a:ea typeface="黑体" panose="02010609060101010101" pitchFamily="49" charset="-122"/>
            </a:endParaRPr>
          </a:p>
          <a:p>
            <a:pPr lvl="1" indent="0" eaLnBrk="1" fontAlgn="base" hangingPunct="1">
              <a:spcBef>
                <a:spcPct val="0"/>
              </a:spcBef>
              <a:spcAft>
                <a:spcPct val="0"/>
              </a:spcAft>
              <a:buClrTx/>
              <a:buNone/>
            </a:pPr>
            <a:endParaRPr lang="en-US" altLang="zh-CN" sz="2500" dirty="0">
              <a:solidFill>
                <a:schemeClr val="tx1"/>
              </a:solidFill>
              <a:latin typeface="Arial" panose="020B0604020202090204" pitchFamily="34" charset="0"/>
              <a:ea typeface="黑体" panose="02010609060101010101" pitchFamily="49" charset="-122"/>
            </a:endParaRPr>
          </a:p>
        </p:txBody>
      </p:sp>
      <p:sp>
        <p:nvSpPr>
          <p:cNvPr id="277508" name="Text Box 4"/>
          <p:cNvSpPr txBox="1"/>
          <p:nvPr/>
        </p:nvSpPr>
        <p:spPr>
          <a:xfrm>
            <a:off x="2566988" y="1306513"/>
            <a:ext cx="4665662"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pPr algn="ctr"/>
            <a:r>
              <a:rPr lang="en-US" altLang="zh-CN" sz="2400" dirty="0">
                <a:latin typeface="Arial" panose="020B0604020202090204" pitchFamily="34" charset="0"/>
                <a:ea typeface="黑体" panose="02010609060101010101" pitchFamily="49" charset="-122"/>
              </a:rPr>
              <a:t>Visual Studio .NET </a:t>
            </a:r>
            <a:r>
              <a:rPr lang="zh-CN" altLang="zh-CN" sz="2400" dirty="0">
                <a:latin typeface="Arial" panose="020B0604020202090204" pitchFamily="34" charset="0"/>
                <a:ea typeface="黑体" panose="02010609060101010101" pitchFamily="49" charset="-122"/>
              </a:rPr>
              <a:t>调试器的功能</a:t>
            </a:r>
            <a:endParaRPr lang="zh-CN" altLang="zh-CN" sz="2400" dirty="0">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7508"/>
                                        </p:tgtEl>
                                        <p:attrNameLst>
                                          <p:attrName>style.visibility</p:attrName>
                                        </p:attrNameLst>
                                      </p:cBhvr>
                                      <p:to>
                                        <p:strVal val="visible"/>
                                      </p:to>
                                    </p:set>
                                    <p:animEffect transition="in" filter="dissolve">
                                      <p:cBhvr>
                                        <p:cTn id="7" dur="500"/>
                                        <p:tgtEl>
                                          <p:spTgt spid="27750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7507"/>
                                        </p:tgtEl>
                                        <p:attrNameLst>
                                          <p:attrName>style.visibility</p:attrName>
                                        </p:attrNameLst>
                                      </p:cBhvr>
                                      <p:to>
                                        <p:strVal val="visible"/>
                                      </p:to>
                                    </p:set>
                                    <p:animEffect transition="in" filter="wipe(up)">
                                      <p:cBhvr>
                                        <p:cTn id="11" dur="500"/>
                                        <p:tgtEl>
                                          <p:spTgt spid="277507"/>
                                        </p:tgtEl>
                                      </p:cBhvr>
                                    </p:animEffect>
                                  </p:childTnLst>
                                </p:cTn>
                              </p:par>
                            </p:childTnLst>
                          </p:cTn>
                        </p:par>
                        <p:par>
                          <p:cTn id="12" fill="hold">
                            <p:stCondLst>
                              <p:cond delay="1000"/>
                            </p:stCondLst>
                            <p:childTnLst>
                              <p:par>
                                <p:cTn id="13" presetID="27" presetClass="entr" presetSubtype="0" fill="hold" nodeType="afterEffect">
                                  <p:stCondLst>
                                    <p:cond delay="0"/>
                                  </p:stCondLst>
                                  <p:iterate type="lt">
                                    <p:tmPct val="50000"/>
                                  </p:iterate>
                                  <p:childTnLst>
                                    <p:set>
                                      <p:cBhvr>
                                        <p:cTn id="14" dur="1" fill="hold">
                                          <p:stCondLst>
                                            <p:cond delay="0"/>
                                          </p:stCondLst>
                                        </p:cTn>
                                        <p:tgtEl>
                                          <p:spTgt spid="277507">
                                            <p:txEl>
                                              <p:charRg st="0" end="7"/>
                                            </p:txEl>
                                          </p:spTgt>
                                        </p:tgtEl>
                                        <p:attrNameLst>
                                          <p:attrName>style.visibility</p:attrName>
                                        </p:attrNameLst>
                                      </p:cBhvr>
                                      <p:to>
                                        <p:strVal val="visible"/>
                                      </p:to>
                                    </p:set>
                                    <p:anim calcmode="discrete" valueType="clr">
                                      <p:cBhvr override="childStyle">
                                        <p:cTn id="15" dur="80"/>
                                        <p:tgtEl>
                                          <p:spTgt spid="277507">
                                            <p:txEl>
                                              <p:charRg st="0"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77507">
                                            <p:txEl>
                                              <p:charRg st="0" end="7"/>
                                            </p:txEl>
                                          </p:spTgt>
                                        </p:tgtEl>
                                        <p:attrNameLst>
                                          <p:attrName>fillcolor</p:attrName>
                                        </p:attrNameLst>
                                      </p:cBhvr>
                                      <p:tavLst>
                                        <p:tav tm="0">
                                          <p:val>
                                            <p:clrVal>
                                              <a:schemeClr val="accent2"/>
                                            </p:clrVal>
                                          </p:val>
                                        </p:tav>
                                        <p:tav tm="50000">
                                          <p:val>
                                            <p:clrVal>
                                              <a:schemeClr val="hlink"/>
                                            </p:clrVal>
                                          </p:val>
                                        </p:tav>
                                      </p:tavLst>
                                    </p:anim>
                                    <p:set>
                                      <p:cBhvr>
                                        <p:cTn id="17" dur="80"/>
                                        <p:tgtEl>
                                          <p:spTgt spid="277507">
                                            <p:txEl>
                                              <p:charRg st="0" end="7"/>
                                            </p:txEl>
                                          </p:spTgt>
                                        </p:tgtEl>
                                        <p:attrNameLst>
                                          <p:attrName>fill.type</p:attrName>
                                        </p:attrNameLst>
                                      </p:cBhvr>
                                      <p:to>
                                        <p:strVal val="solid"/>
                                      </p:to>
                                    </p:set>
                                  </p:childTnLst>
                                </p:cTn>
                              </p:par>
                            </p:childTnLst>
                          </p:cTn>
                        </p:par>
                        <p:par>
                          <p:cTn id="18" fill="hold">
                            <p:stCondLst>
                              <p:cond delay="780"/>
                            </p:stCondLst>
                            <p:childTnLst>
                              <p:par>
                                <p:cTn id="19" presetID="27" presetClass="entr" presetSubtype="0" fill="hold" nodeType="afterEffect">
                                  <p:stCondLst>
                                    <p:cond delay="0"/>
                                  </p:stCondLst>
                                  <p:iterate type="lt">
                                    <p:tmPct val="50000"/>
                                  </p:iterate>
                                  <p:childTnLst>
                                    <p:set>
                                      <p:cBhvr>
                                        <p:cTn id="20" dur="1" fill="hold">
                                          <p:stCondLst>
                                            <p:cond delay="0"/>
                                          </p:stCondLst>
                                        </p:cTn>
                                        <p:tgtEl>
                                          <p:spTgt spid="277507">
                                            <p:txEl>
                                              <p:charRg st="8" end="38"/>
                                            </p:txEl>
                                          </p:spTgt>
                                        </p:tgtEl>
                                        <p:attrNameLst>
                                          <p:attrName>style.visibility</p:attrName>
                                        </p:attrNameLst>
                                      </p:cBhvr>
                                      <p:to>
                                        <p:strVal val="visible"/>
                                      </p:to>
                                    </p:set>
                                    <p:anim calcmode="discrete" valueType="clr">
                                      <p:cBhvr override="childStyle">
                                        <p:cTn id="21" dur="80"/>
                                        <p:tgtEl>
                                          <p:spTgt spid="277507">
                                            <p:txEl>
                                              <p:charRg st="8" end="3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77507">
                                            <p:txEl>
                                              <p:charRg st="8" end="38"/>
                                            </p:txEl>
                                          </p:spTgt>
                                        </p:tgtEl>
                                        <p:attrNameLst>
                                          <p:attrName>fillcolor</p:attrName>
                                        </p:attrNameLst>
                                      </p:cBhvr>
                                      <p:tavLst>
                                        <p:tav tm="0">
                                          <p:val>
                                            <p:clrVal>
                                              <a:schemeClr val="accent2"/>
                                            </p:clrVal>
                                          </p:val>
                                        </p:tav>
                                        <p:tav tm="50000">
                                          <p:val>
                                            <p:clrVal>
                                              <a:schemeClr val="hlink"/>
                                            </p:clrVal>
                                          </p:val>
                                        </p:tav>
                                      </p:tavLst>
                                    </p:anim>
                                    <p:set>
                                      <p:cBhvr>
                                        <p:cTn id="23" dur="80"/>
                                        <p:tgtEl>
                                          <p:spTgt spid="277507">
                                            <p:txEl>
                                              <p:charRg st="8" end="38"/>
                                            </p:txEl>
                                          </p:spTgt>
                                        </p:tgtEl>
                                        <p:attrNameLst>
                                          <p:attrName>fill.type</p:attrName>
                                        </p:attrNameLst>
                                      </p:cBhvr>
                                      <p:to>
                                        <p:strVal val="solid"/>
                                      </p:to>
                                    </p:set>
                                  </p:childTnLst>
                                </p:cTn>
                              </p:par>
                            </p:childTnLst>
                          </p:cTn>
                        </p:par>
                        <p:par>
                          <p:cTn id="24" fill="hold">
                            <p:stCondLst>
                              <p:cond delay="1980"/>
                            </p:stCondLst>
                            <p:childTnLst>
                              <p:par>
                                <p:cTn id="25" presetID="27" presetClass="entr" presetSubtype="0" fill="hold" nodeType="afterEffect">
                                  <p:stCondLst>
                                    <p:cond delay="0"/>
                                  </p:stCondLst>
                                  <p:iterate type="lt">
                                    <p:tmPct val="50000"/>
                                  </p:iterate>
                                  <p:childTnLst>
                                    <p:set>
                                      <p:cBhvr>
                                        <p:cTn id="26" dur="1" fill="hold">
                                          <p:stCondLst>
                                            <p:cond delay="0"/>
                                          </p:stCondLst>
                                        </p:cTn>
                                        <p:tgtEl>
                                          <p:spTgt spid="277507">
                                            <p:txEl>
                                              <p:charRg st="38" end="45"/>
                                            </p:txEl>
                                          </p:spTgt>
                                        </p:tgtEl>
                                        <p:attrNameLst>
                                          <p:attrName>style.visibility</p:attrName>
                                        </p:attrNameLst>
                                      </p:cBhvr>
                                      <p:to>
                                        <p:strVal val="visible"/>
                                      </p:to>
                                    </p:set>
                                    <p:anim calcmode="discrete" valueType="clr">
                                      <p:cBhvr override="childStyle">
                                        <p:cTn id="27" dur="80"/>
                                        <p:tgtEl>
                                          <p:spTgt spid="277507">
                                            <p:txEl>
                                              <p:charRg st="38" end="4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77507">
                                            <p:txEl>
                                              <p:charRg st="38" end="45"/>
                                            </p:txEl>
                                          </p:spTgt>
                                        </p:tgtEl>
                                        <p:attrNameLst>
                                          <p:attrName>fillcolor</p:attrName>
                                        </p:attrNameLst>
                                      </p:cBhvr>
                                      <p:tavLst>
                                        <p:tav tm="0">
                                          <p:val>
                                            <p:clrVal>
                                              <a:schemeClr val="accent2"/>
                                            </p:clrVal>
                                          </p:val>
                                        </p:tav>
                                        <p:tav tm="50000">
                                          <p:val>
                                            <p:clrVal>
                                              <a:schemeClr val="hlink"/>
                                            </p:clrVal>
                                          </p:val>
                                        </p:tav>
                                      </p:tavLst>
                                    </p:anim>
                                    <p:set>
                                      <p:cBhvr>
                                        <p:cTn id="29" dur="80"/>
                                        <p:tgtEl>
                                          <p:spTgt spid="277507">
                                            <p:txEl>
                                              <p:charRg st="38" end="45"/>
                                            </p:txEl>
                                          </p:spTgt>
                                        </p:tgtEl>
                                        <p:attrNameLst>
                                          <p:attrName>fill.type</p:attrName>
                                        </p:attrNameLst>
                                      </p:cBhvr>
                                      <p:to>
                                        <p:strVal val="solid"/>
                                      </p:to>
                                    </p:set>
                                  </p:childTnLst>
                                </p:cTn>
                              </p:par>
                            </p:childTnLst>
                          </p:cTn>
                        </p:par>
                        <p:par>
                          <p:cTn id="30" fill="hold">
                            <p:stCondLst>
                              <p:cond delay="2260"/>
                            </p:stCondLst>
                            <p:childTnLst>
                              <p:par>
                                <p:cTn id="31" presetID="27" presetClass="entr" presetSubtype="0" fill="hold" nodeType="afterEffect">
                                  <p:stCondLst>
                                    <p:cond delay="0"/>
                                  </p:stCondLst>
                                  <p:iterate type="lt">
                                    <p:tmPct val="50000"/>
                                  </p:iterate>
                                  <p:childTnLst>
                                    <p:set>
                                      <p:cBhvr>
                                        <p:cTn id="32" dur="1" fill="hold">
                                          <p:stCondLst>
                                            <p:cond delay="0"/>
                                          </p:stCondLst>
                                        </p:cTn>
                                        <p:tgtEl>
                                          <p:spTgt spid="277507">
                                            <p:txEl>
                                              <p:charRg st="46" end="56"/>
                                            </p:txEl>
                                          </p:spTgt>
                                        </p:tgtEl>
                                        <p:attrNameLst>
                                          <p:attrName>style.visibility</p:attrName>
                                        </p:attrNameLst>
                                      </p:cBhvr>
                                      <p:to>
                                        <p:strVal val="visible"/>
                                      </p:to>
                                    </p:set>
                                    <p:anim calcmode="discrete" valueType="clr">
                                      <p:cBhvr override="childStyle">
                                        <p:cTn id="33" dur="80"/>
                                        <p:tgtEl>
                                          <p:spTgt spid="277507">
                                            <p:txEl>
                                              <p:charRg st="46" end="5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77507">
                                            <p:txEl>
                                              <p:charRg st="46" end="56"/>
                                            </p:txEl>
                                          </p:spTgt>
                                        </p:tgtEl>
                                        <p:attrNameLst>
                                          <p:attrName>fillcolor</p:attrName>
                                        </p:attrNameLst>
                                      </p:cBhvr>
                                      <p:tavLst>
                                        <p:tav tm="0">
                                          <p:val>
                                            <p:clrVal>
                                              <a:schemeClr val="accent2"/>
                                            </p:clrVal>
                                          </p:val>
                                        </p:tav>
                                        <p:tav tm="50000">
                                          <p:val>
                                            <p:clrVal>
                                              <a:schemeClr val="hlink"/>
                                            </p:clrVal>
                                          </p:val>
                                        </p:tav>
                                      </p:tavLst>
                                    </p:anim>
                                    <p:set>
                                      <p:cBhvr>
                                        <p:cTn id="35" dur="80"/>
                                        <p:tgtEl>
                                          <p:spTgt spid="277507">
                                            <p:txEl>
                                              <p:charRg st="46" end="56"/>
                                            </p:txEl>
                                          </p:spTgt>
                                        </p:tgtEl>
                                        <p:attrNameLst>
                                          <p:attrName>fill.type</p:attrName>
                                        </p:attrNameLst>
                                      </p:cBhvr>
                                      <p:to>
                                        <p:strVal val="solid"/>
                                      </p:to>
                                    </p:set>
                                  </p:childTnLst>
                                </p:cTn>
                              </p:par>
                            </p:childTnLst>
                          </p:cTn>
                        </p:par>
                        <p:par>
                          <p:cTn id="36" fill="hold">
                            <p:stCondLst>
                              <p:cond delay="2660"/>
                            </p:stCondLst>
                            <p:childTnLst>
                              <p:par>
                                <p:cTn id="37" presetID="27" presetClass="entr" presetSubtype="0" fill="hold" nodeType="afterEffect">
                                  <p:stCondLst>
                                    <p:cond delay="0"/>
                                  </p:stCondLst>
                                  <p:iterate type="lt">
                                    <p:tmPct val="50000"/>
                                  </p:iterate>
                                  <p:childTnLst>
                                    <p:set>
                                      <p:cBhvr>
                                        <p:cTn id="38" dur="1" fill="hold">
                                          <p:stCondLst>
                                            <p:cond delay="0"/>
                                          </p:stCondLst>
                                        </p:cTn>
                                        <p:tgtEl>
                                          <p:spTgt spid="277507">
                                            <p:txEl>
                                              <p:charRg st="57" end="64"/>
                                            </p:txEl>
                                          </p:spTgt>
                                        </p:tgtEl>
                                        <p:attrNameLst>
                                          <p:attrName>style.visibility</p:attrName>
                                        </p:attrNameLst>
                                      </p:cBhvr>
                                      <p:to>
                                        <p:strVal val="visible"/>
                                      </p:to>
                                    </p:set>
                                    <p:anim calcmode="discrete" valueType="clr">
                                      <p:cBhvr override="childStyle">
                                        <p:cTn id="39" dur="80"/>
                                        <p:tgtEl>
                                          <p:spTgt spid="277507">
                                            <p:txEl>
                                              <p:charRg st="57" end="6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277507">
                                            <p:txEl>
                                              <p:charRg st="57" end="64"/>
                                            </p:txEl>
                                          </p:spTgt>
                                        </p:tgtEl>
                                        <p:attrNameLst>
                                          <p:attrName>fillcolor</p:attrName>
                                        </p:attrNameLst>
                                      </p:cBhvr>
                                      <p:tavLst>
                                        <p:tav tm="0">
                                          <p:val>
                                            <p:clrVal>
                                              <a:schemeClr val="accent2"/>
                                            </p:clrVal>
                                          </p:val>
                                        </p:tav>
                                        <p:tav tm="50000">
                                          <p:val>
                                            <p:clrVal>
                                              <a:schemeClr val="hlink"/>
                                            </p:clrVal>
                                          </p:val>
                                        </p:tav>
                                      </p:tavLst>
                                    </p:anim>
                                    <p:set>
                                      <p:cBhvr>
                                        <p:cTn id="41" dur="80"/>
                                        <p:tgtEl>
                                          <p:spTgt spid="277507">
                                            <p:txEl>
                                              <p:charRg st="57" end="6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nimBg="1" build="allAtOnce"/>
      <p:bldP spid="27750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异常</a:t>
            </a:r>
            <a:endParaRPr lang="zh-CN" altLang="en-US" dirty="0">
              <a:ea typeface="宋体" panose="02010600030101010101" pitchFamily="2" charset="-122"/>
            </a:endParaRPr>
          </a:p>
        </p:txBody>
      </p:sp>
      <p:graphicFrame>
        <p:nvGraphicFramePr>
          <p:cNvPr id="278531" name="Group 3"/>
          <p:cNvGraphicFramePr>
            <a:graphicFrameLocks noGrp="1"/>
          </p:cNvGraphicFramePr>
          <p:nvPr>
            <p:ph sz="quarter" idx="1"/>
          </p:nvPr>
        </p:nvGraphicFramePr>
        <p:xfrm>
          <a:off x="5591175" y="1268413"/>
          <a:ext cx="4197350" cy="2817495"/>
        </p:xfrm>
        <a:graphic>
          <a:graphicData uri="http://schemas.openxmlformats.org/drawingml/2006/table">
            <a:tbl>
              <a:tblPr/>
              <a:tblGrid>
                <a:gridCol w="1266825"/>
                <a:gridCol w="1859280"/>
                <a:gridCol w="1071245"/>
              </a:tblGrid>
              <a:tr h="738505">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Verdana" panose="020B08040305040B0204" pitchFamily="34" charset="0"/>
                          <a:ea typeface="宋体" panose="02010600030101010101" pitchFamily="2" charset="-122"/>
                        </a:rPr>
                        <a:t>帐户</a:t>
                      </a:r>
                      <a:endParaRPr kumimoji="0" lang="zh-CN" altLang="en-US" sz="2000" b="0" i="0" u="none" strike="noStrike" cap="none" normalizeH="0" baseline="0" smtClean="0">
                        <a:ln>
                          <a:noFill/>
                        </a:ln>
                        <a:solidFill>
                          <a:schemeClr val="bg1"/>
                        </a:solidFill>
                        <a:effectLst/>
                        <a:latin typeface="Verdana" panose="020B08040305040B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Verdana" panose="020B08040305040B0204" pitchFamily="34" charset="0"/>
                          <a:ea typeface="宋体" panose="02010600030101010101" pitchFamily="2" charset="-122"/>
                        </a:rPr>
                        <a:t>姓名</a:t>
                      </a:r>
                      <a:endParaRPr kumimoji="0" lang="zh-CN" altLang="en-US" sz="2000" b="0" i="0" u="none" strike="noStrike" cap="none" normalizeH="0" baseline="0" smtClean="0">
                        <a:ln>
                          <a:noFill/>
                        </a:ln>
                        <a:solidFill>
                          <a:schemeClr val="bg1"/>
                        </a:solidFill>
                        <a:effectLst/>
                        <a:latin typeface="Verdana" panose="020B08040305040B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0" i="0" u="none" strike="noStrike" cap="none" normalizeH="0" baseline="0" smtClean="0">
                          <a:ln>
                            <a:noFill/>
                          </a:ln>
                          <a:solidFill>
                            <a:schemeClr val="bg1"/>
                          </a:solidFill>
                          <a:effectLst/>
                          <a:latin typeface="Verdana" panose="020B08040305040B0204" pitchFamily="34" charset="0"/>
                          <a:ea typeface="宋体" panose="02010600030101010101" pitchFamily="2" charset="-122"/>
                        </a:rPr>
                        <a:t> 余额</a:t>
                      </a:r>
                      <a:endParaRPr kumimoji="0" lang="zh-CN" altLang="en-US" sz="2000" b="0" i="0" u="none" strike="noStrike" cap="none" normalizeH="0" baseline="0" smtClean="0">
                        <a:ln>
                          <a:noFill/>
                        </a:ln>
                        <a:solidFill>
                          <a:schemeClr val="bg1"/>
                        </a:solidFill>
                        <a:effectLst/>
                        <a:latin typeface="Verdana" panose="020B08040305040B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r>
              <a:tr h="577850">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rPr>
                        <a:t>300123</a:t>
                      </a:r>
                      <a:endParaRPr kumimoji="0" 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rPr>
                        <a:t>小王</a:t>
                      </a:r>
                      <a:endParaRPr kumimoji="0" lang="zh-CN" alt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1" i="0" u="none" strike="noStrike" cap="none" normalizeH="0" baseline="0" smtClean="0">
                        <a:ln>
                          <a:noFill/>
                        </a:ln>
                        <a:effectLst/>
                        <a:latin typeface="Verdana" panose="020B08040305040B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3915">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rPr>
                        <a:t>300124</a:t>
                      </a:r>
                      <a:endParaRPr kumimoji="0" 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rPr>
                        <a:t>小黄</a:t>
                      </a:r>
                      <a:endParaRPr kumimoji="0" lang="zh-CN" alt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000" b="1" i="0" u="none" strike="noStrike" cap="none" normalizeH="0" baseline="0" smtClean="0">
                          <a:ln>
                            <a:noFill/>
                          </a:ln>
                          <a:solidFill>
                            <a:schemeClr val="tx1"/>
                          </a:solidFill>
                          <a:effectLst/>
                          <a:latin typeface="Arial" panose="020B0604020202090204" pitchFamily="34" charset="0"/>
                          <a:ea typeface="宋体" panose="02010600030101010101" pitchFamily="2" charset="-122"/>
                          <a:cs typeface="Times New Roman" panose="02020703060505090304" pitchFamily="18" charset="0"/>
                        </a:rPr>
                        <a:t>7</a:t>
                      </a:r>
                      <a:r>
                        <a:rPr kumimoji="0" lang="en-US" sz="2000" b="1" i="0" u="none" strike="noStrike" cap="none" normalizeH="0" baseline="0" smtClean="0">
                          <a:ln>
                            <a:noFill/>
                          </a:ln>
                          <a:solidFill>
                            <a:schemeClr val="tx1"/>
                          </a:solidFill>
                          <a:effectLst/>
                          <a:latin typeface="Arial" panose="020B0604020202090204" pitchFamily="34" charset="0"/>
                          <a:ea typeface="宋体" panose="02010600030101010101" pitchFamily="2" charset="-122"/>
                          <a:cs typeface="Times New Roman" panose="02020703060505090304" pitchFamily="18" charset="0"/>
                        </a:rPr>
                        <a:t>000</a:t>
                      </a:r>
                      <a:endParaRPr kumimoji="0" lang="en-US" sz="2000" b="1" i="0" u="none" strike="noStrike" cap="none" normalizeH="0" baseline="0" smtClean="0">
                        <a:ln>
                          <a:noFill/>
                        </a:ln>
                        <a:solidFill>
                          <a:schemeClr val="tx1"/>
                        </a:solidFill>
                        <a:effectLst/>
                        <a:latin typeface="Arial" panose="020B0604020202090204" pitchFamily="34" charset="0"/>
                        <a:ea typeface="宋体" panose="02010600030101010101" pitchFamily="2" charset="-122"/>
                        <a:cs typeface="Times New Roman" panose="0202070306050509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225">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rPr>
                        <a:t>311320</a:t>
                      </a:r>
                      <a:endParaRPr kumimoji="0" 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rPr>
                        <a:t>小李</a:t>
                      </a:r>
                      <a:endParaRPr kumimoji="0" lang="zh-CN" altLang="en-US" sz="20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marL="533400">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marL="1009650">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marL="1428750">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marL="1847850">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marL="23050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marL="27622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marL="32194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marL="3676650"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1" i="0" u="none" strike="noStrike" cap="none" normalizeH="0" baseline="0" smtClean="0">
                        <a:ln>
                          <a:noFill/>
                        </a:ln>
                        <a:solidFill>
                          <a:schemeClr val="tx2"/>
                        </a:solidFill>
                        <a:effectLst/>
                        <a:latin typeface="Verdana" panose="020B08040305040B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9288" name="Text Box 25"/>
          <p:cNvSpPr txBox="1"/>
          <p:nvPr/>
        </p:nvSpPr>
        <p:spPr>
          <a:xfrm>
            <a:off x="3213735" y="1295400"/>
            <a:ext cx="309880" cy="460375"/>
          </a:xfrm>
          <a:prstGeom prst="rect">
            <a:avLst/>
          </a:prstGeom>
          <a:noFill/>
          <a:ln w="9525">
            <a:noFill/>
          </a:ln>
          <a:effectLst>
            <a:outerShdw dist="35921" dir="2699999" algn="ctr" rotWithShape="0">
              <a:schemeClr val="bg2"/>
            </a:outerShdw>
          </a:effectLst>
        </p:spPr>
        <p:txBody>
          <a:bodyPr wrap="none" anchor="t">
            <a:spAutoFit/>
          </a:bodyPr>
          <a:p>
            <a:pPr algn="ctr"/>
            <a:endParaRPr lang="en-US" altLang="zh-CN" sz="2400" b="1" i="1" dirty="0">
              <a:solidFill>
                <a:schemeClr val="hlink"/>
              </a:solidFill>
              <a:latin typeface="Courier New" panose="02070309020205020404" pitchFamily="49" charset="0"/>
              <a:ea typeface="宋体" panose="02010600030101010101" pitchFamily="2" charset="-122"/>
            </a:endParaRPr>
          </a:p>
        </p:txBody>
      </p:sp>
      <p:sp>
        <p:nvSpPr>
          <p:cNvPr id="278554" name="Text Box 26"/>
          <p:cNvSpPr txBox="1"/>
          <p:nvPr/>
        </p:nvSpPr>
        <p:spPr>
          <a:xfrm>
            <a:off x="4367213" y="2924175"/>
            <a:ext cx="3095625" cy="52197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t">
            <a:spAutoFit/>
          </a:bodyPr>
          <a:p>
            <a:pPr algn="ctr"/>
            <a:r>
              <a:rPr lang="zh-CN" altLang="en-US" sz="2800" b="1" dirty="0">
                <a:latin typeface="Courier New" panose="02070309020205020404" pitchFamily="49" charset="0"/>
                <a:ea typeface="黑体" panose="02010609060101010101" pitchFamily="49" charset="-122"/>
              </a:rPr>
              <a:t>网上银行</a:t>
            </a:r>
            <a:endParaRPr lang="zh-CN" altLang="en-US" sz="2800" b="1" dirty="0">
              <a:latin typeface="Courier New" panose="02070309020205020404" pitchFamily="49" charset="0"/>
              <a:ea typeface="黑体" panose="02010609060101010101" pitchFamily="49" charset="-122"/>
            </a:endParaRPr>
          </a:p>
        </p:txBody>
      </p:sp>
      <p:sp>
        <p:nvSpPr>
          <p:cNvPr id="278555" name="Text Box 27"/>
          <p:cNvSpPr txBox="1"/>
          <p:nvPr/>
        </p:nvSpPr>
        <p:spPr>
          <a:xfrm>
            <a:off x="3071813" y="5013325"/>
            <a:ext cx="5843587" cy="398780"/>
          </a:xfrm>
          <a:prstGeom prst="rect">
            <a:avLst/>
          </a:prstGeom>
          <a:gradFill rotWithShape="1">
            <a:gsLst>
              <a:gs pos="0">
                <a:srgbClr val="FFCC00"/>
              </a:gs>
              <a:gs pos="50000">
                <a:schemeClr val="bg1"/>
              </a:gs>
              <a:gs pos="100000">
                <a:srgbClr val="FFCC00"/>
              </a:gs>
            </a:gsLst>
            <a:lin ang="2700000" scaled="1"/>
            <a:tileRect/>
          </a:gradFill>
          <a:ln w="9525" cap="flat" cmpd="sng">
            <a:solidFill>
              <a:schemeClr val="tx1"/>
            </a:solidFill>
            <a:prstDash val="solid"/>
            <a:miter/>
            <a:headEnd type="none" w="med" len="med"/>
            <a:tailEnd type="none" w="med" len="med"/>
          </a:ln>
          <a:effectLst>
            <a:outerShdw dist="63500" dir="3187806" algn="ctr" rotWithShape="0">
              <a:schemeClr val="bg2"/>
            </a:outerShdw>
          </a:effectLst>
        </p:spPr>
        <p:txBody>
          <a:bodyPr anchor="t">
            <a:spAutoFit/>
          </a:bodyPr>
          <a:p>
            <a:pPr algn="ctr"/>
            <a:r>
              <a:rPr lang="zh-CN" altLang="en-US" sz="2000">
                <a:latin typeface="Arial" panose="020B0604020202090204" pitchFamily="34" charset="0"/>
                <a:ea typeface="黑体" panose="02010609060101010101" pitchFamily="49" charset="-122"/>
              </a:rPr>
              <a:t>某学生小王转帐</a:t>
            </a:r>
            <a:r>
              <a:rPr lang="en-US" altLang="zh-CN" sz="2000">
                <a:latin typeface="Arial" panose="020B0604020202090204" pitchFamily="34" charset="0"/>
                <a:ea typeface="黑体" panose="02010609060101010101" pitchFamily="49" charset="-122"/>
              </a:rPr>
              <a:t>5000</a:t>
            </a:r>
            <a:r>
              <a:rPr lang="zh-CN" altLang="en-US" sz="2000">
                <a:latin typeface="Arial" panose="020B0604020202090204" pitchFamily="34" charset="0"/>
                <a:ea typeface="黑体" panose="02010609060101010101" pitchFamily="49" charset="-122"/>
              </a:rPr>
              <a:t>到其朋友小李的帐面上</a:t>
            </a:r>
            <a:endParaRPr lang="zh-CN" altLang="en-US" sz="2000">
              <a:latin typeface="Arial" panose="020B0604020202090204" pitchFamily="34" charset="0"/>
              <a:ea typeface="黑体" panose="02010609060101010101" pitchFamily="49" charset="-122"/>
            </a:endParaRPr>
          </a:p>
        </p:txBody>
      </p:sp>
      <p:sp>
        <p:nvSpPr>
          <p:cNvPr id="278556" name="Text Box 28"/>
          <p:cNvSpPr txBox="1"/>
          <p:nvPr/>
        </p:nvSpPr>
        <p:spPr>
          <a:xfrm>
            <a:off x="9114632" y="3516313"/>
            <a:ext cx="323850" cy="398780"/>
          </a:xfrm>
          <a:prstGeom prst="rect">
            <a:avLst/>
          </a:prstGeom>
          <a:noFill/>
          <a:ln w="9525">
            <a:noFill/>
          </a:ln>
        </p:spPr>
        <p:txBody>
          <a:bodyPr wrap="none" anchor="t">
            <a:spAutoFit/>
          </a:bodyPr>
          <a:p>
            <a:pPr algn="ctr"/>
            <a:r>
              <a:rPr lang="en-US" altLang="zh-CN" sz="2000" b="1" dirty="0">
                <a:latin typeface="Arial" panose="020B0604020202090204" pitchFamily="34" charset="0"/>
                <a:ea typeface="宋体" panose="02010600030101010101" pitchFamily="2" charset="-122"/>
              </a:rPr>
              <a:t>0</a:t>
            </a:r>
            <a:endParaRPr lang="en-US" altLang="zh-CN" sz="2000" b="1" dirty="0">
              <a:latin typeface="Arial" panose="020B0604020202090204" pitchFamily="34" charset="0"/>
              <a:ea typeface="宋体" panose="02010600030101010101" pitchFamily="2" charset="-122"/>
            </a:endParaRPr>
          </a:p>
        </p:txBody>
      </p:sp>
      <p:sp>
        <p:nvSpPr>
          <p:cNvPr id="278557" name="Text Box 29"/>
          <p:cNvSpPr txBox="1"/>
          <p:nvPr/>
        </p:nvSpPr>
        <p:spPr>
          <a:xfrm>
            <a:off x="8905558" y="2205038"/>
            <a:ext cx="746760" cy="398780"/>
          </a:xfrm>
          <a:prstGeom prst="rect">
            <a:avLst/>
          </a:prstGeom>
          <a:noFill/>
          <a:ln w="9525">
            <a:noFill/>
          </a:ln>
        </p:spPr>
        <p:txBody>
          <a:bodyPr wrap="none" anchor="t">
            <a:spAutoFit/>
          </a:bodyPr>
          <a:p>
            <a:pPr algn="ctr"/>
            <a:r>
              <a:rPr lang="zh-CN" altLang="zh-CN" sz="2000" b="1" dirty="0">
                <a:latin typeface="Arial" panose="020B0604020202090204" pitchFamily="34" charset="0"/>
                <a:ea typeface="宋体" panose="02010600030101010101" pitchFamily="2" charset="-122"/>
              </a:rPr>
              <a:t>4500</a:t>
            </a:r>
            <a:endParaRPr lang="en-US" altLang="zh-CN" sz="2000" b="1" dirty="0">
              <a:latin typeface="Arial" panose="020B0604020202090204" pitchFamily="34" charset="0"/>
              <a:ea typeface="宋体" panose="02010600030101010101" pitchFamily="2" charset="-122"/>
            </a:endParaRPr>
          </a:p>
        </p:txBody>
      </p:sp>
      <p:sp>
        <p:nvSpPr>
          <p:cNvPr id="278558" name="Text Box 30"/>
          <p:cNvSpPr txBox="1"/>
          <p:nvPr/>
        </p:nvSpPr>
        <p:spPr>
          <a:xfrm>
            <a:off x="7208838" y="793750"/>
            <a:ext cx="1116012"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pPr algn="ctr"/>
            <a:r>
              <a:rPr lang="zh-CN" altLang="en-US" sz="2400" dirty="0">
                <a:latin typeface="Arial" panose="020B0604020202090204" pitchFamily="34" charset="0"/>
                <a:ea typeface="黑体" panose="02010609060101010101" pitchFamily="49" charset="-122"/>
              </a:rPr>
              <a:t>数据库</a:t>
            </a:r>
            <a:endParaRPr lang="zh-CN" altLang="en-US" sz="2400" dirty="0">
              <a:latin typeface="Arial" panose="020B0604020202090204" pitchFamily="34" charset="0"/>
              <a:ea typeface="黑体" panose="02010609060101010101" pitchFamily="49" charset="-122"/>
            </a:endParaRPr>
          </a:p>
        </p:txBody>
      </p:sp>
      <p:sp>
        <p:nvSpPr>
          <p:cNvPr id="278559" name="AutoShape 31"/>
          <p:cNvSpPr/>
          <p:nvPr/>
        </p:nvSpPr>
        <p:spPr>
          <a:xfrm>
            <a:off x="3143250" y="868364"/>
            <a:ext cx="3960813" cy="368299"/>
          </a:xfrm>
          <a:prstGeom prst="curvedDownArrow">
            <a:avLst>
              <a:gd name="adj1" fmla="val 39236"/>
              <a:gd name="adj2" fmla="val 158400"/>
              <a:gd name="adj3" fmla="val 33324"/>
            </a:avLst>
          </a:prstGeom>
          <a:gradFill rotWithShape="1">
            <a:gsLst>
              <a:gs pos="0">
                <a:srgbClr val="FFCC00"/>
              </a:gs>
              <a:gs pos="100000">
                <a:srgbClr val="FFFFFF"/>
              </a:gs>
            </a:gsLst>
            <a:lin ang="5400000" scaled="1"/>
            <a:tileRect/>
          </a:gradFill>
          <a:ln w="635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78560" name="Arc 32"/>
          <p:cNvSpPr/>
          <p:nvPr/>
        </p:nvSpPr>
        <p:spPr>
          <a:xfrm>
            <a:off x="9351963" y="2362200"/>
            <a:ext cx="860425" cy="1370013"/>
          </a:xfrm>
          <a:custGeom>
            <a:avLst/>
            <a:gdLst/>
            <a:ahLst/>
            <a:cxnLst>
              <a:cxn ang="0">
                <a:pos x="0" y="2147483646"/>
              </a:cxn>
              <a:cxn ang="0">
                <a:pos x="2147483646" y="2147483646"/>
              </a:cxn>
              <a:cxn ang="0">
                <a:pos x="2147483646" y="2147483646"/>
              </a:cxn>
            </a:cxnLst>
            <a:pathLst>
              <a:path w="30464" h="43145" fill="none">
                <a:moveTo>
                  <a:pt x="0" y="1902"/>
                </a:moveTo>
                <a:cubicBezTo>
                  <a:pt x="2786" y="648"/>
                  <a:pt x="5808" y="-1"/>
                  <a:pt x="8864" y="0"/>
                </a:cubicBezTo>
                <a:cubicBezTo>
                  <a:pt x="20793" y="0"/>
                  <a:pt x="30464" y="9670"/>
                  <a:pt x="30464" y="21600"/>
                </a:cubicBezTo>
                <a:cubicBezTo>
                  <a:pt x="30464" y="32933"/>
                  <a:pt x="21704" y="42339"/>
                  <a:pt x="10399" y="43145"/>
                </a:cubicBezTo>
              </a:path>
              <a:path w="30464" h="43145" stroke="0">
                <a:moveTo>
                  <a:pt x="0" y="1902"/>
                </a:moveTo>
                <a:cubicBezTo>
                  <a:pt x="2786" y="648"/>
                  <a:pt x="5808" y="-1"/>
                  <a:pt x="8864" y="0"/>
                </a:cubicBezTo>
                <a:cubicBezTo>
                  <a:pt x="20793" y="0"/>
                  <a:pt x="30464" y="9670"/>
                  <a:pt x="30464" y="21600"/>
                </a:cubicBezTo>
                <a:cubicBezTo>
                  <a:pt x="30464" y="32933"/>
                  <a:pt x="21704" y="42339"/>
                  <a:pt x="10399" y="43145"/>
                </a:cubicBezTo>
                <a:lnTo>
                  <a:pt x="8864" y="21600"/>
                </a:lnTo>
                <a:lnTo>
                  <a:pt x="0" y="1902"/>
                </a:lnTo>
                <a:close/>
              </a:path>
            </a:pathLst>
          </a:custGeom>
          <a:noFill/>
          <a:ln w="50800" cap="flat" cmpd="sng">
            <a:solidFill>
              <a:srgbClr val="FF6600"/>
            </a:solidFill>
            <a:prstDash val="sysDot"/>
            <a:round/>
            <a:headEnd type="none" w="med" len="med"/>
            <a:tailEnd type="stealth" w="lg" len="lg"/>
          </a:ln>
        </p:spPr>
        <p:txBody>
          <a:bodyPr/>
          <a:p>
            <a:endParaRPr lang="zh-CN" altLang="en-US"/>
          </a:p>
        </p:txBody>
      </p:sp>
      <p:sp>
        <p:nvSpPr>
          <p:cNvPr id="278561" name="Text Box 33"/>
          <p:cNvSpPr txBox="1"/>
          <p:nvPr/>
        </p:nvSpPr>
        <p:spPr>
          <a:xfrm>
            <a:off x="2279650" y="984250"/>
            <a:ext cx="3873500" cy="460375"/>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4053" dir="7257825" algn="ctr" rotWithShape="0">
              <a:schemeClr val="bg2">
                <a:alpha val="50000"/>
              </a:schemeClr>
            </a:outerShdw>
          </a:effectLst>
        </p:spPr>
        <p:txBody>
          <a:bodyPr anchor="ctr">
            <a:spAutoFit/>
          </a:bodyPr>
          <a:p>
            <a:pPr algn="ctr"/>
            <a:r>
              <a:rPr lang="zh-CN" altLang="en-US" sz="2400" b="1" dirty="0">
                <a:latin typeface="Arial" panose="020B0604020202090204" pitchFamily="34" charset="0"/>
                <a:ea typeface="黑体" panose="02010609060101010101" pitchFamily="49" charset="-122"/>
              </a:rPr>
              <a:t>系统将查询发送到数据库中</a:t>
            </a:r>
            <a:endParaRPr lang="zh-CN" altLang="en-US" sz="2400" b="1" dirty="0">
              <a:latin typeface="Arial" panose="020B0604020202090204" pitchFamily="34" charset="0"/>
              <a:ea typeface="黑体" panose="02010609060101010101" pitchFamily="49" charset="-122"/>
            </a:endParaRPr>
          </a:p>
        </p:txBody>
      </p:sp>
      <p:sp>
        <p:nvSpPr>
          <p:cNvPr id="278562" name="Line 34"/>
          <p:cNvSpPr/>
          <p:nvPr/>
        </p:nvSpPr>
        <p:spPr>
          <a:xfrm>
            <a:off x="9753600" y="2667000"/>
            <a:ext cx="736600" cy="638175"/>
          </a:xfrm>
          <a:prstGeom prst="line">
            <a:avLst/>
          </a:prstGeom>
          <a:ln w="63500" cap="flat" cmpd="sng">
            <a:solidFill>
              <a:srgbClr val="FF3300"/>
            </a:solidFill>
            <a:prstDash val="solid"/>
            <a:round/>
            <a:headEnd type="none" w="med" len="med"/>
            <a:tailEnd type="none" w="med" len="med"/>
          </a:ln>
          <a:effectLst>
            <a:outerShdw dist="35921" dir="2699999" algn="ctr" rotWithShape="0">
              <a:schemeClr val="bg2"/>
            </a:outerShdw>
          </a:effectLst>
        </p:spPr>
      </p:sp>
      <p:sp>
        <p:nvSpPr>
          <p:cNvPr id="278563" name="Line 35"/>
          <p:cNvSpPr/>
          <p:nvPr/>
        </p:nvSpPr>
        <p:spPr>
          <a:xfrm flipV="1">
            <a:off x="9753600" y="2684463"/>
            <a:ext cx="725488" cy="668337"/>
          </a:xfrm>
          <a:prstGeom prst="line">
            <a:avLst/>
          </a:prstGeom>
          <a:ln w="63500" cap="flat" cmpd="sng">
            <a:solidFill>
              <a:srgbClr val="FF3300"/>
            </a:solidFill>
            <a:prstDash val="solid"/>
            <a:round/>
            <a:headEnd type="none" w="med" len="med"/>
            <a:tailEnd type="none" w="med" len="med"/>
          </a:ln>
        </p:spPr>
      </p:sp>
      <p:sp>
        <p:nvSpPr>
          <p:cNvPr id="278564" name="Rectangle 36"/>
          <p:cNvSpPr/>
          <p:nvPr/>
        </p:nvSpPr>
        <p:spPr>
          <a:xfrm>
            <a:off x="1703388" y="549275"/>
            <a:ext cx="3276600" cy="3668713"/>
          </a:xfrm>
          <a:prstGeom prst="rect">
            <a:avLst/>
          </a:prstGeom>
          <a:gradFill rotWithShape="1">
            <a:gsLst>
              <a:gs pos="0">
                <a:schemeClr val="accent1"/>
              </a:gs>
              <a:gs pos="100000">
                <a:srgbClr val="FFFFFF"/>
              </a:gs>
            </a:gsLst>
            <a:lin ang="5400000" scaled="1"/>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p>
            <a:pPr algn="ctr"/>
            <a:endParaRPr lang="zh-CN" altLang="en-US" dirty="0">
              <a:latin typeface="Arial" panose="020B0604020202090204" pitchFamily="34" charset="0"/>
              <a:ea typeface="宋体" panose="02010600030101010101" pitchFamily="2" charset="-122"/>
            </a:endParaRPr>
          </a:p>
        </p:txBody>
      </p:sp>
      <p:sp>
        <p:nvSpPr>
          <p:cNvPr id="278565" name="Text Box 37"/>
          <p:cNvSpPr txBox="1"/>
          <p:nvPr/>
        </p:nvSpPr>
        <p:spPr>
          <a:xfrm>
            <a:off x="1847850" y="914400"/>
            <a:ext cx="2895600" cy="2891790"/>
          </a:xfrm>
          <a:prstGeom prst="rect">
            <a:avLst/>
          </a:prstGeom>
          <a:noFill/>
          <a:ln w="9525">
            <a:noFill/>
          </a:ln>
        </p:spPr>
        <p:txBody>
          <a:bodyPr anchor="t">
            <a:spAutoFit/>
          </a:bodyPr>
          <a:p>
            <a:pPr>
              <a:spcBef>
                <a:spcPct val="50000"/>
              </a:spcBef>
            </a:pPr>
            <a:r>
              <a:rPr lang="en-US" altLang="zh-CN" sz="2000" dirty="0">
                <a:latin typeface="Arial" panose="020B0604020202090204" pitchFamily="34" charset="0"/>
                <a:ea typeface="黑体" panose="02010609060101010101" pitchFamily="49" charset="-122"/>
              </a:rPr>
              <a:t>tranfer_money()</a:t>
            </a:r>
            <a:endParaRPr lang="en-US" altLang="zh-CN" sz="2000" dirty="0">
              <a:latin typeface="Arial" panose="020B0604020202090204" pitchFamily="34" charset="0"/>
              <a:ea typeface="黑体" panose="02010609060101010101" pitchFamily="49" charset="-122"/>
            </a:endParaRPr>
          </a:p>
          <a:p>
            <a:pPr>
              <a:spcBef>
                <a:spcPct val="50000"/>
              </a:spcBef>
            </a:pPr>
            <a:r>
              <a:rPr lang="en-US" altLang="zh-CN" sz="2000" dirty="0">
                <a:latin typeface="Arial" panose="020B0604020202090204" pitchFamily="34" charset="0"/>
                <a:ea typeface="黑体" panose="02010609060101010101" pitchFamily="49" charset="-122"/>
              </a:rPr>
              <a:t>{</a:t>
            </a:r>
            <a:endParaRPr lang="en-US" altLang="zh-CN" sz="2000" dirty="0">
              <a:latin typeface="Arial" panose="020B0604020202090204" pitchFamily="34" charset="0"/>
              <a:ea typeface="黑体" panose="02010609060101010101" pitchFamily="49" charset="-122"/>
            </a:endParaRPr>
          </a:p>
          <a:p>
            <a:pPr>
              <a:spcBef>
                <a:spcPct val="50000"/>
              </a:spcBef>
            </a:pPr>
            <a:r>
              <a:rPr lang="en-US" altLang="zh-CN" sz="2000" dirty="0">
                <a:latin typeface="Arial" panose="020B0604020202090204" pitchFamily="34" charset="0"/>
                <a:ea typeface="黑体" panose="02010609060101010101" pitchFamily="49" charset="-122"/>
              </a:rPr>
              <a:t>    sendquery();</a:t>
            </a:r>
            <a:endParaRPr lang="en-US" altLang="zh-CN" sz="2000" dirty="0">
              <a:latin typeface="Arial" panose="020B0604020202090204" pitchFamily="34" charset="0"/>
              <a:ea typeface="黑体" panose="02010609060101010101" pitchFamily="49" charset="-122"/>
            </a:endParaRPr>
          </a:p>
          <a:p>
            <a:pPr>
              <a:spcBef>
                <a:spcPct val="50000"/>
              </a:spcBef>
            </a:pPr>
            <a:r>
              <a:rPr lang="en-US" altLang="zh-CN" sz="2000" dirty="0">
                <a:latin typeface="Arial" panose="020B0604020202090204" pitchFamily="34" charset="0"/>
                <a:ea typeface="黑体" panose="02010609060101010101" pitchFamily="49" charset="-122"/>
              </a:rPr>
              <a:t>}</a:t>
            </a:r>
            <a:endParaRPr lang="en-US" altLang="zh-CN" sz="2000" dirty="0">
              <a:latin typeface="Arial" panose="020B0604020202090204" pitchFamily="34" charset="0"/>
              <a:ea typeface="黑体" panose="02010609060101010101" pitchFamily="49" charset="-122"/>
            </a:endParaRPr>
          </a:p>
          <a:p>
            <a:pPr>
              <a:spcBef>
                <a:spcPct val="50000"/>
              </a:spcBef>
            </a:pPr>
            <a:r>
              <a:rPr lang="en-US" altLang="zh-CN" sz="2400" i="1" dirty="0">
                <a:latin typeface="Arial" panose="020B0604020202090204" pitchFamily="34" charset="0"/>
                <a:ea typeface="黑体" panose="02010609060101010101" pitchFamily="49" charset="-122"/>
              </a:rPr>
              <a:t> </a:t>
            </a: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pPr>
              <a:spcBef>
                <a:spcPct val="50000"/>
              </a:spcBef>
            </a:pPr>
            <a:r>
              <a:rPr lang="en-US" altLang="zh-CN" sz="2400" i="1" dirty="0">
                <a:latin typeface="Arial" panose="020B0604020202090204" pitchFamily="34" charset="0"/>
                <a:ea typeface="黑体" panose="02010609060101010101" pitchFamily="49" charset="-122"/>
              </a:rPr>
              <a:t> </a:t>
            </a: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p:txBody>
      </p:sp>
      <p:sp>
        <p:nvSpPr>
          <p:cNvPr id="278566" name="Text Box 38"/>
          <p:cNvSpPr txBox="1"/>
          <p:nvPr/>
        </p:nvSpPr>
        <p:spPr>
          <a:xfrm>
            <a:off x="3503613" y="4508500"/>
            <a:ext cx="6216650" cy="684213"/>
          </a:xfrm>
          <a:prstGeom prst="rect">
            <a:avLst/>
          </a:prstGeom>
          <a:gradFill rotWithShape="1">
            <a:gsLst>
              <a:gs pos="0">
                <a:srgbClr val="FF9900"/>
              </a:gs>
              <a:gs pos="100000">
                <a:srgbClr val="FFFFFF"/>
              </a:gs>
            </a:gsLst>
            <a:path path="rect">
              <a:fillToRect r="100000" b="100000"/>
            </a:path>
            <a:tileRect/>
          </a:gradFill>
          <a:ln w="28575" cap="flat" cmpd="dbl">
            <a:solidFill>
              <a:srgbClr val="808080"/>
            </a:solidFill>
            <a:prstDash val="solid"/>
            <a:miter/>
            <a:headEnd type="none" w="med" len="med"/>
            <a:tailEnd type="none" w="med" len="med"/>
          </a:ln>
          <a:effectLst>
            <a:outerShdw dist="56796" dir="1593903" algn="ctr" rotWithShape="0">
              <a:schemeClr val="bg2">
                <a:alpha val="50000"/>
              </a:schemeClr>
            </a:outerShdw>
          </a:effectLst>
        </p:spPr>
        <p:txBody>
          <a:bodyPr anchor="ctr"/>
          <a:p>
            <a:pPr marL="342900" indent="-342900" algn="ctr">
              <a:lnSpc>
                <a:spcPct val="90000"/>
              </a:lnSpc>
            </a:pPr>
            <a:r>
              <a:rPr lang="zh-CN" altLang="zh-CN" sz="2800" dirty="0">
                <a:solidFill>
                  <a:schemeClr val="accent2"/>
                </a:solidFill>
                <a:latin typeface="Arial" panose="020B0604020202090204" pitchFamily="34" charset="0"/>
                <a:ea typeface="黑体" panose="02010609060101010101" pitchFamily="49" charset="-122"/>
              </a:rPr>
              <a:t> </a:t>
            </a:r>
            <a:r>
              <a:rPr lang="zh-CN" altLang="zh-CN" sz="2800" dirty="0">
                <a:latin typeface="Arial" panose="020B0604020202090204" pitchFamily="34" charset="0"/>
                <a:ea typeface="黑体" panose="02010609060101010101" pitchFamily="49" charset="-122"/>
              </a:rPr>
              <a:t>余额＝ 4500</a:t>
            </a:r>
            <a:r>
              <a:rPr lang="en-US" altLang="zh-CN" sz="2800" dirty="0">
                <a:latin typeface="Arial" panose="020B0604020202090204" pitchFamily="34" charset="0"/>
                <a:ea typeface="黑体" panose="02010609060101010101" pitchFamily="49" charset="-122"/>
              </a:rPr>
              <a:t>-5000</a:t>
            </a:r>
            <a:endParaRPr lang="zh-CN" altLang="zh-CN" sz="2800" dirty="0">
              <a:latin typeface="Arial" panose="020B0604020202090204" pitchFamily="34" charset="0"/>
              <a:ea typeface="黑体" panose="02010609060101010101" pitchFamily="49" charset="-122"/>
            </a:endParaRPr>
          </a:p>
        </p:txBody>
      </p:sp>
      <p:sp>
        <p:nvSpPr>
          <p:cNvPr id="278567" name="AutoShape 39"/>
          <p:cNvSpPr/>
          <p:nvPr/>
        </p:nvSpPr>
        <p:spPr>
          <a:xfrm flipH="1">
            <a:off x="4419600" y="1873250"/>
            <a:ext cx="304800" cy="368299"/>
          </a:xfrm>
          <a:prstGeom prst="chevron">
            <a:avLst>
              <a:gd name="adj" fmla="val 50000"/>
            </a:avLst>
          </a:prstGeom>
          <a:solidFill>
            <a:srgbClr val="FFFF00"/>
          </a:solidFill>
          <a:ln w="9525" cap="flat" cmpd="sng">
            <a:solidFill>
              <a:srgbClr val="FF6600"/>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78568" name="AutoShape 40"/>
          <p:cNvSpPr/>
          <p:nvPr/>
        </p:nvSpPr>
        <p:spPr>
          <a:xfrm>
            <a:off x="6383338" y="5734050"/>
            <a:ext cx="2879725" cy="842963"/>
          </a:xfrm>
          <a:prstGeom prst="borderCallout2">
            <a:avLst>
              <a:gd name="adj1" fmla="val 13560"/>
              <a:gd name="adj2" fmla="val -2648"/>
              <a:gd name="adj3" fmla="val 13560"/>
              <a:gd name="adj4" fmla="val -47630"/>
              <a:gd name="adj5" fmla="val -229755"/>
              <a:gd name="adj6" fmla="val -47958"/>
            </a:avLst>
          </a:prstGeom>
          <a:gradFill rotWithShape="1">
            <a:gsLst>
              <a:gs pos="0">
                <a:srgbClr val="FF9900"/>
              </a:gs>
              <a:gs pos="100000">
                <a:srgbClr val="FFFFFF"/>
              </a:gs>
            </a:gsLst>
            <a:path path="rect">
              <a:fillToRect r="100000" b="100000"/>
            </a:path>
            <a:tileRect/>
          </a:gradFill>
          <a:ln w="22225" cap="flat" cmpd="sng">
            <a:solidFill>
              <a:srgbClr val="993300"/>
            </a:solidFill>
            <a:prstDash val="solid"/>
            <a:miter/>
            <a:headEnd type="none" w="med" len="med"/>
            <a:tailEnd type="none" w="med" len="med"/>
          </a:ln>
          <a:effectLst>
            <a:outerShdw dist="56796" dir="1593903" algn="ctr" rotWithShape="0">
              <a:schemeClr val="bg2">
                <a:alpha val="50000"/>
              </a:schemeClr>
            </a:outerShdw>
          </a:effectLst>
        </p:spPr>
        <p:txBody>
          <a:bodyPr anchor="ctr"/>
          <a:p>
            <a:pPr marL="342900" indent="-342900" algn="ctr">
              <a:lnSpc>
                <a:spcPct val="90000"/>
              </a:lnSpc>
            </a:pPr>
            <a:r>
              <a:rPr lang="zh-CN" altLang="en-US" sz="3200" b="1" dirty="0">
                <a:solidFill>
                  <a:srgbClr val="FF3300"/>
                </a:solidFill>
                <a:latin typeface="Arial" panose="020B0604020202090204" pitchFamily="34" charset="0"/>
                <a:ea typeface="黑体" panose="02010609060101010101" pitchFamily="49" charset="-122"/>
              </a:rPr>
              <a:t> 程序崩溃</a:t>
            </a:r>
            <a:endParaRPr lang="zh-CN" altLang="en-US" sz="3200" b="1" dirty="0">
              <a:solidFill>
                <a:srgbClr val="FF3300"/>
              </a:solidFill>
              <a:latin typeface="Arial" panose="020B0604020202090204" pitchFamily="34" charset="0"/>
              <a:ea typeface="黑体" panose="02010609060101010101" pitchFamily="49" charset="-122"/>
            </a:endParaRPr>
          </a:p>
        </p:txBody>
      </p:sp>
      <p:graphicFrame>
        <p:nvGraphicFramePr>
          <p:cNvPr id="139304" name="Object 41"/>
          <p:cNvGraphicFramePr>
            <a:graphicFrameLocks noGrp="1" noChangeAspect="1"/>
          </p:cNvGraphicFramePr>
          <p:nvPr>
            <p:ph sz="quarter" idx="3"/>
          </p:nvPr>
        </p:nvGraphicFramePr>
        <p:xfrm>
          <a:off x="3352800" y="6096000"/>
          <a:ext cx="215900" cy="279400"/>
        </p:xfrm>
        <a:graphic>
          <a:graphicData uri="http://schemas.openxmlformats.org/presentationml/2006/ole">
            <mc:AlternateContent xmlns:mc="http://schemas.openxmlformats.org/markup-compatibility/2006">
              <mc:Choice xmlns:v="urn:schemas-microsoft-com:vml" Requires="v">
                <p:oleObj spid="_x0000_s3086" name="" r:id="rId1" imgW="215900" imgH="279400" progId="Photoshop.Image.7">
                  <p:embed/>
                </p:oleObj>
              </mc:Choice>
              <mc:Fallback>
                <p:oleObj name="" r:id="rId1" imgW="215900" imgH="279400" progId="Photoshop.Image.7">
                  <p:embed/>
                  <p:pic>
                    <p:nvPicPr>
                      <p:cNvPr id="0" name="图片 3085"/>
                      <p:cNvPicPr/>
                      <p:nvPr/>
                    </p:nvPicPr>
                    <p:blipFill>
                      <a:blip r:embed="rId2"/>
                      <a:stretch>
                        <a:fillRect/>
                      </a:stretch>
                    </p:blipFill>
                    <p:spPr>
                      <a:xfrm>
                        <a:off x="3352800" y="6096000"/>
                        <a:ext cx="215900" cy="279400"/>
                      </a:xfrm>
                      <a:prstGeom prst="rect">
                        <a:avLst/>
                      </a:prstGeom>
                      <a:noFill/>
                      <a:ln w="38100">
                        <a:miter/>
                      </a:ln>
                    </p:spPr>
                  </p:pic>
                </p:oleObj>
              </mc:Fallback>
            </mc:AlternateContent>
          </a:graphicData>
        </a:graphic>
      </p:graphicFrame>
      <p:sp>
        <p:nvSpPr>
          <p:cNvPr id="278570" name="Rectangle 42"/>
          <p:cNvSpPr/>
          <p:nvPr/>
        </p:nvSpPr>
        <p:spPr>
          <a:xfrm>
            <a:off x="1847850" y="2798763"/>
            <a:ext cx="6096000" cy="368300"/>
          </a:xfrm>
          <a:prstGeom prst="rect">
            <a:avLst/>
          </a:prstGeom>
          <a:noFill/>
          <a:ln w="38100" cap="flat" cmpd="sng">
            <a:solidFill>
              <a:srgbClr val="FF0000"/>
            </a:solidFill>
            <a:prstDash val="sysDot"/>
            <a:miter/>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78571" name="AutoShape 43"/>
          <p:cNvSpPr/>
          <p:nvPr/>
        </p:nvSpPr>
        <p:spPr>
          <a:xfrm>
            <a:off x="6672263" y="2174357"/>
            <a:ext cx="1800225" cy="577298"/>
          </a:xfrm>
          <a:prstGeom prst="wedgeRoundRectCallout">
            <a:avLst>
              <a:gd name="adj1" fmla="val 141356"/>
              <a:gd name="adj2" fmla="val 99690"/>
              <a:gd name="adj3" fmla="val 16667"/>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spAutoFit/>
          </a:bodyPr>
          <a:p>
            <a:pPr algn="ctr"/>
            <a:r>
              <a:rPr lang="zh-CN" altLang="en-US" sz="2800" b="1" dirty="0">
                <a:solidFill>
                  <a:srgbClr val="FF3300"/>
                </a:solidFill>
                <a:latin typeface="Arial" panose="020B0604020202090204" pitchFamily="34" charset="0"/>
                <a:ea typeface="黑体" panose="02010609060101010101" pitchFamily="49" charset="-122"/>
              </a:rPr>
              <a:t>拒绝交易</a:t>
            </a:r>
            <a:endParaRPr lang="zh-CN" altLang="en-US" sz="2800" b="1" dirty="0">
              <a:solidFill>
                <a:srgbClr val="FF3300"/>
              </a:solidFill>
              <a:latin typeface="Arial" panose="020B0604020202090204" pitchFamily="34" charset="0"/>
              <a:ea typeface="黑体" panose="02010609060101010101" pitchFamily="49" charset="-122"/>
            </a:endParaRPr>
          </a:p>
        </p:txBody>
      </p:sp>
      <p:grpSp>
        <p:nvGrpSpPr>
          <p:cNvPr id="278572" name="Group 44"/>
          <p:cNvGrpSpPr/>
          <p:nvPr/>
        </p:nvGrpSpPr>
        <p:grpSpPr>
          <a:xfrm>
            <a:off x="4511675" y="2894013"/>
            <a:ext cx="3473450" cy="1687512"/>
            <a:chOff x="0" y="0"/>
            <a:chExt cx="2188" cy="1063"/>
          </a:xfrm>
        </p:grpSpPr>
        <p:sp>
          <p:nvSpPr>
            <p:cNvPr id="139308" name="Rectangle 45"/>
            <p:cNvSpPr/>
            <p:nvPr/>
          </p:nvSpPr>
          <p:spPr>
            <a:xfrm>
              <a:off x="10" y="292"/>
              <a:ext cx="2178" cy="771"/>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r"/>
              <a:endParaRPr lang="en-US" altLang="zh-CN" sz="2400" b="1" i="1" dirty="0">
                <a:solidFill>
                  <a:schemeClr val="hlink"/>
                </a:solidFill>
                <a:latin typeface="Courier New" panose="02070309020205020404" pitchFamily="49" charset="0"/>
                <a:ea typeface="宋体" panose="02010600030101010101" pitchFamily="2" charset="-122"/>
              </a:endParaRPr>
            </a:p>
          </p:txBody>
        </p:sp>
        <p:sp>
          <p:nvSpPr>
            <p:cNvPr id="139309" name="Rectangle 46"/>
            <p:cNvSpPr/>
            <p:nvPr/>
          </p:nvSpPr>
          <p:spPr>
            <a:xfrm>
              <a:off x="0" y="0"/>
              <a:ext cx="2178" cy="296"/>
            </a:xfrm>
            <a:prstGeom prst="rect">
              <a:avLst/>
            </a:prstGeom>
            <a:gradFill rotWithShape="1">
              <a:gsLst>
                <a:gs pos="0">
                  <a:srgbClr val="99CCFF"/>
                </a:gs>
                <a:gs pos="100000">
                  <a:srgbClr val="FFFFFF"/>
                </a:gs>
              </a:gsLst>
              <a:lin ang="5400000" scaled="1"/>
              <a:tileRect/>
            </a:gra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p>
              <a:pPr algn="r"/>
              <a:r>
                <a:rPr lang="zh-CN" altLang="en-US" b="1" dirty="0">
                  <a:solidFill>
                    <a:srgbClr val="FF3300"/>
                  </a:solidFill>
                  <a:latin typeface="Courier New" panose="02070309020205020404" pitchFamily="49" charset="0"/>
                  <a:ea typeface="黑体" panose="02010609060101010101" pitchFamily="49" charset="-122"/>
                </a:rPr>
                <a:t>错误</a:t>
              </a:r>
              <a:r>
                <a:rPr lang="zh-CN" altLang="en-US" sz="2400" b="1" dirty="0">
                  <a:solidFill>
                    <a:srgbClr val="FFFFCC"/>
                  </a:solidFill>
                  <a:latin typeface="Courier New" panose="02070309020205020404" pitchFamily="49" charset="0"/>
                  <a:ea typeface="宋体" panose="02010600030101010101" pitchFamily="2" charset="-122"/>
                </a:rPr>
                <a:t>  </a:t>
              </a:r>
              <a:r>
                <a:rPr lang="zh-CN" altLang="en-US" sz="2400" b="1" dirty="0">
                  <a:latin typeface="Courier New" panose="02070309020205020404" pitchFamily="49" charset="0"/>
                  <a:ea typeface="黑体" panose="02010609060101010101" pitchFamily="49" charset="-122"/>
                </a:rPr>
                <a:t>系统出现故障</a:t>
              </a:r>
              <a:endParaRPr lang="zh-CN" altLang="en-US" sz="2400" b="1" dirty="0">
                <a:latin typeface="Courier New" panose="02070309020205020404" pitchFamily="49" charset="0"/>
                <a:ea typeface="黑体" panose="02010609060101010101" pitchFamily="49" charset="-122"/>
              </a:endParaRPr>
            </a:p>
          </p:txBody>
        </p:sp>
        <p:sp>
          <p:nvSpPr>
            <p:cNvPr id="139310" name="Line 47"/>
            <p:cNvSpPr/>
            <p:nvPr/>
          </p:nvSpPr>
          <p:spPr>
            <a:xfrm>
              <a:off x="76" y="480"/>
              <a:ext cx="480" cy="432"/>
            </a:xfrm>
            <a:prstGeom prst="line">
              <a:avLst/>
            </a:prstGeom>
            <a:ln w="63500" cap="flat" cmpd="sng">
              <a:solidFill>
                <a:srgbClr val="FF0000"/>
              </a:solidFill>
              <a:prstDash val="solid"/>
              <a:round/>
              <a:headEnd type="none" w="med" len="med"/>
              <a:tailEnd type="none" w="med" len="med"/>
            </a:ln>
            <a:effectLst>
              <a:outerShdw dist="35921" dir="2699999" algn="ctr" rotWithShape="0">
                <a:schemeClr val="bg2"/>
              </a:outerShdw>
            </a:effectLst>
          </p:spPr>
        </p:sp>
        <p:sp>
          <p:nvSpPr>
            <p:cNvPr id="139311" name="Line 48"/>
            <p:cNvSpPr/>
            <p:nvPr/>
          </p:nvSpPr>
          <p:spPr>
            <a:xfrm flipV="1">
              <a:off x="76" y="480"/>
              <a:ext cx="480" cy="432"/>
            </a:xfrm>
            <a:prstGeom prst="line">
              <a:avLst/>
            </a:prstGeom>
            <a:ln w="63500" cap="flat" cmpd="sng">
              <a:solidFill>
                <a:srgbClr val="FF0000"/>
              </a:solidFill>
              <a:prstDash val="solid"/>
              <a:round/>
              <a:headEnd type="none" w="med" len="med"/>
              <a:tailEnd type="none" w="med" len="med"/>
            </a:ln>
          </p:spPr>
        </p:sp>
      </p:grpSp>
      <p:sp>
        <p:nvSpPr>
          <p:cNvPr id="278577" name="AutoShape 49"/>
          <p:cNvSpPr/>
          <p:nvPr/>
        </p:nvSpPr>
        <p:spPr>
          <a:xfrm>
            <a:off x="2855913" y="1628775"/>
            <a:ext cx="7264400" cy="2667000"/>
          </a:xfrm>
          <a:prstGeom prst="cloudCallout">
            <a:avLst>
              <a:gd name="adj1" fmla="val -16523"/>
              <a:gd name="adj2" fmla="val 66190"/>
            </a:avLst>
          </a:prstGeom>
          <a:gradFill rotWithShape="1">
            <a:gsLst>
              <a:gs pos="0">
                <a:srgbClr val="9999FF"/>
              </a:gs>
              <a:gs pos="100000">
                <a:srgbClr val="FFFFFF"/>
              </a:gs>
            </a:gsLst>
            <a:path path="rect">
              <a:fillToRect l="50000" t="50000" r="50000" b="50000"/>
            </a:path>
            <a:tileRect/>
          </a:gradFill>
          <a:ln w="12700" cap="flat" cmpd="sng">
            <a:solidFill>
              <a:srgbClr val="800080"/>
            </a:solidFill>
            <a:prstDash val="solid"/>
            <a:round/>
            <a:headEnd type="none" w="med" len="med"/>
            <a:tailEnd type="none" w="med" len="med"/>
          </a:ln>
          <a:effectLst>
            <a:outerShdw dist="35921" dir="2699999" algn="ctr" rotWithShape="0">
              <a:schemeClr val="bg2"/>
            </a:outerShdw>
          </a:effectLst>
        </p:spPr>
        <p:txBody>
          <a:bodyPr anchor="ctr"/>
          <a:p>
            <a:pPr algn="ctr"/>
            <a:r>
              <a:rPr lang="zh-CN" altLang="zh-CN" sz="4800" dirty="0">
                <a:solidFill>
                  <a:srgbClr val="3116B8"/>
                </a:solidFill>
                <a:latin typeface="Arial" panose="020B0604020202090204" pitchFamily="34" charset="0"/>
                <a:ea typeface="黑体" panose="02010609060101010101" pitchFamily="49" charset="-122"/>
              </a:rPr>
              <a:t> “</a:t>
            </a:r>
            <a:r>
              <a:rPr lang="en-US" altLang="zh-CN" sz="4800" dirty="0">
                <a:solidFill>
                  <a:srgbClr val="3116B8"/>
                </a:solidFill>
                <a:latin typeface="Arial" panose="020B0604020202090204" pitchFamily="34" charset="0"/>
                <a:ea typeface="黑体" panose="02010609060101010101" pitchFamily="49" charset="-122"/>
              </a:rPr>
              <a:t>C#</a:t>
            </a:r>
            <a:r>
              <a:rPr lang="zh-CN" altLang="zh-CN" sz="4800" dirty="0">
                <a:solidFill>
                  <a:srgbClr val="3116B8"/>
                </a:solidFill>
                <a:latin typeface="Arial" panose="020B0604020202090204" pitchFamily="34" charset="0"/>
                <a:ea typeface="黑体" panose="02010609060101010101" pitchFamily="49" charset="-122"/>
              </a:rPr>
              <a:t>”中的异常 </a:t>
            </a:r>
            <a:endParaRPr lang="zh-CN" altLang="zh-CN" sz="4800" dirty="0">
              <a:solidFill>
                <a:srgbClr val="3116B8"/>
              </a:solidFill>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54"/>
                                        </p:tgtEl>
                                        <p:attrNameLst>
                                          <p:attrName>style.visibility</p:attrName>
                                        </p:attrNameLst>
                                      </p:cBhvr>
                                      <p:to>
                                        <p:strVal val="visible"/>
                                      </p:to>
                                    </p:set>
                                  </p:childTnLst>
                                </p:cTn>
                              </p:par>
                            </p:childTnLst>
                          </p:cTn>
                        </p:par>
                        <p:par>
                          <p:cTn id="7" fill="hold">
                            <p:stCondLst>
                              <p:cond delay="500"/>
                            </p:stCondLst>
                            <p:childTnLst>
                              <p:par>
                                <p:cTn id="8" presetID="12" presetClass="entr" presetSubtype="8" fill="hold" grpId="0" nodeType="afterEffect">
                                  <p:stCondLst>
                                    <p:cond delay="0"/>
                                  </p:stCondLst>
                                  <p:childTnLst>
                                    <p:set>
                                      <p:cBhvr>
                                        <p:cTn id="9" dur="1" fill="hold">
                                          <p:stCondLst>
                                            <p:cond delay="0"/>
                                          </p:stCondLst>
                                        </p:cTn>
                                        <p:tgtEl>
                                          <p:spTgt spid="278555"/>
                                        </p:tgtEl>
                                        <p:attrNameLst>
                                          <p:attrName>style.visibility</p:attrName>
                                        </p:attrNameLst>
                                      </p:cBhvr>
                                      <p:to>
                                        <p:strVal val="visible"/>
                                      </p:to>
                                    </p:set>
                                    <p:animEffect transition="in" filter="slide(fromLeft)">
                                      <p:cBhvr>
                                        <p:cTn id="10" dur="500"/>
                                        <p:tgtEl>
                                          <p:spTgt spid="2785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000"/>
                                        <p:tgtEl>
                                          <p:spTgt spid="278554"/>
                                        </p:tgtEl>
                                      </p:cBhvr>
                                    </p:animEffect>
                                    <p:set>
                                      <p:cBhvr>
                                        <p:cTn id="15" dur="1" fill="hold">
                                          <p:stCondLst>
                                            <p:cond delay="1999"/>
                                          </p:stCondLst>
                                        </p:cTn>
                                        <p:tgtEl>
                                          <p:spTgt spid="278554"/>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78531"/>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78557"/>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78558"/>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7855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8559"/>
                                        </p:tgtEl>
                                        <p:attrNameLst>
                                          <p:attrName>style.visibility</p:attrName>
                                        </p:attrNameLst>
                                      </p:cBhvr>
                                      <p:to>
                                        <p:strVal val="visible"/>
                                      </p:to>
                                    </p:set>
                                    <p:animEffect transition="in" filter="wipe(left)">
                                      <p:cBhvr>
                                        <p:cTn id="32" dur="500"/>
                                        <p:tgtEl>
                                          <p:spTgt spid="278559"/>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2785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78565"/>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278564"/>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499"/>
                                          </p:stCondLst>
                                        </p:cTn>
                                        <p:tgtEl>
                                          <p:spTgt spid="278567"/>
                                        </p:tgtEl>
                                        <p:attrNameLst>
                                          <p:attrName>style.visibility</p:attrName>
                                        </p:attrNameLst>
                                      </p:cBhvr>
                                      <p:to>
                                        <p:strVal val="visible"/>
                                      </p:to>
                                    </p:set>
                                  </p:childTnLst>
                                </p:cTn>
                              </p:par>
                            </p:childTnLst>
                          </p:cTn>
                        </p:par>
                        <p:par>
                          <p:cTn id="46" fill="hold">
                            <p:stCondLst>
                              <p:cond delay="1500"/>
                            </p:stCondLst>
                            <p:childTnLst>
                              <p:par>
                                <p:cTn id="47" presetID="22" presetClass="entr" presetSubtype="1" fill="hold" nodeType="afterEffect">
                                  <p:stCondLst>
                                    <p:cond delay="0"/>
                                  </p:stCondLst>
                                  <p:childTnLst>
                                    <p:set>
                                      <p:cBhvr>
                                        <p:cTn id="48" dur="1" fill="hold">
                                          <p:stCondLst>
                                            <p:cond delay="0"/>
                                          </p:stCondLst>
                                        </p:cTn>
                                        <p:tgtEl>
                                          <p:spTgt spid="278560"/>
                                        </p:tgtEl>
                                        <p:attrNameLst>
                                          <p:attrName>style.visibility</p:attrName>
                                        </p:attrNameLst>
                                      </p:cBhvr>
                                      <p:to>
                                        <p:strVal val="visible"/>
                                      </p:to>
                                    </p:set>
                                    <p:animEffect transition="in" filter="wipe(up)">
                                      <p:cBhvr>
                                        <p:cTn id="49" dur="500"/>
                                        <p:tgtEl>
                                          <p:spTgt spid="27856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75"/>
                                  </p:iterate>
                                  <p:childTnLst>
                                    <p:set>
                                      <p:cBhvr>
                                        <p:cTn id="53" dur="1" fill="hold">
                                          <p:stCondLst>
                                            <p:cond delay="74"/>
                                          </p:stCondLst>
                                        </p:cTn>
                                        <p:tgtEl>
                                          <p:spTgt spid="278566"/>
                                        </p:tgtEl>
                                        <p:attrNameLst>
                                          <p:attrName>style.visibility</p:attrName>
                                        </p:attrNameLst>
                                      </p:cBhvr>
                                      <p:to>
                                        <p:strVal val="visible"/>
                                      </p:to>
                                    </p:set>
                                  </p:childTnLst>
                                </p:cTn>
                              </p:par>
                            </p:childTnLst>
                          </p:cTn>
                        </p:par>
                        <p:par>
                          <p:cTn id="54" fill="hold">
                            <p:stCondLst>
                              <p:cond delay="1050"/>
                            </p:stCondLst>
                            <p:childTnLst>
                              <p:par>
                                <p:cTn id="55" presetID="22" presetClass="entr" presetSubtype="1" fill="hold" nodeType="afterEffect">
                                  <p:stCondLst>
                                    <p:cond delay="0"/>
                                  </p:stCondLst>
                                  <p:childTnLst>
                                    <p:set>
                                      <p:cBhvr>
                                        <p:cTn id="56" dur="1" fill="hold">
                                          <p:stCondLst>
                                            <p:cond delay="0"/>
                                          </p:stCondLst>
                                        </p:cTn>
                                        <p:tgtEl>
                                          <p:spTgt spid="278562"/>
                                        </p:tgtEl>
                                        <p:attrNameLst>
                                          <p:attrName>style.visibility</p:attrName>
                                        </p:attrNameLst>
                                      </p:cBhvr>
                                      <p:to>
                                        <p:strVal val="visible"/>
                                      </p:to>
                                    </p:set>
                                    <p:animEffect transition="in" filter="wipe(up)">
                                      <p:cBhvr>
                                        <p:cTn id="57" dur="500"/>
                                        <p:tgtEl>
                                          <p:spTgt spid="278562"/>
                                        </p:tgtEl>
                                      </p:cBhvr>
                                    </p:animEffect>
                                  </p:childTnLst>
                                </p:cTn>
                              </p:par>
                            </p:childTnLst>
                          </p:cTn>
                        </p:par>
                        <p:par>
                          <p:cTn id="58" fill="hold">
                            <p:stCondLst>
                              <p:cond delay="1550"/>
                            </p:stCondLst>
                            <p:childTnLst>
                              <p:par>
                                <p:cTn id="59" presetID="22" presetClass="entr" presetSubtype="4" fill="hold" nodeType="afterEffect">
                                  <p:stCondLst>
                                    <p:cond delay="0"/>
                                  </p:stCondLst>
                                  <p:childTnLst>
                                    <p:set>
                                      <p:cBhvr>
                                        <p:cTn id="60" dur="1" fill="hold">
                                          <p:stCondLst>
                                            <p:cond delay="0"/>
                                          </p:stCondLst>
                                        </p:cTn>
                                        <p:tgtEl>
                                          <p:spTgt spid="278563"/>
                                        </p:tgtEl>
                                        <p:attrNameLst>
                                          <p:attrName>style.visibility</p:attrName>
                                        </p:attrNameLst>
                                      </p:cBhvr>
                                      <p:to>
                                        <p:strVal val="visible"/>
                                      </p:to>
                                    </p:set>
                                    <p:animEffect transition="in" filter="wipe(down)">
                                      <p:cBhvr>
                                        <p:cTn id="61" dur="500"/>
                                        <p:tgtEl>
                                          <p:spTgt spid="278563"/>
                                        </p:tgtEl>
                                      </p:cBhvr>
                                    </p:animEffect>
                                  </p:childTnLst>
                                </p:cTn>
                              </p:par>
                            </p:childTnLst>
                          </p:cTn>
                        </p:par>
                        <p:par>
                          <p:cTn id="62" fill="hold">
                            <p:stCondLst>
                              <p:cond delay="2050"/>
                            </p:stCondLst>
                            <p:childTnLst>
                              <p:par>
                                <p:cTn id="63" presetID="1" presetClass="entr" presetSubtype="0" fill="hold" grpId="0" nodeType="afterEffect">
                                  <p:stCondLst>
                                    <p:cond delay="0"/>
                                  </p:stCondLst>
                                  <p:iterate type="lt">
                                    <p:tmAbs val="75"/>
                                  </p:iterate>
                                  <p:childTnLst>
                                    <p:set>
                                      <p:cBhvr>
                                        <p:cTn id="64" dur="1" fill="hold">
                                          <p:stCondLst>
                                            <p:cond delay="74"/>
                                          </p:stCondLst>
                                        </p:cTn>
                                        <p:tgtEl>
                                          <p:spTgt spid="278571"/>
                                        </p:tgtEl>
                                        <p:attrNameLst>
                                          <p:attrName>style.visibility</p:attrName>
                                        </p:attrNameLst>
                                      </p:cBhvr>
                                      <p:to>
                                        <p:strVal val="visible"/>
                                      </p:to>
                                    </p:set>
                                  </p:childTnLst>
                                </p:cTn>
                              </p:par>
                            </p:childTnLst>
                          </p:cTn>
                        </p:par>
                        <p:par>
                          <p:cTn id="65" fill="hold">
                            <p:stCondLst>
                              <p:cond delay="2350"/>
                            </p:stCondLst>
                            <p:childTnLst>
                              <p:par>
                                <p:cTn id="66" presetID="1" presetClass="entr" presetSubtype="0" fill="hold" nodeType="afterEffect">
                                  <p:stCondLst>
                                    <p:cond delay="0"/>
                                  </p:stCondLst>
                                  <p:childTnLst>
                                    <p:set>
                                      <p:cBhvr>
                                        <p:cTn id="67" dur="1" fill="hold">
                                          <p:stCondLst>
                                            <p:cond delay="499"/>
                                          </p:stCondLst>
                                        </p:cTn>
                                        <p:tgtEl>
                                          <p:spTgt spid="278572"/>
                                        </p:tgtEl>
                                        <p:attrNameLst>
                                          <p:attrName>style.visibility</p:attrName>
                                        </p:attrNameLst>
                                      </p:cBhvr>
                                      <p:to>
                                        <p:strVal val="visible"/>
                                      </p:to>
                                    </p:set>
                                  </p:childTnLst>
                                </p:cTn>
                              </p:par>
                            </p:childTnLst>
                          </p:cTn>
                        </p:par>
                        <p:par>
                          <p:cTn id="68" fill="hold">
                            <p:stCondLst>
                              <p:cond delay="2850"/>
                            </p:stCondLst>
                            <p:childTnLst>
                              <p:par>
                                <p:cTn id="69" presetID="21" presetClass="entr" presetSubtype="1" fill="hold" grpId="0" nodeType="afterEffect">
                                  <p:stCondLst>
                                    <p:cond delay="0"/>
                                  </p:stCondLst>
                                  <p:childTnLst>
                                    <p:set>
                                      <p:cBhvr>
                                        <p:cTn id="70" dur="1" fill="hold">
                                          <p:stCondLst>
                                            <p:cond delay="0"/>
                                          </p:stCondLst>
                                        </p:cTn>
                                        <p:tgtEl>
                                          <p:spTgt spid="278570"/>
                                        </p:tgtEl>
                                        <p:attrNameLst>
                                          <p:attrName>style.visibility</p:attrName>
                                        </p:attrNameLst>
                                      </p:cBhvr>
                                      <p:to>
                                        <p:strVal val="visible"/>
                                      </p:to>
                                    </p:set>
                                    <p:animEffect transition="in" filter="wheel(1)">
                                      <p:cBhvr>
                                        <p:cTn id="71" dur="500"/>
                                        <p:tgtEl>
                                          <p:spTgt spid="278570"/>
                                        </p:tgtEl>
                                      </p:cBhvr>
                                    </p:animEffect>
                                  </p:childTnLst>
                                </p:cTn>
                              </p:par>
                            </p:childTnLst>
                          </p:cTn>
                        </p:par>
                        <p:par>
                          <p:cTn id="72" fill="hold">
                            <p:stCondLst>
                              <p:cond delay="3350"/>
                            </p:stCondLst>
                            <p:childTnLst>
                              <p:par>
                                <p:cTn id="73" presetID="1" presetClass="entr" presetSubtype="0" fill="hold" grpId="0" nodeType="afterEffect">
                                  <p:stCondLst>
                                    <p:cond delay="0"/>
                                  </p:stCondLst>
                                  <p:childTnLst>
                                    <p:set>
                                      <p:cBhvr>
                                        <p:cTn id="74" dur="1" fill="hold">
                                          <p:stCondLst>
                                            <p:cond delay="499"/>
                                          </p:stCondLst>
                                        </p:cTn>
                                        <p:tgtEl>
                                          <p:spTgt spid="278568"/>
                                        </p:tgtEl>
                                        <p:attrNameLst>
                                          <p:attrName>style.visibility</p:attrName>
                                        </p:attrNameLst>
                                      </p:cBhvr>
                                      <p:to>
                                        <p:strVal val="visible"/>
                                      </p:to>
                                    </p:set>
                                  </p:childTnLst>
                                </p:cTn>
                              </p:par>
                            </p:childTnLst>
                          </p:cTn>
                        </p:par>
                        <p:par>
                          <p:cTn id="75" fill="hold">
                            <p:stCondLst>
                              <p:cond delay="3850"/>
                            </p:stCondLst>
                            <p:childTnLst>
                              <p:par>
                                <p:cTn id="76" presetID="1" presetClass="entr" presetSubtype="0" fill="hold" grpId="0" nodeType="afterEffect">
                                  <p:stCondLst>
                                    <p:cond delay="0"/>
                                  </p:stCondLst>
                                  <p:childTnLst>
                                    <p:set>
                                      <p:cBhvr>
                                        <p:cTn id="77" dur="1" fill="hold">
                                          <p:stCondLst>
                                            <p:cond delay="499"/>
                                          </p:stCondLst>
                                        </p:cTn>
                                        <p:tgtEl>
                                          <p:spTgt spid="278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54" grpId="0" bldLvl="0" animBg="1"/>
      <p:bldP spid="278554" grpId="1" bldLvl="0" animBg="1"/>
      <p:bldP spid="278555" grpId="0" bldLvl="0" animBg="1"/>
      <p:bldP spid="278556" grpId="0"/>
      <p:bldP spid="278557" grpId="0"/>
      <p:bldP spid="278558" grpId="0" bldLvl="0" animBg="1"/>
      <p:bldP spid="278559" grpId="0" bldLvl="0" animBg="1"/>
      <p:bldP spid="278561" grpId="0" bldLvl="0" animBg="1"/>
      <p:bldP spid="278564" grpId="0" bldLvl="0" animBg="1"/>
      <p:bldP spid="278565" grpId="0"/>
      <p:bldP spid="278566" grpId="0" bldLvl="0" animBg="1"/>
      <p:bldP spid="278567" grpId="0" bldLvl="0" animBg="1"/>
      <p:bldP spid="278568" grpId="0" bldLvl="0" animBg="1"/>
      <p:bldP spid="278570" grpId="0" bldLvl="0" animBg="1"/>
      <p:bldP spid="278571" grpId="0" bldLvl="0" animBg="1"/>
      <p:bldP spid="27857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2"/>
          <p:cNvSpPr>
            <a:spLocks noGrp="1"/>
          </p:cNvSpPr>
          <p:nvPr>
            <p:ph type="title"/>
          </p:nvPr>
        </p:nvSpPr>
        <p:spPr>
          <a:xfrm>
            <a:off x="3432175" y="188913"/>
            <a:ext cx="5765800" cy="514350"/>
          </a:xfrm>
        </p:spPr>
        <p:txBody>
          <a:bodyPr vert="horz" wrap="square" lIns="91440" tIns="45720" rIns="91440" bIns="45720" anchor="ctr"/>
          <a:p>
            <a:pPr eaLnBrk="1" hangingPunct="1"/>
            <a:r>
              <a:rPr lang="en-US" altLang="zh-CN" dirty="0">
                <a:ea typeface="宋体" panose="02010600030101010101" pitchFamily="2" charset="-122"/>
              </a:rPr>
              <a:t>C#</a:t>
            </a:r>
            <a:r>
              <a:rPr lang="zh-CN" altLang="zh-CN" dirty="0">
                <a:ea typeface="宋体" panose="02010600030101010101" pitchFamily="2" charset="-122"/>
              </a:rPr>
              <a:t> 中的异常处理</a:t>
            </a:r>
            <a:endParaRPr lang="zh-CN" altLang="zh-CN" dirty="0">
              <a:ea typeface="宋体" panose="02010600030101010101" pitchFamily="2" charset="-122"/>
            </a:endParaRPr>
          </a:p>
        </p:txBody>
      </p:sp>
      <p:sp>
        <p:nvSpPr>
          <p:cNvPr id="140290" name="Text Box 3"/>
          <p:cNvSpPr txBox="1"/>
          <p:nvPr/>
        </p:nvSpPr>
        <p:spPr>
          <a:xfrm>
            <a:off x="2135188" y="3716338"/>
            <a:ext cx="8002587" cy="2676525"/>
          </a:xfrm>
          <a:prstGeom prst="rect">
            <a:avLst/>
          </a:prstGeom>
          <a:noFill/>
          <a:ln w="12700" cap="flat" cmpd="sng">
            <a:solidFill>
              <a:srgbClr val="0000FF"/>
            </a:solidFill>
            <a:prstDash val="solid"/>
            <a:miter/>
            <a:headEnd type="none" w="med" len="med"/>
            <a:tailEnd type="none" w="med" len="med"/>
          </a:ln>
        </p:spPr>
        <p:txBody>
          <a:bodyPr anchor="t">
            <a:spAutoFit/>
          </a:bodyPr>
          <a:p>
            <a:r>
              <a:rPr lang="en-US" altLang="zh-CN" sz="2400" dirty="0">
                <a:latin typeface="Arial" panose="020B0604020202090204" pitchFamily="34" charset="0"/>
                <a:ea typeface="宋体" panose="02010600030101010101" pitchFamily="2" charset="-122"/>
              </a:rPr>
              <a:t>...</a:t>
            </a:r>
            <a:endParaRPr lang="en-US" altLang="zh-CN" sz="2400" dirty="0">
              <a:latin typeface="Arial" panose="020B0604020202090204" pitchFamily="34" charset="0"/>
              <a:ea typeface="宋体" panose="02010600030101010101" pitchFamily="2" charset="-122"/>
            </a:endParaRPr>
          </a:p>
          <a:p>
            <a:r>
              <a:rPr lang="en-US" altLang="zh-CN" sz="2400" dirty="0">
                <a:latin typeface="Arial" panose="020B0604020202090204" pitchFamily="34" charset="0"/>
                <a:ea typeface="宋体" panose="02010600030101010101" pitchFamily="2" charset="-122"/>
              </a:rPr>
              <a:t>INPUT Divisor</a:t>
            </a:r>
            <a:endParaRPr lang="en-US" altLang="zh-CN" sz="2400" dirty="0">
              <a:latin typeface="Arial" panose="020B0604020202090204" pitchFamily="34" charset="0"/>
              <a:ea typeface="宋体" panose="02010600030101010101" pitchFamily="2" charset="-122"/>
            </a:endParaRPr>
          </a:p>
          <a:p>
            <a:endParaRPr lang="en-US" altLang="zh-CN" sz="2400" dirty="0">
              <a:latin typeface="Arial" panose="020B0604020202090204" pitchFamily="34" charset="0"/>
              <a:ea typeface="宋体" panose="02010600030101010101" pitchFamily="2" charset="-122"/>
            </a:endParaRPr>
          </a:p>
          <a:p>
            <a:r>
              <a:rPr lang="en-US" altLang="zh-CN" sz="2400" dirty="0">
                <a:latin typeface="Arial" panose="020B0604020202090204" pitchFamily="34" charset="0"/>
                <a:ea typeface="宋体" panose="02010600030101010101" pitchFamily="2" charset="-122"/>
              </a:rPr>
              <a:t>IF Divisor = 0 THEN</a:t>
            </a:r>
            <a:endParaRPr lang="en-US" altLang="zh-CN" sz="2400" dirty="0">
              <a:latin typeface="Arial" panose="020B0604020202090204" pitchFamily="34" charset="0"/>
              <a:ea typeface="宋体" panose="02010600030101010101" pitchFamily="2" charset="-122"/>
            </a:endParaRPr>
          </a:p>
          <a:p>
            <a:endParaRPr lang="en-US" altLang="zh-CN" sz="2400" dirty="0">
              <a:latin typeface="Arial" panose="020B0604020202090204" pitchFamily="34" charset="0"/>
              <a:ea typeface="宋体" panose="02010600030101010101" pitchFamily="2" charset="-122"/>
            </a:endParaRPr>
          </a:p>
          <a:p>
            <a:r>
              <a:rPr lang="en-US" altLang="zh-CN" sz="2400" dirty="0">
                <a:latin typeface="Arial" panose="020B0604020202090204" pitchFamily="34" charset="0"/>
                <a:ea typeface="宋体" panose="02010600030101010101" pitchFamily="2" charset="-122"/>
              </a:rPr>
              <a:t>Result = Divident/Divisor</a:t>
            </a:r>
            <a:endParaRPr lang="en-US" altLang="zh-CN" sz="2400" dirty="0">
              <a:latin typeface="Arial" panose="020B0604020202090204" pitchFamily="34" charset="0"/>
              <a:ea typeface="宋体" panose="02010600030101010101" pitchFamily="2" charset="-122"/>
            </a:endParaRPr>
          </a:p>
          <a:p>
            <a:r>
              <a:rPr lang="en-US" altLang="zh-CN" sz="2400" dirty="0">
                <a:latin typeface="Arial" panose="020B0604020202090204" pitchFamily="34" charset="0"/>
                <a:ea typeface="宋体" panose="02010600030101010101" pitchFamily="2" charset="-122"/>
              </a:rPr>
              <a:t>....</a:t>
            </a:r>
            <a:endParaRPr lang="en-US" altLang="zh-CN" sz="2400" dirty="0">
              <a:latin typeface="Arial" panose="020B0604020202090204" pitchFamily="34" charset="0"/>
              <a:ea typeface="宋体" panose="02010600030101010101" pitchFamily="2" charset="-122"/>
            </a:endParaRPr>
          </a:p>
        </p:txBody>
      </p:sp>
      <p:sp>
        <p:nvSpPr>
          <p:cNvPr id="140291" name="Rectangle 4"/>
          <p:cNvSpPr/>
          <p:nvPr/>
        </p:nvSpPr>
        <p:spPr>
          <a:xfrm>
            <a:off x="2208213" y="3213100"/>
            <a:ext cx="1787525"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pPr algn="ctr"/>
            <a:r>
              <a:rPr lang="zh-CN" altLang="en-US" sz="2400" dirty="0">
                <a:latin typeface="Arial" panose="020B0604020202090204" pitchFamily="34" charset="0"/>
                <a:ea typeface="黑体" panose="02010609060101010101" pitchFamily="49" charset="-122"/>
              </a:rPr>
              <a:t>代码片段 </a:t>
            </a:r>
            <a:r>
              <a:rPr lang="en-US" altLang="zh-CN" sz="2400" dirty="0">
                <a:latin typeface="Arial" panose="020B0604020202090204" pitchFamily="34" charset="0"/>
                <a:ea typeface="黑体" panose="02010609060101010101" pitchFamily="49" charset="-122"/>
              </a:rPr>
              <a:t>1</a:t>
            </a:r>
            <a:endParaRPr lang="en-US" altLang="zh-CN" sz="2400" dirty="0">
              <a:latin typeface="Arial" panose="020B0604020202090204" pitchFamily="34" charset="0"/>
              <a:ea typeface="黑体" panose="02010609060101010101" pitchFamily="49" charset="-122"/>
            </a:endParaRPr>
          </a:p>
        </p:txBody>
      </p:sp>
      <p:sp>
        <p:nvSpPr>
          <p:cNvPr id="279557" name="Rectangle 5"/>
          <p:cNvSpPr/>
          <p:nvPr/>
        </p:nvSpPr>
        <p:spPr>
          <a:xfrm>
            <a:off x="2208213" y="1290638"/>
            <a:ext cx="5376862" cy="1706562"/>
          </a:xfrm>
          <a:prstGeom prst="rect">
            <a:avLst/>
          </a:prstGeom>
          <a:noFill/>
          <a:ln w="12700" cap="flat" cmpd="sng">
            <a:solidFill>
              <a:schemeClr val="tx1"/>
            </a:solidFill>
            <a:prstDash val="solid"/>
            <a:miter/>
            <a:headEnd type="none" w="med" len="med"/>
            <a:tailEnd type="none" w="med" len="med"/>
          </a:ln>
        </p:spPr>
        <p:txBody>
          <a:bodyPr anchor="ctr"/>
          <a:p>
            <a:pPr algn="ctr"/>
            <a:endParaRPr lang="zh-CN" altLang="en-US" dirty="0">
              <a:latin typeface="Arial" panose="020B0604020202090204" pitchFamily="34" charset="0"/>
              <a:ea typeface="宋体" panose="02010600030101010101" pitchFamily="2" charset="-122"/>
            </a:endParaRPr>
          </a:p>
        </p:txBody>
      </p:sp>
      <p:sp>
        <p:nvSpPr>
          <p:cNvPr id="279558" name="Text Box 6"/>
          <p:cNvSpPr txBox="1"/>
          <p:nvPr/>
        </p:nvSpPr>
        <p:spPr>
          <a:xfrm>
            <a:off x="2273300" y="1677988"/>
            <a:ext cx="3581400" cy="460375"/>
          </a:xfrm>
          <a:prstGeom prst="rect">
            <a:avLst/>
          </a:prstGeom>
          <a:noFill/>
          <a:ln w="9525">
            <a:noFill/>
          </a:ln>
        </p:spPr>
        <p:txBody>
          <a:bodyPr anchor="t">
            <a:spAutoFit/>
          </a:bodyPr>
          <a:p>
            <a:r>
              <a:rPr lang="zh-CN" altLang="en-US" sz="2400" dirty="0">
                <a:latin typeface="Courier New" panose="02070309020205020404" pitchFamily="49" charset="0"/>
                <a:ea typeface="黑体" panose="02010609060101010101" pitchFamily="49" charset="-122"/>
              </a:rPr>
              <a:t>输入除数</a:t>
            </a:r>
            <a:endParaRPr lang="zh-CN" altLang="en-US" sz="2400" dirty="0">
              <a:latin typeface="Courier New" panose="02070309020205020404" pitchFamily="49" charset="0"/>
              <a:ea typeface="黑体" panose="02010609060101010101" pitchFamily="49" charset="-122"/>
            </a:endParaRPr>
          </a:p>
        </p:txBody>
      </p:sp>
      <p:sp>
        <p:nvSpPr>
          <p:cNvPr id="279559" name="Text Box 7"/>
          <p:cNvSpPr txBox="1"/>
          <p:nvPr/>
        </p:nvSpPr>
        <p:spPr>
          <a:xfrm>
            <a:off x="2273300" y="2114550"/>
            <a:ext cx="6600825" cy="460375"/>
          </a:xfrm>
          <a:prstGeom prst="rect">
            <a:avLst/>
          </a:prstGeom>
          <a:noFill/>
          <a:ln w="9525">
            <a:noFill/>
          </a:ln>
        </p:spPr>
        <p:txBody>
          <a:bodyPr anchor="t">
            <a:spAutoFit/>
          </a:bodyPr>
          <a:p>
            <a:r>
              <a:rPr lang="zh-CN" altLang="zh-CN" sz="2400" dirty="0">
                <a:latin typeface="Courier New" panose="02070309020205020404" pitchFamily="49" charset="0"/>
                <a:ea typeface="黑体" panose="02010609060101010101" pitchFamily="49" charset="-122"/>
              </a:rPr>
              <a:t>结果</a:t>
            </a:r>
            <a:r>
              <a:rPr lang="zh-CN" altLang="zh-CN" sz="2400" dirty="0">
                <a:latin typeface="Courier New" panose="02070309020205020404" pitchFamily="49" charset="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a:t>
            </a:r>
            <a:endParaRPr lang="en-US" altLang="zh-CN" sz="2400" dirty="0">
              <a:latin typeface="Courier New" panose="02070309020205020404" pitchFamily="49" charset="0"/>
              <a:ea typeface="宋体" panose="02010600030101010101" pitchFamily="2" charset="-122"/>
            </a:endParaRPr>
          </a:p>
        </p:txBody>
      </p:sp>
      <p:sp>
        <p:nvSpPr>
          <p:cNvPr id="279560" name="Text Box 8"/>
          <p:cNvSpPr txBox="1"/>
          <p:nvPr/>
        </p:nvSpPr>
        <p:spPr>
          <a:xfrm>
            <a:off x="5591175" y="1676400"/>
            <a:ext cx="609600" cy="460375"/>
          </a:xfrm>
          <a:prstGeom prst="rect">
            <a:avLst/>
          </a:prstGeom>
          <a:noFill/>
          <a:ln w="9525">
            <a:noFill/>
          </a:ln>
        </p:spPr>
        <p:txBody>
          <a:bodyPr anchor="t">
            <a:spAutoFit/>
          </a:bodyPr>
          <a:p>
            <a:pPr algn="ctr"/>
            <a:r>
              <a:rPr lang="en-US" altLang="zh-CN" sz="2400" b="1" i="1" dirty="0">
                <a:latin typeface="Courier New" panose="02070309020205020404" pitchFamily="49" charset="0"/>
                <a:ea typeface="宋体" panose="02010600030101010101" pitchFamily="2" charset="-122"/>
              </a:rPr>
              <a:t>_</a:t>
            </a:r>
            <a:endParaRPr lang="en-US" altLang="zh-CN" sz="2400" b="1" i="1" dirty="0">
              <a:latin typeface="Courier New" panose="02070309020205020404" pitchFamily="49" charset="0"/>
              <a:ea typeface="宋体" panose="02010600030101010101" pitchFamily="2" charset="-122"/>
            </a:endParaRPr>
          </a:p>
        </p:txBody>
      </p:sp>
      <p:sp>
        <p:nvSpPr>
          <p:cNvPr id="279561" name="Text Box 9"/>
          <p:cNvSpPr txBox="1"/>
          <p:nvPr/>
        </p:nvSpPr>
        <p:spPr>
          <a:xfrm>
            <a:off x="5729764" y="1708150"/>
            <a:ext cx="365760" cy="460375"/>
          </a:xfrm>
          <a:prstGeom prst="rect">
            <a:avLst/>
          </a:prstGeom>
          <a:noFill/>
          <a:ln w="9525">
            <a:noFill/>
          </a:ln>
        </p:spPr>
        <p:txBody>
          <a:bodyPr wrap="none" anchor="t">
            <a:spAutoFit/>
          </a:bodyPr>
          <a:p>
            <a:pPr algn="ctr"/>
            <a:r>
              <a:rPr lang="en-US" altLang="zh-CN" sz="2400" b="1" dirty="0">
                <a:latin typeface="Courier New" panose="02070309020205020404" pitchFamily="49" charset="0"/>
                <a:ea typeface="宋体" panose="02010600030101010101" pitchFamily="2" charset="-122"/>
              </a:rPr>
              <a:t>0</a:t>
            </a:r>
            <a:endParaRPr lang="en-US" altLang="zh-CN" sz="2400" b="1" dirty="0">
              <a:latin typeface="Courier New" panose="02070309020205020404" pitchFamily="49" charset="0"/>
              <a:ea typeface="宋体" panose="02010600030101010101" pitchFamily="2" charset="-122"/>
            </a:endParaRPr>
          </a:p>
        </p:txBody>
      </p:sp>
      <p:sp>
        <p:nvSpPr>
          <p:cNvPr id="279562" name="Text Box 10"/>
          <p:cNvSpPr txBox="1"/>
          <p:nvPr/>
        </p:nvSpPr>
        <p:spPr>
          <a:xfrm>
            <a:off x="5729764" y="1708150"/>
            <a:ext cx="365760" cy="460375"/>
          </a:xfrm>
          <a:prstGeom prst="rect">
            <a:avLst/>
          </a:prstGeom>
          <a:noFill/>
          <a:ln w="9525">
            <a:noFill/>
          </a:ln>
        </p:spPr>
        <p:txBody>
          <a:bodyPr wrap="none" anchor="t">
            <a:spAutoFit/>
          </a:bodyPr>
          <a:p>
            <a:pPr algn="ctr"/>
            <a:r>
              <a:rPr lang="en-US" altLang="zh-CN" sz="2400" b="1" dirty="0">
                <a:latin typeface="Courier New" panose="02070309020205020404" pitchFamily="49" charset="0"/>
                <a:ea typeface="宋体" panose="02010600030101010101" pitchFamily="2" charset="-122"/>
              </a:rPr>
              <a:t>2</a:t>
            </a:r>
            <a:endParaRPr lang="en-US" altLang="zh-CN" sz="2400" b="1" dirty="0">
              <a:latin typeface="Courier New" panose="02070309020205020404" pitchFamily="49" charset="0"/>
              <a:ea typeface="宋体" panose="02010600030101010101" pitchFamily="2" charset="-122"/>
            </a:endParaRPr>
          </a:p>
        </p:txBody>
      </p:sp>
      <p:sp>
        <p:nvSpPr>
          <p:cNvPr id="279563" name="Text Box 11"/>
          <p:cNvSpPr txBox="1"/>
          <p:nvPr/>
        </p:nvSpPr>
        <p:spPr>
          <a:xfrm>
            <a:off x="3918744" y="2060575"/>
            <a:ext cx="352425" cy="460375"/>
          </a:xfrm>
          <a:prstGeom prst="rect">
            <a:avLst/>
          </a:prstGeom>
          <a:noFill/>
          <a:ln w="9525">
            <a:noFill/>
          </a:ln>
        </p:spPr>
        <p:txBody>
          <a:bodyPr wrap="none" anchor="t">
            <a:spAutoFit/>
          </a:bodyPr>
          <a:p>
            <a:pPr algn="ctr"/>
            <a:r>
              <a:rPr lang="en-US" altLang="zh-CN" sz="2400" dirty="0">
                <a:latin typeface="Arial" panose="020B0604020202090204" pitchFamily="34" charset="0"/>
                <a:ea typeface="宋体" panose="02010600030101010101" pitchFamily="2" charset="-122"/>
              </a:rPr>
              <a:t>4</a:t>
            </a:r>
            <a:endParaRPr lang="en-US" altLang="zh-CN" sz="2400" dirty="0">
              <a:latin typeface="Arial" panose="020B0604020202090204" pitchFamily="34" charset="0"/>
              <a:ea typeface="宋体" panose="02010600030101010101" pitchFamily="2" charset="-122"/>
            </a:endParaRPr>
          </a:p>
        </p:txBody>
      </p:sp>
      <p:sp>
        <p:nvSpPr>
          <p:cNvPr id="279564" name="AutoShape 12"/>
          <p:cNvSpPr/>
          <p:nvPr/>
        </p:nvSpPr>
        <p:spPr>
          <a:xfrm flipH="1">
            <a:off x="4656138" y="4184651"/>
            <a:ext cx="304800" cy="368299"/>
          </a:xfrm>
          <a:prstGeom prst="chevron">
            <a:avLst>
              <a:gd name="adj" fmla="val 50000"/>
            </a:avLst>
          </a:prstGeom>
          <a:solidFill>
            <a:srgbClr val="FF3300"/>
          </a:solidFill>
          <a:ln w="6350" cap="flat" cmpd="sng">
            <a:solidFill>
              <a:srgbClr val="FF9900"/>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79565" name="AutoShape 13"/>
          <p:cNvSpPr/>
          <p:nvPr/>
        </p:nvSpPr>
        <p:spPr>
          <a:xfrm flipH="1">
            <a:off x="9409113" y="4833939"/>
            <a:ext cx="304800" cy="368299"/>
          </a:xfrm>
          <a:prstGeom prst="chevron">
            <a:avLst>
              <a:gd name="adj" fmla="val 50000"/>
            </a:avLst>
          </a:prstGeom>
          <a:solidFill>
            <a:srgbClr val="FF3300"/>
          </a:solidFill>
          <a:ln w="6350" cap="flat" cmpd="sng">
            <a:solidFill>
              <a:srgbClr val="FF9900"/>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140301" name="Rectangle 14"/>
          <p:cNvSpPr/>
          <p:nvPr/>
        </p:nvSpPr>
        <p:spPr>
          <a:xfrm>
            <a:off x="2208213" y="4918075"/>
            <a:ext cx="7772400" cy="368300"/>
          </a:xfrm>
          <a:prstGeom prst="rect">
            <a:avLst/>
          </a:prstGeom>
          <a:noFill/>
          <a:ln w="19050" cap="flat" cmpd="sng">
            <a:solidFill>
              <a:srgbClr val="FF6600"/>
            </a:solidFill>
            <a:prstDash val="solid"/>
            <a:miter/>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79567" name="Text Box 15"/>
          <p:cNvSpPr txBox="1"/>
          <p:nvPr/>
        </p:nvSpPr>
        <p:spPr>
          <a:xfrm>
            <a:off x="5879942" y="4797425"/>
            <a:ext cx="3500755" cy="460375"/>
          </a:xfrm>
          <a:prstGeom prst="rect">
            <a:avLst/>
          </a:prstGeom>
          <a:noFill/>
          <a:ln w="9525">
            <a:noFill/>
          </a:ln>
        </p:spPr>
        <p:txBody>
          <a:bodyPr wrap="none" anchor="t">
            <a:spAutoFit/>
          </a:bodyPr>
          <a:p>
            <a:pPr algn="ctr"/>
            <a:r>
              <a:rPr lang="en-US" altLang="zh-CN" sz="2400" dirty="0">
                <a:latin typeface="Arial" panose="020B0604020202090204" pitchFamily="34" charset="0"/>
                <a:ea typeface="宋体" panose="02010600030101010101" pitchFamily="2" charset="-122"/>
              </a:rPr>
              <a:t>GOTO PREVIOUS LINE</a:t>
            </a:r>
            <a:endParaRPr lang="en-US" altLang="zh-CN" sz="2400" dirty="0">
              <a:latin typeface="Arial" panose="020B0604020202090204" pitchFamily="34" charset="0"/>
              <a:ea typeface="宋体" panose="02010600030101010101" pitchFamily="2" charset="-122"/>
            </a:endParaRPr>
          </a:p>
        </p:txBody>
      </p:sp>
      <p:sp>
        <p:nvSpPr>
          <p:cNvPr id="279568" name="Rectangle 16"/>
          <p:cNvSpPr/>
          <p:nvPr/>
        </p:nvSpPr>
        <p:spPr>
          <a:xfrm>
            <a:off x="6743700" y="4152900"/>
            <a:ext cx="2647950" cy="460375"/>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8100000" algn="ctr" rotWithShape="0">
              <a:schemeClr val="bg2">
                <a:alpha val="50000"/>
              </a:schemeClr>
            </a:outerShdw>
          </a:effectLst>
        </p:spPr>
        <p:txBody>
          <a:bodyPr anchor="ctr">
            <a:spAutoFit/>
          </a:bodyPr>
          <a:p>
            <a:pPr algn="ctr"/>
            <a:r>
              <a:rPr lang="zh-CN" altLang="en-US" sz="2400" dirty="0">
                <a:latin typeface="Arial" panose="020B0604020202090204" pitchFamily="34" charset="0"/>
                <a:ea typeface="黑体" panose="02010609060101010101" pitchFamily="49" charset="-122"/>
              </a:rPr>
              <a:t>触发异常处理程序</a:t>
            </a:r>
            <a:endParaRPr lang="zh-CN" altLang="en-US" sz="2400" dirty="0">
              <a:latin typeface="Arial" panose="020B0604020202090204" pitchFamily="34" charset="0"/>
              <a:ea typeface="黑体" panose="02010609060101010101" pitchFamily="49" charset="-122"/>
            </a:endParaRPr>
          </a:p>
        </p:txBody>
      </p:sp>
      <p:sp>
        <p:nvSpPr>
          <p:cNvPr id="279569" name="Rectangle 17"/>
          <p:cNvSpPr/>
          <p:nvPr/>
        </p:nvSpPr>
        <p:spPr>
          <a:xfrm>
            <a:off x="2273300" y="1720850"/>
            <a:ext cx="3962400" cy="368300"/>
          </a:xfrm>
          <a:prstGeom prst="rect">
            <a:avLst/>
          </a:prstGeom>
          <a:noFill/>
          <a:ln w="25400" cap="flat" cmpd="sng">
            <a:solidFill>
              <a:srgbClr val="FF0000"/>
            </a:solidFill>
            <a:prstDash val="sysDot"/>
            <a:miter/>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9557"/>
                                        </p:tgtEl>
                                        <p:attrNameLst>
                                          <p:attrName>style.visibility</p:attrName>
                                        </p:attrNameLst>
                                      </p:cBhvr>
                                      <p:to>
                                        <p:strVal val="visible"/>
                                      </p:to>
                                    </p:set>
                                    <p:animEffect transition="in" filter="wipe(left)">
                                      <p:cBhvr>
                                        <p:cTn id="7" dur="500"/>
                                        <p:tgtEl>
                                          <p:spTgt spid="279557"/>
                                        </p:tgtEl>
                                      </p:cBhvr>
                                    </p:animEffect>
                                  </p:childTnLst>
                                </p:cTn>
                              </p:par>
                              <p:par>
                                <p:cTn id="8" presetID="1" presetClass="entr" presetSubtype="0" fill="hold" grpId="0" nodeType="withEffect">
                                  <p:stCondLst>
                                    <p:cond delay="0"/>
                                  </p:stCondLst>
                                  <p:iterate type="lt">
                                    <p:tmAbs val="0"/>
                                  </p:iterate>
                                  <p:childTnLst>
                                    <p:set>
                                      <p:cBhvr>
                                        <p:cTn id="9" dur="1" fill="hold">
                                          <p:stCondLst>
                                            <p:cond delay="0"/>
                                          </p:stCondLst>
                                        </p:cTn>
                                        <p:tgtEl>
                                          <p:spTgt spid="279567"/>
                                        </p:tgtEl>
                                        <p:attrNameLst>
                                          <p:attrName>style.visibility</p:attrName>
                                        </p:attrNameLst>
                                      </p:cBhvr>
                                      <p:to>
                                        <p:strVal val="visible"/>
                                      </p:to>
                                    </p:se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279558"/>
                                        </p:tgtEl>
                                        <p:attrNameLst>
                                          <p:attrName>style.visibility</p:attrName>
                                        </p:attrNameLst>
                                      </p:cBhvr>
                                      <p:to>
                                        <p:strVal val="visible"/>
                                      </p:to>
                                    </p:set>
                                    <p:anim calcmode="discrete" valueType="clr">
                                      <p:cBhvr override="childStyle">
                                        <p:cTn id="13" dur="80"/>
                                        <p:tgtEl>
                                          <p:spTgt spid="279558"/>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79558"/>
                                        </p:tgtEl>
                                        <p:attrNameLst>
                                          <p:attrName>fillcolor</p:attrName>
                                        </p:attrNameLst>
                                      </p:cBhvr>
                                      <p:tavLst>
                                        <p:tav tm="0">
                                          <p:val>
                                            <p:clrVal>
                                              <a:schemeClr val="accent2"/>
                                            </p:clrVal>
                                          </p:val>
                                        </p:tav>
                                        <p:tav tm="50000">
                                          <p:val>
                                            <p:clrVal>
                                              <a:schemeClr val="hlink"/>
                                            </p:clrVal>
                                          </p:val>
                                        </p:tav>
                                      </p:tavLst>
                                    </p:anim>
                                    <p:set>
                                      <p:cBhvr>
                                        <p:cTn id="15" dur="80"/>
                                        <p:tgtEl>
                                          <p:spTgt spid="279558"/>
                                        </p:tgtEl>
                                        <p:attrNameLst>
                                          <p:attrName>fill.type</p:attrName>
                                        </p:attrNameLst>
                                      </p:cBhvr>
                                      <p:to>
                                        <p:strVal val="solid"/>
                                      </p:to>
                                    </p:set>
                                  </p:childTnLst>
                                </p:cTn>
                              </p:par>
                            </p:childTnLst>
                          </p:cTn>
                        </p:par>
                        <p:par>
                          <p:cTn id="16" fill="hold">
                            <p:stCondLst>
                              <p:cond delay="700"/>
                            </p:stCondLst>
                            <p:childTnLst>
                              <p:par>
                                <p:cTn id="17" presetID="1" presetClass="entr" presetSubtype="0" fill="hold" grpId="0" nodeType="afterEffect">
                                  <p:stCondLst>
                                    <p:cond delay="0"/>
                                  </p:stCondLst>
                                  <p:childTnLst>
                                    <p:set>
                                      <p:cBhvr>
                                        <p:cTn id="18" dur="1" fill="hold">
                                          <p:stCondLst>
                                            <p:cond delay="0"/>
                                          </p:stCondLst>
                                        </p:cTn>
                                        <p:tgtEl>
                                          <p:spTgt spid="279564"/>
                                        </p:tgtEl>
                                        <p:attrNameLst>
                                          <p:attrName>style.visibility</p:attrName>
                                        </p:attrNameLst>
                                      </p:cBhvr>
                                      <p:to>
                                        <p:strVal val="visible"/>
                                      </p:to>
                                    </p:set>
                                  </p:childTnLst>
                                </p:cTn>
                              </p:par>
                              <p:par>
                                <p:cTn id="19" presetID="35" presetClass="emph" presetSubtype="0" repeatCount="indefinite" fill="hold" grpId="1" nodeType="withEffect">
                                  <p:stCondLst>
                                    <p:cond delay="0"/>
                                  </p:stCondLst>
                                  <p:endCondLst>
                                    <p:cond evt="onNext" delay="0">
                                      <p:tgtEl>
                                        <p:sldTgt/>
                                      </p:tgtEl>
                                    </p:cond>
                                  </p:endCondLst>
                                  <p:childTnLst>
                                    <p:anim calcmode="discrete" valueType="str">
                                      <p:cBhvr>
                                        <p:cTn id="20" dur="1000" fill="hold"/>
                                        <p:tgtEl>
                                          <p:spTgt spid="279564"/>
                                        </p:tgtEl>
                                        <p:attrNameLst>
                                          <p:attrName>style.visibility</p:attrName>
                                        </p:attrNameLst>
                                      </p:cBhvr>
                                      <p:tavLst>
                                        <p:tav tm="0">
                                          <p:val>
                                            <p:strVal val="hidden"/>
                                          </p:val>
                                        </p:tav>
                                        <p:tav tm="50000">
                                          <p:val>
                                            <p:strVal val="visible"/>
                                          </p:val>
                                        </p:tav>
                                      </p:tavLst>
                                    </p:anim>
                                  </p:childTnLst>
                                </p:cTn>
                              </p:par>
                              <p:par>
                                <p:cTn id="21" presetID="1" presetClass="entr" presetSubtype="0" fill="hold" grpId="0" nodeType="withEffect">
                                  <p:stCondLst>
                                    <p:cond delay="0"/>
                                  </p:stCondLst>
                                  <p:childTnLst>
                                    <p:set>
                                      <p:cBhvr>
                                        <p:cTn id="22" dur="1" fill="hold">
                                          <p:stCondLst>
                                            <p:cond delay="0"/>
                                          </p:stCondLst>
                                        </p:cTn>
                                        <p:tgtEl>
                                          <p:spTgt spid="279560">
                                            <p:txEl>
                                              <p:charRg st="0" end="2"/>
                                            </p:txEl>
                                          </p:spTgt>
                                        </p:tgtEl>
                                        <p:attrNameLst>
                                          <p:attrName>style.visibility</p:attrName>
                                        </p:attrNameLst>
                                      </p:cBhvr>
                                      <p:to>
                                        <p:strVal val="visible"/>
                                      </p:to>
                                    </p:set>
                                  </p:childTnLst>
                                </p:cTn>
                              </p:par>
                              <p:par>
                                <p:cTn id="23" presetID="35" presetClass="emph" presetSubtype="0" repeatCount="indefinite" fill="hold" nodeType="withEffect">
                                  <p:stCondLst>
                                    <p:cond delay="0"/>
                                  </p:stCondLst>
                                  <p:endCondLst>
                                    <p:cond evt="onNext" delay="0">
                                      <p:tgtEl>
                                        <p:sldTgt/>
                                      </p:tgtEl>
                                    </p:cond>
                                  </p:endCondLst>
                                  <p:childTnLst>
                                    <p:anim calcmode="discrete" valueType="str">
                                      <p:cBhvr>
                                        <p:cTn id="24" dur="1000" fill="hold"/>
                                        <p:tgtEl>
                                          <p:spTgt spid="279560">
                                            <p:txEl>
                                              <p:charRg st="0" end="2"/>
                                            </p:txEl>
                                          </p:spTgt>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79560">
                                            <p:txEl>
                                              <p:charRg st="0" end="2"/>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79561"/>
                                        </p:tgtEl>
                                        <p:attrNameLst>
                                          <p:attrName>style.visibility</p:attrName>
                                        </p:attrNameLst>
                                      </p:cBhvr>
                                      <p:to>
                                        <p:strVal val="visible"/>
                                      </p:to>
                                    </p:set>
                                  </p:childTnLst>
                                </p:cTn>
                              </p:par>
                              <p:par>
                                <p:cTn id="31" presetID="9" presetClass="exit" presetSubtype="0" fill="hold" grpId="2" nodeType="withEffect">
                                  <p:stCondLst>
                                    <p:cond delay="0"/>
                                  </p:stCondLst>
                                  <p:childTnLst>
                                    <p:animEffect transition="out" filter="dissolve">
                                      <p:cBhvr>
                                        <p:cTn id="32" dur="1000"/>
                                        <p:tgtEl>
                                          <p:spTgt spid="279564"/>
                                        </p:tgtEl>
                                      </p:cBhvr>
                                    </p:animEffect>
                                    <p:set>
                                      <p:cBhvr>
                                        <p:cTn id="33" dur="1" fill="hold">
                                          <p:stCondLst>
                                            <p:cond delay="999"/>
                                          </p:stCondLst>
                                        </p:cTn>
                                        <p:tgtEl>
                                          <p:spTgt spid="279564"/>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279565"/>
                                        </p:tgtEl>
                                        <p:attrNameLst>
                                          <p:attrName>style.visibility</p:attrName>
                                        </p:attrNameLst>
                                      </p:cBhvr>
                                      <p:to>
                                        <p:strVal val="visible"/>
                                      </p:to>
                                    </p:set>
                                  </p:childTnLst>
                                </p:cTn>
                              </p:par>
                              <p:par>
                                <p:cTn id="36" presetID="35" presetClass="emph" presetSubtype="0" repeatCount="indefinite" fill="hold" grpId="1" nodeType="withEffect">
                                  <p:stCondLst>
                                    <p:cond delay="0"/>
                                  </p:stCondLst>
                                  <p:endCondLst>
                                    <p:cond evt="onNext" delay="0">
                                      <p:tgtEl>
                                        <p:sldTgt/>
                                      </p:tgtEl>
                                    </p:cond>
                                  </p:endCondLst>
                                  <p:childTnLst>
                                    <p:anim calcmode="discrete" valueType="str">
                                      <p:cBhvr>
                                        <p:cTn id="37" dur="1000" fill="hold"/>
                                        <p:tgtEl>
                                          <p:spTgt spid="279565"/>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34" presetClass="emph" presetSubtype="0" repeatCount="indefinite" fill="hold" grpId="1" nodeType="clickEffect">
                                  <p:stCondLst>
                                    <p:cond delay="0"/>
                                  </p:stCondLst>
                                  <p:endCondLst>
                                    <p:cond evt="onNext" delay="0">
                                      <p:tgtEl>
                                        <p:sldTgt/>
                                      </p:tgtEl>
                                    </p:cond>
                                  </p:endCondLst>
                                  <p:iterate type="lt">
                                    <p:tmPct val="10000"/>
                                  </p:iterate>
                                  <p:childTnLst>
                                    <p:animMotion origin="layout" path="M 0.00208 -0.01782 L 0.00208 -0.08999 " pathEditMode="relative" rAng="0" ptsTypes="AA">
                                      <p:cBhvr>
                                        <p:cTn id="41" dur="250" accel="50000" decel="50000" autoRev="1" fill="hold">
                                          <p:stCondLst>
                                            <p:cond delay="0"/>
                                          </p:stCondLst>
                                        </p:cTn>
                                        <p:tgtEl>
                                          <p:spTgt spid="279567"/>
                                        </p:tgtEl>
                                        <p:attrNameLst>
                                          <p:attrName>ppt_x</p:attrName>
                                          <p:attrName>ppt_y</p:attrName>
                                        </p:attrNameLst>
                                      </p:cBhvr>
                                      <p:rCtr x="0" y="-3500"/>
                                    </p:animMotion>
                                    <p:animRot by="1500000">
                                      <p:cBhvr>
                                        <p:cTn id="42" dur="125" fill="hold">
                                          <p:stCondLst>
                                            <p:cond delay="0"/>
                                          </p:stCondLst>
                                        </p:cTn>
                                        <p:tgtEl>
                                          <p:spTgt spid="279567"/>
                                        </p:tgtEl>
                                        <p:attrNameLst>
                                          <p:attrName>r</p:attrName>
                                        </p:attrNameLst>
                                      </p:cBhvr>
                                    </p:animRot>
                                    <p:animRot by="-1499940">
                                      <p:cBhvr>
                                        <p:cTn id="43" dur="125" fill="hold">
                                          <p:stCondLst>
                                            <p:cond delay="125"/>
                                          </p:stCondLst>
                                        </p:cTn>
                                        <p:tgtEl>
                                          <p:spTgt spid="279567"/>
                                        </p:tgtEl>
                                        <p:attrNameLst>
                                          <p:attrName>r</p:attrName>
                                        </p:attrNameLst>
                                      </p:cBhvr>
                                    </p:animRot>
                                    <p:animRot by="-1499940">
                                      <p:cBhvr>
                                        <p:cTn id="44" dur="125" fill="hold">
                                          <p:stCondLst>
                                            <p:cond delay="250"/>
                                          </p:stCondLst>
                                        </p:cTn>
                                        <p:tgtEl>
                                          <p:spTgt spid="279567"/>
                                        </p:tgtEl>
                                        <p:attrNameLst>
                                          <p:attrName>r</p:attrName>
                                        </p:attrNameLst>
                                      </p:cBhvr>
                                    </p:animRot>
                                    <p:animRot by="1500000">
                                      <p:cBhvr>
                                        <p:cTn id="45" dur="125" fill="hold">
                                          <p:stCondLst>
                                            <p:cond delay="375"/>
                                          </p:stCondLst>
                                        </p:cTn>
                                        <p:tgtEl>
                                          <p:spTgt spid="279567"/>
                                        </p:tgtEl>
                                        <p:attrNameLst>
                                          <p:attrName>r</p:attrName>
                                        </p:attrNameLst>
                                      </p:cBhvr>
                                    </p:animRot>
                                  </p:childTnLst>
                                </p:cTn>
                              </p:par>
                              <p:par>
                                <p:cTn id="46" presetID="12" presetClass="entr" presetSubtype="4" fill="hold" grpId="0" nodeType="withEffect">
                                  <p:stCondLst>
                                    <p:cond delay="0"/>
                                  </p:stCondLst>
                                  <p:childTnLst>
                                    <p:set>
                                      <p:cBhvr>
                                        <p:cTn id="47" dur="1" fill="hold">
                                          <p:stCondLst>
                                            <p:cond delay="0"/>
                                          </p:stCondLst>
                                        </p:cTn>
                                        <p:tgtEl>
                                          <p:spTgt spid="279568"/>
                                        </p:tgtEl>
                                        <p:attrNameLst>
                                          <p:attrName>style.visibility</p:attrName>
                                        </p:attrNameLst>
                                      </p:cBhvr>
                                      <p:to>
                                        <p:strVal val="visible"/>
                                      </p:to>
                                    </p:set>
                                    <p:animEffect transition="in" filter="slide(fromBottom)">
                                      <p:cBhvr>
                                        <p:cTn id="48" dur="500"/>
                                        <p:tgtEl>
                                          <p:spTgt spid="279568"/>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279569"/>
                                        </p:tgtEl>
                                        <p:attrNameLst>
                                          <p:attrName>style.visibility</p:attrName>
                                        </p:attrNameLst>
                                      </p:cBhvr>
                                      <p:to>
                                        <p:strVal val="visible"/>
                                      </p:to>
                                    </p:set>
                                    <p:animEffect transition="in" filter="wheel(1)">
                                      <p:cBhvr>
                                        <p:cTn id="51" dur="2000"/>
                                        <p:tgtEl>
                                          <p:spTgt spid="279569"/>
                                        </p:tgtEl>
                                      </p:cBhvr>
                                    </p:animEffect>
                                  </p:childTnLst>
                                </p:cTn>
                              </p:par>
                              <p:par>
                                <p:cTn id="52" presetID="1" presetClass="exit" presetSubtype="0" fill="hold" grpId="1" nodeType="withEffect">
                                  <p:stCondLst>
                                    <p:cond delay="0"/>
                                  </p:stCondLst>
                                  <p:childTnLst>
                                    <p:set>
                                      <p:cBhvr>
                                        <p:cTn id="53" dur="1" fill="hold">
                                          <p:stCondLst>
                                            <p:cond delay="0"/>
                                          </p:stCondLst>
                                        </p:cTn>
                                        <p:tgtEl>
                                          <p:spTgt spid="27956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3" nodeType="clickEffect">
                                  <p:stCondLst>
                                    <p:cond delay="0"/>
                                  </p:stCondLst>
                                  <p:childTnLst>
                                    <p:set>
                                      <p:cBhvr>
                                        <p:cTn id="57" dur="1" fill="hold">
                                          <p:stCondLst>
                                            <p:cond delay="0"/>
                                          </p:stCondLst>
                                        </p:cTn>
                                        <p:tgtEl>
                                          <p:spTgt spid="279564"/>
                                        </p:tgtEl>
                                        <p:attrNameLst>
                                          <p:attrName>style.visibility</p:attrName>
                                        </p:attrNameLst>
                                      </p:cBhvr>
                                      <p:to>
                                        <p:strVal val="visible"/>
                                      </p:to>
                                    </p:set>
                                  </p:childTnLst>
                                </p:cTn>
                              </p:par>
                              <p:par>
                                <p:cTn id="58" presetID="9" presetClass="exit" presetSubtype="0" fill="hold" grpId="2" nodeType="withEffect">
                                  <p:stCondLst>
                                    <p:cond delay="0"/>
                                  </p:stCondLst>
                                  <p:childTnLst>
                                    <p:animEffect transition="out" filter="dissolve">
                                      <p:cBhvr>
                                        <p:cTn id="59" dur="2000"/>
                                        <p:tgtEl>
                                          <p:spTgt spid="279565"/>
                                        </p:tgtEl>
                                      </p:cBhvr>
                                    </p:animEffect>
                                    <p:set>
                                      <p:cBhvr>
                                        <p:cTn id="60" dur="1" fill="hold">
                                          <p:stCondLst>
                                            <p:cond delay="1999"/>
                                          </p:stCondLst>
                                        </p:cTn>
                                        <p:tgtEl>
                                          <p:spTgt spid="279565"/>
                                        </p:tgtEl>
                                        <p:attrNameLst>
                                          <p:attrName>style.visibility</p:attrName>
                                        </p:attrNameLst>
                                      </p:cBhvr>
                                      <p:to>
                                        <p:strVal val="hidden"/>
                                      </p:to>
                                    </p:set>
                                  </p:childTnLst>
                                </p:cTn>
                              </p:par>
                              <p:par>
                                <p:cTn id="61" presetID="35" presetClass="emph" presetSubtype="0" repeatCount="indefinite" fill="hold" grpId="2" nodeType="withEffect">
                                  <p:stCondLst>
                                    <p:cond delay="0"/>
                                  </p:stCondLst>
                                  <p:endCondLst>
                                    <p:cond evt="onNext" delay="0">
                                      <p:tgtEl>
                                        <p:sldTgt/>
                                      </p:tgtEl>
                                    </p:cond>
                                  </p:endCondLst>
                                  <p:childTnLst>
                                    <p:anim calcmode="discrete" valueType="str">
                                      <p:cBhvr>
                                        <p:cTn id="62" dur="1000" fill="hold"/>
                                        <p:tgtEl>
                                          <p:spTgt spid="279560">
                                            <p:txEl>
                                              <p:charRg st="0" end="2"/>
                                            </p:txEl>
                                          </p:spTgt>
                                        </p:tgtEl>
                                        <p:attrNameLst>
                                          <p:attrName>style.visibility</p:attrName>
                                        </p:attrNameLst>
                                      </p:cBhvr>
                                      <p:tavLst>
                                        <p:tav tm="0">
                                          <p:val>
                                            <p:strVal val="hidden"/>
                                          </p:val>
                                        </p:tav>
                                        <p:tav tm="50000">
                                          <p:val>
                                            <p:strVal val="visible"/>
                                          </p:val>
                                        </p:tav>
                                      </p:tavLst>
                                    </p:anim>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279560">
                                            <p:txEl>
                                              <p:charRg st="0" end="2"/>
                                            </p:txEl>
                                          </p:spTgt>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7956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7" presetClass="entr" presetSubtype="0" fill="hold" grpId="0" nodeType="clickEffect">
                                  <p:stCondLst>
                                    <p:cond delay="0"/>
                                  </p:stCondLst>
                                  <p:iterate type="lt">
                                    <p:tmPct val="50000"/>
                                  </p:iterate>
                                  <p:childTnLst>
                                    <p:set>
                                      <p:cBhvr>
                                        <p:cTn id="73" dur="1" fill="hold">
                                          <p:stCondLst>
                                            <p:cond delay="0"/>
                                          </p:stCondLst>
                                        </p:cTn>
                                        <p:tgtEl>
                                          <p:spTgt spid="279559"/>
                                        </p:tgtEl>
                                        <p:attrNameLst>
                                          <p:attrName>style.visibility</p:attrName>
                                        </p:attrNameLst>
                                      </p:cBhvr>
                                      <p:to>
                                        <p:strVal val="visible"/>
                                      </p:to>
                                    </p:set>
                                    <p:anim calcmode="discrete" valueType="clr">
                                      <p:cBhvr override="childStyle">
                                        <p:cTn id="74" dur="80"/>
                                        <p:tgtEl>
                                          <p:spTgt spid="279559"/>
                                        </p:tgtEl>
                                        <p:attrNameLst>
                                          <p:attrName>style.color</p:attrName>
                                        </p:attrNameLst>
                                      </p:cBhvr>
                                      <p:tavLst>
                                        <p:tav tm="0">
                                          <p:val>
                                            <p:clrVal>
                                              <a:schemeClr val="accent2"/>
                                            </p:clrVal>
                                          </p:val>
                                        </p:tav>
                                        <p:tav tm="50000">
                                          <p:val>
                                            <p:clrVal>
                                              <a:schemeClr val="hlink"/>
                                            </p:clrVal>
                                          </p:val>
                                        </p:tav>
                                      </p:tavLst>
                                    </p:anim>
                                    <p:anim calcmode="discrete" valueType="clr">
                                      <p:cBhvr>
                                        <p:cTn id="75" dur="80"/>
                                        <p:tgtEl>
                                          <p:spTgt spid="279559"/>
                                        </p:tgtEl>
                                        <p:attrNameLst>
                                          <p:attrName>fillcolor</p:attrName>
                                        </p:attrNameLst>
                                      </p:cBhvr>
                                      <p:tavLst>
                                        <p:tav tm="0">
                                          <p:val>
                                            <p:clrVal>
                                              <a:schemeClr val="accent2"/>
                                            </p:clrVal>
                                          </p:val>
                                        </p:tav>
                                        <p:tav tm="50000">
                                          <p:val>
                                            <p:clrVal>
                                              <a:schemeClr val="hlink"/>
                                            </p:clrVal>
                                          </p:val>
                                        </p:tav>
                                      </p:tavLst>
                                    </p:anim>
                                    <p:set>
                                      <p:cBhvr>
                                        <p:cTn id="76" dur="80"/>
                                        <p:tgtEl>
                                          <p:spTgt spid="279559"/>
                                        </p:tgtEl>
                                        <p:attrNameLst>
                                          <p:attrName>fill.type</p:attrName>
                                        </p:attrNameLst>
                                      </p:cBhvr>
                                      <p:to>
                                        <p:strVal val="solid"/>
                                      </p:to>
                                    </p:set>
                                  </p:childTnLst>
                                </p:cTn>
                              </p:par>
                            </p:childTnLst>
                          </p:cTn>
                        </p:par>
                        <p:par>
                          <p:cTn id="77" fill="hold">
                            <p:stCondLst>
                              <p:cond delay="200"/>
                            </p:stCondLst>
                            <p:childTnLst>
                              <p:par>
                                <p:cTn id="78" presetID="1" presetClass="entr" presetSubtype="0" fill="hold" grpId="0" nodeType="afterEffect">
                                  <p:stCondLst>
                                    <p:cond delay="0"/>
                                  </p:stCondLst>
                                  <p:childTnLst>
                                    <p:set>
                                      <p:cBhvr>
                                        <p:cTn id="79" dur="1" fill="hold">
                                          <p:stCondLst>
                                            <p:cond delay="0"/>
                                          </p:stCondLst>
                                        </p:cTn>
                                        <p:tgtEl>
                                          <p:spTgt spid="279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7" grpId="0" bldLvl="0" animBg="1"/>
      <p:bldP spid="279558" grpId="0"/>
      <p:bldP spid="279559" grpId="0"/>
      <p:bldP spid="279560" grpId="0" build="allAtOnce"/>
      <p:bldP spid="279560" grpId="1" build="allAtOnce"/>
      <p:bldP spid="279560" grpId="2" build="allAtOnce"/>
      <p:bldP spid="279560" grpId="3" build="allAtOnce"/>
      <p:bldP spid="279561" grpId="0"/>
      <p:bldP spid="279561" grpId="1"/>
      <p:bldP spid="279562" grpId="0"/>
      <p:bldP spid="279563" grpId="0"/>
      <p:bldP spid="279564" grpId="0" bldLvl="0" animBg="1"/>
      <p:bldP spid="279564" grpId="1" bldLvl="0" animBg="1"/>
      <p:bldP spid="279564" grpId="2" bldLvl="0" animBg="1"/>
      <p:bldP spid="279564" grpId="3" bldLvl="0" animBg="1"/>
      <p:bldP spid="279565" grpId="0" bldLvl="0" animBg="1"/>
      <p:bldP spid="279565" grpId="1" bldLvl="0" animBg="1"/>
      <p:bldP spid="279565" grpId="2" bldLvl="0" animBg="1"/>
      <p:bldP spid="279567" grpId="0"/>
      <p:bldP spid="279567" grpId="1"/>
      <p:bldP spid="279568" grpId="0" bldLvl="0" animBg="1"/>
      <p:bldP spid="27956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2"/>
          <p:cNvSpPr>
            <a:spLocks noGrp="1"/>
          </p:cNvSpPr>
          <p:nvPr>
            <p:ph type="title"/>
          </p:nvPr>
        </p:nvSpPr>
        <p:spPr>
          <a:xfrm>
            <a:off x="4495800" y="109538"/>
            <a:ext cx="5329238" cy="514350"/>
          </a:xfrm>
        </p:spPr>
        <p:txBody>
          <a:bodyPr vert="horz" wrap="square" lIns="91440" tIns="45720" rIns="91440" bIns="45720" anchor="ctr"/>
          <a:p>
            <a:pPr eaLnBrk="1" hangingPunct="1"/>
            <a:r>
              <a:rPr lang="zh-CN" altLang="zh-CN" dirty="0">
                <a:ea typeface="宋体" panose="02010600030101010101" pitchFamily="2" charset="-122"/>
              </a:rPr>
              <a:t> </a:t>
            </a:r>
            <a:r>
              <a:rPr lang="en-US" altLang="zh-CN" dirty="0">
                <a:ea typeface="宋体" panose="02010600030101010101" pitchFamily="2" charset="-122"/>
              </a:rPr>
              <a:t>C#</a:t>
            </a:r>
            <a:r>
              <a:rPr lang="zh-CN" altLang="zh-CN" dirty="0">
                <a:ea typeface="宋体" panose="02010600030101010101" pitchFamily="2" charset="-122"/>
              </a:rPr>
              <a:t> 中的异常处理</a:t>
            </a:r>
            <a:endParaRPr lang="en-US" altLang="zh-CN" dirty="0">
              <a:ea typeface="宋体" panose="02010600030101010101" pitchFamily="2" charset="-122"/>
            </a:endParaRPr>
          </a:p>
        </p:txBody>
      </p:sp>
      <p:sp>
        <p:nvSpPr>
          <p:cNvPr id="141314" name="Text Box 3"/>
          <p:cNvSpPr txBox="1"/>
          <p:nvPr/>
        </p:nvSpPr>
        <p:spPr>
          <a:xfrm>
            <a:off x="2198688" y="2057400"/>
            <a:ext cx="8001000" cy="3415030"/>
          </a:xfrm>
          <a:prstGeom prst="rect">
            <a:avLst/>
          </a:prstGeom>
          <a:noFill/>
          <a:ln w="12700" cap="flat" cmpd="sng">
            <a:solidFill>
              <a:srgbClr val="0000FF"/>
            </a:solidFill>
            <a:prstDash val="solid"/>
            <a:miter/>
            <a:headEnd type="none" w="med" len="med"/>
            <a:tailEnd type="none" w="med" len="med"/>
          </a:ln>
        </p:spPr>
        <p:txBody>
          <a:bodyPr anchor="t">
            <a:spAutoFit/>
          </a:bodyPr>
          <a:p>
            <a:r>
              <a:rPr lang="en-US" altLang="zh-CN" sz="2400" dirty="0">
                <a:latin typeface="Arial" panose="020B0604020202090204" pitchFamily="34" charset="0"/>
                <a:ea typeface="宋体" panose="02010600030101010101" pitchFamily="2" charset="-122"/>
              </a:rPr>
              <a:t>...</a:t>
            </a:r>
            <a:endParaRPr lang="en-US" altLang="zh-CN" sz="2400" dirty="0">
              <a:latin typeface="Arial" panose="020B0604020202090204" pitchFamily="34" charset="0"/>
              <a:ea typeface="宋体" panose="02010600030101010101" pitchFamily="2" charset="-122"/>
            </a:endParaRPr>
          </a:p>
          <a:p>
            <a:r>
              <a:rPr lang="en-US" altLang="zh-CN" sz="2400" dirty="0">
                <a:latin typeface="Arial" panose="020B0604020202090204" pitchFamily="34" charset="0"/>
                <a:ea typeface="宋体" panose="02010600030101010101" pitchFamily="2" charset="-122"/>
              </a:rPr>
              <a:t>INPUT Divisor</a:t>
            </a:r>
            <a:endParaRPr lang="zh-CN" altLang="zh-CN" sz="2400" dirty="0">
              <a:latin typeface="Arial" panose="020B0604020202090204" pitchFamily="34" charset="0"/>
              <a:ea typeface="宋体" panose="02010600030101010101" pitchFamily="2" charset="-122"/>
            </a:endParaRPr>
          </a:p>
          <a:p>
            <a:endParaRPr lang="en-US" altLang="zh-CN" sz="2400" dirty="0">
              <a:latin typeface="Arial" panose="020B0604020202090204" pitchFamily="34" charset="0"/>
              <a:ea typeface="宋体" panose="02010600030101010101" pitchFamily="2" charset="-122"/>
            </a:endParaRPr>
          </a:p>
          <a:p>
            <a:endParaRPr lang="en-US" altLang="zh-CN" sz="2400" dirty="0">
              <a:latin typeface="Arial" panose="020B0604020202090204" pitchFamily="34" charset="0"/>
              <a:ea typeface="宋体" panose="02010600030101010101" pitchFamily="2" charset="-122"/>
            </a:endParaRPr>
          </a:p>
          <a:p>
            <a:endParaRPr lang="en-US" altLang="zh-CN" sz="2400" dirty="0">
              <a:latin typeface="Arial" panose="020B0604020202090204" pitchFamily="34" charset="0"/>
              <a:ea typeface="宋体" panose="02010600030101010101" pitchFamily="2" charset="-122"/>
            </a:endParaRPr>
          </a:p>
          <a:p>
            <a:endParaRPr lang="en-US" altLang="zh-CN" sz="2400" dirty="0">
              <a:latin typeface="Arial" panose="020B0604020202090204" pitchFamily="34" charset="0"/>
              <a:ea typeface="宋体" panose="02010600030101010101" pitchFamily="2" charset="-122"/>
            </a:endParaRPr>
          </a:p>
          <a:p>
            <a:endParaRPr lang="en-US" altLang="zh-CN" sz="2400" dirty="0">
              <a:latin typeface="Arial" panose="020B0604020202090204" pitchFamily="34" charset="0"/>
              <a:ea typeface="宋体" panose="02010600030101010101" pitchFamily="2" charset="-122"/>
            </a:endParaRPr>
          </a:p>
          <a:p>
            <a:r>
              <a:rPr lang="en-US" altLang="zh-CN" sz="2400" dirty="0">
                <a:latin typeface="Arial" panose="020B0604020202090204" pitchFamily="34" charset="0"/>
                <a:ea typeface="宋体" panose="02010600030101010101" pitchFamily="2" charset="-122"/>
              </a:rPr>
              <a:t>Result = Divident/Divisor</a:t>
            </a:r>
            <a:endParaRPr lang="en-US" altLang="zh-CN" sz="2400" dirty="0">
              <a:latin typeface="Arial" panose="020B0604020202090204" pitchFamily="34" charset="0"/>
              <a:ea typeface="宋体" panose="02010600030101010101" pitchFamily="2" charset="-122"/>
            </a:endParaRPr>
          </a:p>
          <a:p>
            <a:r>
              <a:rPr lang="en-US" altLang="zh-CN" sz="2400" dirty="0">
                <a:latin typeface="Arial" panose="020B0604020202090204" pitchFamily="34" charset="0"/>
                <a:ea typeface="宋体" panose="02010600030101010101" pitchFamily="2" charset="-122"/>
              </a:rPr>
              <a:t>....</a:t>
            </a:r>
            <a:endParaRPr lang="en-US" altLang="zh-CN" sz="2400" dirty="0">
              <a:latin typeface="Arial" panose="020B0604020202090204" pitchFamily="34" charset="0"/>
              <a:ea typeface="宋体" panose="02010600030101010101" pitchFamily="2" charset="-122"/>
            </a:endParaRPr>
          </a:p>
        </p:txBody>
      </p:sp>
      <p:sp>
        <p:nvSpPr>
          <p:cNvPr id="141315" name="Rectangle 4"/>
          <p:cNvSpPr/>
          <p:nvPr/>
        </p:nvSpPr>
        <p:spPr>
          <a:xfrm>
            <a:off x="2198688" y="1447800"/>
            <a:ext cx="1887537"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pPr algn="ctr"/>
            <a:r>
              <a:rPr lang="zh-CN" altLang="en-US" sz="2400" dirty="0">
                <a:latin typeface="Arial" panose="020B0604020202090204" pitchFamily="34" charset="0"/>
                <a:ea typeface="黑体" panose="02010609060101010101" pitchFamily="49" charset="-122"/>
              </a:rPr>
              <a:t>代码片段 </a:t>
            </a:r>
            <a:r>
              <a:rPr lang="en-US" altLang="zh-CN" sz="2400" dirty="0">
                <a:latin typeface="Arial" panose="020B0604020202090204" pitchFamily="34" charset="0"/>
                <a:ea typeface="黑体" panose="02010609060101010101" pitchFamily="49" charset="-122"/>
              </a:rPr>
              <a:t>1</a:t>
            </a:r>
            <a:endParaRPr lang="en-US" altLang="zh-CN" sz="2400" dirty="0">
              <a:latin typeface="Arial" panose="020B0604020202090204" pitchFamily="34" charset="0"/>
              <a:ea typeface="黑体" panose="02010609060101010101" pitchFamily="49" charset="-122"/>
            </a:endParaRPr>
          </a:p>
        </p:txBody>
      </p:sp>
      <p:sp>
        <p:nvSpPr>
          <p:cNvPr id="280581" name="Rectangle 5"/>
          <p:cNvSpPr/>
          <p:nvPr/>
        </p:nvSpPr>
        <p:spPr>
          <a:xfrm>
            <a:off x="2236788" y="3530600"/>
            <a:ext cx="7772400" cy="368300"/>
          </a:xfrm>
          <a:prstGeom prst="rect">
            <a:avLst/>
          </a:prstGeom>
          <a:noFill/>
          <a:ln w="19050" cap="flat" cmpd="sng">
            <a:solidFill>
              <a:srgbClr val="FF3300"/>
            </a:solidFill>
            <a:prstDash val="solid"/>
            <a:miter/>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80582" name="AutoShape 6"/>
          <p:cNvSpPr/>
          <p:nvPr/>
        </p:nvSpPr>
        <p:spPr>
          <a:xfrm>
            <a:off x="6096000" y="2349500"/>
            <a:ext cx="3600450" cy="474663"/>
          </a:xfrm>
          <a:prstGeom prst="wedgeRoundRectCallout">
            <a:avLst>
              <a:gd name="adj1" fmla="val -101898"/>
              <a:gd name="adj2" fmla="val 121574"/>
              <a:gd name="adj3" fmla="val 16667"/>
            </a:avLst>
          </a:prstGeom>
          <a:gradFill rotWithShape="1">
            <a:gsLst>
              <a:gs pos="0">
                <a:srgbClr val="FFCC00"/>
              </a:gs>
              <a:gs pos="100000">
                <a:srgbClr val="FFFFFF"/>
              </a:gs>
            </a:gsLst>
            <a:lin ang="5400000" scaled="1"/>
            <a:tileRect/>
          </a:gradFill>
          <a:ln w="6350" cap="flat" cmpd="sng">
            <a:solidFill>
              <a:schemeClr val="tx2"/>
            </a:solidFill>
            <a:prstDash val="solid"/>
            <a:miter/>
            <a:headEnd type="none" w="med" len="med"/>
            <a:tailEnd type="none" w="med" len="med"/>
          </a:ln>
          <a:effectLst>
            <a:outerShdw dist="56796" dir="1593903" algn="ctr" rotWithShape="0">
              <a:schemeClr val="bg2">
                <a:alpha val="50000"/>
              </a:schemeClr>
            </a:outerShdw>
          </a:effectLst>
        </p:spPr>
        <p:txBody>
          <a:bodyPr anchor="ctr"/>
          <a:p>
            <a:pPr marL="342900" indent="-342900" algn="ctr">
              <a:lnSpc>
                <a:spcPct val="90000"/>
              </a:lnSpc>
            </a:pPr>
            <a:r>
              <a:rPr lang="zh-CN" altLang="en-US" sz="2000" dirty="0">
                <a:latin typeface="Arial" panose="020B0604020202090204" pitchFamily="34" charset="0"/>
                <a:ea typeface="黑体" panose="02010609060101010101" pitchFamily="49" charset="-122"/>
              </a:rPr>
              <a:t>“用户自定义”错误检查机制</a:t>
            </a:r>
            <a:endParaRPr lang="zh-CN" altLang="en-US" sz="2000" dirty="0">
              <a:latin typeface="Arial" panose="020B0604020202090204" pitchFamily="34" charset="0"/>
              <a:ea typeface="黑体" panose="02010609060101010101" pitchFamily="49" charset="-122"/>
            </a:endParaRPr>
          </a:p>
        </p:txBody>
      </p:sp>
      <p:sp>
        <p:nvSpPr>
          <p:cNvPr id="280583" name="Rectangle 7"/>
          <p:cNvSpPr/>
          <p:nvPr/>
        </p:nvSpPr>
        <p:spPr>
          <a:xfrm>
            <a:off x="3235325" y="4567238"/>
            <a:ext cx="5935663" cy="446087"/>
          </a:xfrm>
          <a:prstGeom prst="rect">
            <a:avLst/>
          </a:prstGeom>
          <a:gradFill rotWithShape="1">
            <a:gsLst>
              <a:gs pos="0">
                <a:srgbClr val="FF9900"/>
              </a:gs>
              <a:gs pos="100000">
                <a:srgbClr val="FFFFFF"/>
              </a:gs>
            </a:gsLst>
            <a:path path="rect">
              <a:fillToRect r="100000" b="100000"/>
            </a:path>
            <a:tileRect/>
          </a:gradFill>
          <a:ln w="28575" cap="flat" cmpd="dbl">
            <a:solidFill>
              <a:srgbClr val="808080"/>
            </a:solidFill>
            <a:prstDash val="solid"/>
            <a:miter/>
            <a:headEnd type="none" w="med" len="med"/>
            <a:tailEnd type="none" w="med" len="med"/>
          </a:ln>
          <a:effectLst>
            <a:outerShdw dist="56796" dir="1593903" algn="ctr" rotWithShape="0">
              <a:schemeClr val="bg2">
                <a:alpha val="50000"/>
              </a:schemeClr>
            </a:outerShdw>
          </a:effectLst>
        </p:spPr>
        <p:txBody>
          <a:bodyPr anchor="ctr"/>
          <a:p>
            <a:pPr marL="342900" indent="-342900" algn="ctr">
              <a:lnSpc>
                <a:spcPct val="90000"/>
              </a:lnSpc>
            </a:pPr>
            <a:r>
              <a:rPr lang="zh-CN" altLang="en-US" sz="2400" b="1" dirty="0">
                <a:solidFill>
                  <a:srgbClr val="FF3300"/>
                </a:solidFill>
                <a:latin typeface="Arial" panose="020B0604020202090204" pitchFamily="34" charset="0"/>
                <a:ea typeface="黑体" panose="02010609060101010101" pitchFamily="49" charset="-122"/>
              </a:rPr>
              <a:t>难以检查输入的任何“特殊字符”</a:t>
            </a:r>
            <a:endParaRPr lang="zh-CN" altLang="en-US" sz="2400" b="1" dirty="0">
              <a:solidFill>
                <a:srgbClr val="FF3300"/>
              </a:solidFill>
              <a:latin typeface="Arial" panose="020B0604020202090204" pitchFamily="34" charset="0"/>
              <a:ea typeface="黑体" panose="02010609060101010101" pitchFamily="49" charset="-122"/>
            </a:endParaRPr>
          </a:p>
        </p:txBody>
      </p:sp>
      <p:sp>
        <p:nvSpPr>
          <p:cNvPr id="280584" name="Text Box 8"/>
          <p:cNvSpPr txBox="1"/>
          <p:nvPr/>
        </p:nvSpPr>
        <p:spPr>
          <a:xfrm>
            <a:off x="2198688" y="3060700"/>
            <a:ext cx="6303010" cy="1568450"/>
          </a:xfrm>
          <a:prstGeom prst="rect">
            <a:avLst/>
          </a:prstGeom>
          <a:noFill/>
          <a:ln w="9525">
            <a:noFill/>
          </a:ln>
        </p:spPr>
        <p:txBody>
          <a:bodyPr wrap="none" anchor="t">
            <a:spAutoFit/>
          </a:bodyPr>
          <a:p>
            <a:r>
              <a:rPr lang="en-US" altLang="zh-CN" sz="2400" dirty="0">
                <a:latin typeface="Arial" panose="020B0604020202090204" pitchFamily="34" charset="0"/>
                <a:ea typeface="黑体" panose="02010609060101010101" pitchFamily="49" charset="-122"/>
              </a:rPr>
              <a:t>IF Divisor = 0 THEN GOTO PREVIOUS LINE</a:t>
            </a:r>
            <a:endParaRPr lang="en-US" altLang="zh-CN" sz="2400" dirty="0">
              <a:latin typeface="Arial" panose="020B0604020202090204" pitchFamily="34" charset="0"/>
              <a:ea typeface="黑体" panose="02010609060101010101" pitchFamily="49" charset="-122"/>
            </a:endParaRPr>
          </a:p>
          <a:p>
            <a:endParaRPr lang="en-US" altLang="zh-CN" sz="2400" dirty="0">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IF Divisor &lt; 0 THEN PRINT </a:t>
            </a:r>
            <a:r>
              <a:rPr lang="zh-CN" altLang="zh-CN" sz="2400" dirty="0">
                <a:latin typeface="Arial" panose="020B0604020202090204" pitchFamily="34" charset="0"/>
                <a:ea typeface="黑体" panose="02010609060101010101" pitchFamily="49" charset="-122"/>
              </a:rPr>
              <a:t>“无效输入”</a:t>
            </a:r>
            <a:endParaRPr lang="zh-CN" altLang="zh-CN" sz="2400" dirty="0">
              <a:latin typeface="Arial" panose="020B0604020202090204" pitchFamily="34" charset="0"/>
              <a:ea typeface="黑体" panose="02010609060101010101" pitchFamily="49" charset="-122"/>
            </a:endParaRPr>
          </a:p>
          <a:p>
            <a:endParaRPr lang="en-US" altLang="zh-CN" sz="2400" i="1" dirty="0">
              <a:latin typeface="Arial" panose="020B0604020202090204" pitchFamily="34" charset="0"/>
              <a:ea typeface="黑体" panose="02010609060101010101" pitchFamily="49" charset="-122"/>
            </a:endParaRPr>
          </a:p>
        </p:txBody>
      </p:sp>
      <p:pic>
        <p:nvPicPr>
          <p:cNvPr id="280585" name="Picture 9" descr="22"/>
          <p:cNvPicPr>
            <a:picLocks noGrp="1" noChangeAspect="1"/>
          </p:cNvPicPr>
          <p:nvPr>
            <p:ph idx="1"/>
          </p:nvPr>
        </p:nvPicPr>
        <p:blipFill>
          <a:blip r:embed="rId1"/>
          <a:stretch>
            <a:fillRect/>
          </a:stretch>
        </p:blipFill>
        <p:spPr>
          <a:xfrm>
            <a:off x="5162550" y="2436813"/>
            <a:ext cx="3579813" cy="2020887"/>
          </a:xfrm>
          <a:ln w="15875">
            <a:solidFill>
              <a:schemeClr val="tx1"/>
            </a:solidFill>
            <a:miter/>
          </a:ln>
        </p:spPr>
      </p:pic>
      <p:sp>
        <p:nvSpPr>
          <p:cNvPr id="280586" name="Text Box 10"/>
          <p:cNvSpPr txBox="1"/>
          <p:nvPr/>
        </p:nvSpPr>
        <p:spPr>
          <a:xfrm>
            <a:off x="6692424" y="2698750"/>
            <a:ext cx="1101090" cy="460375"/>
          </a:xfrm>
          <a:prstGeom prst="rect">
            <a:avLst/>
          </a:prstGeom>
          <a:gradFill rotWithShape="1">
            <a:gsLst>
              <a:gs pos="0">
                <a:srgbClr val="33CCFF"/>
              </a:gs>
              <a:gs pos="100000">
                <a:srgbClr val="0000FF"/>
              </a:gs>
            </a:gsLst>
            <a:lin ang="5400000" scaled="1"/>
            <a:tileRect/>
          </a:gradFill>
          <a:ln w="12700" cap="flat" cmpd="sng">
            <a:solidFill>
              <a:srgbClr val="000080"/>
            </a:solidFill>
            <a:prstDash val="solid"/>
            <a:miter/>
            <a:headEnd type="none" w="med" len="med"/>
            <a:tailEnd type="none" w="med" len="med"/>
          </a:ln>
          <a:effectLst>
            <a:outerShdw dist="35921" dir="2699999" algn="ctr" rotWithShape="0">
              <a:schemeClr val="tx1"/>
            </a:outerShdw>
          </a:effectLst>
        </p:spPr>
        <p:txBody>
          <a:bodyPr wrap="none" anchor="t">
            <a:spAutoFit/>
          </a:bodyPr>
          <a:p>
            <a:pPr algn="ctr"/>
            <a:r>
              <a:rPr lang="zh-CN" altLang="en-US" sz="2400" b="1" dirty="0">
                <a:solidFill>
                  <a:schemeClr val="bg1"/>
                </a:solidFill>
                <a:latin typeface="Courier New" panose="02070309020205020404" pitchFamily="49" charset="0"/>
                <a:ea typeface="黑体" panose="02010609060101010101" pitchFamily="49" charset="-122"/>
              </a:rPr>
              <a:t>运行库</a:t>
            </a:r>
            <a:endParaRPr lang="zh-CN" altLang="en-US" sz="2400" b="1" dirty="0">
              <a:solidFill>
                <a:schemeClr val="bg1"/>
              </a:solidFill>
              <a:latin typeface="Courier New" panose="02070309020205020404" pitchFamily="49" charset="0"/>
              <a:ea typeface="黑体" panose="02010609060101010101" pitchFamily="49" charset="-122"/>
            </a:endParaRPr>
          </a:p>
        </p:txBody>
      </p:sp>
      <p:sp>
        <p:nvSpPr>
          <p:cNvPr id="280587" name="Text Box 11"/>
          <p:cNvSpPr txBox="1"/>
          <p:nvPr/>
        </p:nvSpPr>
        <p:spPr>
          <a:xfrm>
            <a:off x="3868738" y="3524250"/>
            <a:ext cx="4975225" cy="469900"/>
          </a:xfrm>
          <a:prstGeom prst="rect">
            <a:avLst/>
          </a:prstGeom>
          <a:gradFill rotWithShape="1">
            <a:gsLst>
              <a:gs pos="0">
                <a:srgbClr val="FF9900"/>
              </a:gs>
              <a:gs pos="100000">
                <a:srgbClr val="FFFFFF"/>
              </a:gs>
            </a:gsLst>
            <a:path path="rect">
              <a:fillToRect r="100000" b="100000"/>
            </a:path>
            <a:tileRect/>
          </a:gradFill>
          <a:ln w="28575" cap="flat" cmpd="dbl">
            <a:solidFill>
              <a:srgbClr val="808080"/>
            </a:solidFill>
            <a:prstDash val="solid"/>
            <a:miter/>
            <a:headEnd type="none" w="med" len="med"/>
            <a:tailEnd type="none" w="med" len="med"/>
          </a:ln>
          <a:effectLst>
            <a:outerShdw dist="56796" dir="1593903" algn="ctr" rotWithShape="0">
              <a:schemeClr val="bg2">
                <a:alpha val="50000"/>
              </a:schemeClr>
            </a:outerShdw>
          </a:effectLst>
        </p:spPr>
        <p:txBody>
          <a:bodyPr anchor="ctr"/>
          <a:p>
            <a:pPr marL="342900" indent="-342900" algn="ctr">
              <a:lnSpc>
                <a:spcPct val="90000"/>
              </a:lnSpc>
            </a:pPr>
            <a:r>
              <a:rPr lang="zh-CN" altLang="en-US" sz="2400" dirty="0">
                <a:solidFill>
                  <a:schemeClr val="accent2"/>
                </a:solidFill>
                <a:latin typeface="Arial" panose="020B0604020202090204" pitchFamily="34" charset="0"/>
                <a:ea typeface="黑体" panose="02010609060101010101" pitchFamily="49" charset="-122"/>
              </a:rPr>
              <a:t>运行库应当提供</a:t>
            </a:r>
            <a:r>
              <a:rPr lang="zh-CN" altLang="en-US" sz="2400" dirty="0">
                <a:solidFill>
                  <a:srgbClr val="FF3300"/>
                </a:solidFill>
                <a:latin typeface="Arial" panose="020B0604020202090204" pitchFamily="34" charset="0"/>
                <a:ea typeface="黑体" panose="02010609060101010101" pitchFamily="49" charset="-122"/>
              </a:rPr>
              <a:t>“错误检查机制” </a:t>
            </a:r>
            <a:endParaRPr lang="zh-CN" altLang="en-US" sz="2400" dirty="0">
              <a:solidFill>
                <a:srgbClr val="FF3300"/>
              </a:solidFill>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81"/>
                                        </p:tgtEl>
                                        <p:attrNameLst>
                                          <p:attrName>style.visibility</p:attrName>
                                        </p:attrNameLst>
                                      </p:cBhvr>
                                      <p:to>
                                        <p:strVal val="visible"/>
                                      </p:to>
                                    </p:set>
                                    <p:animEffect transition="in" filter="wipe(left)">
                                      <p:cBhvr>
                                        <p:cTn id="7" dur="2000"/>
                                        <p:tgtEl>
                                          <p:spTgt spid="280581"/>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80582"/>
                                        </p:tgtEl>
                                        <p:attrNameLst>
                                          <p:attrName>style.visibility</p:attrName>
                                        </p:attrNameLst>
                                      </p:cBhvr>
                                      <p:to>
                                        <p:strVal val="visible"/>
                                      </p:to>
                                    </p:set>
                                    <p:anim calcmode="lin" valueType="num">
                                      <p:cBhvr>
                                        <p:cTn id="11" dur="500" fill="hold"/>
                                        <p:tgtEl>
                                          <p:spTgt spid="28058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80582"/>
                                        </p:tgtEl>
                                        <p:attrNameLst>
                                          <p:attrName>ppt_y</p:attrName>
                                        </p:attrNameLst>
                                      </p:cBhvr>
                                      <p:tavLst>
                                        <p:tav tm="0">
                                          <p:val>
                                            <p:strVal val="#ppt_y"/>
                                          </p:val>
                                        </p:tav>
                                        <p:tav tm="100000">
                                          <p:val>
                                            <p:strVal val="#ppt_y"/>
                                          </p:val>
                                        </p:tav>
                                      </p:tavLst>
                                    </p:anim>
                                    <p:anim calcmode="lin" valueType="num">
                                      <p:cBhvr>
                                        <p:cTn id="13" dur="500" fill="hold"/>
                                        <p:tgtEl>
                                          <p:spTgt spid="28058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8058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80582"/>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280583"/>
                                        </p:tgtEl>
                                        <p:attrNameLst>
                                          <p:attrName>style.visibility</p:attrName>
                                        </p:attrNameLst>
                                      </p:cBhvr>
                                      <p:to>
                                        <p:strVal val="visible"/>
                                      </p:to>
                                    </p:set>
                                    <p:anim calcmode="lin" valueType="num">
                                      <p:cBhvr>
                                        <p:cTn id="20" dur="1000" fill="hold"/>
                                        <p:tgtEl>
                                          <p:spTgt spid="280583"/>
                                        </p:tgtEl>
                                        <p:attrNameLst>
                                          <p:attrName>ppt_w</p:attrName>
                                        </p:attrNameLst>
                                      </p:cBhvr>
                                      <p:tavLst>
                                        <p:tav tm="0">
                                          <p:val>
                                            <p:strVal val="#ppt_w*0.70"/>
                                          </p:val>
                                        </p:tav>
                                        <p:tav tm="100000">
                                          <p:val>
                                            <p:strVal val="#ppt_w"/>
                                          </p:val>
                                        </p:tav>
                                      </p:tavLst>
                                    </p:anim>
                                    <p:anim calcmode="lin" valueType="num">
                                      <p:cBhvr>
                                        <p:cTn id="21" dur="1000" fill="hold"/>
                                        <p:tgtEl>
                                          <p:spTgt spid="280583"/>
                                        </p:tgtEl>
                                        <p:attrNameLst>
                                          <p:attrName>ppt_h</p:attrName>
                                        </p:attrNameLst>
                                      </p:cBhvr>
                                      <p:tavLst>
                                        <p:tav tm="0">
                                          <p:val>
                                            <p:strVal val="#ppt_h"/>
                                          </p:val>
                                        </p:tav>
                                        <p:tav tm="100000">
                                          <p:val>
                                            <p:strVal val="#ppt_h"/>
                                          </p:val>
                                        </p:tav>
                                      </p:tavLst>
                                    </p:anim>
                                    <p:animEffect transition="in" filter="fade">
                                      <p:cBhvr>
                                        <p:cTn id="22" dur="1000"/>
                                        <p:tgtEl>
                                          <p:spTgt spid="28058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grpId="1" nodeType="clickEffect">
                                  <p:stCondLst>
                                    <p:cond delay="0"/>
                                  </p:stCondLst>
                                  <p:childTnLst>
                                    <p:animEffect transition="out" filter="checkerboard(across)">
                                      <p:cBhvr>
                                        <p:cTn id="26" dur="500"/>
                                        <p:tgtEl>
                                          <p:spTgt spid="280583"/>
                                        </p:tgtEl>
                                      </p:cBhvr>
                                    </p:animEffect>
                                    <p:set>
                                      <p:cBhvr>
                                        <p:cTn id="27" dur="1" fill="hold">
                                          <p:stCondLst>
                                            <p:cond delay="499"/>
                                          </p:stCondLst>
                                        </p:cTn>
                                        <p:tgtEl>
                                          <p:spTgt spid="280583"/>
                                        </p:tgtEl>
                                        <p:attrNameLst>
                                          <p:attrName>style.visibility</p:attrName>
                                        </p:attrNameLst>
                                      </p:cBhvr>
                                      <p:to>
                                        <p:strVal val="hidden"/>
                                      </p:to>
                                    </p:set>
                                  </p:childTnLst>
                                </p:cTn>
                              </p:par>
                            </p:childTnLst>
                          </p:cTn>
                        </p:par>
                        <p:par>
                          <p:cTn id="28" fill="hold">
                            <p:stCondLst>
                              <p:cond delay="500"/>
                            </p:stCondLst>
                            <p:childTnLst>
                              <p:par>
                                <p:cTn id="29" presetID="31" presetClass="entr" presetSubtype="0" fill="hold" nodeType="afterEffect">
                                  <p:stCondLst>
                                    <p:cond delay="0"/>
                                  </p:stCondLst>
                                  <p:iterate type="lt">
                                    <p:tmPct val="5000"/>
                                  </p:iterate>
                                  <p:childTnLst>
                                    <p:set>
                                      <p:cBhvr>
                                        <p:cTn id="30" dur="1" fill="hold">
                                          <p:stCondLst>
                                            <p:cond delay="0"/>
                                          </p:stCondLst>
                                        </p:cTn>
                                        <p:tgtEl>
                                          <p:spTgt spid="280585"/>
                                        </p:tgtEl>
                                        <p:attrNameLst>
                                          <p:attrName>style.visibility</p:attrName>
                                        </p:attrNameLst>
                                      </p:cBhvr>
                                      <p:to>
                                        <p:strVal val="visible"/>
                                      </p:to>
                                    </p:set>
                                    <p:anim calcmode="lin" valueType="num">
                                      <p:cBhvr>
                                        <p:cTn id="31" dur="1000" fill="hold"/>
                                        <p:tgtEl>
                                          <p:spTgt spid="280585"/>
                                        </p:tgtEl>
                                        <p:attrNameLst>
                                          <p:attrName>ppt_w</p:attrName>
                                        </p:attrNameLst>
                                      </p:cBhvr>
                                      <p:tavLst>
                                        <p:tav tm="0">
                                          <p:val>
                                            <p:fltVal val="0.000000"/>
                                          </p:val>
                                        </p:tav>
                                        <p:tav tm="100000">
                                          <p:val>
                                            <p:strVal val="#ppt_w"/>
                                          </p:val>
                                        </p:tav>
                                      </p:tavLst>
                                    </p:anim>
                                    <p:anim calcmode="lin" valueType="num">
                                      <p:cBhvr>
                                        <p:cTn id="32" dur="1000" fill="hold"/>
                                        <p:tgtEl>
                                          <p:spTgt spid="280585"/>
                                        </p:tgtEl>
                                        <p:attrNameLst>
                                          <p:attrName>ppt_h</p:attrName>
                                        </p:attrNameLst>
                                      </p:cBhvr>
                                      <p:tavLst>
                                        <p:tav tm="0">
                                          <p:val>
                                            <p:fltVal val="0.000000"/>
                                          </p:val>
                                        </p:tav>
                                        <p:tav tm="100000">
                                          <p:val>
                                            <p:strVal val="#ppt_h"/>
                                          </p:val>
                                        </p:tav>
                                      </p:tavLst>
                                    </p:anim>
                                    <p:anim calcmode="lin" valueType="num">
                                      <p:cBhvr>
                                        <p:cTn id="33" dur="1000" fill="hold"/>
                                        <p:tgtEl>
                                          <p:spTgt spid="280585"/>
                                        </p:tgtEl>
                                        <p:attrNameLst>
                                          <p:attrName>style.rotation</p:attrName>
                                        </p:attrNameLst>
                                      </p:cBhvr>
                                      <p:tavLst>
                                        <p:tav tm="0">
                                          <p:val>
                                            <p:fltVal val="90.000000"/>
                                          </p:val>
                                        </p:tav>
                                        <p:tav tm="100000">
                                          <p:val>
                                            <p:fltVal val="0.000000"/>
                                          </p:val>
                                        </p:tav>
                                      </p:tavLst>
                                    </p:anim>
                                    <p:animEffect transition="in" filter="fade">
                                      <p:cBhvr>
                                        <p:cTn id="34" dur="1000"/>
                                        <p:tgtEl>
                                          <p:spTgt spid="28058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80586"/>
                                        </p:tgtEl>
                                        <p:attrNameLst>
                                          <p:attrName>style.visibility</p:attrName>
                                        </p:attrNameLst>
                                      </p:cBhvr>
                                      <p:to>
                                        <p:strVal val="visible"/>
                                      </p:to>
                                    </p:set>
                                    <p:animEffect transition="in" filter="slide(fromBottom)">
                                      <p:cBhvr>
                                        <p:cTn id="37" dur="2000"/>
                                        <p:tgtEl>
                                          <p:spTgt spid="280586"/>
                                        </p:tgtEl>
                                      </p:cBhvr>
                                    </p:animEffect>
                                  </p:childTnLst>
                                </p:cTn>
                              </p:par>
                              <p:par>
                                <p:cTn id="38" presetID="4" presetClass="exit" presetSubtype="16" fill="hold" grpId="1" nodeType="withEffect">
                                  <p:stCondLst>
                                    <p:cond delay="0"/>
                                  </p:stCondLst>
                                  <p:childTnLst>
                                    <p:animEffect transition="out" filter="box(in)">
                                      <p:cBhvr>
                                        <p:cTn id="39" dur="500"/>
                                        <p:tgtEl>
                                          <p:spTgt spid="280581"/>
                                        </p:tgtEl>
                                      </p:cBhvr>
                                    </p:animEffect>
                                    <p:set>
                                      <p:cBhvr>
                                        <p:cTn id="40" dur="1" fill="hold">
                                          <p:stCondLst>
                                            <p:cond delay="499"/>
                                          </p:stCondLst>
                                        </p:cTn>
                                        <p:tgtEl>
                                          <p:spTgt spid="280581"/>
                                        </p:tgtEl>
                                        <p:attrNameLst>
                                          <p:attrName>style.visibility</p:attrName>
                                        </p:attrNameLst>
                                      </p:cBhvr>
                                      <p:to>
                                        <p:strVal val="hidden"/>
                                      </p:to>
                                    </p:set>
                                  </p:childTnLst>
                                </p:cTn>
                              </p:par>
                              <p:par>
                                <p:cTn id="41" presetID="4" presetClass="exit" presetSubtype="16" fill="hold" grpId="0" nodeType="withEffect">
                                  <p:stCondLst>
                                    <p:cond delay="0"/>
                                  </p:stCondLst>
                                  <p:childTnLst>
                                    <p:animEffect transition="out" filter="box(in)">
                                      <p:cBhvr>
                                        <p:cTn id="42" dur="500"/>
                                        <p:tgtEl>
                                          <p:spTgt spid="280584"/>
                                        </p:tgtEl>
                                      </p:cBhvr>
                                    </p:animEffect>
                                    <p:set>
                                      <p:cBhvr>
                                        <p:cTn id="43" dur="1" fill="hold">
                                          <p:stCondLst>
                                            <p:cond delay="499"/>
                                          </p:stCondLst>
                                        </p:cTn>
                                        <p:tgtEl>
                                          <p:spTgt spid="280584"/>
                                        </p:tgtEl>
                                        <p:attrNameLst>
                                          <p:attrName>style.visibility</p:attrName>
                                        </p:attrNameLst>
                                      </p:cBhvr>
                                      <p:to>
                                        <p:strVal val="hidden"/>
                                      </p:to>
                                    </p:set>
                                  </p:childTnLst>
                                </p:cTn>
                              </p:par>
                              <p:par>
                                <p:cTn id="44" presetID="4" presetClass="exit" presetSubtype="16" fill="hold" grpId="1" nodeType="withEffect">
                                  <p:stCondLst>
                                    <p:cond delay="0"/>
                                  </p:stCondLst>
                                  <p:iterate type="lt">
                                    <p:tmAbs val="0"/>
                                  </p:iterate>
                                  <p:childTnLst>
                                    <p:animEffect transition="out" filter="box(in)">
                                      <p:cBhvr>
                                        <p:cTn id="45" dur="500"/>
                                        <p:tgtEl>
                                          <p:spTgt spid="280582"/>
                                        </p:tgtEl>
                                      </p:cBhvr>
                                    </p:animEffect>
                                    <p:set>
                                      <p:cBhvr>
                                        <p:cTn id="46" dur="1" fill="hold">
                                          <p:stCondLst>
                                            <p:cond delay="499"/>
                                          </p:stCondLst>
                                        </p:cTn>
                                        <p:tgtEl>
                                          <p:spTgt spid="2805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iterate type="lt">
                                    <p:tmAbs val="0"/>
                                  </p:iterate>
                                  <p:childTnLst>
                                    <p:set>
                                      <p:cBhvr>
                                        <p:cTn id="50" dur="1" fill="hold">
                                          <p:stCondLst>
                                            <p:cond delay="0"/>
                                          </p:stCondLst>
                                        </p:cTn>
                                        <p:tgtEl>
                                          <p:spTgt spid="280587"/>
                                        </p:tgtEl>
                                        <p:attrNameLst>
                                          <p:attrName>style.visibility</p:attrName>
                                        </p:attrNameLst>
                                      </p:cBhvr>
                                      <p:to>
                                        <p:strVal val="visible"/>
                                      </p:to>
                                    </p:set>
                                    <p:anim calcmode="lin" valueType="num">
                                      <p:cBhvr>
                                        <p:cTn id="51" dur="1000" fill="hold"/>
                                        <p:tgtEl>
                                          <p:spTgt spid="280587"/>
                                        </p:tgtEl>
                                        <p:attrNameLst>
                                          <p:attrName>ppt_w</p:attrName>
                                        </p:attrNameLst>
                                      </p:cBhvr>
                                      <p:tavLst>
                                        <p:tav tm="0">
                                          <p:val>
                                            <p:strVal val="#ppt_w*0.70"/>
                                          </p:val>
                                        </p:tav>
                                        <p:tav tm="100000">
                                          <p:val>
                                            <p:strVal val="#ppt_w"/>
                                          </p:val>
                                        </p:tav>
                                      </p:tavLst>
                                    </p:anim>
                                    <p:anim calcmode="lin" valueType="num">
                                      <p:cBhvr>
                                        <p:cTn id="52" dur="1000" fill="hold"/>
                                        <p:tgtEl>
                                          <p:spTgt spid="280587"/>
                                        </p:tgtEl>
                                        <p:attrNameLst>
                                          <p:attrName>ppt_h</p:attrName>
                                        </p:attrNameLst>
                                      </p:cBhvr>
                                      <p:tavLst>
                                        <p:tav tm="0">
                                          <p:val>
                                            <p:strVal val="#ppt_h"/>
                                          </p:val>
                                        </p:tav>
                                        <p:tav tm="100000">
                                          <p:val>
                                            <p:strVal val="#ppt_h"/>
                                          </p:val>
                                        </p:tav>
                                      </p:tavLst>
                                    </p:anim>
                                    <p:animEffect transition="in" filter="fade">
                                      <p:cBhvr>
                                        <p:cTn id="53" dur="1000"/>
                                        <p:tgtEl>
                                          <p:spTgt spid="280587"/>
                                        </p:tgtEl>
                                      </p:cBhvr>
                                    </p:animEffect>
                                  </p:childTnLst>
                                </p:cTn>
                              </p:par>
                              <p:par>
                                <p:cTn id="54" presetID="55" presetClass="entr" presetSubtype="0" fill="hold" grpId="0" nodeType="withEffect">
                                  <p:stCondLst>
                                    <p:cond delay="0"/>
                                  </p:stCondLst>
                                  <p:iterate type="lt">
                                    <p:tmAbs val="0"/>
                                  </p:iterate>
                                  <p:childTnLst>
                                    <p:set>
                                      <p:cBhvr>
                                        <p:cTn id="55" dur="1" fill="hold">
                                          <p:stCondLst>
                                            <p:cond delay="0"/>
                                          </p:stCondLst>
                                        </p:cTn>
                                        <p:tgtEl>
                                          <p:spTgt spid="280587">
                                            <p:txEl>
                                              <p:charRg st="0" end="17"/>
                                            </p:txEl>
                                          </p:spTgt>
                                        </p:tgtEl>
                                        <p:attrNameLst>
                                          <p:attrName>style.visibility</p:attrName>
                                        </p:attrNameLst>
                                      </p:cBhvr>
                                      <p:to>
                                        <p:strVal val="visible"/>
                                      </p:to>
                                    </p:set>
                                    <p:anim calcmode="lin" valueType="num">
                                      <p:cBhvr>
                                        <p:cTn id="56" dur="1000" fill="hold"/>
                                        <p:tgtEl>
                                          <p:spTgt spid="280587">
                                            <p:txEl>
                                              <p:charRg st="0" end="17"/>
                                            </p:txEl>
                                          </p:spTgt>
                                        </p:tgtEl>
                                        <p:attrNameLst>
                                          <p:attrName>ppt_w</p:attrName>
                                        </p:attrNameLst>
                                      </p:cBhvr>
                                      <p:tavLst>
                                        <p:tav tm="0">
                                          <p:val>
                                            <p:strVal val="#ppt_w*0.70"/>
                                          </p:val>
                                        </p:tav>
                                        <p:tav tm="100000">
                                          <p:val>
                                            <p:strVal val="#ppt_w"/>
                                          </p:val>
                                        </p:tav>
                                      </p:tavLst>
                                    </p:anim>
                                    <p:anim calcmode="lin" valueType="num">
                                      <p:cBhvr>
                                        <p:cTn id="57" dur="1000" fill="hold"/>
                                        <p:tgtEl>
                                          <p:spTgt spid="280587">
                                            <p:txEl>
                                              <p:charRg st="0" end="17"/>
                                            </p:txEl>
                                          </p:spTgt>
                                        </p:tgtEl>
                                        <p:attrNameLst>
                                          <p:attrName>ppt_h</p:attrName>
                                        </p:attrNameLst>
                                      </p:cBhvr>
                                      <p:tavLst>
                                        <p:tav tm="0">
                                          <p:val>
                                            <p:strVal val="#ppt_h"/>
                                          </p:val>
                                        </p:tav>
                                        <p:tav tm="100000">
                                          <p:val>
                                            <p:strVal val="#ppt_h"/>
                                          </p:val>
                                        </p:tav>
                                      </p:tavLst>
                                    </p:anim>
                                    <p:animEffect transition="in" filter="fade">
                                      <p:cBhvr>
                                        <p:cTn id="58" dur="1000"/>
                                        <p:tgtEl>
                                          <p:spTgt spid="280587">
                                            <p:txEl>
                                              <p:charRg st="0" end="17"/>
                                            </p:txEl>
                                          </p:spTgt>
                                        </p:tgtEl>
                                      </p:cBhvr>
                                    </p:animEffect>
                                  </p:childTnLst>
                                </p:cTn>
                              </p:par>
                            </p:childTnLst>
                          </p:cTn>
                        </p:par>
                        <p:par>
                          <p:cTn id="59" fill="hold">
                            <p:stCondLst>
                              <p:cond delay="1000"/>
                            </p:stCondLst>
                            <p:childTnLst>
                              <p:par>
                                <p:cTn id="60" presetID="20" presetClass="emph" presetSubtype="0" repeatCount="indefinite" fill="hold" nodeType="afterEffect">
                                  <p:stCondLst>
                                    <p:cond delay="0"/>
                                  </p:stCondLst>
                                  <p:iterate type="lt">
                                    <p:tmPct val="10000"/>
                                  </p:iterate>
                                  <p:childTnLst>
                                    <p:set>
                                      <p:cBhvr override="childStyle">
                                        <p:cTn id="61" dur="500" autoRev="1" fill="hold"/>
                                        <p:tgtEl>
                                          <p:spTgt spid="280587">
                                            <p:txEl>
                                              <p:charRg st="0" end="17"/>
                                            </p:txEl>
                                          </p:spTgt>
                                        </p:tgtEl>
                                        <p:attrNameLst>
                                          <p:attrName>style.color</p:attrName>
                                        </p:attrNameLst>
                                      </p:cBhvr>
                                      <p:to>
                                        <p:clrVal>
                                          <a:srgbClr val="ff3399"/>
                                        </p:clrVal>
                                      </p:to>
                                    </p:set>
                                    <p:set>
                                      <p:cBhvr>
                                        <p:cTn id="62" dur="500" autoRev="1" fill="hold"/>
                                        <p:tgtEl>
                                          <p:spTgt spid="280587">
                                            <p:txEl>
                                              <p:charRg st="0" end="17"/>
                                            </p:txEl>
                                          </p:spTgt>
                                        </p:tgtEl>
                                        <p:attrNameLst>
                                          <p:attrName>fillcolor</p:attrName>
                                        </p:attrNameLst>
                                      </p:cBhvr>
                                      <p:to>
                                        <p:clrVal>
                                          <a:srgbClr val="ff3399"/>
                                        </p:clrVal>
                                      </p:to>
                                    </p:set>
                                    <p:set>
                                      <p:cBhvr>
                                        <p:cTn id="63" dur="500" autoRev="1" fill="hold"/>
                                        <p:tgtEl>
                                          <p:spTgt spid="280587">
                                            <p:txEl>
                                              <p:charRg st="0" end="1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1" grpId="0" bldLvl="0" animBg="1"/>
      <p:bldP spid="280581" grpId="1" bldLvl="0" animBg="1"/>
      <p:bldP spid="280582" grpId="0" bldLvl="0" animBg="1"/>
      <p:bldP spid="280582" grpId="1" bldLvl="0" animBg="1"/>
      <p:bldP spid="280583" grpId="0" bldLvl="0" animBg="1"/>
      <p:bldP spid="280583" grpId="1" bldLvl="0" animBg="1"/>
      <p:bldP spid="280584" grpId="0"/>
      <p:bldP spid="280586" grpId="0" bldLvl="0" animBg="1"/>
      <p:bldP spid="280587" grpId="0" animBg="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错误与异常</a:t>
            </a:r>
            <a:endParaRPr lang="zh-CN" altLang="en-US" dirty="0">
              <a:ea typeface="宋体" panose="02010600030101010101" pitchFamily="2" charset="-122"/>
            </a:endParaRPr>
          </a:p>
        </p:txBody>
      </p:sp>
      <p:sp>
        <p:nvSpPr>
          <p:cNvPr id="142338" name="Rectangle 3"/>
          <p:cNvSpPr>
            <a:spLocks noGrp="1"/>
          </p:cNvSpPr>
          <p:nvPr>
            <p:ph idx="1"/>
          </p:nvPr>
        </p:nvSpPr>
        <p:spPr/>
        <p:txBody>
          <a:bodyPr vert="horz" wrap="square" lIns="91440" tIns="45720" rIns="91440" bIns="45720" anchor="t"/>
          <a:p>
            <a:pPr eaLnBrk="1" hangingPunct="1"/>
            <a:r>
              <a:rPr lang="zh-CN" altLang="en-US" sz="2400" dirty="0">
                <a:solidFill>
                  <a:srgbClr val="0000FF"/>
                </a:solidFill>
              </a:rPr>
              <a:t>错误：</a:t>
            </a:r>
            <a:r>
              <a:rPr lang="zh-CN" altLang="en-US" sz="2400" dirty="0"/>
              <a:t>可预见，如信用卡号格式不对或口令不对。可由程序代码进行排除。</a:t>
            </a:r>
            <a:endParaRPr lang="zh-CN" altLang="en-US" sz="2400" dirty="0"/>
          </a:p>
          <a:p>
            <a:pPr eaLnBrk="1" hangingPunct="1"/>
            <a:r>
              <a:rPr lang="zh-CN" altLang="en-US" sz="2400" dirty="0">
                <a:solidFill>
                  <a:srgbClr val="0000FF"/>
                </a:solidFill>
              </a:rPr>
              <a:t>异常：</a:t>
            </a:r>
            <a:r>
              <a:rPr lang="zh-CN" altLang="en-US" sz="2400" dirty="0"/>
              <a:t>与程序无关的外部原因造成。如数据表不可用或硬件故障等。</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2"/>
          <p:cNvSpPr>
            <a:spLocks noGrp="1"/>
          </p:cNvSpPr>
          <p:nvPr>
            <p:ph type="title"/>
          </p:nvPr>
        </p:nvSpPr>
        <p:spPr>
          <a:xfrm>
            <a:off x="484462" y="188795"/>
            <a:ext cx="10852237" cy="648000"/>
          </a:xfrm>
        </p:spPr>
        <p:txBody>
          <a:bodyPr vert="horz" wrap="square" lIns="91440" tIns="45720" rIns="91440" bIns="45720" anchor="ctr"/>
          <a:p>
            <a:pPr eaLnBrk="1" hangingPunct="1"/>
            <a:r>
              <a:rPr lang="en-US" altLang="zh-CN" dirty="0">
                <a:ea typeface="宋体" panose="02010600030101010101" pitchFamily="2" charset="-122"/>
              </a:rPr>
              <a:t>System.Exception </a:t>
            </a:r>
            <a:endParaRPr lang="en-US" altLang="zh-CN" dirty="0">
              <a:ea typeface="宋体" panose="02010600030101010101" pitchFamily="2" charset="-122"/>
            </a:endParaRPr>
          </a:p>
        </p:txBody>
      </p:sp>
      <p:sp>
        <p:nvSpPr>
          <p:cNvPr id="143363" name="Rectangle 4"/>
          <p:cNvSpPr/>
          <p:nvPr/>
        </p:nvSpPr>
        <p:spPr>
          <a:xfrm>
            <a:off x="1524000" y="996950"/>
            <a:ext cx="309880" cy="368300"/>
          </a:xfrm>
          <a:prstGeom prst="rect">
            <a:avLst/>
          </a:prstGeom>
          <a:noFill/>
          <a:ln w="9525">
            <a:noFill/>
          </a:ln>
        </p:spPr>
        <p:txBody>
          <a:bodyPr wrap="none" anchor="ctr">
            <a:spAutoFit/>
          </a:bodyPr>
          <a:p>
            <a:endParaRPr lang="zh-CN" altLang="en-US" dirty="0">
              <a:latin typeface="Arial" panose="020B0604020202090204" pitchFamily="34" charset="0"/>
              <a:ea typeface="黑体" panose="02010609060101010101" pitchFamily="49" charset="-122"/>
            </a:endParaRPr>
          </a:p>
        </p:txBody>
      </p:sp>
      <p:graphicFrame>
        <p:nvGraphicFramePr>
          <p:cNvPr id="282629" name="Object 5"/>
          <p:cNvGraphicFramePr>
            <a:graphicFrameLocks noChangeAspect="1"/>
          </p:cNvGraphicFramePr>
          <p:nvPr/>
        </p:nvGraphicFramePr>
        <p:xfrm>
          <a:off x="2125980" y="883285"/>
          <a:ext cx="8293100" cy="6006465"/>
        </p:xfrm>
        <a:graphic>
          <a:graphicData uri="http://schemas.openxmlformats.org/presentationml/2006/ole">
            <mc:AlternateContent xmlns:mc="http://schemas.openxmlformats.org/markup-compatibility/2006">
              <mc:Choice xmlns:v="urn:schemas-microsoft-com:vml" Requires="v">
                <p:oleObj spid="_x0000_s3087" name="" r:id="rId1" imgW="8319770" imgH="6830060" progId="Visio.Drawing.11">
                  <p:embed/>
                </p:oleObj>
              </mc:Choice>
              <mc:Fallback>
                <p:oleObj name="" r:id="rId1" imgW="8319770" imgH="6830060" progId="Visio.Drawing.11">
                  <p:embed/>
                  <p:pic>
                    <p:nvPicPr>
                      <p:cNvPr id="0" name="图片 3086"/>
                      <p:cNvPicPr/>
                      <p:nvPr/>
                    </p:nvPicPr>
                    <p:blipFill>
                      <a:blip r:embed="rId2"/>
                      <a:stretch>
                        <a:fillRect/>
                      </a:stretch>
                    </p:blipFill>
                    <p:spPr>
                      <a:xfrm>
                        <a:off x="2125980" y="883285"/>
                        <a:ext cx="8293100" cy="60064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82629"/>
                                        </p:tgtEl>
                                        <p:attrNameLst>
                                          <p:attrName>style.visibility</p:attrName>
                                        </p:attrNameLst>
                                      </p:cBhvr>
                                      <p:to>
                                        <p:strVal val="visible"/>
                                      </p:to>
                                    </p:set>
                                    <p:animEffect transition="in" filter="wipe(up)">
                                      <p:cBhvr>
                                        <p:cTn id="7" dur="500"/>
                                        <p:tgtEl>
                                          <p:spTgt spid="282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152"/>
          <p:cNvPicPr>
            <a:picLocks noChangeAspect="1"/>
          </p:cNvPicPr>
          <p:nvPr/>
        </p:nvPicPr>
        <p:blipFill>
          <a:blip r:embed="rId1"/>
          <a:srcRect t="25944" r="759" b="10236"/>
          <a:stretch>
            <a:fillRect/>
          </a:stretch>
        </p:blipFill>
        <p:spPr>
          <a:xfrm>
            <a:off x="-1105535" y="2787650"/>
            <a:ext cx="7306310" cy="4699000"/>
          </a:xfrm>
          <a:prstGeom prst="rect">
            <a:avLst/>
          </a:prstGeom>
        </p:spPr>
      </p:pic>
      <p:sp>
        <p:nvSpPr>
          <p:cNvPr id="2" name="文本框 1"/>
          <p:cNvSpPr txBox="1"/>
          <p:nvPr/>
        </p:nvSpPr>
        <p:spPr>
          <a:xfrm>
            <a:off x="5210175" y="522605"/>
            <a:ext cx="1771650" cy="829945"/>
          </a:xfrm>
          <a:prstGeom prst="rect">
            <a:avLst/>
          </a:prstGeom>
          <a:noFill/>
        </p:spPr>
        <p:txBody>
          <a:bodyPr wrap="square" rtlCol="0">
            <a:spAutoFit/>
          </a:bodyPr>
          <a:p>
            <a:r>
              <a:rPr lang="zh-CN" altLang="en-US" sz="4800">
                <a:solidFill>
                  <a:srgbClr val="4F4440"/>
                </a:solidFill>
                <a:latin typeface="宋体" panose="02010600030101010101" pitchFamily="2" charset="-122"/>
                <a:ea typeface="宋体" panose="02010600030101010101" pitchFamily="2" charset="-122"/>
              </a:rPr>
              <a:t>目录</a:t>
            </a:r>
            <a:endParaRPr lang="zh-CN" altLang="en-US" sz="4800">
              <a:solidFill>
                <a:srgbClr val="4F4440"/>
              </a:solidFill>
              <a:latin typeface="宋体" panose="02010600030101010101" pitchFamily="2" charset="-122"/>
              <a:ea typeface="宋体" panose="02010600030101010101" pitchFamily="2" charset="-122"/>
            </a:endParaRPr>
          </a:p>
        </p:txBody>
      </p:sp>
      <p:sp>
        <p:nvSpPr>
          <p:cNvPr id="3" name="文本框 2"/>
          <p:cNvSpPr txBox="1"/>
          <p:nvPr/>
        </p:nvSpPr>
        <p:spPr>
          <a:xfrm>
            <a:off x="5311775" y="1179195"/>
            <a:ext cx="1350645" cy="460375"/>
          </a:xfrm>
          <a:prstGeom prst="rect">
            <a:avLst/>
          </a:prstGeom>
          <a:noFill/>
        </p:spPr>
        <p:txBody>
          <a:bodyPr wrap="square" rtlCol="0">
            <a:spAutoFit/>
          </a:bodyPr>
          <a:p>
            <a:pPr algn="l">
              <a:lnSpc>
                <a:spcPct val="100000"/>
              </a:lnSpc>
            </a:pPr>
            <a:r>
              <a:rPr lang="en-US" altLang="zh-CN" sz="2400">
                <a:solidFill>
                  <a:srgbClr val="4F4440"/>
                </a:solidFill>
                <a:latin typeface="Calibri" panose="020F0702030404030204" charset="0"/>
                <a:cs typeface="Calibri" panose="020F0702030404030204" charset="0"/>
              </a:rPr>
              <a:t>Contents</a:t>
            </a:r>
            <a:endParaRPr lang="en-US" altLang="zh-CN" sz="2400">
              <a:solidFill>
                <a:srgbClr val="4F4440"/>
              </a:solidFill>
              <a:latin typeface="Calibri" panose="020F0702030404030204" charset="0"/>
              <a:cs typeface="Calibri" panose="020F0702030404030204" charset="0"/>
            </a:endParaRPr>
          </a:p>
        </p:txBody>
      </p:sp>
      <p:sp>
        <p:nvSpPr>
          <p:cNvPr id="5" name="文本框 4"/>
          <p:cNvSpPr txBox="1"/>
          <p:nvPr/>
        </p:nvSpPr>
        <p:spPr>
          <a:xfrm>
            <a:off x="7032625" y="2499360"/>
            <a:ext cx="2643505" cy="460375"/>
          </a:xfrm>
          <a:prstGeom prst="rect">
            <a:avLst/>
          </a:prstGeom>
          <a:noFill/>
        </p:spPr>
        <p:txBody>
          <a:bodyPr wrap="square" rtlCol="0">
            <a:spAutoFit/>
          </a:bodyPr>
          <a:p>
            <a:r>
              <a:rPr lang="zh-CN" altLang="en-US" sz="2400">
                <a:solidFill>
                  <a:srgbClr val="4F4440"/>
                </a:solidFill>
                <a:latin typeface="新宋体" panose="02010609030101010101" charset="-122"/>
                <a:ea typeface="新宋体" panose="02010609030101010101" charset="-122"/>
              </a:rPr>
              <a:t>点击此处输入标题</a:t>
            </a:r>
            <a:endParaRPr lang="zh-CN" altLang="en-US" sz="2400">
              <a:solidFill>
                <a:srgbClr val="4F4440"/>
              </a:solidFill>
              <a:latin typeface="新宋体" panose="02010609030101010101" charset="-122"/>
              <a:ea typeface="新宋体" panose="02010609030101010101" charset="-122"/>
            </a:endParaRPr>
          </a:p>
        </p:txBody>
      </p:sp>
      <p:sp>
        <p:nvSpPr>
          <p:cNvPr id="4" name="文本框 3"/>
          <p:cNvSpPr txBox="1"/>
          <p:nvPr/>
        </p:nvSpPr>
        <p:spPr>
          <a:xfrm>
            <a:off x="7032625" y="2902585"/>
            <a:ext cx="3048000" cy="337185"/>
          </a:xfrm>
          <a:prstGeom prst="rect">
            <a:avLst/>
          </a:prstGeom>
          <a:noFill/>
        </p:spPr>
        <p:txBody>
          <a:bodyPr wrap="square" rtlCol="0">
            <a:spAutoFit/>
          </a:bodyPr>
          <a:p>
            <a:r>
              <a:rPr lang="en-US" altLang="zh-CN" sz="1600">
                <a:solidFill>
                  <a:srgbClr val="4F4440"/>
                </a:solidFill>
              </a:rPr>
              <a:t>Click here to enter the title</a:t>
            </a:r>
            <a:endParaRPr lang="en-US" altLang="zh-CN" sz="1600">
              <a:solidFill>
                <a:srgbClr val="4F4440"/>
              </a:solidFill>
            </a:endParaRPr>
          </a:p>
        </p:txBody>
      </p:sp>
      <p:sp>
        <p:nvSpPr>
          <p:cNvPr id="9" name="文本框 8"/>
          <p:cNvSpPr txBox="1"/>
          <p:nvPr/>
        </p:nvSpPr>
        <p:spPr>
          <a:xfrm>
            <a:off x="7032625" y="3705860"/>
            <a:ext cx="2643505" cy="460375"/>
          </a:xfrm>
          <a:prstGeom prst="rect">
            <a:avLst/>
          </a:prstGeom>
          <a:noFill/>
        </p:spPr>
        <p:txBody>
          <a:bodyPr wrap="square" rtlCol="0">
            <a:spAutoFit/>
          </a:bodyPr>
          <a:p>
            <a:r>
              <a:rPr lang="zh-CN" altLang="en-US" sz="2400">
                <a:solidFill>
                  <a:srgbClr val="4F4440"/>
                </a:solidFill>
                <a:latin typeface="新宋体" panose="02010609030101010101" charset="-122"/>
                <a:ea typeface="新宋体" panose="02010609030101010101" charset="-122"/>
              </a:rPr>
              <a:t>点击此处输入标题</a:t>
            </a:r>
            <a:endParaRPr lang="zh-CN" altLang="en-US" sz="2400">
              <a:solidFill>
                <a:srgbClr val="4F4440"/>
              </a:solidFill>
              <a:latin typeface="新宋体" panose="02010609030101010101" charset="-122"/>
              <a:ea typeface="新宋体" panose="02010609030101010101" charset="-122"/>
            </a:endParaRPr>
          </a:p>
        </p:txBody>
      </p:sp>
      <p:sp>
        <p:nvSpPr>
          <p:cNvPr id="6" name="文本框 5"/>
          <p:cNvSpPr txBox="1"/>
          <p:nvPr/>
        </p:nvSpPr>
        <p:spPr>
          <a:xfrm>
            <a:off x="7032625" y="4109085"/>
            <a:ext cx="3048000" cy="337185"/>
          </a:xfrm>
          <a:prstGeom prst="rect">
            <a:avLst/>
          </a:prstGeom>
          <a:noFill/>
        </p:spPr>
        <p:txBody>
          <a:bodyPr wrap="square" rtlCol="0">
            <a:spAutoFit/>
          </a:bodyPr>
          <a:p>
            <a:r>
              <a:rPr lang="en-US" altLang="zh-CN" sz="1600">
                <a:solidFill>
                  <a:srgbClr val="4F4440"/>
                </a:solidFill>
              </a:rPr>
              <a:t>Click here to enter the title</a:t>
            </a:r>
            <a:endParaRPr lang="en-US" altLang="zh-CN" sz="1600">
              <a:solidFill>
                <a:srgbClr val="4F4440"/>
              </a:solidFill>
            </a:endParaRPr>
          </a:p>
        </p:txBody>
      </p:sp>
      <p:sp>
        <p:nvSpPr>
          <p:cNvPr id="16" name="文本框 15"/>
          <p:cNvSpPr txBox="1"/>
          <p:nvPr/>
        </p:nvSpPr>
        <p:spPr>
          <a:xfrm>
            <a:off x="2932430" y="2499995"/>
            <a:ext cx="2643505" cy="460375"/>
          </a:xfrm>
          <a:prstGeom prst="rect">
            <a:avLst/>
          </a:prstGeom>
          <a:noFill/>
        </p:spPr>
        <p:txBody>
          <a:bodyPr wrap="square" rtlCol="0">
            <a:spAutoFit/>
          </a:bodyPr>
          <a:p>
            <a:r>
              <a:rPr lang="zh-CN" altLang="en-US" sz="2400">
                <a:solidFill>
                  <a:srgbClr val="4F4440"/>
                </a:solidFill>
                <a:latin typeface="新宋体" panose="02010609030101010101" charset="-122"/>
                <a:ea typeface="新宋体" panose="02010609030101010101" charset="-122"/>
              </a:rPr>
              <a:t>点击此处输入标题</a:t>
            </a:r>
            <a:endParaRPr lang="zh-CN" altLang="en-US" sz="2400">
              <a:solidFill>
                <a:srgbClr val="4F4440"/>
              </a:solidFill>
              <a:latin typeface="新宋体" panose="02010609030101010101" charset="-122"/>
              <a:ea typeface="新宋体" panose="02010609030101010101" charset="-122"/>
            </a:endParaRPr>
          </a:p>
        </p:txBody>
      </p:sp>
      <p:sp>
        <p:nvSpPr>
          <p:cNvPr id="19" name="文本框 18"/>
          <p:cNvSpPr txBox="1"/>
          <p:nvPr/>
        </p:nvSpPr>
        <p:spPr>
          <a:xfrm>
            <a:off x="2932430" y="2903220"/>
            <a:ext cx="3048000" cy="337185"/>
          </a:xfrm>
          <a:prstGeom prst="rect">
            <a:avLst/>
          </a:prstGeom>
          <a:noFill/>
        </p:spPr>
        <p:txBody>
          <a:bodyPr wrap="square" rtlCol="0">
            <a:spAutoFit/>
          </a:bodyPr>
          <a:p>
            <a:r>
              <a:rPr lang="en-US" altLang="zh-CN" sz="1600">
                <a:solidFill>
                  <a:srgbClr val="4F4440"/>
                </a:solidFill>
              </a:rPr>
              <a:t>Click here to enter the title</a:t>
            </a:r>
            <a:endParaRPr lang="en-US" altLang="zh-CN" sz="1600">
              <a:solidFill>
                <a:srgbClr val="4F4440"/>
              </a:solidFill>
            </a:endParaRPr>
          </a:p>
        </p:txBody>
      </p:sp>
      <p:sp>
        <p:nvSpPr>
          <p:cNvPr id="22" name="文本框 21"/>
          <p:cNvSpPr txBox="1"/>
          <p:nvPr/>
        </p:nvSpPr>
        <p:spPr>
          <a:xfrm>
            <a:off x="2932430" y="3705860"/>
            <a:ext cx="2643505" cy="460375"/>
          </a:xfrm>
          <a:prstGeom prst="rect">
            <a:avLst/>
          </a:prstGeom>
          <a:noFill/>
        </p:spPr>
        <p:txBody>
          <a:bodyPr wrap="square" rtlCol="0">
            <a:spAutoFit/>
          </a:bodyPr>
          <a:p>
            <a:r>
              <a:rPr lang="zh-CN" altLang="en-US" sz="2400">
                <a:solidFill>
                  <a:srgbClr val="4F4440"/>
                </a:solidFill>
                <a:latin typeface="新宋体" panose="02010609030101010101" charset="-122"/>
                <a:ea typeface="新宋体" panose="02010609030101010101" charset="-122"/>
              </a:rPr>
              <a:t>点击此处输入标题</a:t>
            </a:r>
            <a:endParaRPr lang="zh-CN" altLang="en-US" sz="2400">
              <a:solidFill>
                <a:srgbClr val="4F4440"/>
              </a:solidFill>
              <a:latin typeface="新宋体" panose="02010609030101010101" charset="-122"/>
              <a:ea typeface="新宋体" panose="02010609030101010101" charset="-122"/>
            </a:endParaRPr>
          </a:p>
        </p:txBody>
      </p:sp>
      <p:sp>
        <p:nvSpPr>
          <p:cNvPr id="23" name="文本框 22"/>
          <p:cNvSpPr txBox="1"/>
          <p:nvPr/>
        </p:nvSpPr>
        <p:spPr>
          <a:xfrm>
            <a:off x="2932430" y="4134485"/>
            <a:ext cx="3048000" cy="337185"/>
          </a:xfrm>
          <a:prstGeom prst="rect">
            <a:avLst/>
          </a:prstGeom>
          <a:noFill/>
        </p:spPr>
        <p:txBody>
          <a:bodyPr wrap="square" rtlCol="0">
            <a:spAutoFit/>
          </a:bodyPr>
          <a:p>
            <a:r>
              <a:rPr lang="en-US" altLang="zh-CN" sz="1600">
                <a:solidFill>
                  <a:srgbClr val="4F4440"/>
                </a:solidFill>
              </a:rPr>
              <a:t>Click here to enter the title</a:t>
            </a:r>
            <a:endParaRPr lang="en-US" altLang="zh-CN" sz="1600">
              <a:solidFill>
                <a:srgbClr val="4F4440"/>
              </a:solidFill>
            </a:endParaRPr>
          </a:p>
        </p:txBody>
      </p:sp>
      <p:sp>
        <p:nvSpPr>
          <p:cNvPr id="12" name="文本框 11"/>
          <p:cNvSpPr txBox="1"/>
          <p:nvPr/>
        </p:nvSpPr>
        <p:spPr>
          <a:xfrm>
            <a:off x="6391910" y="2529840"/>
            <a:ext cx="534035" cy="398780"/>
          </a:xfrm>
          <a:prstGeom prst="rect">
            <a:avLst/>
          </a:prstGeom>
          <a:noFill/>
        </p:spPr>
        <p:txBody>
          <a:bodyPr wrap="square" rtlCol="0">
            <a:spAutoFit/>
          </a:bodyPr>
          <a:p>
            <a:r>
              <a:rPr lang="en-US" altLang="zh-CN" sz="2000">
                <a:solidFill>
                  <a:srgbClr val="4F4440"/>
                </a:solidFill>
              </a:rPr>
              <a:t>03</a:t>
            </a:r>
            <a:r>
              <a:rPr lang="zh-CN" altLang="en-US" sz="2000">
                <a:solidFill>
                  <a:srgbClr val="4F4440"/>
                </a:solidFill>
              </a:rPr>
              <a:t>、</a:t>
            </a:r>
            <a:endParaRPr lang="zh-CN" altLang="en-US" sz="2000">
              <a:solidFill>
                <a:srgbClr val="4F4440"/>
              </a:solidFill>
            </a:endParaRPr>
          </a:p>
        </p:txBody>
      </p:sp>
      <p:sp>
        <p:nvSpPr>
          <p:cNvPr id="13" name="文本框 12"/>
          <p:cNvSpPr txBox="1"/>
          <p:nvPr/>
        </p:nvSpPr>
        <p:spPr>
          <a:xfrm>
            <a:off x="6391910" y="3705860"/>
            <a:ext cx="534035" cy="398780"/>
          </a:xfrm>
          <a:prstGeom prst="rect">
            <a:avLst/>
          </a:prstGeom>
          <a:noFill/>
        </p:spPr>
        <p:txBody>
          <a:bodyPr wrap="square" rtlCol="0">
            <a:spAutoFit/>
          </a:bodyPr>
          <a:p>
            <a:r>
              <a:rPr lang="en-US" altLang="zh-CN" sz="2000">
                <a:solidFill>
                  <a:srgbClr val="4F4440"/>
                </a:solidFill>
              </a:rPr>
              <a:t>04</a:t>
            </a:r>
            <a:r>
              <a:rPr lang="zh-CN" altLang="en-US" sz="2000">
                <a:solidFill>
                  <a:srgbClr val="4F4440"/>
                </a:solidFill>
              </a:rPr>
              <a:t>、</a:t>
            </a:r>
            <a:endParaRPr lang="zh-CN" altLang="en-US" sz="2000">
              <a:solidFill>
                <a:srgbClr val="4F4440"/>
              </a:solidFill>
            </a:endParaRPr>
          </a:p>
        </p:txBody>
      </p:sp>
      <p:sp>
        <p:nvSpPr>
          <p:cNvPr id="14" name="文本框 13"/>
          <p:cNvSpPr txBox="1"/>
          <p:nvPr/>
        </p:nvSpPr>
        <p:spPr>
          <a:xfrm>
            <a:off x="2280920" y="2530475"/>
            <a:ext cx="534035" cy="398780"/>
          </a:xfrm>
          <a:prstGeom prst="rect">
            <a:avLst/>
          </a:prstGeom>
          <a:noFill/>
        </p:spPr>
        <p:txBody>
          <a:bodyPr wrap="square" rtlCol="0">
            <a:spAutoFit/>
          </a:bodyPr>
          <a:p>
            <a:r>
              <a:rPr lang="en-US" altLang="zh-CN" sz="2000">
                <a:solidFill>
                  <a:srgbClr val="4F4440"/>
                </a:solidFill>
              </a:rPr>
              <a:t>01</a:t>
            </a:r>
            <a:r>
              <a:rPr lang="zh-CN" altLang="en-US" sz="2000">
                <a:solidFill>
                  <a:srgbClr val="4F4440"/>
                </a:solidFill>
              </a:rPr>
              <a:t>、</a:t>
            </a:r>
            <a:endParaRPr lang="zh-CN" altLang="en-US" sz="2000">
              <a:solidFill>
                <a:srgbClr val="4F4440"/>
              </a:solidFill>
            </a:endParaRPr>
          </a:p>
        </p:txBody>
      </p:sp>
      <p:sp>
        <p:nvSpPr>
          <p:cNvPr id="15" name="文本框 14"/>
          <p:cNvSpPr txBox="1"/>
          <p:nvPr/>
        </p:nvSpPr>
        <p:spPr>
          <a:xfrm>
            <a:off x="2280920" y="3705860"/>
            <a:ext cx="534035" cy="398780"/>
          </a:xfrm>
          <a:prstGeom prst="rect">
            <a:avLst/>
          </a:prstGeom>
          <a:noFill/>
        </p:spPr>
        <p:txBody>
          <a:bodyPr wrap="square" rtlCol="0">
            <a:spAutoFit/>
          </a:bodyPr>
          <a:p>
            <a:r>
              <a:rPr lang="en-US" altLang="zh-CN" sz="2000">
                <a:solidFill>
                  <a:srgbClr val="4F4440"/>
                </a:solidFill>
              </a:rPr>
              <a:t>02</a:t>
            </a:r>
            <a:r>
              <a:rPr lang="zh-CN" altLang="en-US" sz="2000">
                <a:solidFill>
                  <a:srgbClr val="4F4440"/>
                </a:solidFill>
              </a:rPr>
              <a:t>、</a:t>
            </a:r>
            <a:endParaRPr lang="zh-CN" altLang="en-US" sz="2000">
              <a:solidFill>
                <a:srgbClr val="4F4440"/>
              </a:solidFill>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System.Exception </a:t>
            </a:r>
            <a:endParaRPr lang="en-US" altLang="zh-CN" dirty="0">
              <a:ea typeface="宋体" panose="02010600030101010101" pitchFamily="2" charset="-122"/>
            </a:endParaRPr>
          </a:p>
        </p:txBody>
      </p:sp>
      <p:graphicFrame>
        <p:nvGraphicFramePr>
          <p:cNvPr id="283651" name="Group 3"/>
          <p:cNvGraphicFramePr>
            <a:graphicFrameLocks noGrp="1"/>
          </p:cNvGraphicFramePr>
          <p:nvPr>
            <p:custDataLst>
              <p:tags r:id="rId1"/>
            </p:custDataLst>
          </p:nvPr>
        </p:nvGraphicFramePr>
        <p:xfrm>
          <a:off x="909320" y="1663065"/>
          <a:ext cx="10095865" cy="3065145"/>
        </p:xfrm>
        <a:graphic>
          <a:graphicData uri="http://schemas.openxmlformats.org/drawingml/2006/table">
            <a:tbl>
              <a:tblPr/>
              <a:tblGrid>
                <a:gridCol w="10095865"/>
              </a:tblGrid>
              <a:tr h="518160">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800" b="0"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rPr>
                        <a:t>属性</a:t>
                      </a:r>
                      <a:endParaRPr kumimoji="0" lang="zh-CN" altLang="en-US" sz="2800" b="1" i="0" u="none" strike="noStrike" cap="none" normalizeH="0" baseline="0" smtClean="0">
                        <a:ln>
                          <a:noFill/>
                        </a:ln>
                        <a:effectLst/>
                        <a:latin typeface="Verdana" panose="020B08040305040B0204" pitchFamily="34" charset="0"/>
                        <a:ea typeface="宋体" panose="02010600030101010101" pitchFamily="2" charset="-122"/>
                        <a:cs typeface="Times New Roman" panose="02020703060505090304" pitchFamily="18"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58DCF"/>
                    </a:solidFill>
                  </a:tcPr>
                </a:tc>
              </a:tr>
              <a:tr h="457200">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400" b="1" i="0" u="none" strike="noStrike" cap="none" normalizeH="0" baseline="0" smtClean="0">
                          <a:ln>
                            <a:noFill/>
                          </a:ln>
                          <a:solidFill>
                            <a:srgbClr val="0000FF"/>
                          </a:solidFill>
                          <a:effectLst/>
                          <a:latin typeface="Verdana" panose="020B08040305040B0204" pitchFamily="34" charset="0"/>
                          <a:ea typeface="宋体" panose="02010600030101010101" pitchFamily="2" charset="-122"/>
                          <a:cs typeface="Times New Roman" panose="02020703060505090304" pitchFamily="18" charset="0"/>
                        </a:rPr>
                        <a:t>Message</a:t>
                      </a:r>
                      <a:r>
                        <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rPr>
                        <a:t>获取描述当前异常的消息。 </a:t>
                      </a:r>
                      <a:endPar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5975">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400" b="1" i="0" u="none" strike="noStrike" cap="none" normalizeH="0" baseline="0" smtClean="0">
                          <a:ln>
                            <a:noFill/>
                          </a:ln>
                          <a:solidFill>
                            <a:srgbClr val="0000FF"/>
                          </a:solidFill>
                          <a:effectLst/>
                          <a:latin typeface="Verdana" panose="020B08040305040B0204" pitchFamily="34" charset="0"/>
                          <a:ea typeface="宋体" panose="02010600030101010101" pitchFamily="2" charset="-122"/>
                          <a:cs typeface="Times New Roman" panose="02020703060505090304" pitchFamily="18" charset="0"/>
                        </a:rPr>
                        <a:t>Source</a:t>
                      </a:r>
                      <a:r>
                        <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rPr>
                        <a:t>获取或设置导致错误的应用程序或对象的名称</a:t>
                      </a:r>
                      <a:r>
                        <a:rPr kumimoji="0" lang="en-US" altLang="zh-CN" sz="2400" b="1" i="0" u="none" strike="noStrike" cap="none" normalizeH="0" baseline="0" smtClean="0">
                          <a:ln>
                            <a:noFill/>
                          </a:ln>
                          <a:effectLst/>
                          <a:latin typeface="Verdana" panose="020B08040305040B0204" pitchFamily="34" charset="0"/>
                          <a:ea typeface="宋体" panose="02010600030101010101" pitchFamily="2" charset="-122"/>
                        </a:rPr>
                        <a:t>(</a:t>
                      </a:r>
                      <a:r>
                        <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rPr>
                        <a:t>程序集的名称</a:t>
                      </a:r>
                      <a:r>
                        <a:rPr kumimoji="0" lang="en-US" altLang="zh-CN" sz="2400" b="1" i="0" u="none" strike="noStrike" cap="none" normalizeH="0" baseline="0" smtClean="0">
                          <a:ln>
                            <a:noFill/>
                          </a:ln>
                          <a:effectLst/>
                          <a:latin typeface="Verdana" panose="020B08040305040B0204" pitchFamily="34" charset="0"/>
                          <a:ea typeface="宋体" panose="02010600030101010101" pitchFamily="2" charset="-122"/>
                        </a:rPr>
                        <a:t>)</a:t>
                      </a:r>
                      <a:r>
                        <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rPr>
                        <a:t>。 </a:t>
                      </a:r>
                      <a:endPar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400" b="1" i="0" u="none" strike="noStrike" cap="none" normalizeH="0" baseline="0" smtClean="0">
                          <a:ln>
                            <a:noFill/>
                          </a:ln>
                          <a:solidFill>
                            <a:srgbClr val="0000FF"/>
                          </a:solidFill>
                          <a:effectLst/>
                          <a:latin typeface="Verdana" panose="020B08040305040B0204" pitchFamily="34" charset="0"/>
                          <a:ea typeface="宋体" panose="02010600030101010101" pitchFamily="2" charset="-122"/>
                          <a:cs typeface="Times New Roman" panose="02020703060505090304" pitchFamily="18" charset="0"/>
                        </a:rPr>
                        <a:t>TargetSite</a:t>
                      </a:r>
                      <a:r>
                        <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rPr>
                        <a:t>获取引发当前异常的方法。 </a:t>
                      </a:r>
                      <a:endPar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6610">
                <a:tc>
                  <a:txBody>
                    <a:bodyPr/>
                    <a:lstStyle>
                      <a:lvl1pPr>
                        <a:spcBef>
                          <a:spcPct val="20000"/>
                        </a:spcBef>
                        <a:buClr>
                          <a:schemeClr val="hlink"/>
                        </a:buClr>
                        <a:buFont typeface="Wingdings" panose="05000000000000000000" pitchFamily="2" charset="2"/>
                        <a:defRPr sz="2400" b="1">
                          <a:solidFill>
                            <a:schemeClr val="tx2"/>
                          </a:solidFill>
                          <a:latin typeface="Verdana" panose="020B08040305040B0204" pitchFamily="34" charset="0"/>
                          <a:ea typeface="宋体" panose="02010600030101010101" pitchFamily="2" charset="-122"/>
                        </a:defRPr>
                      </a:lvl1pPr>
                      <a:lvl2pPr>
                        <a:spcBef>
                          <a:spcPct val="20000"/>
                        </a:spcBef>
                        <a:buClr>
                          <a:schemeClr val="folHlink"/>
                        </a:buClr>
                        <a:buSzPct val="60000"/>
                        <a:buFont typeface="Wingdings" panose="05000000000000000000" pitchFamily="2" charset="2"/>
                        <a:defRPr sz="2200" b="1">
                          <a:solidFill>
                            <a:schemeClr val="tx2"/>
                          </a:solidFill>
                          <a:latin typeface="Verdana" panose="020B08040305040B0204" pitchFamily="34" charset="0"/>
                          <a:ea typeface="宋体" panose="02010600030101010101" pitchFamily="2" charset="-122"/>
                        </a:defRPr>
                      </a:lvl2pPr>
                      <a:lvl3pPr>
                        <a:spcBef>
                          <a:spcPct val="20000"/>
                        </a:spcBef>
                        <a:buClr>
                          <a:schemeClr val="fo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3pPr>
                      <a:lvl4pPr>
                        <a:spcBef>
                          <a:spcPct val="20000"/>
                        </a:spcBef>
                        <a:buClr>
                          <a:schemeClr val="tx1"/>
                        </a:buClr>
                        <a:buSzPct val="60000"/>
                        <a:buFont typeface="Wingdings" panose="05000000000000000000" pitchFamily="2" charset="2"/>
                        <a:defRPr sz="2000" b="1">
                          <a:solidFill>
                            <a:schemeClr val="tx2"/>
                          </a:solidFill>
                          <a:latin typeface="Verdana" panose="020B08040305040B0204" pitchFamily="34" charset="0"/>
                          <a:ea typeface="宋体" panose="02010600030101010101" pitchFamily="2" charset="-122"/>
                        </a:defRPr>
                      </a:lvl4pPr>
                      <a:lvl5pPr>
                        <a:spcBef>
                          <a:spcPct val="20000"/>
                        </a:spcBef>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5pPr>
                      <a:lvl6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6pPr>
                      <a:lvl7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7pPr>
                      <a:lvl8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8pPr>
                      <a:lvl9pPr fontAlgn="base">
                        <a:spcBef>
                          <a:spcPct val="20000"/>
                        </a:spcBef>
                        <a:spcAft>
                          <a:spcPct val="0"/>
                        </a:spcAft>
                        <a:buClr>
                          <a:schemeClr val="hlink"/>
                        </a:buClr>
                        <a:buSzPct val="60000"/>
                        <a:buFont typeface="Wingdings" panose="05000000000000000000" pitchFamily="2" charset="2"/>
                        <a:defRPr sz="2100" b="1">
                          <a:solidFill>
                            <a:schemeClr val="tx2"/>
                          </a:solidFill>
                          <a:latin typeface="Verdana" panose="020B08040305040B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en-US" altLang="zh-CN" sz="2400" b="1" i="0" u="none" strike="noStrike" cap="none" normalizeH="0" baseline="0" smtClean="0">
                          <a:ln>
                            <a:noFill/>
                          </a:ln>
                          <a:solidFill>
                            <a:srgbClr val="0000FF"/>
                          </a:solidFill>
                          <a:effectLst/>
                          <a:latin typeface="Verdana" panose="020B08040305040B0204" pitchFamily="34" charset="0"/>
                          <a:ea typeface="宋体" panose="02010600030101010101" pitchFamily="2" charset="-122"/>
                          <a:cs typeface="Times New Roman" panose="02020703060505090304" pitchFamily="18" charset="0"/>
                        </a:rPr>
                        <a:t>StackTrace</a:t>
                      </a:r>
                      <a:r>
                        <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rPr>
                        <a:t>获取当前异常发生时调用堆栈上的帧的字符串表示形式。 </a:t>
                      </a:r>
                      <a:endParaRPr kumimoji="0" lang="zh-CN" altLang="en-US" sz="2400" b="1" i="0" u="none" strike="noStrike" cap="none" normalizeH="0" baseline="0" smtClean="0">
                        <a:ln>
                          <a:noFill/>
                        </a:ln>
                        <a:effectLst/>
                        <a:latin typeface="Verdana" panose="020B08040305040B0204" pitchFamily="34" charset="0"/>
                        <a:ea typeface="宋体" panose="02010600030101010101"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wipe(up)">
                                      <p:cBhvr>
                                        <p:cTn id="7" dur="500"/>
                                        <p:tgtEl>
                                          <p:spTgt spid="283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2"/>
          <p:cNvSpPr>
            <a:spLocks noGrp="1"/>
          </p:cNvSpPr>
          <p:nvPr>
            <p:ph type="title"/>
          </p:nvPr>
        </p:nvSpPr>
        <p:spPr>
          <a:xfrm>
            <a:off x="4079875" y="188913"/>
            <a:ext cx="5111750" cy="514350"/>
          </a:xfrm>
        </p:spPr>
        <p:txBody>
          <a:bodyPr vert="horz" wrap="square" lIns="91440" tIns="45720" rIns="91440" bIns="45720" anchor="ctr"/>
          <a:p>
            <a:pPr eaLnBrk="1" hangingPunct="1"/>
            <a:r>
              <a:rPr lang="en-US" altLang="zh-CN" sz="2800" dirty="0">
                <a:ea typeface="宋体" panose="02010600030101010101" pitchFamily="2" charset="-122"/>
              </a:rPr>
              <a:t>System.Exception </a:t>
            </a:r>
            <a:endParaRPr lang="en-US" altLang="zh-CN" sz="2800" dirty="0">
              <a:ea typeface="宋体" panose="02010600030101010101" pitchFamily="2" charset="-122"/>
            </a:endParaRPr>
          </a:p>
        </p:txBody>
      </p:sp>
      <p:sp>
        <p:nvSpPr>
          <p:cNvPr id="284675" name="Rectangle 3"/>
          <p:cNvSpPr/>
          <p:nvPr/>
        </p:nvSpPr>
        <p:spPr>
          <a:xfrm>
            <a:off x="2579688" y="1268413"/>
            <a:ext cx="5964237"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pPr algn="ctr"/>
            <a:r>
              <a:rPr lang="zh-CN" altLang="zh-CN" sz="2400" dirty="0">
                <a:latin typeface="Arial" panose="020B0604020202090204" pitchFamily="34" charset="0"/>
                <a:ea typeface="黑体" panose="02010609060101010101" pitchFamily="49" charset="-122"/>
              </a:rPr>
              <a:t>在 </a:t>
            </a:r>
            <a:r>
              <a:rPr lang="en-US" altLang="zh-CN" sz="2400" dirty="0">
                <a:latin typeface="Arial" panose="020B0604020202090204" pitchFamily="34" charset="0"/>
                <a:ea typeface="黑体" panose="02010609060101010101" pitchFamily="49" charset="-122"/>
              </a:rPr>
              <a:t>C# </a:t>
            </a:r>
            <a:r>
              <a:rPr lang="zh-CN" altLang="zh-CN" sz="2400" dirty="0">
                <a:latin typeface="Arial" panose="020B0604020202090204" pitchFamily="34" charset="0"/>
                <a:ea typeface="黑体" panose="02010609060101010101" pitchFamily="49" charset="-122"/>
              </a:rPr>
              <a:t>程序中，引发异常共有以下两种方式</a:t>
            </a:r>
            <a:endParaRPr lang="zh-CN" altLang="zh-CN" sz="2400" dirty="0">
              <a:latin typeface="Arial" panose="020B0604020202090204" pitchFamily="34" charset="0"/>
              <a:ea typeface="黑体" panose="02010609060101010101" pitchFamily="49" charset="-122"/>
            </a:endParaRPr>
          </a:p>
        </p:txBody>
      </p:sp>
      <p:sp>
        <p:nvSpPr>
          <p:cNvPr id="284676" name="Rectangle 4"/>
          <p:cNvSpPr/>
          <p:nvPr/>
        </p:nvSpPr>
        <p:spPr>
          <a:xfrm>
            <a:off x="712470" y="1989455"/>
            <a:ext cx="11144250" cy="2411095"/>
          </a:xfrm>
          <a:prstGeom prst="rect">
            <a:avLst/>
          </a:prstGeom>
          <a:noFill/>
          <a:ln w="12700" cap="flat" cmpd="sng">
            <a:solidFill>
              <a:schemeClr val="tx1"/>
            </a:solidFill>
            <a:prstDash val="solid"/>
            <a:miter/>
            <a:headEnd type="none" w="med" len="med"/>
            <a:tailEnd type="none" w="med" len="med"/>
          </a:ln>
        </p:spPr>
        <p:txBody>
          <a:bodyPr anchor="ctr"/>
          <a:p>
            <a:pPr marL="174625" indent="-174625">
              <a:buClr>
                <a:schemeClr val="accent2"/>
              </a:buClr>
              <a:buSzPct val="50000"/>
              <a:buFont typeface="Wingdings" panose="05000000000000000000" pitchFamily="2" charset="2"/>
              <a:buChar char="l"/>
            </a:pPr>
            <a:r>
              <a:rPr lang="zh-CN" altLang="zh-CN" sz="2400" dirty="0">
                <a:latin typeface="Arial" panose="020B0604020202090204" pitchFamily="34" charset="0"/>
                <a:ea typeface="黑体" panose="02010609060101010101" pitchFamily="49" charset="-122"/>
              </a:rPr>
              <a:t>使用显式 throw 语句来引发异常。在此情况下，控制权将无条件转到处理异常的部分代码</a:t>
            </a:r>
            <a:endParaRPr lang="zh-CN" altLang="zh-CN" sz="2400" dirty="0">
              <a:latin typeface="Arial" panose="020B0604020202090204" pitchFamily="34" charset="0"/>
              <a:ea typeface="黑体" panose="02010609060101010101" pitchFamily="49" charset="-122"/>
            </a:endParaRPr>
          </a:p>
          <a:p>
            <a:pPr marL="174625" indent="-174625">
              <a:buClr>
                <a:schemeClr val="accent2"/>
              </a:buClr>
              <a:buSzPct val="50000"/>
              <a:buFont typeface="Wingdings" panose="05000000000000000000" pitchFamily="2" charset="2"/>
              <a:buChar char="l"/>
            </a:pPr>
            <a:endParaRPr lang="en-US" altLang="zh-CN" sz="2400" i="1" dirty="0">
              <a:latin typeface="Arial" panose="020B0604020202090204" pitchFamily="34" charset="0"/>
              <a:ea typeface="黑体" panose="02010609060101010101" pitchFamily="49" charset="-122"/>
            </a:endParaRPr>
          </a:p>
          <a:p>
            <a:pPr marL="174625" indent="-174625">
              <a:buClr>
                <a:schemeClr val="accent2"/>
              </a:buClr>
              <a:buSzPct val="50000"/>
              <a:buFont typeface="Wingdings" panose="05000000000000000000" pitchFamily="2" charset="2"/>
              <a:buChar char="l"/>
            </a:pPr>
            <a:r>
              <a:rPr lang="zh-CN" altLang="zh-CN" sz="2400" dirty="0">
                <a:latin typeface="Arial" panose="020B0604020202090204" pitchFamily="34" charset="0"/>
                <a:ea typeface="黑体" panose="02010609060101010101" pitchFamily="49" charset="-122"/>
              </a:rPr>
              <a:t>使用语句或表达式在执行过程中激发了某个异常的条件,使得操作无法正常结束,从而引发异常</a:t>
            </a:r>
            <a:endParaRPr lang="zh-CN" altLang="zh-CN" sz="2400" dirty="0">
              <a:latin typeface="Arial" panose="020B0604020202090204" pitchFamily="34" charset="0"/>
              <a:ea typeface="黑体" panose="02010609060101010101" pitchFamily="49" charset="-122"/>
            </a:endParaRPr>
          </a:p>
        </p:txBody>
      </p:sp>
      <p:sp>
        <p:nvSpPr>
          <p:cNvPr id="284677" name="Rectangle 5"/>
          <p:cNvSpPr/>
          <p:nvPr/>
        </p:nvSpPr>
        <p:spPr>
          <a:xfrm>
            <a:off x="3216275" y="4549775"/>
            <a:ext cx="6048375" cy="608013"/>
          </a:xfrm>
          <a:prstGeom prst="rect">
            <a:avLst/>
          </a:prstGeom>
          <a:gradFill rotWithShape="1">
            <a:gsLst>
              <a:gs pos="0">
                <a:srgbClr val="FF9900"/>
              </a:gs>
              <a:gs pos="100000">
                <a:srgbClr val="FFFFFF"/>
              </a:gs>
            </a:gsLst>
            <a:path path="rect">
              <a:fillToRect r="100000" b="100000"/>
            </a:path>
            <a:tileRect/>
          </a:gradFill>
          <a:ln w="28575" cap="flat" cmpd="dbl">
            <a:solidFill>
              <a:srgbClr val="808080"/>
            </a:solidFill>
            <a:prstDash val="solid"/>
            <a:miter/>
            <a:headEnd type="none" w="med" len="med"/>
            <a:tailEnd type="none" w="med" len="med"/>
          </a:ln>
          <a:effectLst>
            <a:outerShdw dist="56796" dir="1593903" algn="ctr" rotWithShape="0">
              <a:schemeClr val="bg2">
                <a:alpha val="50000"/>
              </a:schemeClr>
            </a:outerShdw>
          </a:effectLst>
        </p:spPr>
        <p:txBody>
          <a:bodyPr anchor="ctr"/>
          <a:p>
            <a:pPr marL="342900" indent="-342900" algn="ctr">
              <a:lnSpc>
                <a:spcPct val="90000"/>
              </a:lnSpc>
            </a:pPr>
            <a:r>
              <a:rPr lang="en-US" altLang="zh-CN" sz="2800" b="1" dirty="0">
                <a:solidFill>
                  <a:srgbClr val="FF3300"/>
                </a:solidFill>
                <a:latin typeface="Arial" panose="020B0604020202090204" pitchFamily="34" charset="0"/>
                <a:ea typeface="黑体" panose="02010609060101010101" pitchFamily="49" charset="-122"/>
              </a:rPr>
              <a:t>Try...Catch...Finally</a:t>
            </a:r>
            <a:endParaRPr lang="en-US" altLang="zh-CN" sz="2800" b="1" dirty="0">
              <a:solidFill>
                <a:srgbClr val="FF3300"/>
              </a:solidFill>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fade">
                                      <p:cBhvr>
                                        <p:cTn id="7" dur="1000"/>
                                        <p:tgtEl>
                                          <p:spTgt spid="28467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84676"/>
                                        </p:tgtEl>
                                        <p:attrNameLst>
                                          <p:attrName>style.visibility</p:attrName>
                                        </p:attrNameLst>
                                      </p:cBhvr>
                                      <p:to>
                                        <p:strVal val="visible"/>
                                      </p:to>
                                    </p:set>
                                    <p:animEffect transition="in" filter="diamond(in)">
                                      <p:cBhvr>
                                        <p:cTn id="12" dur="2000"/>
                                        <p:tgtEl>
                                          <p:spTgt spid="284676"/>
                                        </p:tgtEl>
                                      </p:cBhvr>
                                    </p:animEffect>
                                  </p:childTnLst>
                                </p:cTn>
                              </p:par>
                            </p:childTnLst>
                          </p:cTn>
                        </p:par>
                        <p:par>
                          <p:cTn id="13" fill="hold">
                            <p:stCondLst>
                              <p:cond delay="2000"/>
                            </p:stCondLst>
                            <p:childTnLst>
                              <p:par>
                                <p:cTn id="14" presetID="39" presetClass="entr" presetSubtype="0" accel="100000" fill="hold" grpId="0" nodeType="afterEffect">
                                  <p:stCondLst>
                                    <p:cond delay="0"/>
                                  </p:stCondLst>
                                  <p:childTnLst>
                                    <p:set>
                                      <p:cBhvr>
                                        <p:cTn id="15" dur="1" fill="hold">
                                          <p:stCondLst>
                                            <p:cond delay="0"/>
                                          </p:stCondLst>
                                        </p:cTn>
                                        <p:tgtEl>
                                          <p:spTgt spid="284677"/>
                                        </p:tgtEl>
                                        <p:attrNameLst>
                                          <p:attrName>style.visibility</p:attrName>
                                        </p:attrNameLst>
                                      </p:cBhvr>
                                      <p:to>
                                        <p:strVal val="visible"/>
                                      </p:to>
                                    </p:set>
                                    <p:anim calcmode="lin" valueType="num">
                                      <p:cBhvr>
                                        <p:cTn id="16" dur="500" fill="hold"/>
                                        <p:tgtEl>
                                          <p:spTgt spid="284677"/>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284677"/>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284677"/>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284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ldLvl="0" animBg="1"/>
      <p:bldP spid="284676" grpId="0" bldLvl="0" animBg="1"/>
      <p:bldP spid="28467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2"/>
          <p:cNvSpPr>
            <a:spLocks noGrp="1"/>
          </p:cNvSpPr>
          <p:nvPr>
            <p:ph type="title"/>
          </p:nvPr>
        </p:nvSpPr>
        <p:spPr>
          <a:xfrm>
            <a:off x="3216275" y="115888"/>
            <a:ext cx="6337300" cy="685800"/>
          </a:xfrm>
        </p:spPr>
        <p:txBody>
          <a:bodyPr vert="horz" wrap="square" lIns="91440" tIns="45720" rIns="91440" bIns="45720" anchor="ctr"/>
          <a:p>
            <a:pPr eaLnBrk="1" hangingPunct="1"/>
            <a:r>
              <a:rPr lang="en-US" altLang="zh-CN" dirty="0">
                <a:ea typeface="宋体" panose="02010600030101010101" pitchFamily="2" charset="-122"/>
              </a:rPr>
              <a:t>try </a:t>
            </a:r>
            <a:r>
              <a:rPr lang="zh-CN" altLang="en-US" dirty="0">
                <a:ea typeface="宋体" panose="02010600030101010101" pitchFamily="2" charset="-122"/>
              </a:rPr>
              <a:t>和 </a:t>
            </a:r>
            <a:r>
              <a:rPr lang="en-US" altLang="zh-CN" dirty="0">
                <a:ea typeface="宋体" panose="02010600030101010101" pitchFamily="2" charset="-122"/>
              </a:rPr>
              <a:t>catch </a:t>
            </a:r>
            <a:r>
              <a:rPr lang="zh-CN" altLang="en-US" dirty="0">
                <a:ea typeface="宋体" panose="02010600030101010101" pitchFamily="2" charset="-122"/>
              </a:rPr>
              <a:t>块 </a:t>
            </a:r>
            <a:endParaRPr lang="zh-CN" altLang="en-US" dirty="0">
              <a:ea typeface="宋体" panose="02010600030101010101" pitchFamily="2" charset="-122"/>
            </a:endParaRPr>
          </a:p>
        </p:txBody>
      </p:sp>
      <p:grpSp>
        <p:nvGrpSpPr>
          <p:cNvPr id="285699" name="Group 3"/>
          <p:cNvGrpSpPr/>
          <p:nvPr/>
        </p:nvGrpSpPr>
        <p:grpSpPr>
          <a:xfrm>
            <a:off x="2971800" y="2868613"/>
            <a:ext cx="1855788" cy="1654175"/>
            <a:chOff x="0" y="559"/>
            <a:chExt cx="1169" cy="1042"/>
          </a:xfrm>
        </p:grpSpPr>
        <p:sp>
          <p:nvSpPr>
            <p:cNvPr id="285700" name="AutoShape 4"/>
            <p:cNvSpPr>
              <a:spLocks noChangeArrowheads="1"/>
            </p:cNvSpPr>
            <p:nvPr/>
          </p:nvSpPr>
          <p:spPr bwMode="auto">
            <a:xfrm>
              <a:off x="0" y="559"/>
              <a:ext cx="195" cy="1042"/>
            </a:xfrm>
            <a:prstGeom prst="can">
              <a:avLst>
                <a:gd name="adj" fmla="val 41667"/>
              </a:avLst>
            </a:prstGeom>
            <a:gradFill rotWithShape="1">
              <a:gsLst>
                <a:gs pos="0">
                  <a:srgbClr val="6666FF"/>
                </a:gs>
                <a:gs pos="50000">
                  <a:schemeClr val="accent1"/>
                </a:gs>
                <a:gs pos="100000">
                  <a:srgbClr val="6666FF"/>
                </a:gs>
              </a:gsLst>
              <a:lin ang="0" scaled="1"/>
            </a:gradFill>
            <a:ln w="12700">
              <a:solidFill>
                <a:schemeClr val="tx1"/>
              </a:solidFill>
              <a:round/>
            </a:ln>
            <a:effectLst>
              <a:outerShdw dist="35921" dir="2700000" algn="ctr" rotWithShape="0">
                <a:schemeClr val="bg2"/>
              </a:outer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p:txBody>
        </p:sp>
        <p:sp>
          <p:nvSpPr>
            <p:cNvPr id="146436" name="Oval 5"/>
            <p:cNvSpPr/>
            <p:nvPr/>
          </p:nvSpPr>
          <p:spPr>
            <a:xfrm>
              <a:off x="0" y="1152"/>
              <a:ext cx="575" cy="288"/>
            </a:xfrm>
            <a:prstGeom prst="ellipse">
              <a:avLst/>
            </a:prstGeom>
            <a:solidFill>
              <a:srgbClr val="C3DDBB"/>
            </a:solidFill>
            <a:ln w="38100" cap="flat" cmpd="dbl">
              <a:solidFill>
                <a:schemeClr val="tx1"/>
              </a:solidFill>
              <a:prstDash val="solid"/>
              <a:round/>
              <a:headEnd type="none" w="med" len="med"/>
              <a:tailEnd type="none" w="med" len="med"/>
            </a:ln>
            <a:effectLst>
              <a:outerShdw dist="35921" dir="2699999" algn="ctr" rotWithShape="0">
                <a:schemeClr val="bg2"/>
              </a:outerShdw>
            </a:effectLst>
          </p:spPr>
          <p:txBody>
            <a:bodyPr wrap="none" anchor="ctr">
              <a:spAutoFit/>
            </a:bodyPr>
            <a:p>
              <a:endParaRPr lang="zh-CN" altLang="en-US" dirty="0">
                <a:latin typeface="Arial" panose="020B0604020202090204" pitchFamily="34" charset="0"/>
                <a:ea typeface="黑体" panose="02010609060101010101" pitchFamily="49" charset="-122"/>
              </a:endParaRPr>
            </a:p>
          </p:txBody>
        </p:sp>
        <p:sp>
          <p:nvSpPr>
            <p:cNvPr id="146437" name="AutoShape 6"/>
            <p:cNvSpPr/>
            <p:nvPr/>
          </p:nvSpPr>
          <p:spPr>
            <a:xfrm flipH="1">
              <a:off x="144" y="1120"/>
              <a:ext cx="96" cy="304"/>
            </a:xfrm>
            <a:prstGeom prst="pentagon">
              <a:avLst/>
            </a:prstGeom>
            <a:solidFill>
              <a:srgbClr val="FFCCCC"/>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146438" name="AutoShape 7"/>
            <p:cNvSpPr/>
            <p:nvPr/>
          </p:nvSpPr>
          <p:spPr>
            <a:xfrm flipH="1">
              <a:off x="336" y="1120"/>
              <a:ext cx="96" cy="304"/>
            </a:xfrm>
            <a:prstGeom prst="pentagon">
              <a:avLst/>
            </a:prstGeom>
            <a:solidFill>
              <a:srgbClr val="FFCCCC"/>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146439" name="AutoShape 8"/>
            <p:cNvSpPr/>
            <p:nvPr/>
          </p:nvSpPr>
          <p:spPr>
            <a:xfrm flipH="1">
              <a:off x="336" y="1072"/>
              <a:ext cx="96" cy="304"/>
            </a:xfrm>
            <a:prstGeom prst="pentagon">
              <a:avLst/>
            </a:prstGeom>
            <a:solidFill>
              <a:srgbClr val="FFCCCC"/>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146440" name="AutoShape 9"/>
            <p:cNvSpPr/>
            <p:nvPr/>
          </p:nvSpPr>
          <p:spPr>
            <a:xfrm flipH="1">
              <a:off x="432" y="1072"/>
              <a:ext cx="96" cy="304"/>
            </a:xfrm>
            <a:prstGeom prst="pentagon">
              <a:avLst/>
            </a:prstGeom>
            <a:solidFill>
              <a:srgbClr val="FFCCCC"/>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146441" name="AutoShape 10"/>
            <p:cNvSpPr/>
            <p:nvPr/>
          </p:nvSpPr>
          <p:spPr>
            <a:xfrm flipH="1">
              <a:off x="528" y="1072"/>
              <a:ext cx="96" cy="304"/>
            </a:xfrm>
            <a:prstGeom prst="pentagon">
              <a:avLst/>
            </a:prstGeom>
            <a:solidFill>
              <a:srgbClr val="FFCCCC"/>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146442" name="AutoShape 11"/>
            <p:cNvSpPr/>
            <p:nvPr/>
          </p:nvSpPr>
          <p:spPr>
            <a:xfrm flipH="1">
              <a:off x="624" y="1120"/>
              <a:ext cx="96" cy="304"/>
            </a:xfrm>
            <a:prstGeom prst="pentagon">
              <a:avLst/>
            </a:prstGeom>
            <a:solidFill>
              <a:srgbClr val="FFCCCC"/>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146443" name="AutoShape 12"/>
            <p:cNvSpPr/>
            <p:nvPr/>
          </p:nvSpPr>
          <p:spPr>
            <a:xfrm flipH="1">
              <a:off x="96" y="1120"/>
              <a:ext cx="96" cy="304"/>
            </a:xfrm>
            <a:prstGeom prst="pentagon">
              <a:avLst/>
            </a:prstGeom>
            <a:solidFill>
              <a:srgbClr val="FFCCCC"/>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146444" name="AutoShape 13"/>
            <p:cNvSpPr/>
            <p:nvPr/>
          </p:nvSpPr>
          <p:spPr>
            <a:xfrm>
              <a:off x="912" y="1140"/>
              <a:ext cx="257" cy="264"/>
            </a:xfrm>
            <a:prstGeom prst="sun">
              <a:avLst>
                <a:gd name="adj" fmla="val 25000"/>
              </a:avLst>
            </a:prstGeom>
            <a:solidFill>
              <a:srgbClr val="FFCCCC"/>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spAutoFit/>
            </a:bodyPr>
            <a:p>
              <a:endParaRPr lang="zh-CN" altLang="en-US" dirty="0">
                <a:latin typeface="Arial" panose="020B0604020202090204" pitchFamily="34" charset="0"/>
                <a:ea typeface="黑体" panose="02010609060101010101" pitchFamily="49" charset="-122"/>
              </a:endParaRPr>
            </a:p>
          </p:txBody>
        </p:sp>
      </p:grpSp>
      <p:sp>
        <p:nvSpPr>
          <p:cNvPr id="285710" name="Line 14"/>
          <p:cNvSpPr/>
          <p:nvPr/>
        </p:nvSpPr>
        <p:spPr>
          <a:xfrm>
            <a:off x="5029200" y="4343400"/>
            <a:ext cx="304800" cy="22860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11" name="Line 15"/>
          <p:cNvSpPr/>
          <p:nvPr/>
        </p:nvSpPr>
        <p:spPr>
          <a:xfrm>
            <a:off x="5022850" y="4400550"/>
            <a:ext cx="234950" cy="17145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12" name="Line 16"/>
          <p:cNvSpPr/>
          <p:nvPr/>
        </p:nvSpPr>
        <p:spPr>
          <a:xfrm>
            <a:off x="5289550" y="4587875"/>
            <a:ext cx="0" cy="228600"/>
          </a:xfrm>
          <a:prstGeom prst="line">
            <a:avLst/>
          </a:prstGeom>
          <a:ln w="12700" cap="flat" cmpd="sng">
            <a:solidFill>
              <a:schemeClr val="tx1"/>
            </a:solidFill>
            <a:prstDash val="solid"/>
            <a:round/>
            <a:headEnd type="none" w="med" len="med"/>
            <a:tailEnd type="none" w="med" len="med"/>
          </a:ln>
        </p:spPr>
      </p:sp>
      <p:sp>
        <p:nvSpPr>
          <p:cNvPr id="285713" name="Line 17"/>
          <p:cNvSpPr/>
          <p:nvPr/>
        </p:nvSpPr>
        <p:spPr>
          <a:xfrm>
            <a:off x="5349875" y="4587875"/>
            <a:ext cx="0" cy="228600"/>
          </a:xfrm>
          <a:prstGeom prst="line">
            <a:avLst/>
          </a:prstGeom>
          <a:ln w="12700" cap="flat" cmpd="sng">
            <a:solidFill>
              <a:schemeClr val="tx1"/>
            </a:solidFill>
            <a:prstDash val="solid"/>
            <a:round/>
            <a:headEnd type="none" w="med" len="med"/>
            <a:tailEnd type="none" w="med" len="med"/>
          </a:ln>
        </p:spPr>
      </p:sp>
      <p:sp>
        <p:nvSpPr>
          <p:cNvPr id="285714" name="AutoShape 18"/>
          <p:cNvSpPr/>
          <p:nvPr/>
        </p:nvSpPr>
        <p:spPr>
          <a:xfrm>
            <a:off x="2971800" y="4136628"/>
            <a:ext cx="2057400" cy="889793"/>
          </a:xfrm>
          <a:prstGeom prst="can">
            <a:avLst>
              <a:gd name="adj" fmla="val 25000"/>
            </a:avLst>
          </a:prstGeom>
          <a:noFill/>
          <a:ln w="12700" cap="flat" cmpd="sng">
            <a:solidFill>
              <a:srgbClr val="003399"/>
            </a:solidFill>
            <a:prstDash val="solid"/>
            <a:round/>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85715" name="Oval 19"/>
          <p:cNvSpPr/>
          <p:nvPr/>
        </p:nvSpPr>
        <p:spPr>
          <a:xfrm>
            <a:off x="2971800" y="2104465"/>
            <a:ext cx="912478" cy="636120"/>
          </a:xfrm>
          <a:prstGeom prst="ellipse">
            <a:avLst/>
          </a:prstGeom>
          <a:gradFill rotWithShape="1">
            <a:gsLst>
              <a:gs pos="0">
                <a:srgbClr val="CCFFCC"/>
              </a:gs>
              <a:gs pos="100000">
                <a:srgbClr val="FFFFFF"/>
              </a:gs>
            </a:gsLst>
            <a:lin ang="5400000" scaled="1"/>
            <a:tileRect/>
          </a:gradFill>
          <a:ln w="1270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spAutoFit/>
          </a:bodyPr>
          <a:p>
            <a:endParaRPr lang="zh-CN" altLang="en-US" dirty="0">
              <a:latin typeface="Arial" panose="020B0604020202090204" pitchFamily="34" charset="0"/>
              <a:ea typeface="黑体" panose="02010609060101010101" pitchFamily="49" charset="-122"/>
            </a:endParaRPr>
          </a:p>
        </p:txBody>
      </p:sp>
      <p:sp>
        <p:nvSpPr>
          <p:cNvPr id="285716" name="Text Box 20"/>
          <p:cNvSpPr txBox="1"/>
          <p:nvPr/>
        </p:nvSpPr>
        <p:spPr>
          <a:xfrm>
            <a:off x="3463449" y="2065338"/>
            <a:ext cx="1101090" cy="460375"/>
          </a:xfrm>
          <a:prstGeom prst="rect">
            <a:avLst/>
          </a:prstGeom>
          <a:gradFill rotWithShape="1">
            <a:gsLst>
              <a:gs pos="0">
                <a:srgbClr val="33CCFF"/>
              </a:gs>
              <a:gs pos="100000">
                <a:srgbClr val="0000FF"/>
              </a:gs>
            </a:gsLst>
            <a:lin ang="5400000" scaled="1"/>
            <a:tileRect/>
          </a:gradFill>
          <a:ln w="9525" cap="flat" cmpd="sng">
            <a:solidFill>
              <a:srgbClr val="000080"/>
            </a:solidFill>
            <a:prstDash val="solid"/>
            <a:miter/>
            <a:headEnd type="none" w="med" len="med"/>
            <a:tailEnd type="none" w="med" len="med"/>
          </a:ln>
          <a:effectLst>
            <a:outerShdw dist="35921" dir="2699999" algn="ctr" rotWithShape="0">
              <a:schemeClr val="tx1"/>
            </a:outerShdw>
          </a:effectLst>
        </p:spPr>
        <p:txBody>
          <a:bodyPr wrap="none" anchor="t">
            <a:spAutoFit/>
          </a:bodyPr>
          <a:p>
            <a:pPr algn="ctr"/>
            <a:r>
              <a:rPr lang="zh-CN" altLang="en-US" sz="2400" b="1" dirty="0">
                <a:solidFill>
                  <a:schemeClr val="bg1"/>
                </a:solidFill>
                <a:latin typeface="Courier New" panose="02070309020205020404" pitchFamily="49" charset="0"/>
                <a:ea typeface="黑体" panose="02010609060101010101" pitchFamily="49" charset="-122"/>
              </a:rPr>
              <a:t>滤水器</a:t>
            </a:r>
            <a:endParaRPr lang="zh-CN" altLang="en-US" sz="2400" b="1" dirty="0">
              <a:solidFill>
                <a:schemeClr val="bg1"/>
              </a:solidFill>
              <a:latin typeface="Courier New" panose="02070309020205020404" pitchFamily="49" charset="0"/>
              <a:ea typeface="黑体" panose="02010609060101010101" pitchFamily="49" charset="-122"/>
            </a:endParaRPr>
          </a:p>
        </p:txBody>
      </p:sp>
      <p:sp>
        <p:nvSpPr>
          <p:cNvPr id="285717" name="Line 21"/>
          <p:cNvSpPr/>
          <p:nvPr/>
        </p:nvSpPr>
        <p:spPr>
          <a:xfrm>
            <a:off x="3124200" y="44196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18" name="Line 22"/>
          <p:cNvSpPr/>
          <p:nvPr/>
        </p:nvSpPr>
        <p:spPr>
          <a:xfrm>
            <a:off x="3276600" y="45720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19" name="Line 23"/>
          <p:cNvSpPr/>
          <p:nvPr/>
        </p:nvSpPr>
        <p:spPr>
          <a:xfrm>
            <a:off x="3200400" y="47244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0" name="Line 24"/>
          <p:cNvSpPr/>
          <p:nvPr/>
        </p:nvSpPr>
        <p:spPr>
          <a:xfrm>
            <a:off x="3581400" y="48768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1" name="Line 25"/>
          <p:cNvSpPr/>
          <p:nvPr/>
        </p:nvSpPr>
        <p:spPr>
          <a:xfrm>
            <a:off x="3194050" y="50292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2" name="Line 26"/>
          <p:cNvSpPr/>
          <p:nvPr/>
        </p:nvSpPr>
        <p:spPr>
          <a:xfrm>
            <a:off x="3810000" y="44958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3" name="Line 27"/>
          <p:cNvSpPr/>
          <p:nvPr/>
        </p:nvSpPr>
        <p:spPr>
          <a:xfrm>
            <a:off x="4191000" y="48768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4" name="Line 28"/>
          <p:cNvSpPr/>
          <p:nvPr/>
        </p:nvSpPr>
        <p:spPr>
          <a:xfrm>
            <a:off x="3810000" y="47244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5" name="Line 29"/>
          <p:cNvSpPr/>
          <p:nvPr/>
        </p:nvSpPr>
        <p:spPr>
          <a:xfrm>
            <a:off x="3733800" y="50292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6" name="Line 30"/>
          <p:cNvSpPr/>
          <p:nvPr/>
        </p:nvSpPr>
        <p:spPr>
          <a:xfrm>
            <a:off x="4191000" y="51054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7" name="Line 31"/>
          <p:cNvSpPr/>
          <p:nvPr/>
        </p:nvSpPr>
        <p:spPr>
          <a:xfrm>
            <a:off x="4343400" y="46482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8" name="Line 32"/>
          <p:cNvSpPr/>
          <p:nvPr/>
        </p:nvSpPr>
        <p:spPr>
          <a:xfrm>
            <a:off x="4572000" y="43434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29" name="Line 33"/>
          <p:cNvSpPr/>
          <p:nvPr/>
        </p:nvSpPr>
        <p:spPr>
          <a:xfrm>
            <a:off x="4645025" y="44958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0" name="Line 34"/>
          <p:cNvSpPr/>
          <p:nvPr/>
        </p:nvSpPr>
        <p:spPr>
          <a:xfrm>
            <a:off x="4654550" y="48006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1" name="Line 35"/>
          <p:cNvSpPr/>
          <p:nvPr/>
        </p:nvSpPr>
        <p:spPr>
          <a:xfrm>
            <a:off x="4616450" y="498475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2" name="Line 36"/>
          <p:cNvSpPr/>
          <p:nvPr/>
        </p:nvSpPr>
        <p:spPr>
          <a:xfrm>
            <a:off x="4349750" y="4772025"/>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3" name="Line 37"/>
          <p:cNvSpPr/>
          <p:nvPr/>
        </p:nvSpPr>
        <p:spPr>
          <a:xfrm>
            <a:off x="4343400" y="44958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4" name="Line 38"/>
          <p:cNvSpPr/>
          <p:nvPr/>
        </p:nvSpPr>
        <p:spPr>
          <a:xfrm>
            <a:off x="3581400" y="51816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5" name="Line 39"/>
          <p:cNvSpPr/>
          <p:nvPr/>
        </p:nvSpPr>
        <p:spPr>
          <a:xfrm>
            <a:off x="3124200" y="48768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6" name="Line 40"/>
          <p:cNvSpPr/>
          <p:nvPr/>
        </p:nvSpPr>
        <p:spPr>
          <a:xfrm>
            <a:off x="3733800" y="43434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7" name="Line 41"/>
          <p:cNvSpPr/>
          <p:nvPr/>
        </p:nvSpPr>
        <p:spPr>
          <a:xfrm>
            <a:off x="4038600" y="43434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8" name="Line 42"/>
          <p:cNvSpPr/>
          <p:nvPr/>
        </p:nvSpPr>
        <p:spPr>
          <a:xfrm>
            <a:off x="3124200" y="42672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39" name="Line 43"/>
          <p:cNvSpPr/>
          <p:nvPr/>
        </p:nvSpPr>
        <p:spPr>
          <a:xfrm>
            <a:off x="3079750" y="30480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0" name="Line 44"/>
          <p:cNvSpPr/>
          <p:nvPr/>
        </p:nvSpPr>
        <p:spPr>
          <a:xfrm>
            <a:off x="3232150" y="32004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1" name="Line 45"/>
          <p:cNvSpPr/>
          <p:nvPr/>
        </p:nvSpPr>
        <p:spPr>
          <a:xfrm>
            <a:off x="3155950" y="33528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2" name="Line 46"/>
          <p:cNvSpPr/>
          <p:nvPr/>
        </p:nvSpPr>
        <p:spPr>
          <a:xfrm>
            <a:off x="3536950" y="35052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3" name="Line 47"/>
          <p:cNvSpPr/>
          <p:nvPr/>
        </p:nvSpPr>
        <p:spPr>
          <a:xfrm>
            <a:off x="3149600" y="36576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4" name="Line 48"/>
          <p:cNvSpPr/>
          <p:nvPr/>
        </p:nvSpPr>
        <p:spPr>
          <a:xfrm>
            <a:off x="3765550" y="31242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5" name="Line 49"/>
          <p:cNvSpPr/>
          <p:nvPr/>
        </p:nvSpPr>
        <p:spPr>
          <a:xfrm>
            <a:off x="4146550" y="35052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6" name="Line 50"/>
          <p:cNvSpPr/>
          <p:nvPr/>
        </p:nvSpPr>
        <p:spPr>
          <a:xfrm>
            <a:off x="3765550" y="33528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7" name="Line 51"/>
          <p:cNvSpPr/>
          <p:nvPr/>
        </p:nvSpPr>
        <p:spPr>
          <a:xfrm>
            <a:off x="3689350" y="36576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8" name="Line 52"/>
          <p:cNvSpPr/>
          <p:nvPr/>
        </p:nvSpPr>
        <p:spPr>
          <a:xfrm>
            <a:off x="4146550" y="37338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49" name="Line 53"/>
          <p:cNvSpPr/>
          <p:nvPr/>
        </p:nvSpPr>
        <p:spPr>
          <a:xfrm>
            <a:off x="4298950" y="32766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0" name="Line 54"/>
          <p:cNvSpPr/>
          <p:nvPr/>
        </p:nvSpPr>
        <p:spPr>
          <a:xfrm>
            <a:off x="4527550" y="29718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1" name="Line 55"/>
          <p:cNvSpPr/>
          <p:nvPr/>
        </p:nvSpPr>
        <p:spPr>
          <a:xfrm>
            <a:off x="4600575" y="31242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2" name="Line 56"/>
          <p:cNvSpPr/>
          <p:nvPr/>
        </p:nvSpPr>
        <p:spPr>
          <a:xfrm>
            <a:off x="4610100" y="342900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3" name="Line 57"/>
          <p:cNvSpPr/>
          <p:nvPr/>
        </p:nvSpPr>
        <p:spPr>
          <a:xfrm>
            <a:off x="4572000" y="3613150"/>
            <a:ext cx="3048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4" name="Line 58"/>
          <p:cNvSpPr/>
          <p:nvPr/>
        </p:nvSpPr>
        <p:spPr>
          <a:xfrm>
            <a:off x="4305300" y="3400425"/>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5" name="Line 59"/>
          <p:cNvSpPr/>
          <p:nvPr/>
        </p:nvSpPr>
        <p:spPr>
          <a:xfrm>
            <a:off x="4298950" y="31242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6" name="Line 60"/>
          <p:cNvSpPr/>
          <p:nvPr/>
        </p:nvSpPr>
        <p:spPr>
          <a:xfrm>
            <a:off x="3536950" y="38100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7" name="Line 61"/>
          <p:cNvSpPr/>
          <p:nvPr/>
        </p:nvSpPr>
        <p:spPr>
          <a:xfrm>
            <a:off x="3079750" y="35052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8" name="Line 62"/>
          <p:cNvSpPr/>
          <p:nvPr/>
        </p:nvSpPr>
        <p:spPr>
          <a:xfrm>
            <a:off x="3689350" y="29718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59" name="Line 63"/>
          <p:cNvSpPr/>
          <p:nvPr/>
        </p:nvSpPr>
        <p:spPr>
          <a:xfrm>
            <a:off x="3994150" y="29718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60" name="Line 64"/>
          <p:cNvSpPr/>
          <p:nvPr/>
        </p:nvSpPr>
        <p:spPr>
          <a:xfrm>
            <a:off x="3079750" y="2895600"/>
            <a:ext cx="152400" cy="0"/>
          </a:xfrm>
          <a:prstGeom prst="line">
            <a:avLst/>
          </a:prstGeom>
          <a:ln w="12700" cap="flat" cmpd="sng">
            <a:solidFill>
              <a:schemeClr val="tx1"/>
            </a:solidFill>
            <a:prstDash val="solid"/>
            <a:round/>
            <a:headEnd type="none" w="med" len="med"/>
            <a:tailEnd type="none" w="med" len="med"/>
          </a:ln>
          <a:effectLst>
            <a:outerShdw dist="35921" dir="2699999" algn="ctr" rotWithShape="0">
              <a:schemeClr val="bg2"/>
            </a:outerShdw>
          </a:effectLst>
        </p:spPr>
      </p:sp>
      <p:sp>
        <p:nvSpPr>
          <p:cNvPr id="285761" name="Rectangle 65"/>
          <p:cNvSpPr/>
          <p:nvPr/>
        </p:nvSpPr>
        <p:spPr>
          <a:xfrm>
            <a:off x="6527800" y="908050"/>
            <a:ext cx="3783013" cy="5457825"/>
          </a:xfrm>
          <a:prstGeom prst="rect">
            <a:avLst/>
          </a:prstGeom>
          <a:no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nchor="ctr"/>
          <a:p>
            <a:pPr algn="ctr">
              <a:lnSpc>
                <a:spcPct val="90000"/>
              </a:lnSpc>
            </a:pPr>
            <a:endParaRPr lang="zh-CN" altLang="en-US" dirty="0">
              <a:latin typeface="Arial" panose="020B0604020202090204" pitchFamily="34" charset="0"/>
              <a:ea typeface="宋体" panose="02010600030101010101" pitchFamily="2" charset="-122"/>
            </a:endParaRPr>
          </a:p>
        </p:txBody>
      </p:sp>
      <p:sp>
        <p:nvSpPr>
          <p:cNvPr id="285762" name="Text Box 66"/>
          <p:cNvSpPr txBox="1"/>
          <p:nvPr/>
        </p:nvSpPr>
        <p:spPr>
          <a:xfrm>
            <a:off x="6527800" y="1341438"/>
            <a:ext cx="3810000" cy="5092700"/>
          </a:xfrm>
          <a:prstGeom prst="rect">
            <a:avLst/>
          </a:prstGeom>
          <a:noFill/>
          <a:ln w="9525">
            <a:noFill/>
          </a:ln>
        </p:spPr>
        <p:txBody>
          <a:bodyPr anchor="t">
            <a:spAutoFit/>
          </a:bodyPr>
          <a:p>
            <a:pPr>
              <a:lnSpc>
                <a:spcPct val="75000"/>
              </a:lnSpc>
              <a:spcBef>
                <a:spcPct val="50000"/>
              </a:spcBef>
            </a:pPr>
            <a:r>
              <a:rPr lang="en-US" altLang="zh-CN" sz="2000" dirty="0">
                <a:latin typeface="Arial" panose="020B0604020202090204" pitchFamily="34" charset="0"/>
                <a:ea typeface="黑体" panose="02010609060101010101" pitchFamily="49" charset="-122"/>
              </a:rPr>
              <a:t>filter_water()</a:t>
            </a:r>
            <a:endParaRPr lang="en-US" altLang="zh-CN" sz="2000" dirty="0">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a:t>
            </a:r>
            <a:endParaRPr lang="en-US" altLang="zh-CN" sz="2000" dirty="0">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  </a:t>
            </a:r>
            <a:r>
              <a:rPr lang="en-US" altLang="zh-CN" sz="2000" dirty="0">
                <a:solidFill>
                  <a:srgbClr val="0000FF"/>
                </a:solidFill>
                <a:latin typeface="Arial" panose="020B0604020202090204" pitchFamily="34" charset="0"/>
                <a:ea typeface="黑体" panose="02010609060101010101" pitchFamily="49" charset="-122"/>
              </a:rPr>
              <a:t>try</a:t>
            </a:r>
            <a:endParaRPr lang="en-US" altLang="zh-CN" sz="2000" dirty="0">
              <a:solidFill>
                <a:srgbClr val="0000FF"/>
              </a:solidFill>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   {</a:t>
            </a:r>
            <a:endParaRPr lang="en-US" altLang="zh-CN" sz="2000" dirty="0">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     water();</a:t>
            </a:r>
            <a:endParaRPr lang="en-US" altLang="zh-CN" sz="2000" dirty="0">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   }</a:t>
            </a:r>
            <a:endParaRPr lang="en-US" altLang="zh-CN" sz="2000" dirty="0">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  </a:t>
            </a:r>
            <a:r>
              <a:rPr lang="en-US" altLang="zh-CN" sz="2000" dirty="0">
                <a:solidFill>
                  <a:srgbClr val="0000FF"/>
                </a:solidFill>
                <a:latin typeface="Arial" panose="020B0604020202090204" pitchFamily="34" charset="0"/>
                <a:ea typeface="黑体" panose="02010609060101010101" pitchFamily="49" charset="-122"/>
              </a:rPr>
              <a:t>catch</a:t>
            </a:r>
            <a:endParaRPr lang="en-US" altLang="zh-CN" sz="2000" dirty="0">
              <a:solidFill>
                <a:srgbClr val="0000FF"/>
              </a:solidFill>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   {</a:t>
            </a:r>
            <a:endParaRPr lang="en-US" altLang="zh-CN" sz="2000" dirty="0">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     impurities.Show();</a:t>
            </a:r>
            <a:endParaRPr lang="en-US" altLang="zh-CN" sz="2000" dirty="0">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   }</a:t>
            </a:r>
            <a:endParaRPr lang="en-US" altLang="zh-CN" sz="2000" dirty="0">
              <a:latin typeface="Arial" panose="020B0604020202090204" pitchFamily="34" charset="0"/>
              <a:ea typeface="黑体" panose="02010609060101010101" pitchFamily="49" charset="-122"/>
            </a:endParaRPr>
          </a:p>
          <a:p>
            <a:pPr>
              <a:lnSpc>
                <a:spcPct val="75000"/>
              </a:lnSpc>
              <a:spcBef>
                <a:spcPct val="50000"/>
              </a:spcBef>
            </a:pPr>
            <a:r>
              <a:rPr lang="en-US" altLang="zh-CN" sz="2000" dirty="0">
                <a:latin typeface="Arial" panose="020B0604020202090204" pitchFamily="34" charset="0"/>
                <a:ea typeface="黑体" panose="02010609060101010101" pitchFamily="49" charset="-122"/>
              </a:rPr>
              <a:t>}</a:t>
            </a:r>
            <a:endParaRPr lang="en-US" altLang="zh-CN" sz="2000" dirty="0">
              <a:latin typeface="Arial" panose="020B0604020202090204" pitchFamily="34" charset="0"/>
              <a:ea typeface="黑体" panose="02010609060101010101" pitchFamily="49" charset="-122"/>
            </a:endParaRPr>
          </a:p>
          <a:p>
            <a:pPr>
              <a:lnSpc>
                <a:spcPct val="75000"/>
              </a:lnSpc>
              <a:spcBef>
                <a:spcPct val="50000"/>
              </a:spcBef>
            </a:pPr>
            <a:r>
              <a:rPr lang="en-US" altLang="zh-CN" sz="2400" i="1" dirty="0">
                <a:latin typeface="Arial" panose="020B0604020202090204" pitchFamily="34" charset="0"/>
                <a:ea typeface="黑体" panose="02010609060101010101" pitchFamily="49" charset="-122"/>
              </a:rPr>
              <a:t> </a:t>
            </a: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pPr>
              <a:lnSpc>
                <a:spcPct val="75000"/>
              </a:lnSpc>
              <a:spcBef>
                <a:spcPct val="50000"/>
              </a:spcBef>
            </a:pPr>
            <a:r>
              <a:rPr lang="en-US" altLang="zh-CN" sz="2400" i="1" dirty="0">
                <a:latin typeface="Arial" panose="020B0604020202090204" pitchFamily="34" charset="0"/>
                <a:ea typeface="黑体" panose="02010609060101010101" pitchFamily="49" charset="-122"/>
              </a:rPr>
              <a:t> </a:t>
            </a: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p:txBody>
      </p:sp>
      <p:sp>
        <p:nvSpPr>
          <p:cNvPr id="285763" name="Text Box 67"/>
          <p:cNvSpPr txBox="1"/>
          <p:nvPr/>
        </p:nvSpPr>
        <p:spPr>
          <a:xfrm>
            <a:off x="2889250" y="4759325"/>
            <a:ext cx="2127250" cy="460375"/>
          </a:xfrm>
          <a:prstGeom prst="rect">
            <a:avLst/>
          </a:prstGeom>
          <a:gradFill rotWithShape="1">
            <a:gsLst>
              <a:gs pos="0">
                <a:srgbClr val="FFFFFF"/>
              </a:gs>
              <a:gs pos="100000">
                <a:srgbClr val="66FFFF"/>
              </a:gs>
            </a:gsLst>
            <a:path path="shape">
              <a:fillToRect l="50000" t="50000" r="50000" b="50000"/>
            </a:path>
            <a:tileRect/>
          </a:gradFill>
          <a:ln w="9525" cap="flat" cmpd="sng">
            <a:solidFill>
              <a:schemeClr val="accent2"/>
            </a:solidFill>
            <a:prstDash val="solid"/>
            <a:miter/>
            <a:headEnd type="none" w="med" len="med"/>
            <a:tailEnd type="none" w="med" len="med"/>
          </a:ln>
          <a:effectLst>
            <a:outerShdw dist="35921" dir="2699999" algn="ctr" rotWithShape="0">
              <a:schemeClr val="bg2"/>
            </a:outerShdw>
          </a:effectLst>
        </p:spPr>
        <p:txBody>
          <a:bodyPr anchor="t">
            <a:spAutoFit/>
          </a:bodyPr>
          <a:p>
            <a:pPr algn="ctr">
              <a:spcBef>
                <a:spcPct val="50000"/>
              </a:spcBef>
            </a:pPr>
            <a:r>
              <a:rPr lang="zh-CN" altLang="en-US" sz="2400" dirty="0">
                <a:latin typeface="Arial" panose="020B0604020202090204" pitchFamily="34" charset="0"/>
                <a:ea typeface="黑体" panose="02010609060101010101" pitchFamily="49" charset="-122"/>
              </a:rPr>
              <a:t>过滤水</a:t>
            </a:r>
            <a:endParaRPr lang="zh-CN" altLang="en-US" sz="2400" dirty="0">
              <a:latin typeface="Arial" panose="020B0604020202090204" pitchFamily="34" charset="0"/>
              <a:ea typeface="黑体" panose="02010609060101010101" pitchFamily="49" charset="-122"/>
            </a:endParaRPr>
          </a:p>
        </p:txBody>
      </p:sp>
      <p:sp>
        <p:nvSpPr>
          <p:cNvPr id="285764" name="Line 68"/>
          <p:cNvSpPr/>
          <p:nvPr/>
        </p:nvSpPr>
        <p:spPr>
          <a:xfrm flipH="1">
            <a:off x="4419600" y="3068638"/>
            <a:ext cx="2540000" cy="1579562"/>
          </a:xfrm>
          <a:prstGeom prst="line">
            <a:avLst/>
          </a:prstGeom>
          <a:ln w="19050" cap="flat" cmpd="sng">
            <a:solidFill>
              <a:srgbClr val="FF0000"/>
            </a:solidFill>
            <a:prstDash val="solid"/>
            <a:round/>
            <a:headEnd type="none" w="med" len="med"/>
            <a:tailEnd type="triangle" w="med" len="med"/>
          </a:ln>
        </p:spPr>
      </p:sp>
      <p:sp>
        <p:nvSpPr>
          <p:cNvPr id="285765" name="Line 69"/>
          <p:cNvSpPr/>
          <p:nvPr/>
        </p:nvSpPr>
        <p:spPr>
          <a:xfrm flipH="1" flipV="1">
            <a:off x="3886200" y="4038600"/>
            <a:ext cx="3146425" cy="542925"/>
          </a:xfrm>
          <a:prstGeom prst="line">
            <a:avLst/>
          </a:prstGeom>
          <a:ln w="22225" cap="flat" cmpd="sng">
            <a:solidFill>
              <a:srgbClr val="FF0000"/>
            </a:solidFill>
            <a:prstDash val="solid"/>
            <a:round/>
            <a:headEnd type="none" w="med" len="med"/>
            <a:tailEnd type="triangle" w="med" len="med"/>
          </a:ln>
        </p:spPr>
      </p:sp>
      <p:sp>
        <p:nvSpPr>
          <p:cNvPr id="285766" name="AutoShape 70"/>
          <p:cNvSpPr/>
          <p:nvPr/>
        </p:nvSpPr>
        <p:spPr>
          <a:xfrm>
            <a:off x="2513013" y="3162300"/>
            <a:ext cx="1373187" cy="495300"/>
          </a:xfrm>
          <a:prstGeom prst="borderCallout3">
            <a:avLst>
              <a:gd name="adj1" fmla="val 23079"/>
              <a:gd name="adj2" fmla="val 105551"/>
              <a:gd name="adj3" fmla="val 23079"/>
              <a:gd name="adj4" fmla="val 107051"/>
              <a:gd name="adj5" fmla="val 100000"/>
              <a:gd name="adj6" fmla="val 107051"/>
              <a:gd name="adj7" fmla="val 176921"/>
              <a:gd name="adj8" fmla="val 61157"/>
            </a:avLst>
          </a:prstGeom>
          <a:gradFill rotWithShape="1">
            <a:gsLst>
              <a:gs pos="0">
                <a:srgbClr val="FFFFFF"/>
              </a:gs>
              <a:gs pos="100000">
                <a:srgbClr val="FFFF99"/>
              </a:gs>
            </a:gsLst>
            <a:path path="shape">
              <a:fillToRect l="50000" t="50000" r="50000" b="50000"/>
            </a:path>
            <a:tileRect/>
          </a:gradFill>
          <a:ln w="19050" cap="flat" cmpd="sng">
            <a:solidFill>
              <a:srgbClr val="993300"/>
            </a:solidFill>
            <a:prstDash val="solid"/>
            <a:miter/>
            <a:headEnd type="none" w="med" len="med"/>
            <a:tailEnd type="none" w="med" len="med"/>
          </a:ln>
        </p:spPr>
        <p:txBody>
          <a:bodyPr anchor="ctr"/>
          <a:p>
            <a:pPr algn="ctr"/>
            <a:r>
              <a:rPr lang="zh-CN" altLang="en-US" sz="2400" dirty="0">
                <a:latin typeface="Arial" panose="020B0604020202090204" pitchFamily="34" charset="0"/>
                <a:ea typeface="黑体" panose="02010609060101010101" pitchFamily="49" charset="-122"/>
              </a:rPr>
              <a:t>杂质</a:t>
            </a:r>
            <a:endParaRPr lang="zh-CN" altLang="en-US" sz="2400" dirty="0">
              <a:latin typeface="Arial" panose="020B0604020202090204" pitchFamily="34" charset="0"/>
              <a:ea typeface="黑体" panose="02010609060101010101" pitchFamily="49" charset="-122"/>
            </a:endParaRPr>
          </a:p>
        </p:txBody>
      </p:sp>
      <p:sp>
        <p:nvSpPr>
          <p:cNvPr id="285767" name="Rectangle 71"/>
          <p:cNvSpPr/>
          <p:nvPr/>
        </p:nvSpPr>
        <p:spPr>
          <a:xfrm>
            <a:off x="7751763" y="2568575"/>
            <a:ext cx="1655445" cy="460375"/>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ctr">
            <a:spAutoFit/>
          </a:bodyPr>
          <a:p>
            <a:r>
              <a:rPr lang="en-US" altLang="zh-CN" sz="2400" dirty="0">
                <a:latin typeface="Arial" panose="020B0604020202090204" pitchFamily="34" charset="0"/>
                <a:ea typeface="黑体" panose="02010609060101010101" pitchFamily="49" charset="-122"/>
              </a:rPr>
              <a:t>//</a:t>
            </a:r>
            <a:r>
              <a:rPr lang="zh-CN" altLang="zh-CN" sz="2400" dirty="0">
                <a:latin typeface="Arial" panose="020B0604020202090204" pitchFamily="34" charset="0"/>
                <a:ea typeface="黑体" panose="02010609060101010101" pitchFamily="49" charset="-122"/>
              </a:rPr>
              <a:t>程序代码</a:t>
            </a:r>
            <a:r>
              <a:rPr lang="zh-CN" altLang="zh-CN" sz="2400" i="1" dirty="0">
                <a:latin typeface="Arial" panose="020B0604020202090204" pitchFamily="34" charset="0"/>
                <a:ea typeface="黑体" panose="02010609060101010101" pitchFamily="49" charset="-122"/>
              </a:rPr>
              <a:t> </a:t>
            </a:r>
            <a:endParaRPr lang="zh-CN" altLang="zh-CN" sz="2400" i="1" dirty="0">
              <a:latin typeface="Arial" panose="020B0604020202090204" pitchFamily="34" charset="0"/>
              <a:ea typeface="黑体" panose="02010609060101010101" pitchFamily="49" charset="-122"/>
            </a:endParaRPr>
          </a:p>
        </p:txBody>
      </p:sp>
      <p:sp>
        <p:nvSpPr>
          <p:cNvPr id="285768" name="Rectangle 72"/>
          <p:cNvSpPr/>
          <p:nvPr/>
        </p:nvSpPr>
        <p:spPr>
          <a:xfrm>
            <a:off x="7535863" y="3938588"/>
            <a:ext cx="2468880" cy="460375"/>
          </a:xfrm>
          <a:prstGeom prst="rect">
            <a:avLst/>
          </a:prstGeom>
          <a:gradFill rotWithShape="1">
            <a:gsLst>
              <a:gs pos="0">
                <a:srgbClr val="FFCC00"/>
              </a:gs>
              <a:gs pos="100000">
                <a:srgbClr val="FFFFFF"/>
              </a:gs>
            </a:gsLst>
            <a:lin ang="5400000" scaled="1"/>
            <a:tileRect/>
          </a:gradFill>
          <a:ln w="12700" cap="flat" cmpd="sng">
            <a:solidFill>
              <a:schemeClr val="tx1"/>
            </a:solidFill>
            <a:prstDash val="solid"/>
            <a:miter/>
            <a:headEnd type="none" w="med" len="med"/>
            <a:tailEnd type="none" w="med" len="med"/>
          </a:ln>
        </p:spPr>
        <p:txBody>
          <a:bodyPr wrap="none" anchor="ctr">
            <a:spAutoFit/>
          </a:bodyPr>
          <a:p>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错误处理代码</a:t>
            </a:r>
            <a:r>
              <a:rPr lang="zh-CN" altLang="zh-CN" sz="2400" i="1" dirty="0">
                <a:latin typeface="黑体" panose="02010609060101010101" pitchFamily="49" charset="-122"/>
                <a:ea typeface="黑体" panose="02010609060101010101" pitchFamily="49" charset="-122"/>
              </a:rPr>
              <a:t> </a:t>
            </a:r>
            <a:endParaRPr lang="zh-CN" altLang="zh-CN" sz="2400" i="1" dirty="0">
              <a:latin typeface="黑体" panose="02010609060101010101" pitchFamily="49" charset="-122"/>
              <a:ea typeface="黑体" panose="02010609060101010101" pitchFamily="49" charset="-122"/>
            </a:endParaRPr>
          </a:p>
        </p:txBody>
      </p:sp>
      <p:sp>
        <p:nvSpPr>
          <p:cNvPr id="285769" name="Text Box 73"/>
          <p:cNvSpPr txBox="1"/>
          <p:nvPr/>
        </p:nvSpPr>
        <p:spPr>
          <a:xfrm>
            <a:off x="5735638" y="1052513"/>
            <a:ext cx="3967162" cy="5340350"/>
          </a:xfrm>
          <a:prstGeom prst="rect">
            <a:avLst/>
          </a:prstGeom>
          <a:noFill/>
          <a:ln w="12700" cap="flat" cmpd="sng">
            <a:solidFill>
              <a:schemeClr val="tx1"/>
            </a:solidFill>
            <a:prstDash val="solid"/>
            <a:miter/>
            <a:headEnd type="none" w="med" len="med"/>
            <a:tailEnd type="none" w="med" len="med"/>
          </a:ln>
        </p:spPr>
        <p:txBody>
          <a:bodyPr anchor="t"/>
          <a:p>
            <a:endParaRPr lang="en-US" altLang="zh-CN" sz="2400" dirty="0">
              <a:solidFill>
                <a:srgbClr val="0000FF"/>
              </a:solidFill>
              <a:latin typeface="Arial" panose="020B0604020202090204" pitchFamily="34" charset="0"/>
              <a:ea typeface="黑体" panose="02010609060101010101" pitchFamily="49" charset="-122"/>
            </a:endParaRPr>
          </a:p>
          <a:p>
            <a:r>
              <a:rPr lang="en-US" altLang="zh-CN" sz="2400" dirty="0">
                <a:solidFill>
                  <a:srgbClr val="0000FF"/>
                </a:solidFill>
                <a:latin typeface="Arial" panose="020B0604020202090204" pitchFamily="34" charset="0"/>
                <a:ea typeface="黑体" panose="02010609060101010101" pitchFamily="49" charset="-122"/>
              </a:rPr>
              <a:t>try</a:t>
            </a:r>
            <a:endParaRPr lang="en-US" altLang="zh-CN" sz="2400" dirty="0">
              <a:solidFill>
                <a:srgbClr val="0000FF"/>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r>
              <a:rPr lang="en-US" altLang="zh-CN" sz="2400" dirty="0">
                <a:solidFill>
                  <a:srgbClr val="FF3300"/>
                </a:solidFill>
                <a:latin typeface="Arial" panose="020B0604020202090204" pitchFamily="34" charset="0"/>
                <a:ea typeface="黑体" panose="02010609060101010101" pitchFamily="49" charset="-122"/>
              </a:rPr>
              <a:t>//</a:t>
            </a:r>
            <a:r>
              <a:rPr lang="zh-CN" altLang="zh-CN" sz="2400" dirty="0">
                <a:solidFill>
                  <a:srgbClr val="FF3300"/>
                </a:solidFill>
                <a:latin typeface="Arial" panose="020B0604020202090204" pitchFamily="34" charset="0"/>
                <a:ea typeface="黑体" panose="02010609060101010101" pitchFamily="49" charset="-122"/>
              </a:rPr>
              <a:t>程序代码</a:t>
            </a:r>
            <a:endParaRPr lang="zh-CN" altLang="zh-CN" sz="2400" dirty="0">
              <a:solidFill>
                <a:srgbClr val="FF3300"/>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endParaRPr lang="en-US" altLang="zh-CN" sz="2400" dirty="0">
              <a:latin typeface="Arial" panose="020B0604020202090204" pitchFamily="34" charset="0"/>
              <a:ea typeface="黑体" panose="02010609060101010101" pitchFamily="49" charset="-122"/>
            </a:endParaRPr>
          </a:p>
          <a:p>
            <a:r>
              <a:rPr lang="en-US" altLang="zh-CN" sz="2400" dirty="0">
                <a:solidFill>
                  <a:srgbClr val="0000FF"/>
                </a:solidFill>
                <a:latin typeface="Arial" panose="020B0604020202090204" pitchFamily="34" charset="0"/>
                <a:ea typeface="黑体" panose="02010609060101010101" pitchFamily="49" charset="-122"/>
              </a:rPr>
              <a:t>catch</a:t>
            </a:r>
            <a:r>
              <a:rPr lang="en-US" altLang="zh-CN" sz="2400" dirty="0">
                <a:latin typeface="Arial" panose="020B0604020202090204" pitchFamily="34" charset="0"/>
                <a:ea typeface="黑体" panose="02010609060101010101" pitchFamily="49" charset="-122"/>
              </a:rPr>
              <a:t> (IOException E)</a:t>
            </a:r>
            <a:endParaRPr lang="en-US" altLang="zh-CN" sz="2400" dirty="0">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r>
              <a:rPr lang="en-US" altLang="zh-CN" sz="2400" dirty="0">
                <a:solidFill>
                  <a:srgbClr val="FF3300"/>
                </a:solidFill>
                <a:latin typeface="Arial" panose="020B0604020202090204" pitchFamily="34" charset="0"/>
                <a:ea typeface="黑体" panose="02010609060101010101" pitchFamily="49" charset="-122"/>
              </a:rPr>
              <a:t>//</a:t>
            </a:r>
            <a:r>
              <a:rPr lang="zh-CN" altLang="zh-CN" sz="2400" dirty="0">
                <a:solidFill>
                  <a:srgbClr val="FF3300"/>
                </a:solidFill>
                <a:latin typeface="Arial" panose="020B0604020202090204" pitchFamily="34" charset="0"/>
                <a:ea typeface="黑体" panose="02010609060101010101" pitchFamily="49" charset="-122"/>
              </a:rPr>
              <a:t>错误处理代码</a:t>
            </a:r>
            <a:endParaRPr lang="zh-CN" altLang="zh-CN" sz="2400" dirty="0">
              <a:solidFill>
                <a:srgbClr val="FF3300"/>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endParaRPr lang="en-US" altLang="zh-CN" sz="2400" dirty="0">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5763"/>
                                        </p:tgtEl>
                                        <p:attrNameLst>
                                          <p:attrName>style.visibility</p:attrName>
                                        </p:attrNameLst>
                                      </p:cBhvr>
                                      <p:to>
                                        <p:strVal val="visible"/>
                                      </p:to>
                                    </p:set>
                                    <p:animEffect transition="in" filter="fade">
                                      <p:cBhvr>
                                        <p:cTn id="7" dur="1000"/>
                                        <p:tgtEl>
                                          <p:spTgt spid="285763"/>
                                        </p:tgtEl>
                                      </p:cBhvr>
                                    </p:animEffect>
                                  </p:childTnLst>
                                </p:cTn>
                              </p:par>
                            </p:childTnLst>
                          </p:cTn>
                        </p:par>
                        <p:par>
                          <p:cTn id="8" fill="hold">
                            <p:stCondLst>
                              <p:cond delay="1000"/>
                            </p:stCondLst>
                            <p:childTnLst>
                              <p:par>
                                <p:cTn id="9" presetID="12" presetClass="entr" presetSubtype="2" fill="hold" grpId="0" nodeType="afterEffect">
                                  <p:stCondLst>
                                    <p:cond delay="0"/>
                                  </p:stCondLst>
                                  <p:childTnLst>
                                    <p:set>
                                      <p:cBhvr>
                                        <p:cTn id="10" dur="1" fill="hold">
                                          <p:stCondLst>
                                            <p:cond delay="0"/>
                                          </p:stCondLst>
                                        </p:cTn>
                                        <p:tgtEl>
                                          <p:spTgt spid="285766"/>
                                        </p:tgtEl>
                                        <p:attrNameLst>
                                          <p:attrName>style.visibility</p:attrName>
                                        </p:attrNameLst>
                                      </p:cBhvr>
                                      <p:to>
                                        <p:strVal val="visible"/>
                                      </p:to>
                                    </p:set>
                                    <p:animEffect transition="in" filter="slide(fromRight)">
                                      <p:cBhvr>
                                        <p:cTn id="11" dur="500"/>
                                        <p:tgtEl>
                                          <p:spTgt spid="2857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5761"/>
                                        </p:tgtEl>
                                        <p:attrNameLst>
                                          <p:attrName>style.visibility</p:attrName>
                                        </p:attrNameLst>
                                      </p:cBhvr>
                                      <p:to>
                                        <p:strVal val="visible"/>
                                      </p:to>
                                    </p:set>
                                    <p:animEffect transition="in" filter="fade">
                                      <p:cBhvr>
                                        <p:cTn id="16" dur="2000"/>
                                        <p:tgtEl>
                                          <p:spTgt spid="28576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5762"/>
                                        </p:tgtEl>
                                        <p:attrNameLst>
                                          <p:attrName>style.visibility</p:attrName>
                                        </p:attrNameLst>
                                      </p:cBhvr>
                                      <p:to>
                                        <p:strVal val="visible"/>
                                      </p:to>
                                    </p:set>
                                    <p:animEffect transition="in" filter="fade">
                                      <p:cBhvr>
                                        <p:cTn id="19" dur="2000"/>
                                        <p:tgtEl>
                                          <p:spTgt spid="2857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85764"/>
                                        </p:tgtEl>
                                        <p:attrNameLst>
                                          <p:attrName>style.visibility</p:attrName>
                                        </p:attrNameLst>
                                      </p:cBhvr>
                                      <p:to>
                                        <p:strVal val="visible"/>
                                      </p:to>
                                    </p:set>
                                    <p:animEffect transition="in" filter="wipe(right)">
                                      <p:cBhvr>
                                        <p:cTn id="24" dur="1000"/>
                                        <p:tgtEl>
                                          <p:spTgt spid="28576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285765"/>
                                        </p:tgtEl>
                                        <p:attrNameLst>
                                          <p:attrName>style.visibility</p:attrName>
                                        </p:attrNameLst>
                                      </p:cBhvr>
                                      <p:to>
                                        <p:strVal val="visible"/>
                                      </p:to>
                                    </p:set>
                                    <p:animEffect transition="in" filter="wipe(right)">
                                      <p:cBhvr>
                                        <p:cTn id="29" dur="1000"/>
                                        <p:tgtEl>
                                          <p:spTgt spid="28576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nodeType="clickEffect">
                                  <p:stCondLst>
                                    <p:cond delay="0"/>
                                  </p:stCondLst>
                                  <p:childTnLst>
                                    <p:set>
                                      <p:cBhvr rctx="PPT">
                                        <p:cTn id="33" dur="indefinite"/>
                                        <p:tgtEl>
                                          <p:spTgt spid="285699"/>
                                        </p:tgtEl>
                                        <p:attrNameLst>
                                          <p:attrName>style.opacity</p:attrName>
                                        </p:attrNameLst>
                                      </p:cBhvr>
                                      <p:to>
                                        <p:strVal val="0.25"/>
                                      </p:to>
                                    </p:set>
                                    <p:animEffect filter="image" prLst="opacity: 0.25">
                                      <p:cBhvr rctx="IE">
                                        <p:cTn id="34" dur="indefinite"/>
                                        <p:tgtEl>
                                          <p:spTgt spid="285699"/>
                                        </p:tgtEl>
                                      </p:cBhvr>
                                    </p:animEffect>
                                  </p:childTnLst>
                                </p:cTn>
                              </p:par>
                              <p:par>
                                <p:cTn id="35" presetID="9" presetClass="emph" presetSubtype="0" nodeType="withEffect">
                                  <p:stCondLst>
                                    <p:cond delay="0"/>
                                  </p:stCondLst>
                                  <p:childTnLst>
                                    <p:set>
                                      <p:cBhvr rctx="PPT">
                                        <p:cTn id="36" dur="indefinite"/>
                                        <p:tgtEl>
                                          <p:spTgt spid="285710"/>
                                        </p:tgtEl>
                                        <p:attrNameLst>
                                          <p:attrName>style.opacity</p:attrName>
                                        </p:attrNameLst>
                                      </p:cBhvr>
                                      <p:to>
                                        <p:strVal val="0.25"/>
                                      </p:to>
                                    </p:set>
                                    <p:animEffect filter="image" prLst="opacity: 0.25">
                                      <p:cBhvr rctx="IE">
                                        <p:cTn id="37" dur="indefinite"/>
                                        <p:tgtEl>
                                          <p:spTgt spid="285710"/>
                                        </p:tgtEl>
                                      </p:cBhvr>
                                    </p:animEffect>
                                  </p:childTnLst>
                                </p:cTn>
                              </p:par>
                              <p:par>
                                <p:cTn id="38" presetID="9" presetClass="emph" presetSubtype="0" nodeType="withEffect">
                                  <p:stCondLst>
                                    <p:cond delay="0"/>
                                  </p:stCondLst>
                                  <p:childTnLst>
                                    <p:set>
                                      <p:cBhvr rctx="PPT">
                                        <p:cTn id="39" dur="indefinite"/>
                                        <p:tgtEl>
                                          <p:spTgt spid="285711"/>
                                        </p:tgtEl>
                                        <p:attrNameLst>
                                          <p:attrName>style.opacity</p:attrName>
                                        </p:attrNameLst>
                                      </p:cBhvr>
                                      <p:to>
                                        <p:strVal val="0.25"/>
                                      </p:to>
                                    </p:set>
                                    <p:animEffect filter="image" prLst="opacity: 0.25">
                                      <p:cBhvr rctx="IE">
                                        <p:cTn id="40" dur="indefinite"/>
                                        <p:tgtEl>
                                          <p:spTgt spid="285711"/>
                                        </p:tgtEl>
                                      </p:cBhvr>
                                    </p:animEffect>
                                  </p:childTnLst>
                                </p:cTn>
                              </p:par>
                              <p:par>
                                <p:cTn id="41" presetID="9" presetClass="emph" presetSubtype="0" nodeType="withEffect">
                                  <p:stCondLst>
                                    <p:cond delay="0"/>
                                  </p:stCondLst>
                                  <p:childTnLst>
                                    <p:set>
                                      <p:cBhvr rctx="PPT">
                                        <p:cTn id="42" dur="indefinite"/>
                                        <p:tgtEl>
                                          <p:spTgt spid="285712"/>
                                        </p:tgtEl>
                                        <p:attrNameLst>
                                          <p:attrName>style.opacity</p:attrName>
                                        </p:attrNameLst>
                                      </p:cBhvr>
                                      <p:to>
                                        <p:strVal val="0.25"/>
                                      </p:to>
                                    </p:set>
                                    <p:animEffect filter="image" prLst="opacity: 0.25">
                                      <p:cBhvr rctx="IE">
                                        <p:cTn id="43" dur="indefinite"/>
                                        <p:tgtEl>
                                          <p:spTgt spid="285712"/>
                                        </p:tgtEl>
                                      </p:cBhvr>
                                    </p:animEffect>
                                  </p:childTnLst>
                                </p:cTn>
                              </p:par>
                              <p:par>
                                <p:cTn id="44" presetID="9" presetClass="emph" presetSubtype="0" nodeType="withEffect">
                                  <p:stCondLst>
                                    <p:cond delay="0"/>
                                  </p:stCondLst>
                                  <p:childTnLst>
                                    <p:set>
                                      <p:cBhvr rctx="PPT">
                                        <p:cTn id="45" dur="indefinite"/>
                                        <p:tgtEl>
                                          <p:spTgt spid="285713"/>
                                        </p:tgtEl>
                                        <p:attrNameLst>
                                          <p:attrName>style.opacity</p:attrName>
                                        </p:attrNameLst>
                                      </p:cBhvr>
                                      <p:to>
                                        <p:strVal val="0.25"/>
                                      </p:to>
                                    </p:set>
                                    <p:animEffect filter="image" prLst="opacity: 0.25">
                                      <p:cBhvr rctx="IE">
                                        <p:cTn id="46" dur="indefinite"/>
                                        <p:tgtEl>
                                          <p:spTgt spid="285713"/>
                                        </p:tgtEl>
                                      </p:cBhvr>
                                    </p:animEffect>
                                  </p:childTnLst>
                                </p:cTn>
                              </p:par>
                              <p:par>
                                <p:cTn id="47" presetID="9" presetClass="emph" presetSubtype="0" grpId="0" nodeType="withEffect">
                                  <p:stCondLst>
                                    <p:cond delay="0"/>
                                  </p:stCondLst>
                                  <p:childTnLst>
                                    <p:set>
                                      <p:cBhvr rctx="PPT">
                                        <p:cTn id="48" dur="indefinite"/>
                                        <p:tgtEl>
                                          <p:spTgt spid="285714"/>
                                        </p:tgtEl>
                                        <p:attrNameLst>
                                          <p:attrName>style.opacity</p:attrName>
                                        </p:attrNameLst>
                                      </p:cBhvr>
                                      <p:to>
                                        <p:strVal val="0.25"/>
                                      </p:to>
                                    </p:set>
                                    <p:animEffect filter="image" prLst="opacity: 0.25">
                                      <p:cBhvr rctx="IE">
                                        <p:cTn id="49" dur="indefinite"/>
                                        <p:tgtEl>
                                          <p:spTgt spid="285714"/>
                                        </p:tgtEl>
                                      </p:cBhvr>
                                    </p:animEffect>
                                  </p:childTnLst>
                                </p:cTn>
                              </p:par>
                              <p:par>
                                <p:cTn id="50" presetID="9" presetClass="emph" presetSubtype="0" grpId="0" nodeType="withEffect">
                                  <p:stCondLst>
                                    <p:cond delay="0"/>
                                  </p:stCondLst>
                                  <p:childTnLst>
                                    <p:set>
                                      <p:cBhvr rctx="PPT">
                                        <p:cTn id="51" dur="indefinite"/>
                                        <p:tgtEl>
                                          <p:spTgt spid="285715"/>
                                        </p:tgtEl>
                                        <p:attrNameLst>
                                          <p:attrName>style.opacity</p:attrName>
                                        </p:attrNameLst>
                                      </p:cBhvr>
                                      <p:to>
                                        <p:strVal val="0.25"/>
                                      </p:to>
                                    </p:set>
                                    <p:animEffect filter="image" prLst="opacity: 0.25">
                                      <p:cBhvr rctx="IE">
                                        <p:cTn id="52" dur="indefinite"/>
                                        <p:tgtEl>
                                          <p:spTgt spid="285715"/>
                                        </p:tgtEl>
                                      </p:cBhvr>
                                    </p:animEffect>
                                  </p:childTnLst>
                                </p:cTn>
                              </p:par>
                              <p:par>
                                <p:cTn id="53" presetID="9" presetClass="emph" presetSubtype="0" grpId="0" nodeType="withEffect">
                                  <p:stCondLst>
                                    <p:cond delay="0"/>
                                  </p:stCondLst>
                                  <p:childTnLst>
                                    <p:set>
                                      <p:cBhvr rctx="PPT">
                                        <p:cTn id="54" dur="indefinite"/>
                                        <p:tgtEl>
                                          <p:spTgt spid="285716"/>
                                        </p:tgtEl>
                                        <p:attrNameLst>
                                          <p:attrName>style.opacity</p:attrName>
                                        </p:attrNameLst>
                                      </p:cBhvr>
                                      <p:to>
                                        <p:strVal val="0.25"/>
                                      </p:to>
                                    </p:set>
                                    <p:animEffect filter="image" prLst="opacity: 0.25">
                                      <p:cBhvr rctx="IE">
                                        <p:cTn id="55" dur="indefinite"/>
                                        <p:tgtEl>
                                          <p:spTgt spid="285716"/>
                                        </p:tgtEl>
                                      </p:cBhvr>
                                    </p:animEffect>
                                  </p:childTnLst>
                                </p:cTn>
                              </p:par>
                              <p:par>
                                <p:cTn id="56" presetID="9" presetClass="emph" presetSubtype="0" nodeType="withEffect">
                                  <p:stCondLst>
                                    <p:cond delay="0"/>
                                  </p:stCondLst>
                                  <p:childTnLst>
                                    <p:set>
                                      <p:cBhvr rctx="PPT">
                                        <p:cTn id="57" dur="indefinite"/>
                                        <p:tgtEl>
                                          <p:spTgt spid="285717"/>
                                        </p:tgtEl>
                                        <p:attrNameLst>
                                          <p:attrName>style.opacity</p:attrName>
                                        </p:attrNameLst>
                                      </p:cBhvr>
                                      <p:to>
                                        <p:strVal val="0.25"/>
                                      </p:to>
                                    </p:set>
                                    <p:animEffect filter="image" prLst="opacity: 0.25">
                                      <p:cBhvr rctx="IE">
                                        <p:cTn id="58" dur="indefinite"/>
                                        <p:tgtEl>
                                          <p:spTgt spid="285717"/>
                                        </p:tgtEl>
                                      </p:cBhvr>
                                    </p:animEffect>
                                  </p:childTnLst>
                                </p:cTn>
                              </p:par>
                              <p:par>
                                <p:cTn id="59" presetID="9" presetClass="emph" presetSubtype="0" nodeType="withEffect">
                                  <p:stCondLst>
                                    <p:cond delay="0"/>
                                  </p:stCondLst>
                                  <p:childTnLst>
                                    <p:set>
                                      <p:cBhvr rctx="PPT">
                                        <p:cTn id="60" dur="indefinite"/>
                                        <p:tgtEl>
                                          <p:spTgt spid="285718"/>
                                        </p:tgtEl>
                                        <p:attrNameLst>
                                          <p:attrName>style.opacity</p:attrName>
                                        </p:attrNameLst>
                                      </p:cBhvr>
                                      <p:to>
                                        <p:strVal val="0.25"/>
                                      </p:to>
                                    </p:set>
                                    <p:animEffect filter="image" prLst="opacity: 0.25">
                                      <p:cBhvr rctx="IE">
                                        <p:cTn id="61" dur="indefinite"/>
                                        <p:tgtEl>
                                          <p:spTgt spid="285718"/>
                                        </p:tgtEl>
                                      </p:cBhvr>
                                    </p:animEffect>
                                  </p:childTnLst>
                                </p:cTn>
                              </p:par>
                              <p:par>
                                <p:cTn id="62" presetID="9" presetClass="emph" presetSubtype="0" nodeType="withEffect">
                                  <p:stCondLst>
                                    <p:cond delay="0"/>
                                  </p:stCondLst>
                                  <p:childTnLst>
                                    <p:set>
                                      <p:cBhvr rctx="PPT">
                                        <p:cTn id="63" dur="indefinite"/>
                                        <p:tgtEl>
                                          <p:spTgt spid="285719"/>
                                        </p:tgtEl>
                                        <p:attrNameLst>
                                          <p:attrName>style.opacity</p:attrName>
                                        </p:attrNameLst>
                                      </p:cBhvr>
                                      <p:to>
                                        <p:strVal val="0.25"/>
                                      </p:to>
                                    </p:set>
                                    <p:animEffect filter="image" prLst="opacity: 0.25">
                                      <p:cBhvr rctx="IE">
                                        <p:cTn id="64" dur="indefinite"/>
                                        <p:tgtEl>
                                          <p:spTgt spid="285719"/>
                                        </p:tgtEl>
                                      </p:cBhvr>
                                    </p:animEffect>
                                  </p:childTnLst>
                                </p:cTn>
                              </p:par>
                              <p:par>
                                <p:cTn id="65" presetID="9" presetClass="emph" presetSubtype="0" nodeType="withEffect">
                                  <p:stCondLst>
                                    <p:cond delay="0"/>
                                  </p:stCondLst>
                                  <p:childTnLst>
                                    <p:set>
                                      <p:cBhvr rctx="PPT">
                                        <p:cTn id="66" dur="indefinite"/>
                                        <p:tgtEl>
                                          <p:spTgt spid="285720"/>
                                        </p:tgtEl>
                                        <p:attrNameLst>
                                          <p:attrName>style.opacity</p:attrName>
                                        </p:attrNameLst>
                                      </p:cBhvr>
                                      <p:to>
                                        <p:strVal val="0.25"/>
                                      </p:to>
                                    </p:set>
                                    <p:animEffect filter="image" prLst="opacity: 0.25">
                                      <p:cBhvr rctx="IE">
                                        <p:cTn id="67" dur="indefinite"/>
                                        <p:tgtEl>
                                          <p:spTgt spid="285720"/>
                                        </p:tgtEl>
                                      </p:cBhvr>
                                    </p:animEffect>
                                  </p:childTnLst>
                                </p:cTn>
                              </p:par>
                              <p:par>
                                <p:cTn id="68" presetID="9" presetClass="emph" presetSubtype="0" nodeType="withEffect">
                                  <p:stCondLst>
                                    <p:cond delay="0"/>
                                  </p:stCondLst>
                                  <p:childTnLst>
                                    <p:set>
                                      <p:cBhvr rctx="PPT">
                                        <p:cTn id="69" dur="indefinite"/>
                                        <p:tgtEl>
                                          <p:spTgt spid="285721"/>
                                        </p:tgtEl>
                                        <p:attrNameLst>
                                          <p:attrName>style.opacity</p:attrName>
                                        </p:attrNameLst>
                                      </p:cBhvr>
                                      <p:to>
                                        <p:strVal val="0.25"/>
                                      </p:to>
                                    </p:set>
                                    <p:animEffect filter="image" prLst="opacity: 0.25">
                                      <p:cBhvr rctx="IE">
                                        <p:cTn id="70" dur="indefinite"/>
                                        <p:tgtEl>
                                          <p:spTgt spid="285721"/>
                                        </p:tgtEl>
                                      </p:cBhvr>
                                    </p:animEffect>
                                  </p:childTnLst>
                                </p:cTn>
                              </p:par>
                              <p:par>
                                <p:cTn id="71" presetID="9" presetClass="emph" presetSubtype="0" nodeType="withEffect">
                                  <p:stCondLst>
                                    <p:cond delay="0"/>
                                  </p:stCondLst>
                                  <p:childTnLst>
                                    <p:set>
                                      <p:cBhvr rctx="PPT">
                                        <p:cTn id="72" dur="indefinite"/>
                                        <p:tgtEl>
                                          <p:spTgt spid="285722"/>
                                        </p:tgtEl>
                                        <p:attrNameLst>
                                          <p:attrName>style.opacity</p:attrName>
                                        </p:attrNameLst>
                                      </p:cBhvr>
                                      <p:to>
                                        <p:strVal val="0.25"/>
                                      </p:to>
                                    </p:set>
                                    <p:animEffect filter="image" prLst="opacity: 0.25">
                                      <p:cBhvr rctx="IE">
                                        <p:cTn id="73" dur="indefinite"/>
                                        <p:tgtEl>
                                          <p:spTgt spid="285722"/>
                                        </p:tgtEl>
                                      </p:cBhvr>
                                    </p:animEffect>
                                  </p:childTnLst>
                                </p:cTn>
                              </p:par>
                              <p:par>
                                <p:cTn id="74" presetID="9" presetClass="emph" presetSubtype="0" nodeType="withEffect">
                                  <p:stCondLst>
                                    <p:cond delay="0"/>
                                  </p:stCondLst>
                                  <p:childTnLst>
                                    <p:set>
                                      <p:cBhvr rctx="PPT">
                                        <p:cTn id="75" dur="indefinite"/>
                                        <p:tgtEl>
                                          <p:spTgt spid="285723"/>
                                        </p:tgtEl>
                                        <p:attrNameLst>
                                          <p:attrName>style.opacity</p:attrName>
                                        </p:attrNameLst>
                                      </p:cBhvr>
                                      <p:to>
                                        <p:strVal val="0.25"/>
                                      </p:to>
                                    </p:set>
                                    <p:animEffect filter="image" prLst="opacity: 0.25">
                                      <p:cBhvr rctx="IE">
                                        <p:cTn id="76" dur="indefinite"/>
                                        <p:tgtEl>
                                          <p:spTgt spid="285723"/>
                                        </p:tgtEl>
                                      </p:cBhvr>
                                    </p:animEffect>
                                  </p:childTnLst>
                                </p:cTn>
                              </p:par>
                              <p:par>
                                <p:cTn id="77" presetID="9" presetClass="emph" presetSubtype="0" nodeType="withEffect">
                                  <p:stCondLst>
                                    <p:cond delay="0"/>
                                  </p:stCondLst>
                                  <p:childTnLst>
                                    <p:set>
                                      <p:cBhvr rctx="PPT">
                                        <p:cTn id="78" dur="indefinite"/>
                                        <p:tgtEl>
                                          <p:spTgt spid="285724"/>
                                        </p:tgtEl>
                                        <p:attrNameLst>
                                          <p:attrName>style.opacity</p:attrName>
                                        </p:attrNameLst>
                                      </p:cBhvr>
                                      <p:to>
                                        <p:strVal val="0.25"/>
                                      </p:to>
                                    </p:set>
                                    <p:animEffect filter="image" prLst="opacity: 0.25">
                                      <p:cBhvr rctx="IE">
                                        <p:cTn id="79" dur="indefinite"/>
                                        <p:tgtEl>
                                          <p:spTgt spid="285724"/>
                                        </p:tgtEl>
                                      </p:cBhvr>
                                    </p:animEffect>
                                  </p:childTnLst>
                                </p:cTn>
                              </p:par>
                              <p:par>
                                <p:cTn id="80" presetID="9" presetClass="emph" presetSubtype="0" nodeType="withEffect">
                                  <p:stCondLst>
                                    <p:cond delay="0"/>
                                  </p:stCondLst>
                                  <p:childTnLst>
                                    <p:set>
                                      <p:cBhvr rctx="PPT">
                                        <p:cTn id="81" dur="indefinite"/>
                                        <p:tgtEl>
                                          <p:spTgt spid="285725"/>
                                        </p:tgtEl>
                                        <p:attrNameLst>
                                          <p:attrName>style.opacity</p:attrName>
                                        </p:attrNameLst>
                                      </p:cBhvr>
                                      <p:to>
                                        <p:strVal val="0.25"/>
                                      </p:to>
                                    </p:set>
                                    <p:animEffect filter="image" prLst="opacity: 0.25">
                                      <p:cBhvr rctx="IE">
                                        <p:cTn id="82" dur="indefinite"/>
                                        <p:tgtEl>
                                          <p:spTgt spid="285725"/>
                                        </p:tgtEl>
                                      </p:cBhvr>
                                    </p:animEffect>
                                  </p:childTnLst>
                                </p:cTn>
                              </p:par>
                              <p:par>
                                <p:cTn id="83" presetID="9" presetClass="emph" presetSubtype="0" nodeType="withEffect">
                                  <p:stCondLst>
                                    <p:cond delay="0"/>
                                  </p:stCondLst>
                                  <p:childTnLst>
                                    <p:set>
                                      <p:cBhvr rctx="PPT">
                                        <p:cTn id="84" dur="indefinite"/>
                                        <p:tgtEl>
                                          <p:spTgt spid="285726"/>
                                        </p:tgtEl>
                                        <p:attrNameLst>
                                          <p:attrName>style.opacity</p:attrName>
                                        </p:attrNameLst>
                                      </p:cBhvr>
                                      <p:to>
                                        <p:strVal val="0.25"/>
                                      </p:to>
                                    </p:set>
                                    <p:animEffect filter="image" prLst="opacity: 0.25">
                                      <p:cBhvr rctx="IE">
                                        <p:cTn id="85" dur="indefinite"/>
                                        <p:tgtEl>
                                          <p:spTgt spid="285726"/>
                                        </p:tgtEl>
                                      </p:cBhvr>
                                    </p:animEffect>
                                  </p:childTnLst>
                                </p:cTn>
                              </p:par>
                              <p:par>
                                <p:cTn id="86" presetID="9" presetClass="emph" presetSubtype="0" nodeType="withEffect">
                                  <p:stCondLst>
                                    <p:cond delay="0"/>
                                  </p:stCondLst>
                                  <p:childTnLst>
                                    <p:set>
                                      <p:cBhvr rctx="PPT">
                                        <p:cTn id="87" dur="indefinite"/>
                                        <p:tgtEl>
                                          <p:spTgt spid="285727"/>
                                        </p:tgtEl>
                                        <p:attrNameLst>
                                          <p:attrName>style.opacity</p:attrName>
                                        </p:attrNameLst>
                                      </p:cBhvr>
                                      <p:to>
                                        <p:strVal val="0.25"/>
                                      </p:to>
                                    </p:set>
                                    <p:animEffect filter="image" prLst="opacity: 0.25">
                                      <p:cBhvr rctx="IE">
                                        <p:cTn id="88" dur="indefinite"/>
                                        <p:tgtEl>
                                          <p:spTgt spid="285727"/>
                                        </p:tgtEl>
                                      </p:cBhvr>
                                    </p:animEffect>
                                  </p:childTnLst>
                                </p:cTn>
                              </p:par>
                              <p:par>
                                <p:cTn id="89" presetID="9" presetClass="emph" presetSubtype="0" nodeType="withEffect">
                                  <p:stCondLst>
                                    <p:cond delay="0"/>
                                  </p:stCondLst>
                                  <p:childTnLst>
                                    <p:set>
                                      <p:cBhvr rctx="PPT">
                                        <p:cTn id="90" dur="indefinite"/>
                                        <p:tgtEl>
                                          <p:spTgt spid="285728"/>
                                        </p:tgtEl>
                                        <p:attrNameLst>
                                          <p:attrName>style.opacity</p:attrName>
                                        </p:attrNameLst>
                                      </p:cBhvr>
                                      <p:to>
                                        <p:strVal val="0.25"/>
                                      </p:to>
                                    </p:set>
                                    <p:animEffect filter="image" prLst="opacity: 0.25">
                                      <p:cBhvr rctx="IE">
                                        <p:cTn id="91" dur="indefinite"/>
                                        <p:tgtEl>
                                          <p:spTgt spid="285728"/>
                                        </p:tgtEl>
                                      </p:cBhvr>
                                    </p:animEffect>
                                  </p:childTnLst>
                                </p:cTn>
                              </p:par>
                              <p:par>
                                <p:cTn id="92" presetID="9" presetClass="emph" presetSubtype="0" nodeType="withEffect">
                                  <p:stCondLst>
                                    <p:cond delay="0"/>
                                  </p:stCondLst>
                                  <p:childTnLst>
                                    <p:set>
                                      <p:cBhvr rctx="PPT">
                                        <p:cTn id="93" dur="indefinite"/>
                                        <p:tgtEl>
                                          <p:spTgt spid="285729"/>
                                        </p:tgtEl>
                                        <p:attrNameLst>
                                          <p:attrName>style.opacity</p:attrName>
                                        </p:attrNameLst>
                                      </p:cBhvr>
                                      <p:to>
                                        <p:strVal val="0.25"/>
                                      </p:to>
                                    </p:set>
                                    <p:animEffect filter="image" prLst="opacity: 0.25">
                                      <p:cBhvr rctx="IE">
                                        <p:cTn id="94" dur="indefinite"/>
                                        <p:tgtEl>
                                          <p:spTgt spid="285729"/>
                                        </p:tgtEl>
                                      </p:cBhvr>
                                    </p:animEffect>
                                  </p:childTnLst>
                                </p:cTn>
                              </p:par>
                              <p:par>
                                <p:cTn id="95" presetID="9" presetClass="emph" presetSubtype="0" nodeType="withEffect">
                                  <p:stCondLst>
                                    <p:cond delay="0"/>
                                  </p:stCondLst>
                                  <p:childTnLst>
                                    <p:set>
                                      <p:cBhvr rctx="PPT">
                                        <p:cTn id="96" dur="indefinite"/>
                                        <p:tgtEl>
                                          <p:spTgt spid="285730"/>
                                        </p:tgtEl>
                                        <p:attrNameLst>
                                          <p:attrName>style.opacity</p:attrName>
                                        </p:attrNameLst>
                                      </p:cBhvr>
                                      <p:to>
                                        <p:strVal val="0.25"/>
                                      </p:to>
                                    </p:set>
                                    <p:animEffect filter="image" prLst="opacity: 0.25">
                                      <p:cBhvr rctx="IE">
                                        <p:cTn id="97" dur="indefinite"/>
                                        <p:tgtEl>
                                          <p:spTgt spid="285730"/>
                                        </p:tgtEl>
                                      </p:cBhvr>
                                    </p:animEffect>
                                  </p:childTnLst>
                                </p:cTn>
                              </p:par>
                              <p:par>
                                <p:cTn id="98" presetID="9" presetClass="emph" presetSubtype="0" nodeType="withEffect">
                                  <p:stCondLst>
                                    <p:cond delay="0"/>
                                  </p:stCondLst>
                                  <p:childTnLst>
                                    <p:set>
                                      <p:cBhvr rctx="PPT">
                                        <p:cTn id="99" dur="indefinite"/>
                                        <p:tgtEl>
                                          <p:spTgt spid="285731"/>
                                        </p:tgtEl>
                                        <p:attrNameLst>
                                          <p:attrName>style.opacity</p:attrName>
                                        </p:attrNameLst>
                                      </p:cBhvr>
                                      <p:to>
                                        <p:strVal val="0.25"/>
                                      </p:to>
                                    </p:set>
                                    <p:animEffect filter="image" prLst="opacity: 0.25">
                                      <p:cBhvr rctx="IE">
                                        <p:cTn id="100" dur="indefinite"/>
                                        <p:tgtEl>
                                          <p:spTgt spid="285731"/>
                                        </p:tgtEl>
                                      </p:cBhvr>
                                    </p:animEffect>
                                  </p:childTnLst>
                                </p:cTn>
                              </p:par>
                              <p:par>
                                <p:cTn id="101" presetID="9" presetClass="emph" presetSubtype="0" nodeType="withEffect">
                                  <p:stCondLst>
                                    <p:cond delay="0"/>
                                  </p:stCondLst>
                                  <p:childTnLst>
                                    <p:set>
                                      <p:cBhvr rctx="PPT">
                                        <p:cTn id="102" dur="indefinite"/>
                                        <p:tgtEl>
                                          <p:spTgt spid="285732"/>
                                        </p:tgtEl>
                                        <p:attrNameLst>
                                          <p:attrName>style.opacity</p:attrName>
                                        </p:attrNameLst>
                                      </p:cBhvr>
                                      <p:to>
                                        <p:strVal val="0.25"/>
                                      </p:to>
                                    </p:set>
                                    <p:animEffect filter="image" prLst="opacity: 0.25">
                                      <p:cBhvr rctx="IE">
                                        <p:cTn id="103" dur="indefinite"/>
                                        <p:tgtEl>
                                          <p:spTgt spid="285732"/>
                                        </p:tgtEl>
                                      </p:cBhvr>
                                    </p:animEffect>
                                  </p:childTnLst>
                                </p:cTn>
                              </p:par>
                              <p:par>
                                <p:cTn id="104" presetID="9" presetClass="emph" presetSubtype="0" nodeType="withEffect">
                                  <p:stCondLst>
                                    <p:cond delay="0"/>
                                  </p:stCondLst>
                                  <p:childTnLst>
                                    <p:set>
                                      <p:cBhvr rctx="PPT">
                                        <p:cTn id="105" dur="indefinite"/>
                                        <p:tgtEl>
                                          <p:spTgt spid="285733"/>
                                        </p:tgtEl>
                                        <p:attrNameLst>
                                          <p:attrName>style.opacity</p:attrName>
                                        </p:attrNameLst>
                                      </p:cBhvr>
                                      <p:to>
                                        <p:strVal val="0.25"/>
                                      </p:to>
                                    </p:set>
                                    <p:animEffect filter="image" prLst="opacity: 0.25">
                                      <p:cBhvr rctx="IE">
                                        <p:cTn id="106" dur="indefinite"/>
                                        <p:tgtEl>
                                          <p:spTgt spid="285733"/>
                                        </p:tgtEl>
                                      </p:cBhvr>
                                    </p:animEffect>
                                  </p:childTnLst>
                                </p:cTn>
                              </p:par>
                              <p:par>
                                <p:cTn id="107" presetID="9" presetClass="emph" presetSubtype="0" nodeType="withEffect">
                                  <p:stCondLst>
                                    <p:cond delay="0"/>
                                  </p:stCondLst>
                                  <p:childTnLst>
                                    <p:set>
                                      <p:cBhvr rctx="PPT">
                                        <p:cTn id="108" dur="indefinite"/>
                                        <p:tgtEl>
                                          <p:spTgt spid="285734"/>
                                        </p:tgtEl>
                                        <p:attrNameLst>
                                          <p:attrName>style.opacity</p:attrName>
                                        </p:attrNameLst>
                                      </p:cBhvr>
                                      <p:to>
                                        <p:strVal val="0.25"/>
                                      </p:to>
                                    </p:set>
                                    <p:animEffect filter="image" prLst="opacity: 0.25">
                                      <p:cBhvr rctx="IE">
                                        <p:cTn id="109" dur="indefinite"/>
                                        <p:tgtEl>
                                          <p:spTgt spid="285734"/>
                                        </p:tgtEl>
                                      </p:cBhvr>
                                    </p:animEffect>
                                  </p:childTnLst>
                                </p:cTn>
                              </p:par>
                              <p:par>
                                <p:cTn id="110" presetID="9" presetClass="emph" presetSubtype="0" nodeType="withEffect">
                                  <p:stCondLst>
                                    <p:cond delay="0"/>
                                  </p:stCondLst>
                                  <p:childTnLst>
                                    <p:set>
                                      <p:cBhvr rctx="PPT">
                                        <p:cTn id="111" dur="indefinite"/>
                                        <p:tgtEl>
                                          <p:spTgt spid="285735"/>
                                        </p:tgtEl>
                                        <p:attrNameLst>
                                          <p:attrName>style.opacity</p:attrName>
                                        </p:attrNameLst>
                                      </p:cBhvr>
                                      <p:to>
                                        <p:strVal val="0.25"/>
                                      </p:to>
                                    </p:set>
                                    <p:animEffect filter="image" prLst="opacity: 0.25">
                                      <p:cBhvr rctx="IE">
                                        <p:cTn id="112" dur="indefinite"/>
                                        <p:tgtEl>
                                          <p:spTgt spid="285735"/>
                                        </p:tgtEl>
                                      </p:cBhvr>
                                    </p:animEffect>
                                  </p:childTnLst>
                                </p:cTn>
                              </p:par>
                              <p:par>
                                <p:cTn id="113" presetID="9" presetClass="emph" presetSubtype="0" nodeType="withEffect">
                                  <p:stCondLst>
                                    <p:cond delay="0"/>
                                  </p:stCondLst>
                                  <p:childTnLst>
                                    <p:set>
                                      <p:cBhvr rctx="PPT">
                                        <p:cTn id="114" dur="indefinite"/>
                                        <p:tgtEl>
                                          <p:spTgt spid="285736"/>
                                        </p:tgtEl>
                                        <p:attrNameLst>
                                          <p:attrName>style.opacity</p:attrName>
                                        </p:attrNameLst>
                                      </p:cBhvr>
                                      <p:to>
                                        <p:strVal val="0.25"/>
                                      </p:to>
                                    </p:set>
                                    <p:animEffect filter="image" prLst="opacity: 0.25">
                                      <p:cBhvr rctx="IE">
                                        <p:cTn id="115" dur="indefinite"/>
                                        <p:tgtEl>
                                          <p:spTgt spid="285736"/>
                                        </p:tgtEl>
                                      </p:cBhvr>
                                    </p:animEffect>
                                  </p:childTnLst>
                                </p:cTn>
                              </p:par>
                              <p:par>
                                <p:cTn id="116" presetID="9" presetClass="emph" presetSubtype="0" nodeType="withEffect">
                                  <p:stCondLst>
                                    <p:cond delay="0"/>
                                  </p:stCondLst>
                                  <p:childTnLst>
                                    <p:set>
                                      <p:cBhvr rctx="PPT">
                                        <p:cTn id="117" dur="indefinite"/>
                                        <p:tgtEl>
                                          <p:spTgt spid="285737"/>
                                        </p:tgtEl>
                                        <p:attrNameLst>
                                          <p:attrName>style.opacity</p:attrName>
                                        </p:attrNameLst>
                                      </p:cBhvr>
                                      <p:to>
                                        <p:strVal val="0.25"/>
                                      </p:to>
                                    </p:set>
                                    <p:animEffect filter="image" prLst="opacity: 0.25">
                                      <p:cBhvr rctx="IE">
                                        <p:cTn id="118" dur="indefinite"/>
                                        <p:tgtEl>
                                          <p:spTgt spid="285737"/>
                                        </p:tgtEl>
                                      </p:cBhvr>
                                    </p:animEffect>
                                  </p:childTnLst>
                                </p:cTn>
                              </p:par>
                              <p:par>
                                <p:cTn id="119" presetID="9" presetClass="emph" presetSubtype="0" nodeType="withEffect">
                                  <p:stCondLst>
                                    <p:cond delay="0"/>
                                  </p:stCondLst>
                                  <p:childTnLst>
                                    <p:set>
                                      <p:cBhvr rctx="PPT">
                                        <p:cTn id="120" dur="indefinite"/>
                                        <p:tgtEl>
                                          <p:spTgt spid="285738"/>
                                        </p:tgtEl>
                                        <p:attrNameLst>
                                          <p:attrName>style.opacity</p:attrName>
                                        </p:attrNameLst>
                                      </p:cBhvr>
                                      <p:to>
                                        <p:strVal val="0.25"/>
                                      </p:to>
                                    </p:set>
                                    <p:animEffect filter="image" prLst="opacity: 0.25">
                                      <p:cBhvr rctx="IE">
                                        <p:cTn id="121" dur="indefinite"/>
                                        <p:tgtEl>
                                          <p:spTgt spid="285738"/>
                                        </p:tgtEl>
                                      </p:cBhvr>
                                    </p:animEffect>
                                  </p:childTnLst>
                                </p:cTn>
                              </p:par>
                              <p:par>
                                <p:cTn id="122" presetID="9" presetClass="emph" presetSubtype="0" nodeType="withEffect">
                                  <p:stCondLst>
                                    <p:cond delay="0"/>
                                  </p:stCondLst>
                                  <p:childTnLst>
                                    <p:set>
                                      <p:cBhvr rctx="PPT">
                                        <p:cTn id="123" dur="indefinite"/>
                                        <p:tgtEl>
                                          <p:spTgt spid="285739"/>
                                        </p:tgtEl>
                                        <p:attrNameLst>
                                          <p:attrName>style.opacity</p:attrName>
                                        </p:attrNameLst>
                                      </p:cBhvr>
                                      <p:to>
                                        <p:strVal val="0.25"/>
                                      </p:to>
                                    </p:set>
                                    <p:animEffect filter="image" prLst="opacity: 0.25">
                                      <p:cBhvr rctx="IE">
                                        <p:cTn id="124" dur="indefinite"/>
                                        <p:tgtEl>
                                          <p:spTgt spid="285739"/>
                                        </p:tgtEl>
                                      </p:cBhvr>
                                    </p:animEffect>
                                  </p:childTnLst>
                                </p:cTn>
                              </p:par>
                              <p:par>
                                <p:cTn id="125" presetID="9" presetClass="emph" presetSubtype="0" nodeType="withEffect">
                                  <p:stCondLst>
                                    <p:cond delay="0"/>
                                  </p:stCondLst>
                                  <p:childTnLst>
                                    <p:set>
                                      <p:cBhvr rctx="PPT">
                                        <p:cTn id="126" dur="indefinite"/>
                                        <p:tgtEl>
                                          <p:spTgt spid="285740"/>
                                        </p:tgtEl>
                                        <p:attrNameLst>
                                          <p:attrName>style.opacity</p:attrName>
                                        </p:attrNameLst>
                                      </p:cBhvr>
                                      <p:to>
                                        <p:strVal val="0.25"/>
                                      </p:to>
                                    </p:set>
                                    <p:animEffect filter="image" prLst="opacity: 0.25">
                                      <p:cBhvr rctx="IE">
                                        <p:cTn id="127" dur="indefinite"/>
                                        <p:tgtEl>
                                          <p:spTgt spid="285740"/>
                                        </p:tgtEl>
                                      </p:cBhvr>
                                    </p:animEffect>
                                  </p:childTnLst>
                                </p:cTn>
                              </p:par>
                              <p:par>
                                <p:cTn id="128" presetID="9" presetClass="emph" presetSubtype="0" nodeType="withEffect">
                                  <p:stCondLst>
                                    <p:cond delay="0"/>
                                  </p:stCondLst>
                                  <p:childTnLst>
                                    <p:set>
                                      <p:cBhvr rctx="PPT">
                                        <p:cTn id="129" dur="indefinite"/>
                                        <p:tgtEl>
                                          <p:spTgt spid="285741"/>
                                        </p:tgtEl>
                                        <p:attrNameLst>
                                          <p:attrName>style.opacity</p:attrName>
                                        </p:attrNameLst>
                                      </p:cBhvr>
                                      <p:to>
                                        <p:strVal val="0.25"/>
                                      </p:to>
                                    </p:set>
                                    <p:animEffect filter="image" prLst="opacity: 0.25">
                                      <p:cBhvr rctx="IE">
                                        <p:cTn id="130" dur="indefinite"/>
                                        <p:tgtEl>
                                          <p:spTgt spid="285741"/>
                                        </p:tgtEl>
                                      </p:cBhvr>
                                    </p:animEffect>
                                  </p:childTnLst>
                                </p:cTn>
                              </p:par>
                              <p:par>
                                <p:cTn id="131" presetID="9" presetClass="emph" presetSubtype="0" nodeType="withEffect">
                                  <p:stCondLst>
                                    <p:cond delay="0"/>
                                  </p:stCondLst>
                                  <p:childTnLst>
                                    <p:set>
                                      <p:cBhvr rctx="PPT">
                                        <p:cTn id="132" dur="indefinite"/>
                                        <p:tgtEl>
                                          <p:spTgt spid="285742"/>
                                        </p:tgtEl>
                                        <p:attrNameLst>
                                          <p:attrName>style.opacity</p:attrName>
                                        </p:attrNameLst>
                                      </p:cBhvr>
                                      <p:to>
                                        <p:strVal val="0.25"/>
                                      </p:to>
                                    </p:set>
                                    <p:animEffect filter="image" prLst="opacity: 0.25">
                                      <p:cBhvr rctx="IE">
                                        <p:cTn id="133" dur="indefinite"/>
                                        <p:tgtEl>
                                          <p:spTgt spid="285742"/>
                                        </p:tgtEl>
                                      </p:cBhvr>
                                    </p:animEffect>
                                  </p:childTnLst>
                                </p:cTn>
                              </p:par>
                              <p:par>
                                <p:cTn id="134" presetID="9" presetClass="emph" presetSubtype="0" nodeType="withEffect">
                                  <p:stCondLst>
                                    <p:cond delay="0"/>
                                  </p:stCondLst>
                                  <p:childTnLst>
                                    <p:set>
                                      <p:cBhvr rctx="PPT">
                                        <p:cTn id="135" dur="indefinite"/>
                                        <p:tgtEl>
                                          <p:spTgt spid="285743"/>
                                        </p:tgtEl>
                                        <p:attrNameLst>
                                          <p:attrName>style.opacity</p:attrName>
                                        </p:attrNameLst>
                                      </p:cBhvr>
                                      <p:to>
                                        <p:strVal val="0.25"/>
                                      </p:to>
                                    </p:set>
                                    <p:animEffect filter="image" prLst="opacity: 0.25">
                                      <p:cBhvr rctx="IE">
                                        <p:cTn id="136" dur="indefinite"/>
                                        <p:tgtEl>
                                          <p:spTgt spid="285743"/>
                                        </p:tgtEl>
                                      </p:cBhvr>
                                    </p:animEffect>
                                  </p:childTnLst>
                                </p:cTn>
                              </p:par>
                              <p:par>
                                <p:cTn id="137" presetID="9" presetClass="emph" presetSubtype="0" nodeType="withEffect">
                                  <p:stCondLst>
                                    <p:cond delay="0"/>
                                  </p:stCondLst>
                                  <p:childTnLst>
                                    <p:set>
                                      <p:cBhvr rctx="PPT">
                                        <p:cTn id="138" dur="indefinite"/>
                                        <p:tgtEl>
                                          <p:spTgt spid="285744"/>
                                        </p:tgtEl>
                                        <p:attrNameLst>
                                          <p:attrName>style.opacity</p:attrName>
                                        </p:attrNameLst>
                                      </p:cBhvr>
                                      <p:to>
                                        <p:strVal val="0.25"/>
                                      </p:to>
                                    </p:set>
                                    <p:animEffect filter="image" prLst="opacity: 0.25">
                                      <p:cBhvr rctx="IE">
                                        <p:cTn id="139" dur="indefinite"/>
                                        <p:tgtEl>
                                          <p:spTgt spid="285744"/>
                                        </p:tgtEl>
                                      </p:cBhvr>
                                    </p:animEffect>
                                  </p:childTnLst>
                                </p:cTn>
                              </p:par>
                              <p:par>
                                <p:cTn id="140" presetID="9" presetClass="emph" presetSubtype="0" nodeType="withEffect">
                                  <p:stCondLst>
                                    <p:cond delay="0"/>
                                  </p:stCondLst>
                                  <p:childTnLst>
                                    <p:set>
                                      <p:cBhvr rctx="PPT">
                                        <p:cTn id="141" dur="indefinite"/>
                                        <p:tgtEl>
                                          <p:spTgt spid="285745"/>
                                        </p:tgtEl>
                                        <p:attrNameLst>
                                          <p:attrName>style.opacity</p:attrName>
                                        </p:attrNameLst>
                                      </p:cBhvr>
                                      <p:to>
                                        <p:strVal val="0.25"/>
                                      </p:to>
                                    </p:set>
                                    <p:animEffect filter="image" prLst="opacity: 0.25">
                                      <p:cBhvr rctx="IE">
                                        <p:cTn id="142" dur="indefinite"/>
                                        <p:tgtEl>
                                          <p:spTgt spid="285745"/>
                                        </p:tgtEl>
                                      </p:cBhvr>
                                    </p:animEffect>
                                  </p:childTnLst>
                                </p:cTn>
                              </p:par>
                              <p:par>
                                <p:cTn id="143" presetID="9" presetClass="emph" presetSubtype="0" nodeType="withEffect">
                                  <p:stCondLst>
                                    <p:cond delay="0"/>
                                  </p:stCondLst>
                                  <p:childTnLst>
                                    <p:set>
                                      <p:cBhvr rctx="PPT">
                                        <p:cTn id="144" dur="indefinite"/>
                                        <p:tgtEl>
                                          <p:spTgt spid="285746"/>
                                        </p:tgtEl>
                                        <p:attrNameLst>
                                          <p:attrName>style.opacity</p:attrName>
                                        </p:attrNameLst>
                                      </p:cBhvr>
                                      <p:to>
                                        <p:strVal val="0.25"/>
                                      </p:to>
                                    </p:set>
                                    <p:animEffect filter="image" prLst="opacity: 0.25">
                                      <p:cBhvr rctx="IE">
                                        <p:cTn id="145" dur="indefinite"/>
                                        <p:tgtEl>
                                          <p:spTgt spid="285746"/>
                                        </p:tgtEl>
                                      </p:cBhvr>
                                    </p:animEffect>
                                  </p:childTnLst>
                                </p:cTn>
                              </p:par>
                              <p:par>
                                <p:cTn id="146" presetID="9" presetClass="emph" presetSubtype="0" nodeType="withEffect">
                                  <p:stCondLst>
                                    <p:cond delay="0"/>
                                  </p:stCondLst>
                                  <p:childTnLst>
                                    <p:set>
                                      <p:cBhvr rctx="PPT">
                                        <p:cTn id="147" dur="indefinite"/>
                                        <p:tgtEl>
                                          <p:spTgt spid="285747"/>
                                        </p:tgtEl>
                                        <p:attrNameLst>
                                          <p:attrName>style.opacity</p:attrName>
                                        </p:attrNameLst>
                                      </p:cBhvr>
                                      <p:to>
                                        <p:strVal val="0.25"/>
                                      </p:to>
                                    </p:set>
                                    <p:animEffect filter="image" prLst="opacity: 0.25">
                                      <p:cBhvr rctx="IE">
                                        <p:cTn id="148" dur="indefinite"/>
                                        <p:tgtEl>
                                          <p:spTgt spid="285747"/>
                                        </p:tgtEl>
                                      </p:cBhvr>
                                    </p:animEffect>
                                  </p:childTnLst>
                                </p:cTn>
                              </p:par>
                              <p:par>
                                <p:cTn id="149" presetID="9" presetClass="emph" presetSubtype="0" nodeType="withEffect">
                                  <p:stCondLst>
                                    <p:cond delay="0"/>
                                  </p:stCondLst>
                                  <p:childTnLst>
                                    <p:set>
                                      <p:cBhvr rctx="PPT">
                                        <p:cTn id="150" dur="indefinite"/>
                                        <p:tgtEl>
                                          <p:spTgt spid="285748"/>
                                        </p:tgtEl>
                                        <p:attrNameLst>
                                          <p:attrName>style.opacity</p:attrName>
                                        </p:attrNameLst>
                                      </p:cBhvr>
                                      <p:to>
                                        <p:strVal val="0.25"/>
                                      </p:to>
                                    </p:set>
                                    <p:animEffect filter="image" prLst="opacity: 0.25">
                                      <p:cBhvr rctx="IE">
                                        <p:cTn id="151" dur="indefinite"/>
                                        <p:tgtEl>
                                          <p:spTgt spid="285748"/>
                                        </p:tgtEl>
                                      </p:cBhvr>
                                    </p:animEffect>
                                  </p:childTnLst>
                                </p:cTn>
                              </p:par>
                              <p:par>
                                <p:cTn id="152" presetID="9" presetClass="emph" presetSubtype="0" nodeType="withEffect">
                                  <p:stCondLst>
                                    <p:cond delay="0"/>
                                  </p:stCondLst>
                                  <p:childTnLst>
                                    <p:set>
                                      <p:cBhvr rctx="PPT">
                                        <p:cTn id="153" dur="indefinite"/>
                                        <p:tgtEl>
                                          <p:spTgt spid="285749"/>
                                        </p:tgtEl>
                                        <p:attrNameLst>
                                          <p:attrName>style.opacity</p:attrName>
                                        </p:attrNameLst>
                                      </p:cBhvr>
                                      <p:to>
                                        <p:strVal val="0.25"/>
                                      </p:to>
                                    </p:set>
                                    <p:animEffect filter="image" prLst="opacity: 0.25">
                                      <p:cBhvr rctx="IE">
                                        <p:cTn id="154" dur="indefinite"/>
                                        <p:tgtEl>
                                          <p:spTgt spid="285749"/>
                                        </p:tgtEl>
                                      </p:cBhvr>
                                    </p:animEffect>
                                  </p:childTnLst>
                                </p:cTn>
                              </p:par>
                              <p:par>
                                <p:cTn id="155" presetID="9" presetClass="emph" presetSubtype="0" nodeType="withEffect">
                                  <p:stCondLst>
                                    <p:cond delay="0"/>
                                  </p:stCondLst>
                                  <p:childTnLst>
                                    <p:set>
                                      <p:cBhvr rctx="PPT">
                                        <p:cTn id="156" dur="indefinite"/>
                                        <p:tgtEl>
                                          <p:spTgt spid="285750"/>
                                        </p:tgtEl>
                                        <p:attrNameLst>
                                          <p:attrName>style.opacity</p:attrName>
                                        </p:attrNameLst>
                                      </p:cBhvr>
                                      <p:to>
                                        <p:strVal val="0.25"/>
                                      </p:to>
                                    </p:set>
                                    <p:animEffect filter="image" prLst="opacity: 0.25">
                                      <p:cBhvr rctx="IE">
                                        <p:cTn id="157" dur="indefinite"/>
                                        <p:tgtEl>
                                          <p:spTgt spid="285750"/>
                                        </p:tgtEl>
                                      </p:cBhvr>
                                    </p:animEffect>
                                  </p:childTnLst>
                                </p:cTn>
                              </p:par>
                              <p:par>
                                <p:cTn id="158" presetID="9" presetClass="emph" presetSubtype="0" nodeType="withEffect">
                                  <p:stCondLst>
                                    <p:cond delay="0"/>
                                  </p:stCondLst>
                                  <p:childTnLst>
                                    <p:set>
                                      <p:cBhvr rctx="PPT">
                                        <p:cTn id="159" dur="indefinite"/>
                                        <p:tgtEl>
                                          <p:spTgt spid="285751"/>
                                        </p:tgtEl>
                                        <p:attrNameLst>
                                          <p:attrName>style.opacity</p:attrName>
                                        </p:attrNameLst>
                                      </p:cBhvr>
                                      <p:to>
                                        <p:strVal val="0.25"/>
                                      </p:to>
                                    </p:set>
                                    <p:animEffect filter="image" prLst="opacity: 0.25">
                                      <p:cBhvr rctx="IE">
                                        <p:cTn id="160" dur="indefinite"/>
                                        <p:tgtEl>
                                          <p:spTgt spid="285751"/>
                                        </p:tgtEl>
                                      </p:cBhvr>
                                    </p:animEffect>
                                  </p:childTnLst>
                                </p:cTn>
                              </p:par>
                              <p:par>
                                <p:cTn id="161" presetID="9" presetClass="emph" presetSubtype="0" nodeType="withEffect">
                                  <p:stCondLst>
                                    <p:cond delay="0"/>
                                  </p:stCondLst>
                                  <p:childTnLst>
                                    <p:set>
                                      <p:cBhvr rctx="PPT">
                                        <p:cTn id="162" dur="indefinite"/>
                                        <p:tgtEl>
                                          <p:spTgt spid="285752"/>
                                        </p:tgtEl>
                                        <p:attrNameLst>
                                          <p:attrName>style.opacity</p:attrName>
                                        </p:attrNameLst>
                                      </p:cBhvr>
                                      <p:to>
                                        <p:strVal val="0.25"/>
                                      </p:to>
                                    </p:set>
                                    <p:animEffect filter="image" prLst="opacity: 0.25">
                                      <p:cBhvr rctx="IE">
                                        <p:cTn id="163" dur="indefinite"/>
                                        <p:tgtEl>
                                          <p:spTgt spid="285752"/>
                                        </p:tgtEl>
                                      </p:cBhvr>
                                    </p:animEffect>
                                  </p:childTnLst>
                                </p:cTn>
                              </p:par>
                              <p:par>
                                <p:cTn id="164" presetID="9" presetClass="emph" presetSubtype="0" nodeType="withEffect">
                                  <p:stCondLst>
                                    <p:cond delay="0"/>
                                  </p:stCondLst>
                                  <p:childTnLst>
                                    <p:set>
                                      <p:cBhvr rctx="PPT">
                                        <p:cTn id="165" dur="indefinite"/>
                                        <p:tgtEl>
                                          <p:spTgt spid="285753"/>
                                        </p:tgtEl>
                                        <p:attrNameLst>
                                          <p:attrName>style.opacity</p:attrName>
                                        </p:attrNameLst>
                                      </p:cBhvr>
                                      <p:to>
                                        <p:strVal val="0.25"/>
                                      </p:to>
                                    </p:set>
                                    <p:animEffect filter="image" prLst="opacity: 0.25">
                                      <p:cBhvr rctx="IE">
                                        <p:cTn id="166" dur="indefinite"/>
                                        <p:tgtEl>
                                          <p:spTgt spid="285753"/>
                                        </p:tgtEl>
                                      </p:cBhvr>
                                    </p:animEffect>
                                  </p:childTnLst>
                                </p:cTn>
                              </p:par>
                              <p:par>
                                <p:cTn id="167" presetID="9" presetClass="emph" presetSubtype="0" nodeType="withEffect">
                                  <p:stCondLst>
                                    <p:cond delay="0"/>
                                  </p:stCondLst>
                                  <p:childTnLst>
                                    <p:set>
                                      <p:cBhvr rctx="PPT">
                                        <p:cTn id="168" dur="indefinite"/>
                                        <p:tgtEl>
                                          <p:spTgt spid="285754"/>
                                        </p:tgtEl>
                                        <p:attrNameLst>
                                          <p:attrName>style.opacity</p:attrName>
                                        </p:attrNameLst>
                                      </p:cBhvr>
                                      <p:to>
                                        <p:strVal val="0.25"/>
                                      </p:to>
                                    </p:set>
                                    <p:animEffect filter="image" prLst="opacity: 0.25">
                                      <p:cBhvr rctx="IE">
                                        <p:cTn id="169" dur="indefinite"/>
                                        <p:tgtEl>
                                          <p:spTgt spid="285754"/>
                                        </p:tgtEl>
                                      </p:cBhvr>
                                    </p:animEffect>
                                  </p:childTnLst>
                                </p:cTn>
                              </p:par>
                              <p:par>
                                <p:cTn id="170" presetID="9" presetClass="emph" presetSubtype="0" nodeType="withEffect">
                                  <p:stCondLst>
                                    <p:cond delay="0"/>
                                  </p:stCondLst>
                                  <p:childTnLst>
                                    <p:set>
                                      <p:cBhvr rctx="PPT">
                                        <p:cTn id="171" dur="indefinite"/>
                                        <p:tgtEl>
                                          <p:spTgt spid="285755"/>
                                        </p:tgtEl>
                                        <p:attrNameLst>
                                          <p:attrName>style.opacity</p:attrName>
                                        </p:attrNameLst>
                                      </p:cBhvr>
                                      <p:to>
                                        <p:strVal val="0.25"/>
                                      </p:to>
                                    </p:set>
                                    <p:animEffect filter="image" prLst="opacity: 0.25">
                                      <p:cBhvr rctx="IE">
                                        <p:cTn id="172" dur="indefinite"/>
                                        <p:tgtEl>
                                          <p:spTgt spid="285755"/>
                                        </p:tgtEl>
                                      </p:cBhvr>
                                    </p:animEffect>
                                  </p:childTnLst>
                                </p:cTn>
                              </p:par>
                              <p:par>
                                <p:cTn id="173" presetID="9" presetClass="emph" presetSubtype="0" nodeType="withEffect">
                                  <p:stCondLst>
                                    <p:cond delay="0"/>
                                  </p:stCondLst>
                                  <p:childTnLst>
                                    <p:set>
                                      <p:cBhvr rctx="PPT">
                                        <p:cTn id="174" dur="indefinite"/>
                                        <p:tgtEl>
                                          <p:spTgt spid="285756"/>
                                        </p:tgtEl>
                                        <p:attrNameLst>
                                          <p:attrName>style.opacity</p:attrName>
                                        </p:attrNameLst>
                                      </p:cBhvr>
                                      <p:to>
                                        <p:strVal val="0.25"/>
                                      </p:to>
                                    </p:set>
                                    <p:animEffect filter="image" prLst="opacity: 0.25">
                                      <p:cBhvr rctx="IE">
                                        <p:cTn id="175" dur="indefinite"/>
                                        <p:tgtEl>
                                          <p:spTgt spid="285756"/>
                                        </p:tgtEl>
                                      </p:cBhvr>
                                    </p:animEffect>
                                  </p:childTnLst>
                                </p:cTn>
                              </p:par>
                              <p:par>
                                <p:cTn id="176" presetID="9" presetClass="emph" presetSubtype="0" nodeType="withEffect">
                                  <p:stCondLst>
                                    <p:cond delay="0"/>
                                  </p:stCondLst>
                                  <p:childTnLst>
                                    <p:set>
                                      <p:cBhvr rctx="PPT">
                                        <p:cTn id="177" dur="indefinite"/>
                                        <p:tgtEl>
                                          <p:spTgt spid="285757"/>
                                        </p:tgtEl>
                                        <p:attrNameLst>
                                          <p:attrName>style.opacity</p:attrName>
                                        </p:attrNameLst>
                                      </p:cBhvr>
                                      <p:to>
                                        <p:strVal val="0.25"/>
                                      </p:to>
                                    </p:set>
                                    <p:animEffect filter="image" prLst="opacity: 0.25">
                                      <p:cBhvr rctx="IE">
                                        <p:cTn id="178" dur="indefinite"/>
                                        <p:tgtEl>
                                          <p:spTgt spid="285757"/>
                                        </p:tgtEl>
                                      </p:cBhvr>
                                    </p:animEffect>
                                  </p:childTnLst>
                                </p:cTn>
                              </p:par>
                              <p:par>
                                <p:cTn id="179" presetID="9" presetClass="emph" presetSubtype="0" nodeType="withEffect">
                                  <p:stCondLst>
                                    <p:cond delay="0"/>
                                  </p:stCondLst>
                                  <p:childTnLst>
                                    <p:set>
                                      <p:cBhvr rctx="PPT">
                                        <p:cTn id="180" dur="indefinite"/>
                                        <p:tgtEl>
                                          <p:spTgt spid="285758"/>
                                        </p:tgtEl>
                                        <p:attrNameLst>
                                          <p:attrName>style.opacity</p:attrName>
                                        </p:attrNameLst>
                                      </p:cBhvr>
                                      <p:to>
                                        <p:strVal val="0.25"/>
                                      </p:to>
                                    </p:set>
                                    <p:animEffect filter="image" prLst="opacity: 0.25">
                                      <p:cBhvr rctx="IE">
                                        <p:cTn id="181" dur="indefinite"/>
                                        <p:tgtEl>
                                          <p:spTgt spid="285758"/>
                                        </p:tgtEl>
                                      </p:cBhvr>
                                    </p:animEffect>
                                  </p:childTnLst>
                                </p:cTn>
                              </p:par>
                              <p:par>
                                <p:cTn id="182" presetID="9" presetClass="emph" presetSubtype="0" nodeType="withEffect">
                                  <p:stCondLst>
                                    <p:cond delay="0"/>
                                  </p:stCondLst>
                                  <p:childTnLst>
                                    <p:set>
                                      <p:cBhvr rctx="PPT">
                                        <p:cTn id="183" dur="indefinite"/>
                                        <p:tgtEl>
                                          <p:spTgt spid="285759"/>
                                        </p:tgtEl>
                                        <p:attrNameLst>
                                          <p:attrName>style.opacity</p:attrName>
                                        </p:attrNameLst>
                                      </p:cBhvr>
                                      <p:to>
                                        <p:strVal val="0.25"/>
                                      </p:to>
                                    </p:set>
                                    <p:animEffect filter="image" prLst="opacity: 0.25">
                                      <p:cBhvr rctx="IE">
                                        <p:cTn id="184" dur="indefinite"/>
                                        <p:tgtEl>
                                          <p:spTgt spid="285759"/>
                                        </p:tgtEl>
                                      </p:cBhvr>
                                    </p:animEffect>
                                  </p:childTnLst>
                                </p:cTn>
                              </p:par>
                              <p:par>
                                <p:cTn id="185" presetID="9" presetClass="emph" presetSubtype="0" nodeType="withEffect">
                                  <p:stCondLst>
                                    <p:cond delay="0"/>
                                  </p:stCondLst>
                                  <p:childTnLst>
                                    <p:set>
                                      <p:cBhvr rctx="PPT">
                                        <p:cTn id="186" dur="indefinite"/>
                                        <p:tgtEl>
                                          <p:spTgt spid="285760"/>
                                        </p:tgtEl>
                                        <p:attrNameLst>
                                          <p:attrName>style.opacity</p:attrName>
                                        </p:attrNameLst>
                                      </p:cBhvr>
                                      <p:to>
                                        <p:strVal val="0.25"/>
                                      </p:to>
                                    </p:set>
                                    <p:animEffect filter="image" prLst="opacity: 0.25">
                                      <p:cBhvr rctx="IE">
                                        <p:cTn id="187" dur="indefinite"/>
                                        <p:tgtEl>
                                          <p:spTgt spid="285760"/>
                                        </p:tgtEl>
                                      </p:cBhvr>
                                    </p:animEffect>
                                  </p:childTnLst>
                                </p:cTn>
                              </p:par>
                              <p:par>
                                <p:cTn id="188" presetID="9" presetClass="emph" presetSubtype="0" grpId="1" nodeType="withEffect">
                                  <p:stCondLst>
                                    <p:cond delay="0"/>
                                  </p:stCondLst>
                                  <p:childTnLst>
                                    <p:set>
                                      <p:cBhvr rctx="PPT">
                                        <p:cTn id="189" dur="indefinite"/>
                                        <p:tgtEl>
                                          <p:spTgt spid="285763"/>
                                        </p:tgtEl>
                                        <p:attrNameLst>
                                          <p:attrName>style.opacity</p:attrName>
                                        </p:attrNameLst>
                                      </p:cBhvr>
                                      <p:to>
                                        <p:strVal val="0.25"/>
                                      </p:to>
                                    </p:set>
                                    <p:animEffect filter="image" prLst="opacity: 0.25">
                                      <p:cBhvr rctx="IE">
                                        <p:cTn id="190" dur="indefinite"/>
                                        <p:tgtEl>
                                          <p:spTgt spid="285763"/>
                                        </p:tgtEl>
                                      </p:cBhvr>
                                    </p:animEffect>
                                  </p:childTnLst>
                                </p:cTn>
                              </p:par>
                              <p:par>
                                <p:cTn id="191" presetID="9" presetClass="emph" presetSubtype="0" nodeType="withEffect">
                                  <p:stCondLst>
                                    <p:cond delay="0"/>
                                  </p:stCondLst>
                                  <p:childTnLst>
                                    <p:set>
                                      <p:cBhvr rctx="PPT">
                                        <p:cTn id="192" dur="indefinite"/>
                                        <p:tgtEl>
                                          <p:spTgt spid="285764"/>
                                        </p:tgtEl>
                                        <p:attrNameLst>
                                          <p:attrName>style.opacity</p:attrName>
                                        </p:attrNameLst>
                                      </p:cBhvr>
                                      <p:to>
                                        <p:strVal val="0.25"/>
                                      </p:to>
                                    </p:set>
                                    <p:animEffect filter="image" prLst="opacity: 0.25">
                                      <p:cBhvr rctx="IE">
                                        <p:cTn id="193" dur="indefinite"/>
                                        <p:tgtEl>
                                          <p:spTgt spid="285764"/>
                                        </p:tgtEl>
                                      </p:cBhvr>
                                    </p:animEffect>
                                  </p:childTnLst>
                                </p:cTn>
                              </p:par>
                              <p:par>
                                <p:cTn id="194" presetID="9" presetClass="emph" presetSubtype="0" nodeType="withEffect">
                                  <p:stCondLst>
                                    <p:cond delay="0"/>
                                  </p:stCondLst>
                                  <p:childTnLst>
                                    <p:set>
                                      <p:cBhvr rctx="PPT">
                                        <p:cTn id="195" dur="indefinite"/>
                                        <p:tgtEl>
                                          <p:spTgt spid="285765"/>
                                        </p:tgtEl>
                                        <p:attrNameLst>
                                          <p:attrName>style.opacity</p:attrName>
                                        </p:attrNameLst>
                                      </p:cBhvr>
                                      <p:to>
                                        <p:strVal val="0.25"/>
                                      </p:to>
                                    </p:set>
                                    <p:animEffect filter="image" prLst="opacity: 0.25">
                                      <p:cBhvr rctx="IE">
                                        <p:cTn id="196" dur="indefinite"/>
                                        <p:tgtEl>
                                          <p:spTgt spid="285765"/>
                                        </p:tgtEl>
                                      </p:cBhvr>
                                    </p:animEffect>
                                  </p:childTnLst>
                                </p:cTn>
                              </p:par>
                              <p:par>
                                <p:cTn id="197" presetID="9" presetClass="emph" presetSubtype="0" grpId="1" nodeType="withEffect">
                                  <p:stCondLst>
                                    <p:cond delay="0"/>
                                  </p:stCondLst>
                                  <p:childTnLst>
                                    <p:set>
                                      <p:cBhvr rctx="PPT">
                                        <p:cTn id="198" dur="indefinite"/>
                                        <p:tgtEl>
                                          <p:spTgt spid="285766"/>
                                        </p:tgtEl>
                                        <p:attrNameLst>
                                          <p:attrName>style.opacity</p:attrName>
                                        </p:attrNameLst>
                                      </p:cBhvr>
                                      <p:to>
                                        <p:strVal val="0.25"/>
                                      </p:to>
                                    </p:set>
                                    <p:animEffect filter="image" prLst="opacity: 0.25">
                                      <p:cBhvr rctx="IE">
                                        <p:cTn id="199" dur="indefinite"/>
                                        <p:tgtEl>
                                          <p:spTgt spid="285766"/>
                                        </p:tgtEl>
                                      </p:cBhvr>
                                    </p:animEffect>
                                  </p:childTnLst>
                                </p:cTn>
                              </p:par>
                              <p:par>
                                <p:cTn id="200" presetID="39" presetClass="entr" presetSubtype="0" accel="100000" fill="hold" grpId="0" nodeType="withEffect">
                                  <p:stCondLst>
                                    <p:cond delay="0"/>
                                  </p:stCondLst>
                                  <p:childTnLst>
                                    <p:set>
                                      <p:cBhvr>
                                        <p:cTn id="201" dur="1" fill="hold">
                                          <p:stCondLst>
                                            <p:cond delay="0"/>
                                          </p:stCondLst>
                                        </p:cTn>
                                        <p:tgtEl>
                                          <p:spTgt spid="285767"/>
                                        </p:tgtEl>
                                        <p:attrNameLst>
                                          <p:attrName>style.visibility</p:attrName>
                                        </p:attrNameLst>
                                      </p:cBhvr>
                                      <p:to>
                                        <p:strVal val="visible"/>
                                      </p:to>
                                    </p:set>
                                    <p:anim calcmode="lin" valueType="num">
                                      <p:cBhvr>
                                        <p:cTn id="202" dur="2000" fill="hold"/>
                                        <p:tgtEl>
                                          <p:spTgt spid="285767"/>
                                        </p:tgtEl>
                                        <p:attrNameLst>
                                          <p:attrName>ppt_h</p:attrName>
                                        </p:attrNameLst>
                                      </p:cBhvr>
                                      <p:tavLst>
                                        <p:tav tm="0">
                                          <p:val>
                                            <p:strVal val="#ppt_h/20"/>
                                          </p:val>
                                        </p:tav>
                                        <p:tav tm="50000">
                                          <p:val>
                                            <p:strVal val="#ppt_h/20"/>
                                          </p:val>
                                        </p:tav>
                                        <p:tav tm="100000">
                                          <p:val>
                                            <p:strVal val="#ppt_h"/>
                                          </p:val>
                                        </p:tav>
                                      </p:tavLst>
                                    </p:anim>
                                    <p:anim calcmode="lin" valueType="num">
                                      <p:cBhvr>
                                        <p:cTn id="203" dur="2000" fill="hold"/>
                                        <p:tgtEl>
                                          <p:spTgt spid="285767"/>
                                        </p:tgtEl>
                                        <p:attrNameLst>
                                          <p:attrName>ppt_w</p:attrName>
                                        </p:attrNameLst>
                                      </p:cBhvr>
                                      <p:tavLst>
                                        <p:tav tm="0">
                                          <p:val>
                                            <p:strVal val="#ppt_w+.3"/>
                                          </p:val>
                                        </p:tav>
                                        <p:tav tm="50000">
                                          <p:val>
                                            <p:strVal val="#ppt_w+.3"/>
                                          </p:val>
                                        </p:tav>
                                        <p:tav tm="100000">
                                          <p:val>
                                            <p:strVal val="#ppt_w"/>
                                          </p:val>
                                        </p:tav>
                                      </p:tavLst>
                                    </p:anim>
                                    <p:anim calcmode="lin" valueType="num">
                                      <p:cBhvr>
                                        <p:cTn id="204" dur="2000" fill="hold"/>
                                        <p:tgtEl>
                                          <p:spTgt spid="285767"/>
                                        </p:tgtEl>
                                        <p:attrNameLst>
                                          <p:attrName>ppt_x</p:attrName>
                                        </p:attrNameLst>
                                      </p:cBhvr>
                                      <p:tavLst>
                                        <p:tav tm="0">
                                          <p:val>
                                            <p:strVal val="#ppt_x-.3"/>
                                          </p:val>
                                        </p:tav>
                                        <p:tav tm="50000">
                                          <p:val>
                                            <p:strVal val="#ppt_x"/>
                                          </p:val>
                                        </p:tav>
                                        <p:tav tm="100000">
                                          <p:val>
                                            <p:strVal val="#ppt_x"/>
                                          </p:val>
                                        </p:tav>
                                      </p:tavLst>
                                    </p:anim>
                                    <p:anim calcmode="lin" valueType="num">
                                      <p:cBhvr>
                                        <p:cTn id="205" dur="2000" fill="hold"/>
                                        <p:tgtEl>
                                          <p:spTgt spid="285767"/>
                                        </p:tgtEl>
                                        <p:attrNameLst>
                                          <p:attrName>ppt_y</p:attrName>
                                        </p:attrNameLst>
                                      </p:cBhvr>
                                      <p:tavLst>
                                        <p:tav tm="0">
                                          <p:val>
                                            <p:strVal val="#ppt_y"/>
                                          </p:val>
                                        </p:tav>
                                        <p:tav tm="100000">
                                          <p:val>
                                            <p:strVal val="#ppt_y"/>
                                          </p:val>
                                        </p:tav>
                                      </p:tavLst>
                                    </p:anim>
                                  </p:childTnLst>
                                </p:cTn>
                              </p:par>
                            </p:childTnLst>
                          </p:cTn>
                        </p:par>
                        <p:par>
                          <p:cTn id="206" fill="hold">
                            <p:stCondLst>
                              <p:cond delay="0"/>
                            </p:stCondLst>
                            <p:childTnLst>
                              <p:par>
                                <p:cTn id="207" presetID="39" presetClass="entr" presetSubtype="0" accel="100000" fill="hold" grpId="0" nodeType="afterEffect">
                                  <p:stCondLst>
                                    <p:cond delay="0"/>
                                  </p:stCondLst>
                                  <p:childTnLst>
                                    <p:set>
                                      <p:cBhvr>
                                        <p:cTn id="208" dur="1" fill="hold">
                                          <p:stCondLst>
                                            <p:cond delay="0"/>
                                          </p:stCondLst>
                                        </p:cTn>
                                        <p:tgtEl>
                                          <p:spTgt spid="285768"/>
                                        </p:tgtEl>
                                        <p:attrNameLst>
                                          <p:attrName>style.visibility</p:attrName>
                                        </p:attrNameLst>
                                      </p:cBhvr>
                                      <p:to>
                                        <p:strVal val="visible"/>
                                      </p:to>
                                    </p:set>
                                    <p:anim calcmode="lin" valueType="num">
                                      <p:cBhvr>
                                        <p:cTn id="209" dur="2000" fill="hold"/>
                                        <p:tgtEl>
                                          <p:spTgt spid="285768"/>
                                        </p:tgtEl>
                                        <p:attrNameLst>
                                          <p:attrName>ppt_h</p:attrName>
                                        </p:attrNameLst>
                                      </p:cBhvr>
                                      <p:tavLst>
                                        <p:tav tm="0">
                                          <p:val>
                                            <p:strVal val="#ppt_h/20"/>
                                          </p:val>
                                        </p:tav>
                                        <p:tav tm="50000">
                                          <p:val>
                                            <p:strVal val="#ppt_h/20"/>
                                          </p:val>
                                        </p:tav>
                                        <p:tav tm="100000">
                                          <p:val>
                                            <p:strVal val="#ppt_h"/>
                                          </p:val>
                                        </p:tav>
                                      </p:tavLst>
                                    </p:anim>
                                    <p:anim calcmode="lin" valueType="num">
                                      <p:cBhvr>
                                        <p:cTn id="210" dur="2000" fill="hold"/>
                                        <p:tgtEl>
                                          <p:spTgt spid="285768"/>
                                        </p:tgtEl>
                                        <p:attrNameLst>
                                          <p:attrName>ppt_w</p:attrName>
                                        </p:attrNameLst>
                                      </p:cBhvr>
                                      <p:tavLst>
                                        <p:tav tm="0">
                                          <p:val>
                                            <p:strVal val="#ppt_w+.3"/>
                                          </p:val>
                                        </p:tav>
                                        <p:tav tm="50000">
                                          <p:val>
                                            <p:strVal val="#ppt_w+.3"/>
                                          </p:val>
                                        </p:tav>
                                        <p:tav tm="100000">
                                          <p:val>
                                            <p:strVal val="#ppt_w"/>
                                          </p:val>
                                        </p:tav>
                                      </p:tavLst>
                                    </p:anim>
                                    <p:anim calcmode="lin" valueType="num">
                                      <p:cBhvr>
                                        <p:cTn id="211" dur="2000" fill="hold"/>
                                        <p:tgtEl>
                                          <p:spTgt spid="285768"/>
                                        </p:tgtEl>
                                        <p:attrNameLst>
                                          <p:attrName>ppt_x</p:attrName>
                                        </p:attrNameLst>
                                      </p:cBhvr>
                                      <p:tavLst>
                                        <p:tav tm="0">
                                          <p:val>
                                            <p:strVal val="#ppt_x-.3"/>
                                          </p:val>
                                        </p:tav>
                                        <p:tav tm="50000">
                                          <p:val>
                                            <p:strVal val="#ppt_x"/>
                                          </p:val>
                                        </p:tav>
                                        <p:tav tm="100000">
                                          <p:val>
                                            <p:strVal val="#ppt_x"/>
                                          </p:val>
                                        </p:tav>
                                      </p:tavLst>
                                    </p:anim>
                                    <p:anim calcmode="lin" valueType="num">
                                      <p:cBhvr>
                                        <p:cTn id="212" dur="2000" fill="hold"/>
                                        <p:tgtEl>
                                          <p:spTgt spid="285768"/>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5" presetClass="exit" presetSubtype="10" fill="hold" nodeType="clickEffect">
                                  <p:stCondLst>
                                    <p:cond delay="0"/>
                                  </p:stCondLst>
                                  <p:childTnLst>
                                    <p:animEffect transition="out" filter="checkerboard(across)">
                                      <p:cBhvr>
                                        <p:cTn id="216" dur="500"/>
                                        <p:tgtEl>
                                          <p:spTgt spid="285699"/>
                                        </p:tgtEl>
                                      </p:cBhvr>
                                    </p:animEffect>
                                    <p:set>
                                      <p:cBhvr>
                                        <p:cTn id="217" dur="1" fill="hold">
                                          <p:stCondLst>
                                            <p:cond delay="499"/>
                                          </p:stCondLst>
                                        </p:cTn>
                                        <p:tgtEl>
                                          <p:spTgt spid="285699"/>
                                        </p:tgtEl>
                                        <p:attrNameLst>
                                          <p:attrName>style.visibility</p:attrName>
                                        </p:attrNameLst>
                                      </p:cBhvr>
                                      <p:to>
                                        <p:strVal val="hidden"/>
                                      </p:to>
                                    </p:set>
                                  </p:childTnLst>
                                </p:cTn>
                              </p:par>
                              <p:par>
                                <p:cTn id="218" presetID="5" presetClass="exit" presetSubtype="10" fill="hold" nodeType="withEffect">
                                  <p:stCondLst>
                                    <p:cond delay="0"/>
                                  </p:stCondLst>
                                  <p:childTnLst>
                                    <p:animEffect transition="out" filter="checkerboard(across)">
                                      <p:cBhvr>
                                        <p:cTn id="219" dur="500"/>
                                        <p:tgtEl>
                                          <p:spTgt spid="285710"/>
                                        </p:tgtEl>
                                      </p:cBhvr>
                                    </p:animEffect>
                                    <p:set>
                                      <p:cBhvr>
                                        <p:cTn id="220" dur="1" fill="hold">
                                          <p:stCondLst>
                                            <p:cond delay="499"/>
                                          </p:stCondLst>
                                        </p:cTn>
                                        <p:tgtEl>
                                          <p:spTgt spid="285710"/>
                                        </p:tgtEl>
                                        <p:attrNameLst>
                                          <p:attrName>style.visibility</p:attrName>
                                        </p:attrNameLst>
                                      </p:cBhvr>
                                      <p:to>
                                        <p:strVal val="hidden"/>
                                      </p:to>
                                    </p:set>
                                  </p:childTnLst>
                                </p:cTn>
                              </p:par>
                              <p:par>
                                <p:cTn id="221" presetID="5" presetClass="exit" presetSubtype="10" fill="hold" nodeType="withEffect">
                                  <p:stCondLst>
                                    <p:cond delay="0"/>
                                  </p:stCondLst>
                                  <p:childTnLst>
                                    <p:animEffect transition="out" filter="checkerboard(across)">
                                      <p:cBhvr>
                                        <p:cTn id="222" dur="500"/>
                                        <p:tgtEl>
                                          <p:spTgt spid="285711"/>
                                        </p:tgtEl>
                                      </p:cBhvr>
                                    </p:animEffect>
                                    <p:set>
                                      <p:cBhvr>
                                        <p:cTn id="223" dur="1" fill="hold">
                                          <p:stCondLst>
                                            <p:cond delay="499"/>
                                          </p:stCondLst>
                                        </p:cTn>
                                        <p:tgtEl>
                                          <p:spTgt spid="285711"/>
                                        </p:tgtEl>
                                        <p:attrNameLst>
                                          <p:attrName>style.visibility</p:attrName>
                                        </p:attrNameLst>
                                      </p:cBhvr>
                                      <p:to>
                                        <p:strVal val="hidden"/>
                                      </p:to>
                                    </p:set>
                                  </p:childTnLst>
                                </p:cTn>
                              </p:par>
                              <p:par>
                                <p:cTn id="224" presetID="5" presetClass="exit" presetSubtype="10" fill="hold" nodeType="withEffect">
                                  <p:stCondLst>
                                    <p:cond delay="0"/>
                                  </p:stCondLst>
                                  <p:childTnLst>
                                    <p:animEffect transition="out" filter="checkerboard(across)">
                                      <p:cBhvr>
                                        <p:cTn id="225" dur="500"/>
                                        <p:tgtEl>
                                          <p:spTgt spid="285712"/>
                                        </p:tgtEl>
                                      </p:cBhvr>
                                    </p:animEffect>
                                    <p:set>
                                      <p:cBhvr>
                                        <p:cTn id="226" dur="1" fill="hold">
                                          <p:stCondLst>
                                            <p:cond delay="499"/>
                                          </p:stCondLst>
                                        </p:cTn>
                                        <p:tgtEl>
                                          <p:spTgt spid="285712"/>
                                        </p:tgtEl>
                                        <p:attrNameLst>
                                          <p:attrName>style.visibility</p:attrName>
                                        </p:attrNameLst>
                                      </p:cBhvr>
                                      <p:to>
                                        <p:strVal val="hidden"/>
                                      </p:to>
                                    </p:set>
                                  </p:childTnLst>
                                </p:cTn>
                              </p:par>
                              <p:par>
                                <p:cTn id="227" presetID="5" presetClass="exit" presetSubtype="10" fill="hold" nodeType="withEffect">
                                  <p:stCondLst>
                                    <p:cond delay="0"/>
                                  </p:stCondLst>
                                  <p:childTnLst>
                                    <p:animEffect transition="out" filter="checkerboard(across)">
                                      <p:cBhvr>
                                        <p:cTn id="228" dur="500"/>
                                        <p:tgtEl>
                                          <p:spTgt spid="285713"/>
                                        </p:tgtEl>
                                      </p:cBhvr>
                                    </p:animEffect>
                                    <p:set>
                                      <p:cBhvr>
                                        <p:cTn id="229" dur="1" fill="hold">
                                          <p:stCondLst>
                                            <p:cond delay="499"/>
                                          </p:stCondLst>
                                        </p:cTn>
                                        <p:tgtEl>
                                          <p:spTgt spid="285713"/>
                                        </p:tgtEl>
                                        <p:attrNameLst>
                                          <p:attrName>style.visibility</p:attrName>
                                        </p:attrNameLst>
                                      </p:cBhvr>
                                      <p:to>
                                        <p:strVal val="hidden"/>
                                      </p:to>
                                    </p:set>
                                  </p:childTnLst>
                                </p:cTn>
                              </p:par>
                              <p:par>
                                <p:cTn id="230" presetID="5" presetClass="exit" presetSubtype="10" fill="hold" grpId="1" nodeType="withEffect">
                                  <p:stCondLst>
                                    <p:cond delay="0"/>
                                  </p:stCondLst>
                                  <p:childTnLst>
                                    <p:animEffect transition="out" filter="checkerboard(across)">
                                      <p:cBhvr>
                                        <p:cTn id="231" dur="500"/>
                                        <p:tgtEl>
                                          <p:spTgt spid="285714"/>
                                        </p:tgtEl>
                                      </p:cBhvr>
                                    </p:animEffect>
                                    <p:set>
                                      <p:cBhvr>
                                        <p:cTn id="232" dur="1" fill="hold">
                                          <p:stCondLst>
                                            <p:cond delay="499"/>
                                          </p:stCondLst>
                                        </p:cTn>
                                        <p:tgtEl>
                                          <p:spTgt spid="285714"/>
                                        </p:tgtEl>
                                        <p:attrNameLst>
                                          <p:attrName>style.visibility</p:attrName>
                                        </p:attrNameLst>
                                      </p:cBhvr>
                                      <p:to>
                                        <p:strVal val="hidden"/>
                                      </p:to>
                                    </p:set>
                                  </p:childTnLst>
                                </p:cTn>
                              </p:par>
                              <p:par>
                                <p:cTn id="233" presetID="5" presetClass="exit" presetSubtype="10" fill="hold" grpId="1" nodeType="withEffect">
                                  <p:stCondLst>
                                    <p:cond delay="0"/>
                                  </p:stCondLst>
                                  <p:childTnLst>
                                    <p:animEffect transition="out" filter="checkerboard(across)">
                                      <p:cBhvr>
                                        <p:cTn id="234" dur="500"/>
                                        <p:tgtEl>
                                          <p:spTgt spid="285715"/>
                                        </p:tgtEl>
                                      </p:cBhvr>
                                    </p:animEffect>
                                    <p:set>
                                      <p:cBhvr>
                                        <p:cTn id="235" dur="1" fill="hold">
                                          <p:stCondLst>
                                            <p:cond delay="499"/>
                                          </p:stCondLst>
                                        </p:cTn>
                                        <p:tgtEl>
                                          <p:spTgt spid="285715"/>
                                        </p:tgtEl>
                                        <p:attrNameLst>
                                          <p:attrName>style.visibility</p:attrName>
                                        </p:attrNameLst>
                                      </p:cBhvr>
                                      <p:to>
                                        <p:strVal val="hidden"/>
                                      </p:to>
                                    </p:set>
                                  </p:childTnLst>
                                </p:cTn>
                              </p:par>
                              <p:par>
                                <p:cTn id="236" presetID="5" presetClass="exit" presetSubtype="10" fill="hold" grpId="1" nodeType="withEffect">
                                  <p:stCondLst>
                                    <p:cond delay="0"/>
                                  </p:stCondLst>
                                  <p:childTnLst>
                                    <p:animEffect transition="out" filter="checkerboard(across)">
                                      <p:cBhvr>
                                        <p:cTn id="237" dur="500"/>
                                        <p:tgtEl>
                                          <p:spTgt spid="285716"/>
                                        </p:tgtEl>
                                      </p:cBhvr>
                                    </p:animEffect>
                                    <p:set>
                                      <p:cBhvr>
                                        <p:cTn id="238" dur="1" fill="hold">
                                          <p:stCondLst>
                                            <p:cond delay="499"/>
                                          </p:stCondLst>
                                        </p:cTn>
                                        <p:tgtEl>
                                          <p:spTgt spid="285716"/>
                                        </p:tgtEl>
                                        <p:attrNameLst>
                                          <p:attrName>style.visibility</p:attrName>
                                        </p:attrNameLst>
                                      </p:cBhvr>
                                      <p:to>
                                        <p:strVal val="hidden"/>
                                      </p:to>
                                    </p:set>
                                  </p:childTnLst>
                                </p:cTn>
                              </p:par>
                              <p:par>
                                <p:cTn id="239" presetID="5" presetClass="exit" presetSubtype="10" fill="hold" nodeType="withEffect">
                                  <p:stCondLst>
                                    <p:cond delay="0"/>
                                  </p:stCondLst>
                                  <p:childTnLst>
                                    <p:animEffect transition="out" filter="checkerboard(across)">
                                      <p:cBhvr>
                                        <p:cTn id="240" dur="500"/>
                                        <p:tgtEl>
                                          <p:spTgt spid="285717"/>
                                        </p:tgtEl>
                                      </p:cBhvr>
                                    </p:animEffect>
                                    <p:set>
                                      <p:cBhvr>
                                        <p:cTn id="241" dur="1" fill="hold">
                                          <p:stCondLst>
                                            <p:cond delay="499"/>
                                          </p:stCondLst>
                                        </p:cTn>
                                        <p:tgtEl>
                                          <p:spTgt spid="285717"/>
                                        </p:tgtEl>
                                        <p:attrNameLst>
                                          <p:attrName>style.visibility</p:attrName>
                                        </p:attrNameLst>
                                      </p:cBhvr>
                                      <p:to>
                                        <p:strVal val="hidden"/>
                                      </p:to>
                                    </p:set>
                                  </p:childTnLst>
                                </p:cTn>
                              </p:par>
                              <p:par>
                                <p:cTn id="242" presetID="5" presetClass="exit" presetSubtype="10" fill="hold" nodeType="withEffect">
                                  <p:stCondLst>
                                    <p:cond delay="0"/>
                                  </p:stCondLst>
                                  <p:childTnLst>
                                    <p:animEffect transition="out" filter="checkerboard(across)">
                                      <p:cBhvr>
                                        <p:cTn id="243" dur="500"/>
                                        <p:tgtEl>
                                          <p:spTgt spid="285718"/>
                                        </p:tgtEl>
                                      </p:cBhvr>
                                    </p:animEffect>
                                    <p:set>
                                      <p:cBhvr>
                                        <p:cTn id="244" dur="1" fill="hold">
                                          <p:stCondLst>
                                            <p:cond delay="499"/>
                                          </p:stCondLst>
                                        </p:cTn>
                                        <p:tgtEl>
                                          <p:spTgt spid="285718"/>
                                        </p:tgtEl>
                                        <p:attrNameLst>
                                          <p:attrName>style.visibility</p:attrName>
                                        </p:attrNameLst>
                                      </p:cBhvr>
                                      <p:to>
                                        <p:strVal val="hidden"/>
                                      </p:to>
                                    </p:set>
                                  </p:childTnLst>
                                </p:cTn>
                              </p:par>
                              <p:par>
                                <p:cTn id="245" presetID="5" presetClass="exit" presetSubtype="10" fill="hold" nodeType="withEffect">
                                  <p:stCondLst>
                                    <p:cond delay="0"/>
                                  </p:stCondLst>
                                  <p:childTnLst>
                                    <p:animEffect transition="out" filter="checkerboard(across)">
                                      <p:cBhvr>
                                        <p:cTn id="246" dur="500"/>
                                        <p:tgtEl>
                                          <p:spTgt spid="285719"/>
                                        </p:tgtEl>
                                      </p:cBhvr>
                                    </p:animEffect>
                                    <p:set>
                                      <p:cBhvr>
                                        <p:cTn id="247" dur="1" fill="hold">
                                          <p:stCondLst>
                                            <p:cond delay="499"/>
                                          </p:stCondLst>
                                        </p:cTn>
                                        <p:tgtEl>
                                          <p:spTgt spid="285719"/>
                                        </p:tgtEl>
                                        <p:attrNameLst>
                                          <p:attrName>style.visibility</p:attrName>
                                        </p:attrNameLst>
                                      </p:cBhvr>
                                      <p:to>
                                        <p:strVal val="hidden"/>
                                      </p:to>
                                    </p:set>
                                  </p:childTnLst>
                                </p:cTn>
                              </p:par>
                              <p:par>
                                <p:cTn id="248" presetID="5" presetClass="exit" presetSubtype="10" fill="hold" nodeType="withEffect">
                                  <p:stCondLst>
                                    <p:cond delay="0"/>
                                  </p:stCondLst>
                                  <p:childTnLst>
                                    <p:animEffect transition="out" filter="checkerboard(across)">
                                      <p:cBhvr>
                                        <p:cTn id="249" dur="500"/>
                                        <p:tgtEl>
                                          <p:spTgt spid="285720"/>
                                        </p:tgtEl>
                                      </p:cBhvr>
                                    </p:animEffect>
                                    <p:set>
                                      <p:cBhvr>
                                        <p:cTn id="250" dur="1" fill="hold">
                                          <p:stCondLst>
                                            <p:cond delay="499"/>
                                          </p:stCondLst>
                                        </p:cTn>
                                        <p:tgtEl>
                                          <p:spTgt spid="285720"/>
                                        </p:tgtEl>
                                        <p:attrNameLst>
                                          <p:attrName>style.visibility</p:attrName>
                                        </p:attrNameLst>
                                      </p:cBhvr>
                                      <p:to>
                                        <p:strVal val="hidden"/>
                                      </p:to>
                                    </p:set>
                                  </p:childTnLst>
                                </p:cTn>
                              </p:par>
                              <p:par>
                                <p:cTn id="251" presetID="5" presetClass="exit" presetSubtype="10" fill="hold" nodeType="withEffect">
                                  <p:stCondLst>
                                    <p:cond delay="0"/>
                                  </p:stCondLst>
                                  <p:childTnLst>
                                    <p:animEffect transition="out" filter="checkerboard(across)">
                                      <p:cBhvr>
                                        <p:cTn id="252" dur="500"/>
                                        <p:tgtEl>
                                          <p:spTgt spid="285721"/>
                                        </p:tgtEl>
                                      </p:cBhvr>
                                    </p:animEffect>
                                    <p:set>
                                      <p:cBhvr>
                                        <p:cTn id="253" dur="1" fill="hold">
                                          <p:stCondLst>
                                            <p:cond delay="499"/>
                                          </p:stCondLst>
                                        </p:cTn>
                                        <p:tgtEl>
                                          <p:spTgt spid="285721"/>
                                        </p:tgtEl>
                                        <p:attrNameLst>
                                          <p:attrName>style.visibility</p:attrName>
                                        </p:attrNameLst>
                                      </p:cBhvr>
                                      <p:to>
                                        <p:strVal val="hidden"/>
                                      </p:to>
                                    </p:set>
                                  </p:childTnLst>
                                </p:cTn>
                              </p:par>
                              <p:par>
                                <p:cTn id="254" presetID="5" presetClass="exit" presetSubtype="10" fill="hold" nodeType="withEffect">
                                  <p:stCondLst>
                                    <p:cond delay="0"/>
                                  </p:stCondLst>
                                  <p:childTnLst>
                                    <p:animEffect transition="out" filter="checkerboard(across)">
                                      <p:cBhvr>
                                        <p:cTn id="255" dur="500"/>
                                        <p:tgtEl>
                                          <p:spTgt spid="285722"/>
                                        </p:tgtEl>
                                      </p:cBhvr>
                                    </p:animEffect>
                                    <p:set>
                                      <p:cBhvr>
                                        <p:cTn id="256" dur="1" fill="hold">
                                          <p:stCondLst>
                                            <p:cond delay="499"/>
                                          </p:stCondLst>
                                        </p:cTn>
                                        <p:tgtEl>
                                          <p:spTgt spid="285722"/>
                                        </p:tgtEl>
                                        <p:attrNameLst>
                                          <p:attrName>style.visibility</p:attrName>
                                        </p:attrNameLst>
                                      </p:cBhvr>
                                      <p:to>
                                        <p:strVal val="hidden"/>
                                      </p:to>
                                    </p:set>
                                  </p:childTnLst>
                                </p:cTn>
                              </p:par>
                              <p:par>
                                <p:cTn id="257" presetID="5" presetClass="exit" presetSubtype="10" fill="hold" nodeType="withEffect">
                                  <p:stCondLst>
                                    <p:cond delay="0"/>
                                  </p:stCondLst>
                                  <p:childTnLst>
                                    <p:animEffect transition="out" filter="checkerboard(across)">
                                      <p:cBhvr>
                                        <p:cTn id="258" dur="500"/>
                                        <p:tgtEl>
                                          <p:spTgt spid="285723"/>
                                        </p:tgtEl>
                                      </p:cBhvr>
                                    </p:animEffect>
                                    <p:set>
                                      <p:cBhvr>
                                        <p:cTn id="259" dur="1" fill="hold">
                                          <p:stCondLst>
                                            <p:cond delay="499"/>
                                          </p:stCondLst>
                                        </p:cTn>
                                        <p:tgtEl>
                                          <p:spTgt spid="285723"/>
                                        </p:tgtEl>
                                        <p:attrNameLst>
                                          <p:attrName>style.visibility</p:attrName>
                                        </p:attrNameLst>
                                      </p:cBhvr>
                                      <p:to>
                                        <p:strVal val="hidden"/>
                                      </p:to>
                                    </p:set>
                                  </p:childTnLst>
                                </p:cTn>
                              </p:par>
                              <p:par>
                                <p:cTn id="260" presetID="5" presetClass="exit" presetSubtype="10" fill="hold" nodeType="withEffect">
                                  <p:stCondLst>
                                    <p:cond delay="0"/>
                                  </p:stCondLst>
                                  <p:childTnLst>
                                    <p:animEffect transition="out" filter="checkerboard(across)">
                                      <p:cBhvr>
                                        <p:cTn id="261" dur="500"/>
                                        <p:tgtEl>
                                          <p:spTgt spid="285724"/>
                                        </p:tgtEl>
                                      </p:cBhvr>
                                    </p:animEffect>
                                    <p:set>
                                      <p:cBhvr>
                                        <p:cTn id="262" dur="1" fill="hold">
                                          <p:stCondLst>
                                            <p:cond delay="499"/>
                                          </p:stCondLst>
                                        </p:cTn>
                                        <p:tgtEl>
                                          <p:spTgt spid="285724"/>
                                        </p:tgtEl>
                                        <p:attrNameLst>
                                          <p:attrName>style.visibility</p:attrName>
                                        </p:attrNameLst>
                                      </p:cBhvr>
                                      <p:to>
                                        <p:strVal val="hidden"/>
                                      </p:to>
                                    </p:set>
                                  </p:childTnLst>
                                </p:cTn>
                              </p:par>
                              <p:par>
                                <p:cTn id="263" presetID="5" presetClass="exit" presetSubtype="10" fill="hold" nodeType="withEffect">
                                  <p:stCondLst>
                                    <p:cond delay="0"/>
                                  </p:stCondLst>
                                  <p:childTnLst>
                                    <p:animEffect transition="out" filter="checkerboard(across)">
                                      <p:cBhvr>
                                        <p:cTn id="264" dur="500"/>
                                        <p:tgtEl>
                                          <p:spTgt spid="285725"/>
                                        </p:tgtEl>
                                      </p:cBhvr>
                                    </p:animEffect>
                                    <p:set>
                                      <p:cBhvr>
                                        <p:cTn id="265" dur="1" fill="hold">
                                          <p:stCondLst>
                                            <p:cond delay="499"/>
                                          </p:stCondLst>
                                        </p:cTn>
                                        <p:tgtEl>
                                          <p:spTgt spid="285725"/>
                                        </p:tgtEl>
                                        <p:attrNameLst>
                                          <p:attrName>style.visibility</p:attrName>
                                        </p:attrNameLst>
                                      </p:cBhvr>
                                      <p:to>
                                        <p:strVal val="hidden"/>
                                      </p:to>
                                    </p:set>
                                  </p:childTnLst>
                                </p:cTn>
                              </p:par>
                              <p:par>
                                <p:cTn id="266" presetID="5" presetClass="exit" presetSubtype="10" fill="hold" nodeType="withEffect">
                                  <p:stCondLst>
                                    <p:cond delay="0"/>
                                  </p:stCondLst>
                                  <p:childTnLst>
                                    <p:animEffect transition="out" filter="checkerboard(across)">
                                      <p:cBhvr>
                                        <p:cTn id="267" dur="500"/>
                                        <p:tgtEl>
                                          <p:spTgt spid="285726"/>
                                        </p:tgtEl>
                                      </p:cBhvr>
                                    </p:animEffect>
                                    <p:set>
                                      <p:cBhvr>
                                        <p:cTn id="268" dur="1" fill="hold">
                                          <p:stCondLst>
                                            <p:cond delay="499"/>
                                          </p:stCondLst>
                                        </p:cTn>
                                        <p:tgtEl>
                                          <p:spTgt spid="285726"/>
                                        </p:tgtEl>
                                        <p:attrNameLst>
                                          <p:attrName>style.visibility</p:attrName>
                                        </p:attrNameLst>
                                      </p:cBhvr>
                                      <p:to>
                                        <p:strVal val="hidden"/>
                                      </p:to>
                                    </p:set>
                                  </p:childTnLst>
                                </p:cTn>
                              </p:par>
                              <p:par>
                                <p:cTn id="269" presetID="5" presetClass="exit" presetSubtype="10" fill="hold" nodeType="withEffect">
                                  <p:stCondLst>
                                    <p:cond delay="0"/>
                                  </p:stCondLst>
                                  <p:childTnLst>
                                    <p:animEffect transition="out" filter="checkerboard(across)">
                                      <p:cBhvr>
                                        <p:cTn id="270" dur="500"/>
                                        <p:tgtEl>
                                          <p:spTgt spid="285727"/>
                                        </p:tgtEl>
                                      </p:cBhvr>
                                    </p:animEffect>
                                    <p:set>
                                      <p:cBhvr>
                                        <p:cTn id="271" dur="1" fill="hold">
                                          <p:stCondLst>
                                            <p:cond delay="499"/>
                                          </p:stCondLst>
                                        </p:cTn>
                                        <p:tgtEl>
                                          <p:spTgt spid="285727"/>
                                        </p:tgtEl>
                                        <p:attrNameLst>
                                          <p:attrName>style.visibility</p:attrName>
                                        </p:attrNameLst>
                                      </p:cBhvr>
                                      <p:to>
                                        <p:strVal val="hidden"/>
                                      </p:to>
                                    </p:set>
                                  </p:childTnLst>
                                </p:cTn>
                              </p:par>
                              <p:par>
                                <p:cTn id="272" presetID="5" presetClass="exit" presetSubtype="10" fill="hold" nodeType="withEffect">
                                  <p:stCondLst>
                                    <p:cond delay="0"/>
                                  </p:stCondLst>
                                  <p:childTnLst>
                                    <p:animEffect transition="out" filter="checkerboard(across)">
                                      <p:cBhvr>
                                        <p:cTn id="273" dur="500"/>
                                        <p:tgtEl>
                                          <p:spTgt spid="285728"/>
                                        </p:tgtEl>
                                      </p:cBhvr>
                                    </p:animEffect>
                                    <p:set>
                                      <p:cBhvr>
                                        <p:cTn id="274" dur="1" fill="hold">
                                          <p:stCondLst>
                                            <p:cond delay="499"/>
                                          </p:stCondLst>
                                        </p:cTn>
                                        <p:tgtEl>
                                          <p:spTgt spid="285728"/>
                                        </p:tgtEl>
                                        <p:attrNameLst>
                                          <p:attrName>style.visibility</p:attrName>
                                        </p:attrNameLst>
                                      </p:cBhvr>
                                      <p:to>
                                        <p:strVal val="hidden"/>
                                      </p:to>
                                    </p:set>
                                  </p:childTnLst>
                                </p:cTn>
                              </p:par>
                              <p:par>
                                <p:cTn id="275" presetID="5" presetClass="exit" presetSubtype="10" fill="hold" nodeType="withEffect">
                                  <p:stCondLst>
                                    <p:cond delay="0"/>
                                  </p:stCondLst>
                                  <p:childTnLst>
                                    <p:animEffect transition="out" filter="checkerboard(across)">
                                      <p:cBhvr>
                                        <p:cTn id="276" dur="500"/>
                                        <p:tgtEl>
                                          <p:spTgt spid="285729"/>
                                        </p:tgtEl>
                                      </p:cBhvr>
                                    </p:animEffect>
                                    <p:set>
                                      <p:cBhvr>
                                        <p:cTn id="277" dur="1" fill="hold">
                                          <p:stCondLst>
                                            <p:cond delay="499"/>
                                          </p:stCondLst>
                                        </p:cTn>
                                        <p:tgtEl>
                                          <p:spTgt spid="285729"/>
                                        </p:tgtEl>
                                        <p:attrNameLst>
                                          <p:attrName>style.visibility</p:attrName>
                                        </p:attrNameLst>
                                      </p:cBhvr>
                                      <p:to>
                                        <p:strVal val="hidden"/>
                                      </p:to>
                                    </p:set>
                                  </p:childTnLst>
                                </p:cTn>
                              </p:par>
                              <p:par>
                                <p:cTn id="278" presetID="5" presetClass="exit" presetSubtype="10" fill="hold" nodeType="withEffect">
                                  <p:stCondLst>
                                    <p:cond delay="0"/>
                                  </p:stCondLst>
                                  <p:childTnLst>
                                    <p:animEffect transition="out" filter="checkerboard(across)">
                                      <p:cBhvr>
                                        <p:cTn id="279" dur="500"/>
                                        <p:tgtEl>
                                          <p:spTgt spid="285730"/>
                                        </p:tgtEl>
                                      </p:cBhvr>
                                    </p:animEffect>
                                    <p:set>
                                      <p:cBhvr>
                                        <p:cTn id="280" dur="1" fill="hold">
                                          <p:stCondLst>
                                            <p:cond delay="499"/>
                                          </p:stCondLst>
                                        </p:cTn>
                                        <p:tgtEl>
                                          <p:spTgt spid="285730"/>
                                        </p:tgtEl>
                                        <p:attrNameLst>
                                          <p:attrName>style.visibility</p:attrName>
                                        </p:attrNameLst>
                                      </p:cBhvr>
                                      <p:to>
                                        <p:strVal val="hidden"/>
                                      </p:to>
                                    </p:set>
                                  </p:childTnLst>
                                </p:cTn>
                              </p:par>
                              <p:par>
                                <p:cTn id="281" presetID="5" presetClass="exit" presetSubtype="10" fill="hold" nodeType="withEffect">
                                  <p:stCondLst>
                                    <p:cond delay="0"/>
                                  </p:stCondLst>
                                  <p:childTnLst>
                                    <p:animEffect transition="out" filter="checkerboard(across)">
                                      <p:cBhvr>
                                        <p:cTn id="282" dur="500"/>
                                        <p:tgtEl>
                                          <p:spTgt spid="285731"/>
                                        </p:tgtEl>
                                      </p:cBhvr>
                                    </p:animEffect>
                                    <p:set>
                                      <p:cBhvr>
                                        <p:cTn id="283" dur="1" fill="hold">
                                          <p:stCondLst>
                                            <p:cond delay="499"/>
                                          </p:stCondLst>
                                        </p:cTn>
                                        <p:tgtEl>
                                          <p:spTgt spid="285731"/>
                                        </p:tgtEl>
                                        <p:attrNameLst>
                                          <p:attrName>style.visibility</p:attrName>
                                        </p:attrNameLst>
                                      </p:cBhvr>
                                      <p:to>
                                        <p:strVal val="hidden"/>
                                      </p:to>
                                    </p:set>
                                  </p:childTnLst>
                                </p:cTn>
                              </p:par>
                              <p:par>
                                <p:cTn id="284" presetID="5" presetClass="exit" presetSubtype="10" fill="hold" nodeType="withEffect">
                                  <p:stCondLst>
                                    <p:cond delay="0"/>
                                  </p:stCondLst>
                                  <p:childTnLst>
                                    <p:animEffect transition="out" filter="checkerboard(across)">
                                      <p:cBhvr>
                                        <p:cTn id="285" dur="500"/>
                                        <p:tgtEl>
                                          <p:spTgt spid="285732"/>
                                        </p:tgtEl>
                                      </p:cBhvr>
                                    </p:animEffect>
                                    <p:set>
                                      <p:cBhvr>
                                        <p:cTn id="286" dur="1" fill="hold">
                                          <p:stCondLst>
                                            <p:cond delay="499"/>
                                          </p:stCondLst>
                                        </p:cTn>
                                        <p:tgtEl>
                                          <p:spTgt spid="285732"/>
                                        </p:tgtEl>
                                        <p:attrNameLst>
                                          <p:attrName>style.visibility</p:attrName>
                                        </p:attrNameLst>
                                      </p:cBhvr>
                                      <p:to>
                                        <p:strVal val="hidden"/>
                                      </p:to>
                                    </p:set>
                                  </p:childTnLst>
                                </p:cTn>
                              </p:par>
                              <p:par>
                                <p:cTn id="287" presetID="5" presetClass="exit" presetSubtype="10" fill="hold" nodeType="withEffect">
                                  <p:stCondLst>
                                    <p:cond delay="0"/>
                                  </p:stCondLst>
                                  <p:childTnLst>
                                    <p:animEffect transition="out" filter="checkerboard(across)">
                                      <p:cBhvr>
                                        <p:cTn id="288" dur="500"/>
                                        <p:tgtEl>
                                          <p:spTgt spid="285733"/>
                                        </p:tgtEl>
                                      </p:cBhvr>
                                    </p:animEffect>
                                    <p:set>
                                      <p:cBhvr>
                                        <p:cTn id="289" dur="1" fill="hold">
                                          <p:stCondLst>
                                            <p:cond delay="499"/>
                                          </p:stCondLst>
                                        </p:cTn>
                                        <p:tgtEl>
                                          <p:spTgt spid="285733"/>
                                        </p:tgtEl>
                                        <p:attrNameLst>
                                          <p:attrName>style.visibility</p:attrName>
                                        </p:attrNameLst>
                                      </p:cBhvr>
                                      <p:to>
                                        <p:strVal val="hidden"/>
                                      </p:to>
                                    </p:set>
                                  </p:childTnLst>
                                </p:cTn>
                              </p:par>
                              <p:par>
                                <p:cTn id="290" presetID="5" presetClass="exit" presetSubtype="10" fill="hold" nodeType="withEffect">
                                  <p:stCondLst>
                                    <p:cond delay="0"/>
                                  </p:stCondLst>
                                  <p:childTnLst>
                                    <p:animEffect transition="out" filter="checkerboard(across)">
                                      <p:cBhvr>
                                        <p:cTn id="291" dur="500"/>
                                        <p:tgtEl>
                                          <p:spTgt spid="285734"/>
                                        </p:tgtEl>
                                      </p:cBhvr>
                                    </p:animEffect>
                                    <p:set>
                                      <p:cBhvr>
                                        <p:cTn id="292" dur="1" fill="hold">
                                          <p:stCondLst>
                                            <p:cond delay="499"/>
                                          </p:stCondLst>
                                        </p:cTn>
                                        <p:tgtEl>
                                          <p:spTgt spid="285734"/>
                                        </p:tgtEl>
                                        <p:attrNameLst>
                                          <p:attrName>style.visibility</p:attrName>
                                        </p:attrNameLst>
                                      </p:cBhvr>
                                      <p:to>
                                        <p:strVal val="hidden"/>
                                      </p:to>
                                    </p:set>
                                  </p:childTnLst>
                                </p:cTn>
                              </p:par>
                              <p:par>
                                <p:cTn id="293" presetID="5" presetClass="exit" presetSubtype="10" fill="hold" nodeType="withEffect">
                                  <p:stCondLst>
                                    <p:cond delay="0"/>
                                  </p:stCondLst>
                                  <p:childTnLst>
                                    <p:animEffect transition="out" filter="checkerboard(across)">
                                      <p:cBhvr>
                                        <p:cTn id="294" dur="500"/>
                                        <p:tgtEl>
                                          <p:spTgt spid="285735"/>
                                        </p:tgtEl>
                                      </p:cBhvr>
                                    </p:animEffect>
                                    <p:set>
                                      <p:cBhvr>
                                        <p:cTn id="295" dur="1" fill="hold">
                                          <p:stCondLst>
                                            <p:cond delay="499"/>
                                          </p:stCondLst>
                                        </p:cTn>
                                        <p:tgtEl>
                                          <p:spTgt spid="285735"/>
                                        </p:tgtEl>
                                        <p:attrNameLst>
                                          <p:attrName>style.visibility</p:attrName>
                                        </p:attrNameLst>
                                      </p:cBhvr>
                                      <p:to>
                                        <p:strVal val="hidden"/>
                                      </p:to>
                                    </p:set>
                                  </p:childTnLst>
                                </p:cTn>
                              </p:par>
                              <p:par>
                                <p:cTn id="296" presetID="5" presetClass="exit" presetSubtype="10" fill="hold" nodeType="withEffect">
                                  <p:stCondLst>
                                    <p:cond delay="0"/>
                                  </p:stCondLst>
                                  <p:childTnLst>
                                    <p:animEffect transition="out" filter="checkerboard(across)">
                                      <p:cBhvr>
                                        <p:cTn id="297" dur="500"/>
                                        <p:tgtEl>
                                          <p:spTgt spid="285736"/>
                                        </p:tgtEl>
                                      </p:cBhvr>
                                    </p:animEffect>
                                    <p:set>
                                      <p:cBhvr>
                                        <p:cTn id="298" dur="1" fill="hold">
                                          <p:stCondLst>
                                            <p:cond delay="499"/>
                                          </p:stCondLst>
                                        </p:cTn>
                                        <p:tgtEl>
                                          <p:spTgt spid="285736"/>
                                        </p:tgtEl>
                                        <p:attrNameLst>
                                          <p:attrName>style.visibility</p:attrName>
                                        </p:attrNameLst>
                                      </p:cBhvr>
                                      <p:to>
                                        <p:strVal val="hidden"/>
                                      </p:to>
                                    </p:set>
                                  </p:childTnLst>
                                </p:cTn>
                              </p:par>
                              <p:par>
                                <p:cTn id="299" presetID="5" presetClass="exit" presetSubtype="10" fill="hold" nodeType="withEffect">
                                  <p:stCondLst>
                                    <p:cond delay="0"/>
                                  </p:stCondLst>
                                  <p:childTnLst>
                                    <p:animEffect transition="out" filter="checkerboard(across)">
                                      <p:cBhvr>
                                        <p:cTn id="300" dur="500"/>
                                        <p:tgtEl>
                                          <p:spTgt spid="285737"/>
                                        </p:tgtEl>
                                      </p:cBhvr>
                                    </p:animEffect>
                                    <p:set>
                                      <p:cBhvr>
                                        <p:cTn id="301" dur="1" fill="hold">
                                          <p:stCondLst>
                                            <p:cond delay="499"/>
                                          </p:stCondLst>
                                        </p:cTn>
                                        <p:tgtEl>
                                          <p:spTgt spid="285737"/>
                                        </p:tgtEl>
                                        <p:attrNameLst>
                                          <p:attrName>style.visibility</p:attrName>
                                        </p:attrNameLst>
                                      </p:cBhvr>
                                      <p:to>
                                        <p:strVal val="hidden"/>
                                      </p:to>
                                    </p:set>
                                  </p:childTnLst>
                                </p:cTn>
                              </p:par>
                              <p:par>
                                <p:cTn id="302" presetID="5" presetClass="exit" presetSubtype="10" fill="hold" nodeType="withEffect">
                                  <p:stCondLst>
                                    <p:cond delay="0"/>
                                  </p:stCondLst>
                                  <p:childTnLst>
                                    <p:animEffect transition="out" filter="checkerboard(across)">
                                      <p:cBhvr>
                                        <p:cTn id="303" dur="500"/>
                                        <p:tgtEl>
                                          <p:spTgt spid="285738"/>
                                        </p:tgtEl>
                                      </p:cBhvr>
                                    </p:animEffect>
                                    <p:set>
                                      <p:cBhvr>
                                        <p:cTn id="304" dur="1" fill="hold">
                                          <p:stCondLst>
                                            <p:cond delay="499"/>
                                          </p:stCondLst>
                                        </p:cTn>
                                        <p:tgtEl>
                                          <p:spTgt spid="285738"/>
                                        </p:tgtEl>
                                        <p:attrNameLst>
                                          <p:attrName>style.visibility</p:attrName>
                                        </p:attrNameLst>
                                      </p:cBhvr>
                                      <p:to>
                                        <p:strVal val="hidden"/>
                                      </p:to>
                                    </p:set>
                                  </p:childTnLst>
                                </p:cTn>
                              </p:par>
                              <p:par>
                                <p:cTn id="305" presetID="5" presetClass="exit" presetSubtype="10" fill="hold" nodeType="withEffect">
                                  <p:stCondLst>
                                    <p:cond delay="0"/>
                                  </p:stCondLst>
                                  <p:childTnLst>
                                    <p:animEffect transition="out" filter="checkerboard(across)">
                                      <p:cBhvr>
                                        <p:cTn id="306" dur="500"/>
                                        <p:tgtEl>
                                          <p:spTgt spid="285739"/>
                                        </p:tgtEl>
                                      </p:cBhvr>
                                    </p:animEffect>
                                    <p:set>
                                      <p:cBhvr>
                                        <p:cTn id="307" dur="1" fill="hold">
                                          <p:stCondLst>
                                            <p:cond delay="499"/>
                                          </p:stCondLst>
                                        </p:cTn>
                                        <p:tgtEl>
                                          <p:spTgt spid="285739"/>
                                        </p:tgtEl>
                                        <p:attrNameLst>
                                          <p:attrName>style.visibility</p:attrName>
                                        </p:attrNameLst>
                                      </p:cBhvr>
                                      <p:to>
                                        <p:strVal val="hidden"/>
                                      </p:to>
                                    </p:set>
                                  </p:childTnLst>
                                </p:cTn>
                              </p:par>
                              <p:par>
                                <p:cTn id="308" presetID="5" presetClass="exit" presetSubtype="10" fill="hold" nodeType="withEffect">
                                  <p:stCondLst>
                                    <p:cond delay="0"/>
                                  </p:stCondLst>
                                  <p:childTnLst>
                                    <p:animEffect transition="out" filter="checkerboard(across)">
                                      <p:cBhvr>
                                        <p:cTn id="309" dur="500"/>
                                        <p:tgtEl>
                                          <p:spTgt spid="285740"/>
                                        </p:tgtEl>
                                      </p:cBhvr>
                                    </p:animEffect>
                                    <p:set>
                                      <p:cBhvr>
                                        <p:cTn id="310" dur="1" fill="hold">
                                          <p:stCondLst>
                                            <p:cond delay="499"/>
                                          </p:stCondLst>
                                        </p:cTn>
                                        <p:tgtEl>
                                          <p:spTgt spid="285740"/>
                                        </p:tgtEl>
                                        <p:attrNameLst>
                                          <p:attrName>style.visibility</p:attrName>
                                        </p:attrNameLst>
                                      </p:cBhvr>
                                      <p:to>
                                        <p:strVal val="hidden"/>
                                      </p:to>
                                    </p:set>
                                  </p:childTnLst>
                                </p:cTn>
                              </p:par>
                              <p:par>
                                <p:cTn id="311" presetID="5" presetClass="exit" presetSubtype="10" fill="hold" nodeType="withEffect">
                                  <p:stCondLst>
                                    <p:cond delay="0"/>
                                  </p:stCondLst>
                                  <p:childTnLst>
                                    <p:animEffect transition="out" filter="checkerboard(across)">
                                      <p:cBhvr>
                                        <p:cTn id="312" dur="500"/>
                                        <p:tgtEl>
                                          <p:spTgt spid="285741"/>
                                        </p:tgtEl>
                                      </p:cBhvr>
                                    </p:animEffect>
                                    <p:set>
                                      <p:cBhvr>
                                        <p:cTn id="313" dur="1" fill="hold">
                                          <p:stCondLst>
                                            <p:cond delay="499"/>
                                          </p:stCondLst>
                                        </p:cTn>
                                        <p:tgtEl>
                                          <p:spTgt spid="285741"/>
                                        </p:tgtEl>
                                        <p:attrNameLst>
                                          <p:attrName>style.visibility</p:attrName>
                                        </p:attrNameLst>
                                      </p:cBhvr>
                                      <p:to>
                                        <p:strVal val="hidden"/>
                                      </p:to>
                                    </p:set>
                                  </p:childTnLst>
                                </p:cTn>
                              </p:par>
                              <p:par>
                                <p:cTn id="314" presetID="5" presetClass="exit" presetSubtype="10" fill="hold" nodeType="withEffect">
                                  <p:stCondLst>
                                    <p:cond delay="0"/>
                                  </p:stCondLst>
                                  <p:childTnLst>
                                    <p:animEffect transition="out" filter="checkerboard(across)">
                                      <p:cBhvr>
                                        <p:cTn id="315" dur="500"/>
                                        <p:tgtEl>
                                          <p:spTgt spid="285742"/>
                                        </p:tgtEl>
                                      </p:cBhvr>
                                    </p:animEffect>
                                    <p:set>
                                      <p:cBhvr>
                                        <p:cTn id="316" dur="1" fill="hold">
                                          <p:stCondLst>
                                            <p:cond delay="499"/>
                                          </p:stCondLst>
                                        </p:cTn>
                                        <p:tgtEl>
                                          <p:spTgt spid="285742"/>
                                        </p:tgtEl>
                                        <p:attrNameLst>
                                          <p:attrName>style.visibility</p:attrName>
                                        </p:attrNameLst>
                                      </p:cBhvr>
                                      <p:to>
                                        <p:strVal val="hidden"/>
                                      </p:to>
                                    </p:set>
                                  </p:childTnLst>
                                </p:cTn>
                              </p:par>
                              <p:par>
                                <p:cTn id="317" presetID="5" presetClass="exit" presetSubtype="10" fill="hold" nodeType="withEffect">
                                  <p:stCondLst>
                                    <p:cond delay="0"/>
                                  </p:stCondLst>
                                  <p:childTnLst>
                                    <p:animEffect transition="out" filter="checkerboard(across)">
                                      <p:cBhvr>
                                        <p:cTn id="318" dur="500"/>
                                        <p:tgtEl>
                                          <p:spTgt spid="285743"/>
                                        </p:tgtEl>
                                      </p:cBhvr>
                                    </p:animEffect>
                                    <p:set>
                                      <p:cBhvr>
                                        <p:cTn id="319" dur="1" fill="hold">
                                          <p:stCondLst>
                                            <p:cond delay="499"/>
                                          </p:stCondLst>
                                        </p:cTn>
                                        <p:tgtEl>
                                          <p:spTgt spid="285743"/>
                                        </p:tgtEl>
                                        <p:attrNameLst>
                                          <p:attrName>style.visibility</p:attrName>
                                        </p:attrNameLst>
                                      </p:cBhvr>
                                      <p:to>
                                        <p:strVal val="hidden"/>
                                      </p:to>
                                    </p:set>
                                  </p:childTnLst>
                                </p:cTn>
                              </p:par>
                              <p:par>
                                <p:cTn id="320" presetID="5" presetClass="exit" presetSubtype="10" fill="hold" nodeType="withEffect">
                                  <p:stCondLst>
                                    <p:cond delay="0"/>
                                  </p:stCondLst>
                                  <p:childTnLst>
                                    <p:animEffect transition="out" filter="checkerboard(across)">
                                      <p:cBhvr>
                                        <p:cTn id="321" dur="500"/>
                                        <p:tgtEl>
                                          <p:spTgt spid="285744"/>
                                        </p:tgtEl>
                                      </p:cBhvr>
                                    </p:animEffect>
                                    <p:set>
                                      <p:cBhvr>
                                        <p:cTn id="322" dur="1" fill="hold">
                                          <p:stCondLst>
                                            <p:cond delay="499"/>
                                          </p:stCondLst>
                                        </p:cTn>
                                        <p:tgtEl>
                                          <p:spTgt spid="285744"/>
                                        </p:tgtEl>
                                        <p:attrNameLst>
                                          <p:attrName>style.visibility</p:attrName>
                                        </p:attrNameLst>
                                      </p:cBhvr>
                                      <p:to>
                                        <p:strVal val="hidden"/>
                                      </p:to>
                                    </p:set>
                                  </p:childTnLst>
                                </p:cTn>
                              </p:par>
                              <p:par>
                                <p:cTn id="323" presetID="5" presetClass="exit" presetSubtype="10" fill="hold" nodeType="withEffect">
                                  <p:stCondLst>
                                    <p:cond delay="0"/>
                                  </p:stCondLst>
                                  <p:childTnLst>
                                    <p:animEffect transition="out" filter="checkerboard(across)">
                                      <p:cBhvr>
                                        <p:cTn id="324" dur="500"/>
                                        <p:tgtEl>
                                          <p:spTgt spid="285745"/>
                                        </p:tgtEl>
                                      </p:cBhvr>
                                    </p:animEffect>
                                    <p:set>
                                      <p:cBhvr>
                                        <p:cTn id="325" dur="1" fill="hold">
                                          <p:stCondLst>
                                            <p:cond delay="499"/>
                                          </p:stCondLst>
                                        </p:cTn>
                                        <p:tgtEl>
                                          <p:spTgt spid="285745"/>
                                        </p:tgtEl>
                                        <p:attrNameLst>
                                          <p:attrName>style.visibility</p:attrName>
                                        </p:attrNameLst>
                                      </p:cBhvr>
                                      <p:to>
                                        <p:strVal val="hidden"/>
                                      </p:to>
                                    </p:set>
                                  </p:childTnLst>
                                </p:cTn>
                              </p:par>
                              <p:par>
                                <p:cTn id="326" presetID="5" presetClass="exit" presetSubtype="10" fill="hold" nodeType="withEffect">
                                  <p:stCondLst>
                                    <p:cond delay="0"/>
                                  </p:stCondLst>
                                  <p:childTnLst>
                                    <p:animEffect transition="out" filter="checkerboard(across)">
                                      <p:cBhvr>
                                        <p:cTn id="327" dur="500"/>
                                        <p:tgtEl>
                                          <p:spTgt spid="285746"/>
                                        </p:tgtEl>
                                      </p:cBhvr>
                                    </p:animEffect>
                                    <p:set>
                                      <p:cBhvr>
                                        <p:cTn id="328" dur="1" fill="hold">
                                          <p:stCondLst>
                                            <p:cond delay="499"/>
                                          </p:stCondLst>
                                        </p:cTn>
                                        <p:tgtEl>
                                          <p:spTgt spid="285746"/>
                                        </p:tgtEl>
                                        <p:attrNameLst>
                                          <p:attrName>style.visibility</p:attrName>
                                        </p:attrNameLst>
                                      </p:cBhvr>
                                      <p:to>
                                        <p:strVal val="hidden"/>
                                      </p:to>
                                    </p:set>
                                  </p:childTnLst>
                                </p:cTn>
                              </p:par>
                              <p:par>
                                <p:cTn id="329" presetID="5" presetClass="exit" presetSubtype="10" fill="hold" nodeType="withEffect">
                                  <p:stCondLst>
                                    <p:cond delay="0"/>
                                  </p:stCondLst>
                                  <p:childTnLst>
                                    <p:animEffect transition="out" filter="checkerboard(across)">
                                      <p:cBhvr>
                                        <p:cTn id="330" dur="500"/>
                                        <p:tgtEl>
                                          <p:spTgt spid="285747"/>
                                        </p:tgtEl>
                                      </p:cBhvr>
                                    </p:animEffect>
                                    <p:set>
                                      <p:cBhvr>
                                        <p:cTn id="331" dur="1" fill="hold">
                                          <p:stCondLst>
                                            <p:cond delay="499"/>
                                          </p:stCondLst>
                                        </p:cTn>
                                        <p:tgtEl>
                                          <p:spTgt spid="285747"/>
                                        </p:tgtEl>
                                        <p:attrNameLst>
                                          <p:attrName>style.visibility</p:attrName>
                                        </p:attrNameLst>
                                      </p:cBhvr>
                                      <p:to>
                                        <p:strVal val="hidden"/>
                                      </p:to>
                                    </p:set>
                                  </p:childTnLst>
                                </p:cTn>
                              </p:par>
                              <p:par>
                                <p:cTn id="332" presetID="5" presetClass="exit" presetSubtype="10" fill="hold" nodeType="withEffect">
                                  <p:stCondLst>
                                    <p:cond delay="0"/>
                                  </p:stCondLst>
                                  <p:childTnLst>
                                    <p:animEffect transition="out" filter="checkerboard(across)">
                                      <p:cBhvr>
                                        <p:cTn id="333" dur="500"/>
                                        <p:tgtEl>
                                          <p:spTgt spid="285748"/>
                                        </p:tgtEl>
                                      </p:cBhvr>
                                    </p:animEffect>
                                    <p:set>
                                      <p:cBhvr>
                                        <p:cTn id="334" dur="1" fill="hold">
                                          <p:stCondLst>
                                            <p:cond delay="499"/>
                                          </p:stCondLst>
                                        </p:cTn>
                                        <p:tgtEl>
                                          <p:spTgt spid="285748"/>
                                        </p:tgtEl>
                                        <p:attrNameLst>
                                          <p:attrName>style.visibility</p:attrName>
                                        </p:attrNameLst>
                                      </p:cBhvr>
                                      <p:to>
                                        <p:strVal val="hidden"/>
                                      </p:to>
                                    </p:set>
                                  </p:childTnLst>
                                </p:cTn>
                              </p:par>
                              <p:par>
                                <p:cTn id="335" presetID="5" presetClass="exit" presetSubtype="10" fill="hold" nodeType="withEffect">
                                  <p:stCondLst>
                                    <p:cond delay="0"/>
                                  </p:stCondLst>
                                  <p:childTnLst>
                                    <p:animEffect transition="out" filter="checkerboard(across)">
                                      <p:cBhvr>
                                        <p:cTn id="336" dur="500"/>
                                        <p:tgtEl>
                                          <p:spTgt spid="285749"/>
                                        </p:tgtEl>
                                      </p:cBhvr>
                                    </p:animEffect>
                                    <p:set>
                                      <p:cBhvr>
                                        <p:cTn id="337" dur="1" fill="hold">
                                          <p:stCondLst>
                                            <p:cond delay="499"/>
                                          </p:stCondLst>
                                        </p:cTn>
                                        <p:tgtEl>
                                          <p:spTgt spid="285749"/>
                                        </p:tgtEl>
                                        <p:attrNameLst>
                                          <p:attrName>style.visibility</p:attrName>
                                        </p:attrNameLst>
                                      </p:cBhvr>
                                      <p:to>
                                        <p:strVal val="hidden"/>
                                      </p:to>
                                    </p:set>
                                  </p:childTnLst>
                                </p:cTn>
                              </p:par>
                              <p:par>
                                <p:cTn id="338" presetID="5" presetClass="exit" presetSubtype="10" fill="hold" nodeType="withEffect">
                                  <p:stCondLst>
                                    <p:cond delay="0"/>
                                  </p:stCondLst>
                                  <p:childTnLst>
                                    <p:animEffect transition="out" filter="checkerboard(across)">
                                      <p:cBhvr>
                                        <p:cTn id="339" dur="500"/>
                                        <p:tgtEl>
                                          <p:spTgt spid="285750"/>
                                        </p:tgtEl>
                                      </p:cBhvr>
                                    </p:animEffect>
                                    <p:set>
                                      <p:cBhvr>
                                        <p:cTn id="340" dur="1" fill="hold">
                                          <p:stCondLst>
                                            <p:cond delay="499"/>
                                          </p:stCondLst>
                                        </p:cTn>
                                        <p:tgtEl>
                                          <p:spTgt spid="285750"/>
                                        </p:tgtEl>
                                        <p:attrNameLst>
                                          <p:attrName>style.visibility</p:attrName>
                                        </p:attrNameLst>
                                      </p:cBhvr>
                                      <p:to>
                                        <p:strVal val="hidden"/>
                                      </p:to>
                                    </p:set>
                                  </p:childTnLst>
                                </p:cTn>
                              </p:par>
                              <p:par>
                                <p:cTn id="341" presetID="5" presetClass="exit" presetSubtype="10" fill="hold" nodeType="withEffect">
                                  <p:stCondLst>
                                    <p:cond delay="0"/>
                                  </p:stCondLst>
                                  <p:childTnLst>
                                    <p:animEffect transition="out" filter="checkerboard(across)">
                                      <p:cBhvr>
                                        <p:cTn id="342" dur="500"/>
                                        <p:tgtEl>
                                          <p:spTgt spid="285751"/>
                                        </p:tgtEl>
                                      </p:cBhvr>
                                    </p:animEffect>
                                    <p:set>
                                      <p:cBhvr>
                                        <p:cTn id="343" dur="1" fill="hold">
                                          <p:stCondLst>
                                            <p:cond delay="499"/>
                                          </p:stCondLst>
                                        </p:cTn>
                                        <p:tgtEl>
                                          <p:spTgt spid="285751"/>
                                        </p:tgtEl>
                                        <p:attrNameLst>
                                          <p:attrName>style.visibility</p:attrName>
                                        </p:attrNameLst>
                                      </p:cBhvr>
                                      <p:to>
                                        <p:strVal val="hidden"/>
                                      </p:to>
                                    </p:set>
                                  </p:childTnLst>
                                </p:cTn>
                              </p:par>
                              <p:par>
                                <p:cTn id="344" presetID="5" presetClass="exit" presetSubtype="10" fill="hold" nodeType="withEffect">
                                  <p:stCondLst>
                                    <p:cond delay="0"/>
                                  </p:stCondLst>
                                  <p:childTnLst>
                                    <p:animEffect transition="out" filter="checkerboard(across)">
                                      <p:cBhvr>
                                        <p:cTn id="345" dur="500"/>
                                        <p:tgtEl>
                                          <p:spTgt spid="285752"/>
                                        </p:tgtEl>
                                      </p:cBhvr>
                                    </p:animEffect>
                                    <p:set>
                                      <p:cBhvr>
                                        <p:cTn id="346" dur="1" fill="hold">
                                          <p:stCondLst>
                                            <p:cond delay="499"/>
                                          </p:stCondLst>
                                        </p:cTn>
                                        <p:tgtEl>
                                          <p:spTgt spid="285752"/>
                                        </p:tgtEl>
                                        <p:attrNameLst>
                                          <p:attrName>style.visibility</p:attrName>
                                        </p:attrNameLst>
                                      </p:cBhvr>
                                      <p:to>
                                        <p:strVal val="hidden"/>
                                      </p:to>
                                    </p:set>
                                  </p:childTnLst>
                                </p:cTn>
                              </p:par>
                              <p:par>
                                <p:cTn id="347" presetID="5" presetClass="exit" presetSubtype="10" fill="hold" nodeType="withEffect">
                                  <p:stCondLst>
                                    <p:cond delay="0"/>
                                  </p:stCondLst>
                                  <p:childTnLst>
                                    <p:animEffect transition="out" filter="checkerboard(across)">
                                      <p:cBhvr>
                                        <p:cTn id="348" dur="500"/>
                                        <p:tgtEl>
                                          <p:spTgt spid="285753"/>
                                        </p:tgtEl>
                                      </p:cBhvr>
                                    </p:animEffect>
                                    <p:set>
                                      <p:cBhvr>
                                        <p:cTn id="349" dur="1" fill="hold">
                                          <p:stCondLst>
                                            <p:cond delay="499"/>
                                          </p:stCondLst>
                                        </p:cTn>
                                        <p:tgtEl>
                                          <p:spTgt spid="285753"/>
                                        </p:tgtEl>
                                        <p:attrNameLst>
                                          <p:attrName>style.visibility</p:attrName>
                                        </p:attrNameLst>
                                      </p:cBhvr>
                                      <p:to>
                                        <p:strVal val="hidden"/>
                                      </p:to>
                                    </p:set>
                                  </p:childTnLst>
                                </p:cTn>
                              </p:par>
                              <p:par>
                                <p:cTn id="350" presetID="5" presetClass="exit" presetSubtype="10" fill="hold" nodeType="withEffect">
                                  <p:stCondLst>
                                    <p:cond delay="0"/>
                                  </p:stCondLst>
                                  <p:childTnLst>
                                    <p:animEffect transition="out" filter="checkerboard(across)">
                                      <p:cBhvr>
                                        <p:cTn id="351" dur="500"/>
                                        <p:tgtEl>
                                          <p:spTgt spid="285754"/>
                                        </p:tgtEl>
                                      </p:cBhvr>
                                    </p:animEffect>
                                    <p:set>
                                      <p:cBhvr>
                                        <p:cTn id="352" dur="1" fill="hold">
                                          <p:stCondLst>
                                            <p:cond delay="499"/>
                                          </p:stCondLst>
                                        </p:cTn>
                                        <p:tgtEl>
                                          <p:spTgt spid="285754"/>
                                        </p:tgtEl>
                                        <p:attrNameLst>
                                          <p:attrName>style.visibility</p:attrName>
                                        </p:attrNameLst>
                                      </p:cBhvr>
                                      <p:to>
                                        <p:strVal val="hidden"/>
                                      </p:to>
                                    </p:set>
                                  </p:childTnLst>
                                </p:cTn>
                              </p:par>
                              <p:par>
                                <p:cTn id="353" presetID="5" presetClass="exit" presetSubtype="10" fill="hold" nodeType="withEffect">
                                  <p:stCondLst>
                                    <p:cond delay="0"/>
                                  </p:stCondLst>
                                  <p:childTnLst>
                                    <p:animEffect transition="out" filter="checkerboard(across)">
                                      <p:cBhvr>
                                        <p:cTn id="354" dur="500"/>
                                        <p:tgtEl>
                                          <p:spTgt spid="285755"/>
                                        </p:tgtEl>
                                      </p:cBhvr>
                                    </p:animEffect>
                                    <p:set>
                                      <p:cBhvr>
                                        <p:cTn id="355" dur="1" fill="hold">
                                          <p:stCondLst>
                                            <p:cond delay="499"/>
                                          </p:stCondLst>
                                        </p:cTn>
                                        <p:tgtEl>
                                          <p:spTgt spid="285755"/>
                                        </p:tgtEl>
                                        <p:attrNameLst>
                                          <p:attrName>style.visibility</p:attrName>
                                        </p:attrNameLst>
                                      </p:cBhvr>
                                      <p:to>
                                        <p:strVal val="hidden"/>
                                      </p:to>
                                    </p:set>
                                  </p:childTnLst>
                                </p:cTn>
                              </p:par>
                              <p:par>
                                <p:cTn id="356" presetID="5" presetClass="exit" presetSubtype="10" fill="hold" nodeType="withEffect">
                                  <p:stCondLst>
                                    <p:cond delay="0"/>
                                  </p:stCondLst>
                                  <p:childTnLst>
                                    <p:animEffect transition="out" filter="checkerboard(across)">
                                      <p:cBhvr>
                                        <p:cTn id="357" dur="500"/>
                                        <p:tgtEl>
                                          <p:spTgt spid="285756"/>
                                        </p:tgtEl>
                                      </p:cBhvr>
                                    </p:animEffect>
                                    <p:set>
                                      <p:cBhvr>
                                        <p:cTn id="358" dur="1" fill="hold">
                                          <p:stCondLst>
                                            <p:cond delay="499"/>
                                          </p:stCondLst>
                                        </p:cTn>
                                        <p:tgtEl>
                                          <p:spTgt spid="285756"/>
                                        </p:tgtEl>
                                        <p:attrNameLst>
                                          <p:attrName>style.visibility</p:attrName>
                                        </p:attrNameLst>
                                      </p:cBhvr>
                                      <p:to>
                                        <p:strVal val="hidden"/>
                                      </p:to>
                                    </p:set>
                                  </p:childTnLst>
                                </p:cTn>
                              </p:par>
                              <p:par>
                                <p:cTn id="359" presetID="5" presetClass="exit" presetSubtype="10" fill="hold" nodeType="withEffect">
                                  <p:stCondLst>
                                    <p:cond delay="0"/>
                                  </p:stCondLst>
                                  <p:childTnLst>
                                    <p:animEffect transition="out" filter="checkerboard(across)">
                                      <p:cBhvr>
                                        <p:cTn id="360" dur="500"/>
                                        <p:tgtEl>
                                          <p:spTgt spid="285757"/>
                                        </p:tgtEl>
                                      </p:cBhvr>
                                    </p:animEffect>
                                    <p:set>
                                      <p:cBhvr>
                                        <p:cTn id="361" dur="1" fill="hold">
                                          <p:stCondLst>
                                            <p:cond delay="499"/>
                                          </p:stCondLst>
                                        </p:cTn>
                                        <p:tgtEl>
                                          <p:spTgt spid="285757"/>
                                        </p:tgtEl>
                                        <p:attrNameLst>
                                          <p:attrName>style.visibility</p:attrName>
                                        </p:attrNameLst>
                                      </p:cBhvr>
                                      <p:to>
                                        <p:strVal val="hidden"/>
                                      </p:to>
                                    </p:set>
                                  </p:childTnLst>
                                </p:cTn>
                              </p:par>
                              <p:par>
                                <p:cTn id="362" presetID="5" presetClass="exit" presetSubtype="10" fill="hold" nodeType="withEffect">
                                  <p:stCondLst>
                                    <p:cond delay="0"/>
                                  </p:stCondLst>
                                  <p:childTnLst>
                                    <p:animEffect transition="out" filter="checkerboard(across)">
                                      <p:cBhvr>
                                        <p:cTn id="363" dur="500"/>
                                        <p:tgtEl>
                                          <p:spTgt spid="285758"/>
                                        </p:tgtEl>
                                      </p:cBhvr>
                                    </p:animEffect>
                                    <p:set>
                                      <p:cBhvr>
                                        <p:cTn id="364" dur="1" fill="hold">
                                          <p:stCondLst>
                                            <p:cond delay="499"/>
                                          </p:stCondLst>
                                        </p:cTn>
                                        <p:tgtEl>
                                          <p:spTgt spid="285758"/>
                                        </p:tgtEl>
                                        <p:attrNameLst>
                                          <p:attrName>style.visibility</p:attrName>
                                        </p:attrNameLst>
                                      </p:cBhvr>
                                      <p:to>
                                        <p:strVal val="hidden"/>
                                      </p:to>
                                    </p:set>
                                  </p:childTnLst>
                                </p:cTn>
                              </p:par>
                              <p:par>
                                <p:cTn id="365" presetID="5" presetClass="exit" presetSubtype="10" fill="hold" nodeType="withEffect">
                                  <p:stCondLst>
                                    <p:cond delay="0"/>
                                  </p:stCondLst>
                                  <p:childTnLst>
                                    <p:animEffect transition="out" filter="checkerboard(across)">
                                      <p:cBhvr>
                                        <p:cTn id="366" dur="500"/>
                                        <p:tgtEl>
                                          <p:spTgt spid="285759"/>
                                        </p:tgtEl>
                                      </p:cBhvr>
                                    </p:animEffect>
                                    <p:set>
                                      <p:cBhvr>
                                        <p:cTn id="367" dur="1" fill="hold">
                                          <p:stCondLst>
                                            <p:cond delay="499"/>
                                          </p:stCondLst>
                                        </p:cTn>
                                        <p:tgtEl>
                                          <p:spTgt spid="285759"/>
                                        </p:tgtEl>
                                        <p:attrNameLst>
                                          <p:attrName>style.visibility</p:attrName>
                                        </p:attrNameLst>
                                      </p:cBhvr>
                                      <p:to>
                                        <p:strVal val="hidden"/>
                                      </p:to>
                                    </p:set>
                                  </p:childTnLst>
                                </p:cTn>
                              </p:par>
                              <p:par>
                                <p:cTn id="368" presetID="5" presetClass="exit" presetSubtype="10" fill="hold" nodeType="withEffect">
                                  <p:stCondLst>
                                    <p:cond delay="0"/>
                                  </p:stCondLst>
                                  <p:childTnLst>
                                    <p:animEffect transition="out" filter="checkerboard(across)">
                                      <p:cBhvr>
                                        <p:cTn id="369" dur="500"/>
                                        <p:tgtEl>
                                          <p:spTgt spid="285760"/>
                                        </p:tgtEl>
                                      </p:cBhvr>
                                    </p:animEffect>
                                    <p:set>
                                      <p:cBhvr>
                                        <p:cTn id="370" dur="1" fill="hold">
                                          <p:stCondLst>
                                            <p:cond delay="499"/>
                                          </p:stCondLst>
                                        </p:cTn>
                                        <p:tgtEl>
                                          <p:spTgt spid="285760"/>
                                        </p:tgtEl>
                                        <p:attrNameLst>
                                          <p:attrName>style.visibility</p:attrName>
                                        </p:attrNameLst>
                                      </p:cBhvr>
                                      <p:to>
                                        <p:strVal val="hidden"/>
                                      </p:to>
                                    </p:set>
                                  </p:childTnLst>
                                </p:cTn>
                              </p:par>
                              <p:par>
                                <p:cTn id="371" presetID="5" presetClass="exit" presetSubtype="10" fill="hold" grpId="2" nodeType="withEffect">
                                  <p:stCondLst>
                                    <p:cond delay="0"/>
                                  </p:stCondLst>
                                  <p:childTnLst>
                                    <p:animEffect transition="out" filter="checkerboard(across)">
                                      <p:cBhvr>
                                        <p:cTn id="372" dur="500"/>
                                        <p:tgtEl>
                                          <p:spTgt spid="285763"/>
                                        </p:tgtEl>
                                      </p:cBhvr>
                                    </p:animEffect>
                                    <p:set>
                                      <p:cBhvr>
                                        <p:cTn id="373" dur="1" fill="hold">
                                          <p:stCondLst>
                                            <p:cond delay="499"/>
                                          </p:stCondLst>
                                        </p:cTn>
                                        <p:tgtEl>
                                          <p:spTgt spid="285763"/>
                                        </p:tgtEl>
                                        <p:attrNameLst>
                                          <p:attrName>style.visibility</p:attrName>
                                        </p:attrNameLst>
                                      </p:cBhvr>
                                      <p:to>
                                        <p:strVal val="hidden"/>
                                      </p:to>
                                    </p:set>
                                  </p:childTnLst>
                                </p:cTn>
                              </p:par>
                              <p:par>
                                <p:cTn id="374" presetID="5" presetClass="exit" presetSubtype="10" fill="hold" nodeType="withEffect">
                                  <p:stCondLst>
                                    <p:cond delay="0"/>
                                  </p:stCondLst>
                                  <p:childTnLst>
                                    <p:animEffect transition="out" filter="checkerboard(across)">
                                      <p:cBhvr>
                                        <p:cTn id="375" dur="500"/>
                                        <p:tgtEl>
                                          <p:spTgt spid="285764"/>
                                        </p:tgtEl>
                                      </p:cBhvr>
                                    </p:animEffect>
                                    <p:set>
                                      <p:cBhvr>
                                        <p:cTn id="376" dur="1" fill="hold">
                                          <p:stCondLst>
                                            <p:cond delay="499"/>
                                          </p:stCondLst>
                                        </p:cTn>
                                        <p:tgtEl>
                                          <p:spTgt spid="285764"/>
                                        </p:tgtEl>
                                        <p:attrNameLst>
                                          <p:attrName>style.visibility</p:attrName>
                                        </p:attrNameLst>
                                      </p:cBhvr>
                                      <p:to>
                                        <p:strVal val="hidden"/>
                                      </p:to>
                                    </p:set>
                                  </p:childTnLst>
                                </p:cTn>
                              </p:par>
                              <p:par>
                                <p:cTn id="377" presetID="5" presetClass="exit" presetSubtype="10" fill="hold" nodeType="withEffect">
                                  <p:stCondLst>
                                    <p:cond delay="0"/>
                                  </p:stCondLst>
                                  <p:childTnLst>
                                    <p:animEffect transition="out" filter="checkerboard(across)">
                                      <p:cBhvr>
                                        <p:cTn id="378" dur="500"/>
                                        <p:tgtEl>
                                          <p:spTgt spid="285765"/>
                                        </p:tgtEl>
                                      </p:cBhvr>
                                    </p:animEffect>
                                    <p:set>
                                      <p:cBhvr>
                                        <p:cTn id="379" dur="1" fill="hold">
                                          <p:stCondLst>
                                            <p:cond delay="499"/>
                                          </p:stCondLst>
                                        </p:cTn>
                                        <p:tgtEl>
                                          <p:spTgt spid="285765"/>
                                        </p:tgtEl>
                                        <p:attrNameLst>
                                          <p:attrName>style.visibility</p:attrName>
                                        </p:attrNameLst>
                                      </p:cBhvr>
                                      <p:to>
                                        <p:strVal val="hidden"/>
                                      </p:to>
                                    </p:set>
                                  </p:childTnLst>
                                </p:cTn>
                              </p:par>
                              <p:par>
                                <p:cTn id="380" presetID="5" presetClass="exit" presetSubtype="10" fill="hold" grpId="2" nodeType="withEffect">
                                  <p:stCondLst>
                                    <p:cond delay="0"/>
                                  </p:stCondLst>
                                  <p:childTnLst>
                                    <p:animEffect transition="out" filter="checkerboard(across)">
                                      <p:cBhvr>
                                        <p:cTn id="381" dur="500"/>
                                        <p:tgtEl>
                                          <p:spTgt spid="285766"/>
                                        </p:tgtEl>
                                      </p:cBhvr>
                                    </p:animEffect>
                                    <p:set>
                                      <p:cBhvr>
                                        <p:cTn id="382" dur="1" fill="hold">
                                          <p:stCondLst>
                                            <p:cond delay="499"/>
                                          </p:stCondLst>
                                        </p:cTn>
                                        <p:tgtEl>
                                          <p:spTgt spid="285766"/>
                                        </p:tgtEl>
                                        <p:attrNameLst>
                                          <p:attrName>style.visibility</p:attrName>
                                        </p:attrNameLst>
                                      </p:cBhvr>
                                      <p:to>
                                        <p:strVal val="hidden"/>
                                      </p:to>
                                    </p:set>
                                  </p:childTnLst>
                                </p:cTn>
                              </p:par>
                              <p:par>
                                <p:cTn id="383" presetID="5" presetClass="exit" presetSubtype="10" fill="hold" grpId="1" nodeType="withEffect">
                                  <p:stCondLst>
                                    <p:cond delay="0"/>
                                  </p:stCondLst>
                                  <p:childTnLst>
                                    <p:animEffect transition="out" filter="checkerboard(across)">
                                      <p:cBhvr>
                                        <p:cTn id="384" dur="500"/>
                                        <p:tgtEl>
                                          <p:spTgt spid="285767"/>
                                        </p:tgtEl>
                                      </p:cBhvr>
                                    </p:animEffect>
                                    <p:set>
                                      <p:cBhvr>
                                        <p:cTn id="385" dur="1" fill="hold">
                                          <p:stCondLst>
                                            <p:cond delay="499"/>
                                          </p:stCondLst>
                                        </p:cTn>
                                        <p:tgtEl>
                                          <p:spTgt spid="285767"/>
                                        </p:tgtEl>
                                        <p:attrNameLst>
                                          <p:attrName>style.visibility</p:attrName>
                                        </p:attrNameLst>
                                      </p:cBhvr>
                                      <p:to>
                                        <p:strVal val="hidden"/>
                                      </p:to>
                                    </p:set>
                                  </p:childTnLst>
                                </p:cTn>
                              </p:par>
                              <p:par>
                                <p:cTn id="386" presetID="5" presetClass="exit" presetSubtype="10" fill="hold" grpId="1" nodeType="withEffect">
                                  <p:stCondLst>
                                    <p:cond delay="0"/>
                                  </p:stCondLst>
                                  <p:childTnLst>
                                    <p:animEffect transition="out" filter="checkerboard(across)">
                                      <p:cBhvr>
                                        <p:cTn id="387" dur="500"/>
                                        <p:tgtEl>
                                          <p:spTgt spid="285768"/>
                                        </p:tgtEl>
                                      </p:cBhvr>
                                    </p:animEffect>
                                    <p:set>
                                      <p:cBhvr>
                                        <p:cTn id="388" dur="1" fill="hold">
                                          <p:stCondLst>
                                            <p:cond delay="499"/>
                                          </p:stCondLst>
                                        </p:cTn>
                                        <p:tgtEl>
                                          <p:spTgt spid="285768"/>
                                        </p:tgtEl>
                                        <p:attrNameLst>
                                          <p:attrName>style.visibility</p:attrName>
                                        </p:attrNameLst>
                                      </p:cBhvr>
                                      <p:to>
                                        <p:strVal val="hidden"/>
                                      </p:to>
                                    </p:set>
                                  </p:childTnLst>
                                </p:cTn>
                              </p:par>
                            </p:childTnLst>
                          </p:cTn>
                        </p:par>
                        <p:par>
                          <p:cTn id="389" fill="hold">
                            <p:stCondLst>
                              <p:cond delay="500"/>
                            </p:stCondLst>
                            <p:childTnLst>
                              <p:par>
                                <p:cTn id="390" presetID="10" presetClass="entr" presetSubtype="0" fill="hold" grpId="0" nodeType="afterEffect">
                                  <p:stCondLst>
                                    <p:cond delay="0"/>
                                  </p:stCondLst>
                                  <p:childTnLst>
                                    <p:set>
                                      <p:cBhvr>
                                        <p:cTn id="391" dur="1" fill="hold">
                                          <p:stCondLst>
                                            <p:cond delay="0"/>
                                          </p:stCondLst>
                                        </p:cTn>
                                        <p:tgtEl>
                                          <p:spTgt spid="285769"/>
                                        </p:tgtEl>
                                        <p:attrNameLst>
                                          <p:attrName>style.visibility</p:attrName>
                                        </p:attrNameLst>
                                      </p:cBhvr>
                                      <p:to>
                                        <p:strVal val="visible"/>
                                      </p:to>
                                    </p:set>
                                    <p:animEffect transition="in" filter="fade">
                                      <p:cBhvr>
                                        <p:cTn id="392" dur="2000"/>
                                        <p:tgtEl>
                                          <p:spTgt spid="285769"/>
                                        </p:tgtEl>
                                      </p:cBhvr>
                                    </p:animEffect>
                                  </p:childTnLst>
                                </p:cTn>
                              </p:par>
                              <p:par>
                                <p:cTn id="393" presetID="35" presetClass="path" presetSubtype="0" accel="50000" decel="50000" fill="hold" grpId="1" nodeType="withEffect">
                                  <p:stCondLst>
                                    <p:cond delay="0"/>
                                  </p:stCondLst>
                                  <p:childTnLst>
                                    <p:animMotion origin="layout" path="M 0.04375 0.02405 L -0.39792 0.00971 " pathEditMode="relative" rAng="0" ptsTypes="AA">
                                      <p:cBhvr>
                                        <p:cTn id="394" dur="2000" fill="hold"/>
                                        <p:tgtEl>
                                          <p:spTgt spid="285769"/>
                                        </p:tgtEl>
                                        <p:attrNameLst>
                                          <p:attrName>ppt_x</p:attrName>
                                          <p:attrName>ppt_y</p:attrName>
                                        </p:attrNameLst>
                                      </p:cBhvr>
                                      <p:rCtr x="-22000" y="-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4" grpId="0" bldLvl="0" animBg="1"/>
      <p:bldP spid="285714" grpId="1" bldLvl="0" animBg="1"/>
      <p:bldP spid="285715" grpId="0" bldLvl="0" animBg="1"/>
      <p:bldP spid="285715" grpId="1" bldLvl="0" animBg="1"/>
      <p:bldP spid="285716" grpId="0" bldLvl="0" animBg="1"/>
      <p:bldP spid="285716" grpId="1" bldLvl="0" animBg="1"/>
      <p:bldP spid="285761" grpId="0" bldLvl="0" animBg="1"/>
      <p:bldP spid="285762" grpId="0"/>
      <p:bldP spid="285763" grpId="0" bldLvl="0" animBg="1"/>
      <p:bldP spid="285763" grpId="1" bldLvl="0" animBg="1"/>
      <p:bldP spid="285763" grpId="2" bldLvl="0" animBg="1"/>
      <p:bldP spid="285766" grpId="0" bldLvl="0" animBg="1"/>
      <p:bldP spid="285766" grpId="1" bldLvl="0" animBg="1"/>
      <p:bldP spid="285766" grpId="2" bldLvl="0" animBg="1"/>
      <p:bldP spid="285767" grpId="0" bldLvl="0" animBg="1"/>
      <p:bldP spid="285767" grpId="1" bldLvl="0" animBg="1"/>
      <p:bldP spid="285768" grpId="0" bldLvl="0" animBg="1"/>
      <p:bldP spid="285768" grpId="1" bldLvl="0" animBg="1"/>
      <p:bldP spid="285769" grpId="0" bldLvl="0" animBg="1"/>
      <p:bldP spid="285769"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Rectangle 2"/>
          <p:cNvSpPr>
            <a:spLocks noGrp="1"/>
          </p:cNvSpPr>
          <p:nvPr>
            <p:ph type="title"/>
          </p:nvPr>
        </p:nvSpPr>
        <p:spPr>
          <a:xfrm>
            <a:off x="4079875" y="222250"/>
            <a:ext cx="6337300" cy="685800"/>
          </a:xfrm>
        </p:spPr>
        <p:txBody>
          <a:bodyPr vert="horz" wrap="square" lIns="91440" tIns="45720" rIns="91440" bIns="45720" anchor="ctr"/>
          <a:p>
            <a:pPr eaLnBrk="1" hangingPunct="1"/>
            <a:r>
              <a:rPr lang="en-US" altLang="zh-CN" dirty="0">
                <a:ea typeface="宋体" panose="02010600030101010101" pitchFamily="2" charset="-122"/>
              </a:rPr>
              <a:t>try </a:t>
            </a:r>
            <a:r>
              <a:rPr lang="zh-CN" altLang="en-US" dirty="0">
                <a:ea typeface="宋体" panose="02010600030101010101" pitchFamily="2" charset="-122"/>
              </a:rPr>
              <a:t>和 </a:t>
            </a:r>
            <a:r>
              <a:rPr lang="en-US" altLang="zh-CN" dirty="0">
                <a:ea typeface="宋体" panose="02010600030101010101" pitchFamily="2" charset="-122"/>
              </a:rPr>
              <a:t>catch </a:t>
            </a:r>
            <a:r>
              <a:rPr lang="zh-CN" altLang="en-US" dirty="0">
                <a:ea typeface="宋体" panose="02010600030101010101" pitchFamily="2" charset="-122"/>
              </a:rPr>
              <a:t>块 </a:t>
            </a:r>
            <a:endParaRPr lang="zh-CN" altLang="en-US" dirty="0">
              <a:ea typeface="宋体" panose="02010600030101010101" pitchFamily="2" charset="-122"/>
            </a:endParaRPr>
          </a:p>
        </p:txBody>
      </p:sp>
      <p:sp>
        <p:nvSpPr>
          <p:cNvPr id="286723" name="Text Box 3"/>
          <p:cNvSpPr txBox="1"/>
          <p:nvPr/>
        </p:nvSpPr>
        <p:spPr>
          <a:xfrm>
            <a:off x="2640013" y="1628775"/>
            <a:ext cx="4114800" cy="4154170"/>
          </a:xfrm>
          <a:prstGeom prst="rect">
            <a:avLst/>
          </a:prstGeom>
          <a:noFill/>
          <a:ln w="12700" cap="flat" cmpd="sng">
            <a:solidFill>
              <a:schemeClr val="tx1"/>
            </a:solidFill>
            <a:prstDash val="solid"/>
            <a:miter/>
            <a:headEnd type="none" w="med" len="med"/>
            <a:tailEnd type="none" w="med" len="med"/>
          </a:ln>
        </p:spPr>
        <p:txBody>
          <a:bodyPr anchor="t">
            <a:spAutoFit/>
          </a:bodyPr>
          <a:p>
            <a:endParaRPr lang="en-US" altLang="zh-CN" sz="2400" dirty="0">
              <a:solidFill>
                <a:srgbClr val="0000FF"/>
              </a:solidFill>
              <a:latin typeface="Arial" panose="020B0604020202090204" pitchFamily="34" charset="0"/>
              <a:ea typeface="黑体" panose="02010609060101010101" pitchFamily="49" charset="-122"/>
            </a:endParaRPr>
          </a:p>
          <a:p>
            <a:r>
              <a:rPr lang="en-US" altLang="zh-CN" sz="2400" dirty="0">
                <a:solidFill>
                  <a:srgbClr val="0000FF"/>
                </a:solidFill>
                <a:latin typeface="Arial" panose="020B0604020202090204" pitchFamily="34" charset="0"/>
                <a:ea typeface="黑体" panose="02010609060101010101" pitchFamily="49" charset="-122"/>
              </a:rPr>
              <a:t>try</a:t>
            </a:r>
            <a:endParaRPr lang="en-US" altLang="zh-CN" sz="2400" dirty="0">
              <a:solidFill>
                <a:srgbClr val="0000FF"/>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r>
              <a:rPr lang="en-US" altLang="zh-CN" sz="2400" dirty="0">
                <a:solidFill>
                  <a:srgbClr val="FF3300"/>
                </a:solidFill>
                <a:latin typeface="Arial" panose="020B0604020202090204" pitchFamily="34" charset="0"/>
                <a:ea typeface="黑体" panose="02010609060101010101" pitchFamily="49" charset="-122"/>
              </a:rPr>
              <a:t>//</a:t>
            </a:r>
            <a:r>
              <a:rPr lang="zh-CN" altLang="zh-CN" sz="2400" dirty="0">
                <a:solidFill>
                  <a:srgbClr val="FF3300"/>
                </a:solidFill>
                <a:latin typeface="Arial" panose="020B0604020202090204" pitchFamily="34" charset="0"/>
                <a:ea typeface="黑体" panose="02010609060101010101" pitchFamily="49" charset="-122"/>
              </a:rPr>
              <a:t>程序代码</a:t>
            </a:r>
            <a:endParaRPr lang="zh-CN" altLang="zh-CN" sz="2400" dirty="0">
              <a:solidFill>
                <a:srgbClr val="FF3300"/>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endParaRPr lang="en-US" altLang="zh-CN" sz="2400" dirty="0">
              <a:latin typeface="Arial" panose="020B0604020202090204" pitchFamily="34" charset="0"/>
              <a:ea typeface="黑体" panose="02010609060101010101" pitchFamily="49" charset="-122"/>
            </a:endParaRPr>
          </a:p>
          <a:p>
            <a:r>
              <a:rPr lang="en-US" altLang="zh-CN" sz="2400" dirty="0">
                <a:solidFill>
                  <a:srgbClr val="0000FF"/>
                </a:solidFill>
                <a:latin typeface="Arial" panose="020B0604020202090204" pitchFamily="34" charset="0"/>
                <a:ea typeface="黑体" panose="02010609060101010101" pitchFamily="49" charset="-122"/>
              </a:rPr>
              <a:t>catch</a:t>
            </a:r>
            <a:r>
              <a:rPr lang="en-US" altLang="zh-CN" sz="2400" dirty="0">
                <a:latin typeface="Arial" panose="020B0604020202090204" pitchFamily="34" charset="0"/>
                <a:ea typeface="黑体" panose="02010609060101010101" pitchFamily="49" charset="-122"/>
              </a:rPr>
              <a:t> (IOException E)</a:t>
            </a:r>
            <a:endParaRPr lang="en-US" altLang="zh-CN" sz="2400" dirty="0">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r>
              <a:rPr lang="en-US" altLang="zh-CN" sz="2400" dirty="0">
                <a:solidFill>
                  <a:srgbClr val="FF3300"/>
                </a:solidFill>
                <a:latin typeface="Arial" panose="020B0604020202090204" pitchFamily="34" charset="0"/>
                <a:ea typeface="黑体" panose="02010609060101010101" pitchFamily="49" charset="-122"/>
              </a:rPr>
              <a:t>//</a:t>
            </a:r>
            <a:r>
              <a:rPr lang="zh-CN" altLang="zh-CN" sz="2400" dirty="0">
                <a:solidFill>
                  <a:srgbClr val="FF3300"/>
                </a:solidFill>
                <a:latin typeface="Arial" panose="020B0604020202090204" pitchFamily="34" charset="0"/>
                <a:ea typeface="黑体" panose="02010609060101010101" pitchFamily="49" charset="-122"/>
              </a:rPr>
              <a:t>错误处理代码</a:t>
            </a:r>
            <a:endParaRPr lang="zh-CN" altLang="zh-CN" sz="2400" dirty="0">
              <a:solidFill>
                <a:srgbClr val="FF3300"/>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endParaRPr lang="en-US" altLang="zh-CN" sz="2400" dirty="0">
              <a:latin typeface="Arial" panose="020B0604020202090204" pitchFamily="34" charset="0"/>
              <a:ea typeface="黑体" panose="02010609060101010101" pitchFamily="49" charset="-122"/>
            </a:endParaRPr>
          </a:p>
        </p:txBody>
      </p:sp>
      <p:sp>
        <p:nvSpPr>
          <p:cNvPr id="286724" name="Text Box 4"/>
          <p:cNvSpPr txBox="1"/>
          <p:nvPr/>
        </p:nvSpPr>
        <p:spPr>
          <a:xfrm>
            <a:off x="5808663" y="4369435"/>
            <a:ext cx="3121025" cy="398780"/>
          </a:xfrm>
          <a:prstGeom prst="rect">
            <a:avLst/>
          </a:prstGeom>
          <a:gradFill rotWithShape="1">
            <a:gsLst>
              <a:gs pos="0">
                <a:srgbClr val="FFCC00"/>
              </a:gs>
              <a:gs pos="100000">
                <a:srgbClr val="FFFFFF"/>
              </a:gs>
            </a:gsLst>
            <a:lin ang="5400000" scaled="1"/>
            <a:tileRect/>
          </a:gradFill>
          <a:ln w="9525" cap="flat" cmpd="sng">
            <a:solidFill>
              <a:srgbClr val="000000"/>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p>
            <a:pPr algn="ctr"/>
            <a:r>
              <a:rPr lang="zh-CN" altLang="zh-CN" sz="2000" dirty="0">
                <a:solidFill>
                  <a:srgbClr val="FF3300"/>
                </a:solidFill>
                <a:latin typeface="Arial" panose="020B0604020202090204" pitchFamily="34" charset="0"/>
                <a:ea typeface="黑体" panose="02010609060101010101" pitchFamily="49" charset="-122"/>
              </a:rPr>
              <a:t>引发</a:t>
            </a:r>
            <a:r>
              <a:rPr lang="en-US" altLang="zh-CN" sz="2000" dirty="0">
                <a:solidFill>
                  <a:srgbClr val="FF3300"/>
                </a:solidFill>
                <a:latin typeface="Arial" panose="020B0604020202090204" pitchFamily="34" charset="0"/>
                <a:ea typeface="黑体" panose="02010609060101010101" pitchFamily="49" charset="-122"/>
              </a:rPr>
              <a:t>I/O</a:t>
            </a:r>
            <a:r>
              <a:rPr lang="zh-CN" altLang="zh-CN" sz="2000" dirty="0">
                <a:solidFill>
                  <a:srgbClr val="FF3300"/>
                </a:solidFill>
                <a:latin typeface="Arial" panose="020B0604020202090204" pitchFamily="34" charset="0"/>
                <a:ea typeface="黑体" panose="02010609060101010101" pitchFamily="49" charset="-122"/>
              </a:rPr>
              <a:t> 设备异常</a:t>
            </a:r>
            <a:endParaRPr lang="zh-CN" altLang="zh-CN" sz="2000" dirty="0">
              <a:solidFill>
                <a:srgbClr val="FF3300"/>
              </a:solidFill>
              <a:latin typeface="Arial" panose="020B0604020202090204" pitchFamily="34" charset="0"/>
              <a:ea typeface="黑体" panose="02010609060101010101"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86724"/>
                                        </p:tgtEl>
                                        <p:attrNameLst>
                                          <p:attrName>style.visibility</p:attrName>
                                        </p:attrNameLst>
                                      </p:cBhvr>
                                      <p:to>
                                        <p:strVal val="visible"/>
                                      </p:to>
                                    </p:set>
                                    <p:anim calcmode="discrete" valueType="clr">
                                      <p:cBhvr override="childStyle">
                                        <p:cTn id="7" dur="80"/>
                                        <p:tgtEl>
                                          <p:spTgt spid="28672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6724"/>
                                        </p:tgtEl>
                                        <p:attrNameLst>
                                          <p:attrName>fillcolor</p:attrName>
                                        </p:attrNameLst>
                                      </p:cBhvr>
                                      <p:tavLst>
                                        <p:tav tm="0">
                                          <p:val>
                                            <p:clrVal>
                                              <a:schemeClr val="accent2"/>
                                            </p:clrVal>
                                          </p:val>
                                        </p:tav>
                                        <p:tav tm="50000">
                                          <p:val>
                                            <p:clrVal>
                                              <a:schemeClr val="hlink"/>
                                            </p:clrVal>
                                          </p:val>
                                        </p:tav>
                                      </p:tavLst>
                                    </p:anim>
                                    <p:set>
                                      <p:cBhvr>
                                        <p:cTn id="9" dur="80"/>
                                        <p:tgtEl>
                                          <p:spTgt spid="28672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1000"/>
                                        <p:tgtEl>
                                          <p:spTgt spid="286723"/>
                                        </p:tgtEl>
                                      </p:cBhvr>
                                    </p:animEffect>
                                    <p:set>
                                      <p:cBhvr>
                                        <p:cTn id="14" dur="1" fill="hold">
                                          <p:stCondLst>
                                            <p:cond delay="999"/>
                                          </p:stCondLst>
                                        </p:cTn>
                                        <p:tgtEl>
                                          <p:spTgt spid="286723"/>
                                        </p:tgtEl>
                                        <p:attrNameLst>
                                          <p:attrName>style.visibility</p:attrName>
                                        </p:attrNameLst>
                                      </p:cBhvr>
                                      <p:to>
                                        <p:strVal val="hidden"/>
                                      </p:to>
                                    </p:set>
                                  </p:childTnLst>
                                </p:cTn>
                              </p:par>
                              <p:par>
                                <p:cTn id="15" presetID="10" presetClass="exit" presetSubtype="0" fill="hold" grpId="1" nodeType="withEffect">
                                  <p:stCondLst>
                                    <p:cond delay="0"/>
                                  </p:stCondLst>
                                  <p:iterate type="lt">
                                    <p:tmAbs val="0"/>
                                  </p:iterate>
                                  <p:childTnLst>
                                    <p:animEffect transition="out" filter="fade">
                                      <p:cBhvr>
                                        <p:cTn id="16" dur="1000"/>
                                        <p:tgtEl>
                                          <p:spTgt spid="286724"/>
                                        </p:tgtEl>
                                      </p:cBhvr>
                                    </p:animEffect>
                                    <p:set>
                                      <p:cBhvr>
                                        <p:cTn id="17" dur="1" fill="hold">
                                          <p:stCondLst>
                                            <p:cond delay="999"/>
                                          </p:stCondLst>
                                        </p:cTn>
                                        <p:tgtEl>
                                          <p:spTgt spid="286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ldLvl="0" animBg="1"/>
      <p:bldP spid="286724" grpId="0" bldLvl="0" animBg="1"/>
      <p:bldP spid="286724" grpId="1"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2"/>
          <p:cNvSpPr>
            <a:spLocks noGrp="1"/>
          </p:cNvSpPr>
          <p:nvPr>
            <p:ph type="title"/>
          </p:nvPr>
        </p:nvSpPr>
        <p:spPr>
          <a:xfrm>
            <a:off x="3575050" y="188913"/>
            <a:ext cx="5391150" cy="484187"/>
          </a:xfrm>
        </p:spPr>
        <p:txBody>
          <a:bodyPr vert="horz" wrap="square" lIns="91440" tIns="45720" rIns="91440" bIns="45720" anchor="ctr"/>
          <a:p>
            <a:pPr eaLnBrk="1" hangingPunct="1"/>
            <a:r>
              <a:rPr lang="en-US" altLang="zh-CN" dirty="0">
                <a:ea typeface="宋体" panose="02010600030101010101" pitchFamily="2" charset="-122"/>
              </a:rPr>
              <a:t>try </a:t>
            </a:r>
            <a:r>
              <a:rPr lang="zh-CN" altLang="en-US" dirty="0">
                <a:ea typeface="宋体" panose="02010600030101010101" pitchFamily="2" charset="-122"/>
              </a:rPr>
              <a:t>和 </a:t>
            </a:r>
            <a:r>
              <a:rPr lang="en-US" altLang="zh-CN" dirty="0">
                <a:ea typeface="宋体" panose="02010600030101010101" pitchFamily="2" charset="-122"/>
              </a:rPr>
              <a:t>catch </a:t>
            </a:r>
            <a:r>
              <a:rPr lang="zh-CN" altLang="en-US" dirty="0">
                <a:ea typeface="宋体" panose="02010600030101010101" pitchFamily="2" charset="-122"/>
              </a:rPr>
              <a:t>块 </a:t>
            </a:r>
            <a:endParaRPr lang="zh-CN" altLang="en-US" dirty="0">
              <a:ea typeface="宋体" panose="02010600030101010101" pitchFamily="2" charset="-122"/>
            </a:endParaRPr>
          </a:p>
        </p:txBody>
      </p:sp>
      <p:sp>
        <p:nvSpPr>
          <p:cNvPr id="148482" name="Text Box 3"/>
          <p:cNvSpPr txBox="1"/>
          <p:nvPr/>
        </p:nvSpPr>
        <p:spPr>
          <a:xfrm>
            <a:off x="2566988" y="1341438"/>
            <a:ext cx="5562600" cy="4154170"/>
          </a:xfrm>
          <a:prstGeom prst="rect">
            <a:avLst/>
          </a:prstGeom>
          <a:noFill/>
          <a:ln w="12700" cap="flat" cmpd="sng">
            <a:solidFill>
              <a:schemeClr val="tx1"/>
            </a:solidFill>
            <a:prstDash val="solid"/>
            <a:miter/>
            <a:headEnd type="none" w="med" len="med"/>
            <a:tailEnd type="none" w="med" len="med"/>
          </a:ln>
        </p:spPr>
        <p:txBody>
          <a:bodyPr anchor="t">
            <a:spAutoFit/>
          </a:bodyPr>
          <a:p>
            <a:endParaRPr lang="en-US" altLang="zh-CN" sz="2400" dirty="0">
              <a:solidFill>
                <a:srgbClr val="0000FF"/>
              </a:solidFill>
              <a:latin typeface="Arial" panose="020B0604020202090204" pitchFamily="34" charset="0"/>
              <a:ea typeface="黑体" panose="02010609060101010101" pitchFamily="49" charset="-122"/>
            </a:endParaRPr>
          </a:p>
          <a:p>
            <a:r>
              <a:rPr lang="en-US" altLang="zh-CN" sz="2400" dirty="0">
                <a:solidFill>
                  <a:srgbClr val="0000FF"/>
                </a:solidFill>
                <a:latin typeface="Arial" panose="020B0604020202090204" pitchFamily="34" charset="0"/>
                <a:ea typeface="黑体" panose="02010609060101010101" pitchFamily="49" charset="-122"/>
              </a:rPr>
              <a:t>try</a:t>
            </a:r>
            <a:endParaRPr lang="en-US" altLang="zh-CN" sz="2400" dirty="0">
              <a:solidFill>
                <a:srgbClr val="0000FF"/>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r>
              <a:rPr lang="en-US" altLang="zh-CN" sz="2400" dirty="0">
                <a:solidFill>
                  <a:schemeClr val="hlink"/>
                </a:solidFill>
                <a:latin typeface="Arial" panose="020B0604020202090204" pitchFamily="34" charset="0"/>
                <a:ea typeface="黑体" panose="02010609060101010101" pitchFamily="49" charset="-122"/>
              </a:rPr>
              <a:t>//</a:t>
            </a:r>
            <a:r>
              <a:rPr lang="zh-CN" altLang="zh-CN" sz="2400" dirty="0">
                <a:solidFill>
                  <a:schemeClr val="hlink"/>
                </a:solidFill>
                <a:latin typeface="Arial" panose="020B0604020202090204" pitchFamily="34" charset="0"/>
                <a:ea typeface="黑体" panose="02010609060101010101" pitchFamily="49" charset="-122"/>
              </a:rPr>
              <a:t>程序代码</a:t>
            </a:r>
            <a:endParaRPr lang="zh-CN" altLang="zh-CN" sz="2400" dirty="0">
              <a:solidFill>
                <a:schemeClr val="hlink"/>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endParaRPr lang="en-US" altLang="zh-CN" sz="2400" dirty="0">
              <a:latin typeface="Arial" panose="020B0604020202090204" pitchFamily="34" charset="0"/>
              <a:ea typeface="黑体" panose="02010609060101010101" pitchFamily="49" charset="-122"/>
            </a:endParaRPr>
          </a:p>
          <a:p>
            <a:r>
              <a:rPr lang="en-US" altLang="zh-CN" sz="2400" dirty="0">
                <a:solidFill>
                  <a:srgbClr val="0000FF"/>
                </a:solidFill>
                <a:latin typeface="Arial" panose="020B0604020202090204" pitchFamily="34" charset="0"/>
                <a:ea typeface="黑体" panose="02010609060101010101" pitchFamily="49" charset="-122"/>
              </a:rPr>
              <a:t>catch</a:t>
            </a:r>
            <a:r>
              <a:rPr lang="en-US" altLang="zh-CN" sz="2400" dirty="0">
                <a:latin typeface="Arial" panose="020B0604020202090204" pitchFamily="34" charset="0"/>
                <a:ea typeface="黑体" panose="02010609060101010101" pitchFamily="49" charset="-122"/>
              </a:rPr>
              <a:t>(               </a:t>
            </a:r>
            <a:r>
              <a:rPr lang="zh-CN" altLang="zh-CN" sz="2400" dirty="0">
                <a:latin typeface="Arial" panose="020B0604020202090204" pitchFamily="34" charset="0"/>
                <a:ea typeface="黑体" panose="02010609060101010101" pitchFamily="49" charset="-122"/>
              </a:rPr>
              <a:t>                </a:t>
            </a:r>
            <a:r>
              <a:rPr lang="en-US" altLang="zh-CN" sz="2400" dirty="0">
                <a:latin typeface="Arial" panose="020B0604020202090204" pitchFamily="34" charset="0"/>
                <a:ea typeface="黑体" panose="02010609060101010101" pitchFamily="49" charset="-122"/>
              </a:rPr>
              <a:t> E)</a:t>
            </a:r>
            <a:endParaRPr lang="en-US" altLang="zh-CN" sz="2400" dirty="0">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r>
              <a:rPr lang="en-US" altLang="zh-CN" sz="2400" dirty="0">
                <a:solidFill>
                  <a:schemeClr val="hlink"/>
                </a:solidFill>
                <a:latin typeface="Arial" panose="020B0604020202090204" pitchFamily="34" charset="0"/>
                <a:ea typeface="黑体" panose="02010609060101010101" pitchFamily="49" charset="-122"/>
              </a:rPr>
              <a:t>//</a:t>
            </a:r>
            <a:r>
              <a:rPr lang="zh-CN" altLang="zh-CN" sz="2400" dirty="0">
                <a:solidFill>
                  <a:schemeClr val="hlink"/>
                </a:solidFill>
                <a:latin typeface="Arial" panose="020B0604020202090204" pitchFamily="34" charset="0"/>
                <a:ea typeface="黑体" panose="02010609060101010101" pitchFamily="49" charset="-122"/>
              </a:rPr>
              <a:t>错误处理代码</a:t>
            </a:r>
            <a:endParaRPr lang="zh-CN" altLang="zh-CN" sz="2400" dirty="0">
              <a:solidFill>
                <a:schemeClr val="hlink"/>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endParaRPr lang="en-US" altLang="zh-CN" sz="2400" dirty="0">
              <a:latin typeface="Arial" panose="020B0604020202090204" pitchFamily="34" charset="0"/>
              <a:ea typeface="黑体" panose="02010609060101010101" pitchFamily="49" charset="-122"/>
            </a:endParaRPr>
          </a:p>
        </p:txBody>
      </p:sp>
      <p:sp>
        <p:nvSpPr>
          <p:cNvPr id="287748" name="Text Box 4"/>
          <p:cNvSpPr txBox="1"/>
          <p:nvPr/>
        </p:nvSpPr>
        <p:spPr>
          <a:xfrm>
            <a:off x="5303838" y="4224973"/>
            <a:ext cx="4179887" cy="398780"/>
          </a:xfrm>
          <a:prstGeom prst="rect">
            <a:avLst/>
          </a:prstGeom>
          <a:gradFill rotWithShape="1">
            <a:gsLst>
              <a:gs pos="0">
                <a:srgbClr val="FFCC00"/>
              </a:gs>
              <a:gs pos="100000">
                <a:srgbClr val="FFFFFF"/>
              </a:gs>
            </a:gsLst>
            <a:lin ang="5400000" scaled="1"/>
            <a:tileRect/>
          </a:gradFill>
          <a:ln w="9525" cap="flat" cmpd="sng">
            <a:solidFill>
              <a:srgbClr val="000000"/>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p>
            <a:pPr algn="ctr"/>
            <a:r>
              <a:rPr lang="zh-CN" altLang="en-US" sz="2000" dirty="0">
                <a:latin typeface="Arial" panose="020B0604020202090204" pitchFamily="34" charset="0"/>
                <a:ea typeface="黑体" panose="02010609060101010101" pitchFamily="49" charset="-122"/>
              </a:rPr>
              <a:t>可处理系统中的</a:t>
            </a:r>
            <a:r>
              <a:rPr lang="zh-CN" altLang="en-US" sz="2000" dirty="0">
                <a:solidFill>
                  <a:srgbClr val="FF3300"/>
                </a:solidFill>
                <a:latin typeface="Arial" panose="020B0604020202090204" pitchFamily="34" charset="0"/>
                <a:ea typeface="黑体" panose="02010609060101010101" pitchFamily="49" charset="-122"/>
              </a:rPr>
              <a:t>任何</a:t>
            </a:r>
            <a:r>
              <a:rPr lang="zh-CN" altLang="en-US" sz="2000" dirty="0">
                <a:latin typeface="Arial" panose="020B0604020202090204" pitchFamily="34" charset="0"/>
                <a:ea typeface="黑体" panose="02010609060101010101" pitchFamily="49" charset="-122"/>
              </a:rPr>
              <a:t>一种</a:t>
            </a:r>
            <a:r>
              <a:rPr lang="zh-CN" altLang="en-US" sz="2000" dirty="0">
                <a:solidFill>
                  <a:srgbClr val="FF3300"/>
                </a:solidFill>
                <a:latin typeface="Arial" panose="020B0604020202090204" pitchFamily="34" charset="0"/>
                <a:ea typeface="黑体" panose="02010609060101010101" pitchFamily="49" charset="-122"/>
              </a:rPr>
              <a:t>异常</a:t>
            </a:r>
            <a:endParaRPr lang="zh-CN" altLang="en-US" sz="2000" dirty="0">
              <a:solidFill>
                <a:srgbClr val="FF3300"/>
              </a:solidFill>
              <a:latin typeface="Arial" panose="020B0604020202090204" pitchFamily="34" charset="0"/>
              <a:ea typeface="黑体" panose="02010609060101010101" pitchFamily="49" charset="-122"/>
            </a:endParaRPr>
          </a:p>
        </p:txBody>
      </p:sp>
      <p:sp>
        <p:nvSpPr>
          <p:cNvPr id="287749" name="Text Box 5"/>
          <p:cNvSpPr txBox="1"/>
          <p:nvPr/>
        </p:nvSpPr>
        <p:spPr>
          <a:xfrm>
            <a:off x="3503613" y="3500438"/>
            <a:ext cx="2624137" cy="460375"/>
          </a:xfrm>
          <a:prstGeom prst="rect">
            <a:avLst/>
          </a:prstGeom>
          <a:noFill/>
          <a:ln w="9525">
            <a:noFill/>
          </a:ln>
        </p:spPr>
        <p:txBody>
          <a:bodyPr anchor="t">
            <a:spAutoFit/>
          </a:bodyPr>
          <a:p>
            <a:pPr algn="ctr"/>
            <a:r>
              <a:rPr lang="en-US" altLang="zh-CN" sz="2400" dirty="0">
                <a:latin typeface="Arial" panose="020B0604020202090204" pitchFamily="34" charset="0"/>
                <a:ea typeface="宋体" panose="02010600030101010101" pitchFamily="2" charset="-122"/>
              </a:rPr>
              <a:t>System.Exception</a:t>
            </a:r>
            <a:endParaRPr lang="en-US" altLang="zh-CN" sz="2400" dirty="0">
              <a:latin typeface="Arial" panose="020B060402020209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287749"/>
                                        </p:tgtEl>
                                        <p:attrNameLst>
                                          <p:attrName>style.visibility</p:attrName>
                                        </p:attrNameLst>
                                      </p:cBhvr>
                                      <p:to>
                                        <p:strVal val="visible"/>
                                      </p:to>
                                    </p:set>
                                  </p:childTnLst>
                                </p:cTn>
                              </p:par>
                            </p:childTnLst>
                          </p:cTn>
                        </p:par>
                        <p:par>
                          <p:cTn id="7" fill="hold">
                            <p:stCondLst>
                              <p:cond delay="0"/>
                            </p:stCondLst>
                            <p:childTnLst>
                              <p:par>
                                <p:cTn id="8" presetID="27" presetClass="entr" presetSubtype="0" repeatCount="indefinite" fill="hold" grpId="1" nodeType="afterEffect">
                                  <p:stCondLst>
                                    <p:cond delay="0"/>
                                  </p:stCondLst>
                                  <p:iterate type="lt">
                                    <p:tmPct val="20000"/>
                                  </p:iterate>
                                  <p:childTnLst>
                                    <p:set>
                                      <p:cBhvr>
                                        <p:cTn id="9" dur="1" fill="hold">
                                          <p:stCondLst>
                                            <p:cond delay="0"/>
                                          </p:stCondLst>
                                        </p:cTn>
                                        <p:tgtEl>
                                          <p:spTgt spid="287749"/>
                                        </p:tgtEl>
                                        <p:attrNameLst>
                                          <p:attrName>style.visibility</p:attrName>
                                        </p:attrNameLst>
                                      </p:cBhvr>
                                      <p:to>
                                        <p:strVal val="visible"/>
                                      </p:to>
                                    </p:set>
                                    <p:anim calcmode="discrete" valueType="clr">
                                      <p:cBhvr override="childStyle">
                                        <p:cTn id="10" dur="500"/>
                                        <p:tgtEl>
                                          <p:spTgt spid="287749"/>
                                        </p:tgtEl>
                                        <p:attrNameLst>
                                          <p:attrName>style.color</p:attrName>
                                        </p:attrNameLst>
                                      </p:cBhvr>
                                      <p:tavLst>
                                        <p:tav tm="0">
                                          <p:val>
                                            <p:clrVal>
                                              <a:schemeClr val="hlink"/>
                                            </p:clrVal>
                                          </p:val>
                                        </p:tav>
                                        <p:tav tm="50000">
                                          <p:val>
                                            <p:clrVal>
                                              <a:schemeClr val="accent2"/>
                                            </p:clrVal>
                                          </p:val>
                                        </p:tav>
                                      </p:tavLst>
                                    </p:anim>
                                    <p:anim calcmode="discrete" valueType="clr">
                                      <p:cBhvr>
                                        <p:cTn id="11" dur="500"/>
                                        <p:tgtEl>
                                          <p:spTgt spid="287749"/>
                                        </p:tgtEl>
                                        <p:attrNameLst>
                                          <p:attrName>fillcolor</p:attrName>
                                        </p:attrNameLst>
                                      </p:cBhvr>
                                      <p:tavLst>
                                        <p:tav tm="0">
                                          <p:val>
                                            <p:clrVal>
                                              <a:schemeClr val="accent2"/>
                                            </p:clrVal>
                                          </p:val>
                                        </p:tav>
                                        <p:tav tm="50000">
                                          <p:val>
                                            <p:clrVal>
                                              <a:schemeClr val="hlink"/>
                                            </p:clrVal>
                                          </p:val>
                                        </p:tav>
                                      </p:tavLst>
                                    </p:anim>
                                    <p:set>
                                      <p:cBhvr>
                                        <p:cTn id="12" dur="500"/>
                                        <p:tgtEl>
                                          <p:spTgt spid="287749"/>
                                        </p:tgtEl>
                                        <p:attrNameLst>
                                          <p:attrName>fill.type</p:attrName>
                                        </p:attrNameLst>
                                      </p:cBhvr>
                                      <p:to>
                                        <p:strVal val="solid"/>
                                      </p:to>
                                    </p:set>
                                  </p:childTnLst>
                                </p:cTn>
                              </p:par>
                              <p:par>
                                <p:cTn id="13" presetID="29" presetClass="entr" presetSubtype="0" fill="hold" grpId="0" nodeType="withEffect">
                                  <p:stCondLst>
                                    <p:cond delay="0"/>
                                  </p:stCondLst>
                                  <p:childTnLst>
                                    <p:set>
                                      <p:cBhvr>
                                        <p:cTn id="14" dur="1" fill="hold">
                                          <p:stCondLst>
                                            <p:cond delay="0"/>
                                          </p:stCondLst>
                                        </p:cTn>
                                        <p:tgtEl>
                                          <p:spTgt spid="287748"/>
                                        </p:tgtEl>
                                        <p:attrNameLst>
                                          <p:attrName>style.visibility</p:attrName>
                                        </p:attrNameLst>
                                      </p:cBhvr>
                                      <p:to>
                                        <p:strVal val="visible"/>
                                      </p:to>
                                    </p:set>
                                    <p:anim calcmode="lin" valueType="num">
                                      <p:cBhvr>
                                        <p:cTn id="15" dur="2000" fill="hold"/>
                                        <p:tgtEl>
                                          <p:spTgt spid="287748"/>
                                        </p:tgtEl>
                                        <p:attrNameLst>
                                          <p:attrName>ppt_x</p:attrName>
                                        </p:attrNameLst>
                                      </p:cBhvr>
                                      <p:tavLst>
                                        <p:tav tm="0">
                                          <p:val>
                                            <p:strVal val="#ppt_x-.2"/>
                                          </p:val>
                                        </p:tav>
                                        <p:tav tm="100000">
                                          <p:val>
                                            <p:strVal val="#ppt_x"/>
                                          </p:val>
                                        </p:tav>
                                      </p:tavLst>
                                    </p:anim>
                                    <p:anim calcmode="lin" valueType="num">
                                      <p:cBhvr>
                                        <p:cTn id="16" dur="2000" fill="hold"/>
                                        <p:tgtEl>
                                          <p:spTgt spid="287748"/>
                                        </p:tgtEl>
                                        <p:attrNameLst>
                                          <p:attrName>ppt_y</p:attrName>
                                        </p:attrNameLst>
                                      </p:cBhvr>
                                      <p:tavLst>
                                        <p:tav tm="0">
                                          <p:val>
                                            <p:strVal val="#ppt_y"/>
                                          </p:val>
                                        </p:tav>
                                        <p:tav tm="100000">
                                          <p:val>
                                            <p:strVal val="#ppt_y"/>
                                          </p:val>
                                        </p:tav>
                                      </p:tavLst>
                                    </p:anim>
                                    <p:animEffect transition="in" filter="wipe(right)" prLst="gradientSize: 0.1">
                                      <p:cBhvr>
                                        <p:cTn id="17" dur="2000"/>
                                        <p:tgtEl>
                                          <p:spTgt spid="287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bldLvl="0" animBg="1"/>
      <p:bldP spid="287749" grpId="0"/>
      <p:bldP spid="28774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2"/>
          <p:cNvSpPr>
            <a:spLocks noGrp="1"/>
          </p:cNvSpPr>
          <p:nvPr>
            <p:ph type="title"/>
          </p:nvPr>
        </p:nvSpPr>
        <p:spPr>
          <a:xfrm>
            <a:off x="2208213" y="188913"/>
            <a:ext cx="8229600" cy="792162"/>
          </a:xfrm>
        </p:spPr>
        <p:txBody>
          <a:bodyPr vert="horz" wrap="square" lIns="91440" tIns="45720" rIns="91440" bIns="45720" anchor="ctr"/>
          <a:p>
            <a:pPr eaLnBrk="1" hangingPunct="1"/>
            <a:r>
              <a:rPr lang="en-US" altLang="zh-CN" dirty="0">
                <a:ea typeface="宋体" panose="02010600030101010101" pitchFamily="2" charset="-122"/>
              </a:rPr>
              <a:t>try </a:t>
            </a:r>
            <a:r>
              <a:rPr lang="zh-CN" altLang="en-US" dirty="0">
                <a:ea typeface="宋体" panose="02010600030101010101" pitchFamily="2" charset="-122"/>
              </a:rPr>
              <a:t>和 </a:t>
            </a:r>
            <a:r>
              <a:rPr lang="en-US" altLang="zh-CN" dirty="0">
                <a:ea typeface="宋体" panose="02010600030101010101" pitchFamily="2" charset="-122"/>
              </a:rPr>
              <a:t>catch </a:t>
            </a:r>
            <a:r>
              <a:rPr lang="zh-CN" altLang="en-US" dirty="0">
                <a:ea typeface="宋体" panose="02010600030101010101" pitchFamily="2" charset="-122"/>
              </a:rPr>
              <a:t>块 </a:t>
            </a:r>
            <a:endParaRPr lang="zh-CN" altLang="en-US" dirty="0">
              <a:ea typeface="宋体" panose="02010600030101010101" pitchFamily="2" charset="-122"/>
            </a:endParaRPr>
          </a:p>
        </p:txBody>
      </p:sp>
      <p:sp>
        <p:nvSpPr>
          <p:cNvPr id="288771" name="Rectangle 3"/>
          <p:cNvSpPr/>
          <p:nvPr/>
        </p:nvSpPr>
        <p:spPr>
          <a:xfrm>
            <a:off x="2495550" y="1839913"/>
            <a:ext cx="6913563" cy="1876425"/>
          </a:xfrm>
          <a:prstGeom prst="rect">
            <a:avLst/>
          </a:prstGeom>
          <a:noFill/>
          <a:ln w="9525" cap="flat" cmpd="sng">
            <a:solidFill>
              <a:schemeClr val="tx1"/>
            </a:solidFill>
            <a:prstDash val="solid"/>
            <a:miter/>
            <a:headEnd type="none" w="med" len="med"/>
            <a:tailEnd type="none" w="med" len="med"/>
          </a:ln>
        </p:spPr>
        <p:txBody>
          <a:bodyPr anchor="ctr">
            <a:spAutoFit/>
          </a:bodyPr>
          <a:p>
            <a:pPr algn="just">
              <a:spcBef>
                <a:spcPct val="20000"/>
              </a:spcBef>
            </a:pPr>
            <a:r>
              <a:rPr lang="en-US" altLang="zh-CN" sz="2000" dirty="0">
                <a:latin typeface="Arial" panose="020B0604020202090204" pitchFamily="34" charset="0"/>
                <a:ea typeface="黑体" panose="02010609060101010101" pitchFamily="49" charset="-122"/>
              </a:rPr>
              <a:t>if (grade&lt; 0 &amp;&amp; grade &gt; 150)</a:t>
            </a:r>
            <a:endParaRPr lang="en-US" altLang="zh-CN" sz="2000" dirty="0">
              <a:latin typeface="Arial" panose="020B0604020202090204" pitchFamily="34" charset="0"/>
              <a:ea typeface="黑体" panose="02010609060101010101" pitchFamily="49" charset="-122"/>
            </a:endParaRPr>
          </a:p>
          <a:p>
            <a:pPr algn="just" eaLnBrk="0" hangingPunct="0">
              <a:spcBef>
                <a:spcPct val="20000"/>
              </a:spcBef>
            </a:pPr>
            <a:r>
              <a:rPr lang="en-US" altLang="zh-CN" sz="2000" dirty="0">
                <a:latin typeface="Arial" panose="020B0604020202090204" pitchFamily="34" charset="0"/>
                <a:ea typeface="黑体" panose="02010609060101010101" pitchFamily="49" charset="-122"/>
              </a:rPr>
              <a:t>{</a:t>
            </a:r>
            <a:endParaRPr lang="en-US" altLang="zh-CN" sz="2000" dirty="0">
              <a:latin typeface="Arial" panose="020B0604020202090204" pitchFamily="34" charset="0"/>
              <a:ea typeface="黑体" panose="02010609060101010101" pitchFamily="49" charset="-122"/>
            </a:endParaRPr>
          </a:p>
          <a:p>
            <a:pPr algn="just" eaLnBrk="0" hangingPunct="0">
              <a:spcBef>
                <a:spcPct val="20000"/>
              </a:spcBef>
            </a:pPr>
            <a:r>
              <a:rPr lang="en-US" altLang="zh-CN" sz="2000" dirty="0">
                <a:latin typeface="Arial" panose="020B0604020202090204" pitchFamily="34" charset="0"/>
                <a:ea typeface="黑体" panose="02010609060101010101" pitchFamily="49" charset="-122"/>
              </a:rPr>
              <a:t>	throw new InvalidNumberInput</a:t>
            </a:r>
            <a:endParaRPr lang="en-US" altLang="zh-CN" sz="2000" dirty="0">
              <a:latin typeface="Arial" panose="020B0604020202090204" pitchFamily="34" charset="0"/>
              <a:ea typeface="黑体" panose="02010609060101010101" pitchFamily="49" charset="-122"/>
            </a:endParaRPr>
          </a:p>
          <a:p>
            <a:pPr algn="just" eaLnBrk="0" hangingPunct="0">
              <a:spcBef>
                <a:spcPct val="20000"/>
              </a:spcBef>
            </a:pPr>
            <a:r>
              <a:rPr lang="en-US" altLang="zh-CN" sz="2000" dirty="0">
                <a:latin typeface="Arial" panose="020B0604020202090204" pitchFamily="34" charset="0"/>
                <a:ea typeface="黑体" panose="02010609060101010101" pitchFamily="49" charset="-122"/>
              </a:rPr>
              <a:t>	(grade+  “</a:t>
            </a:r>
            <a:r>
              <a:rPr lang="zh-CN" altLang="en-US" sz="2000" dirty="0">
                <a:latin typeface="Arial" panose="020B0604020202090204" pitchFamily="34" charset="0"/>
                <a:ea typeface="黑体" panose="02010609060101010101" pitchFamily="49" charset="-122"/>
              </a:rPr>
              <a:t>不是合法的成绩”</a:t>
            </a:r>
            <a:r>
              <a:rPr lang="en-US" altLang="zh-CN" sz="2000" dirty="0">
                <a:latin typeface="Arial" panose="020B0604020202090204" pitchFamily="34" charset="0"/>
                <a:ea typeface="黑体" panose="02010609060101010101" pitchFamily="49" charset="-122"/>
              </a:rPr>
              <a:t>);</a:t>
            </a:r>
            <a:endParaRPr lang="en-US" altLang="zh-CN" sz="2000" dirty="0">
              <a:latin typeface="Arial" panose="020B0604020202090204" pitchFamily="34" charset="0"/>
              <a:ea typeface="黑体" panose="02010609060101010101" pitchFamily="49" charset="-122"/>
            </a:endParaRPr>
          </a:p>
          <a:p>
            <a:pPr algn="just" eaLnBrk="0" hangingPunct="0">
              <a:spcBef>
                <a:spcPct val="20000"/>
              </a:spcBef>
            </a:pPr>
            <a:r>
              <a:rPr lang="en-US" altLang="zh-CN" sz="2000" dirty="0">
                <a:latin typeface="Arial" panose="020B0604020202090204" pitchFamily="34" charset="0"/>
                <a:ea typeface="黑体" panose="02010609060101010101" pitchFamily="49" charset="-122"/>
              </a:rPr>
              <a:t>}</a:t>
            </a:r>
            <a:endParaRPr lang="en-US" altLang="zh-CN" sz="2000" dirty="0">
              <a:latin typeface="Arial" panose="020B0604020202090204" pitchFamily="34" charset="0"/>
              <a:ea typeface="黑体" panose="02010609060101010101" pitchFamily="49" charset="-122"/>
            </a:endParaRPr>
          </a:p>
        </p:txBody>
      </p:sp>
      <p:sp>
        <p:nvSpPr>
          <p:cNvPr id="288772" name="Rectangle 4"/>
          <p:cNvSpPr/>
          <p:nvPr/>
        </p:nvSpPr>
        <p:spPr>
          <a:xfrm>
            <a:off x="3144838" y="2776538"/>
            <a:ext cx="4391025" cy="368300"/>
          </a:xfrm>
          <a:prstGeom prst="rect">
            <a:avLst/>
          </a:prstGeom>
          <a:noFill/>
          <a:ln w="19050" cap="flat" cmpd="sng">
            <a:solidFill>
              <a:srgbClr val="FF0000"/>
            </a:solidFill>
            <a:prstDash val="solid"/>
            <a:miter/>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88773" name="Rectangle 5"/>
          <p:cNvSpPr/>
          <p:nvPr/>
        </p:nvSpPr>
        <p:spPr>
          <a:xfrm>
            <a:off x="2855913" y="4296410"/>
            <a:ext cx="6192837" cy="398780"/>
          </a:xfrm>
          <a:prstGeom prst="rect">
            <a:avLst/>
          </a:prstGeom>
          <a:gradFill rotWithShape="1">
            <a:gsLst>
              <a:gs pos="0">
                <a:srgbClr val="FFCC00"/>
              </a:gs>
              <a:gs pos="100000">
                <a:srgbClr val="FFFFFF"/>
              </a:gs>
            </a:gsLst>
            <a:lin ang="5400000" scaled="1"/>
            <a:tileRect/>
          </a:gradFill>
          <a:ln w="9525" cap="flat" cmpd="sng">
            <a:solidFill>
              <a:srgbClr val="000000"/>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p>
            <a:pPr algn="ctr"/>
            <a:r>
              <a:rPr lang="en-US" altLang="zh-CN" sz="2000" dirty="0">
                <a:solidFill>
                  <a:srgbClr val="FF3300"/>
                </a:solidFill>
                <a:latin typeface="Arial" panose="020B0604020202090204" pitchFamily="34" charset="0"/>
                <a:ea typeface="黑体" panose="02010609060101010101" pitchFamily="49" charset="-122"/>
              </a:rPr>
              <a:t>throw </a:t>
            </a:r>
            <a:r>
              <a:rPr lang="zh-CN" altLang="en-US" sz="2000" dirty="0">
                <a:latin typeface="Arial" panose="020B0604020202090204" pitchFamily="34" charset="0"/>
                <a:ea typeface="黑体" panose="02010609060101010101" pitchFamily="49" charset="-122"/>
              </a:rPr>
              <a:t>可用来引发自定义异常</a:t>
            </a:r>
            <a:r>
              <a:rPr lang="zh-CN" altLang="en-US" sz="2000" dirty="0">
                <a:solidFill>
                  <a:srgbClr val="FF3300"/>
                </a:solidFill>
                <a:latin typeface="Arial" panose="020B0604020202090204" pitchFamily="34" charset="0"/>
                <a:ea typeface="黑体" panose="02010609060101010101" pitchFamily="49" charset="-122"/>
              </a:rPr>
              <a:t>“</a:t>
            </a:r>
            <a:r>
              <a:rPr lang="en-US" altLang="zh-CN" sz="2000" dirty="0">
                <a:solidFill>
                  <a:srgbClr val="FF3300"/>
                </a:solidFill>
                <a:latin typeface="Arial" panose="020B0604020202090204" pitchFamily="34" charset="0"/>
                <a:ea typeface="黑体" panose="02010609060101010101" pitchFamily="49" charset="-122"/>
              </a:rPr>
              <a:t>InvalidNumberInput” </a:t>
            </a:r>
            <a:endParaRPr lang="en-US" altLang="zh-CN" sz="2000" dirty="0">
              <a:solidFill>
                <a:srgbClr val="FF3300"/>
              </a:solidFill>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88771"/>
                                        </p:tgtEl>
                                        <p:attrNameLst>
                                          <p:attrName>style.visibility</p:attrName>
                                        </p:attrNameLst>
                                      </p:cBhvr>
                                      <p:to>
                                        <p:strVal val="visible"/>
                                      </p:to>
                                    </p:set>
                                    <p:animEffect transition="in" filter="wipe(up)">
                                      <p:cBhvr>
                                        <p:cTn id="7" dur="1000"/>
                                        <p:tgtEl>
                                          <p:spTgt spid="28877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88772"/>
                                        </p:tgtEl>
                                        <p:attrNameLst>
                                          <p:attrName>style.visibility</p:attrName>
                                        </p:attrNameLst>
                                      </p:cBhvr>
                                      <p:to>
                                        <p:strVal val="visible"/>
                                      </p:to>
                                    </p:set>
                                    <p:animEffect transition="in" filter="wipe(left)">
                                      <p:cBhvr>
                                        <p:cTn id="11" dur="2000"/>
                                        <p:tgtEl>
                                          <p:spTgt spid="288772"/>
                                        </p:tgtEl>
                                      </p:cBhvr>
                                    </p:animEffect>
                                  </p:childTnLst>
                                </p:cTn>
                              </p:par>
                            </p:childTnLst>
                          </p:cTn>
                        </p:par>
                        <p:par>
                          <p:cTn id="12" fill="hold">
                            <p:stCondLst>
                              <p:cond delay="3000"/>
                            </p:stCondLst>
                            <p:childTnLst>
                              <p:par>
                                <p:cTn id="13" presetID="12" presetClass="entr" presetSubtype="1" fill="hold" grpId="0" nodeType="afterEffect">
                                  <p:stCondLst>
                                    <p:cond delay="0"/>
                                  </p:stCondLst>
                                  <p:childTnLst>
                                    <p:set>
                                      <p:cBhvr>
                                        <p:cTn id="14" dur="1" fill="hold">
                                          <p:stCondLst>
                                            <p:cond delay="0"/>
                                          </p:stCondLst>
                                        </p:cTn>
                                        <p:tgtEl>
                                          <p:spTgt spid="288773"/>
                                        </p:tgtEl>
                                        <p:attrNameLst>
                                          <p:attrName>style.visibility</p:attrName>
                                        </p:attrNameLst>
                                      </p:cBhvr>
                                      <p:to>
                                        <p:strVal val="visible"/>
                                      </p:to>
                                    </p:set>
                                    <p:animEffect transition="in" filter="slide(fromTop)">
                                      <p:cBhvr>
                                        <p:cTn id="15" dur="500"/>
                                        <p:tgtEl>
                                          <p:spTgt spid="28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ldLvl="0" animBg="1"/>
      <p:bldP spid="288772" grpId="0" bldLvl="0" animBg="1"/>
      <p:bldP spid="28877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2"/>
          <p:cNvSpPr>
            <a:spLocks noGrp="1"/>
          </p:cNvSpPr>
          <p:nvPr>
            <p:ph type="title"/>
          </p:nvPr>
        </p:nvSpPr>
        <p:spPr>
          <a:xfrm>
            <a:off x="2208213" y="188913"/>
            <a:ext cx="8229600" cy="792162"/>
          </a:xfrm>
        </p:spPr>
        <p:txBody>
          <a:bodyPr vert="horz" wrap="square" lIns="91440" tIns="45720" rIns="91440" bIns="45720" anchor="ctr"/>
          <a:p>
            <a:pPr eaLnBrk="1" hangingPunct="1"/>
            <a:r>
              <a:rPr lang="zh-CN" altLang="en-US" dirty="0">
                <a:ea typeface="宋体" panose="02010600030101010101" pitchFamily="2" charset="-122"/>
              </a:rPr>
              <a:t>使用 </a:t>
            </a:r>
            <a:r>
              <a:rPr lang="en-US" altLang="zh-CN" dirty="0">
                <a:ea typeface="宋体" panose="02010600030101010101" pitchFamily="2" charset="-122"/>
              </a:rPr>
              <a:t>finally</a:t>
            </a:r>
            <a:endParaRPr lang="en-US" altLang="zh-CN" dirty="0">
              <a:ea typeface="宋体" panose="02010600030101010101" pitchFamily="2" charset="-122"/>
            </a:endParaRPr>
          </a:p>
        </p:txBody>
      </p:sp>
      <p:sp>
        <p:nvSpPr>
          <p:cNvPr id="289795" name="Text Box 3"/>
          <p:cNvSpPr txBox="1"/>
          <p:nvPr/>
        </p:nvSpPr>
        <p:spPr>
          <a:xfrm>
            <a:off x="2782888" y="1196975"/>
            <a:ext cx="5562600" cy="5262245"/>
          </a:xfrm>
          <a:prstGeom prst="rect">
            <a:avLst/>
          </a:prstGeom>
          <a:noFill/>
          <a:ln w="12700" cap="flat" cmpd="sng">
            <a:solidFill>
              <a:srgbClr val="000000"/>
            </a:solidFill>
            <a:prstDash val="solid"/>
            <a:miter/>
            <a:headEnd type="none" w="med" len="med"/>
            <a:tailEnd type="none" w="med" len="med"/>
          </a:ln>
        </p:spPr>
        <p:txBody>
          <a:bodyPr anchor="t">
            <a:spAutoFit/>
          </a:bodyPr>
          <a:p>
            <a:r>
              <a:rPr lang="en-US" altLang="zh-CN" sz="2400" dirty="0">
                <a:solidFill>
                  <a:srgbClr val="0000FF"/>
                </a:solidFill>
                <a:latin typeface="Arial" panose="020B0604020202090204" pitchFamily="34" charset="0"/>
                <a:ea typeface="黑体" panose="02010609060101010101" pitchFamily="49" charset="-122"/>
              </a:rPr>
              <a:t>try</a:t>
            </a:r>
            <a:endParaRPr lang="en-US" altLang="zh-CN" sz="2400" dirty="0">
              <a:solidFill>
                <a:srgbClr val="0000FF"/>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r>
              <a:rPr lang="en-US" altLang="zh-CN" sz="2400" dirty="0">
                <a:solidFill>
                  <a:schemeClr val="hlink"/>
                </a:solidFill>
                <a:latin typeface="Arial" panose="020B0604020202090204" pitchFamily="34" charset="0"/>
                <a:ea typeface="黑体" panose="02010609060101010101" pitchFamily="49" charset="-122"/>
              </a:rPr>
              <a:t>//</a:t>
            </a:r>
            <a:r>
              <a:rPr lang="zh-CN" altLang="zh-CN" sz="2400" dirty="0">
                <a:solidFill>
                  <a:schemeClr val="hlink"/>
                </a:solidFill>
                <a:latin typeface="Arial" panose="020B0604020202090204" pitchFamily="34" charset="0"/>
                <a:ea typeface="黑体" panose="02010609060101010101" pitchFamily="49" charset="-122"/>
              </a:rPr>
              <a:t>程序代码</a:t>
            </a:r>
            <a:endParaRPr lang="zh-CN" altLang="zh-CN" sz="2400" dirty="0">
              <a:solidFill>
                <a:schemeClr val="hlink"/>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endParaRPr lang="en-US" altLang="zh-CN" sz="2400" dirty="0">
              <a:latin typeface="Arial" panose="020B0604020202090204" pitchFamily="34" charset="0"/>
              <a:ea typeface="黑体" panose="02010609060101010101" pitchFamily="49" charset="-122"/>
            </a:endParaRPr>
          </a:p>
          <a:p>
            <a:r>
              <a:rPr lang="en-US" altLang="zh-CN" sz="2400" dirty="0">
                <a:solidFill>
                  <a:srgbClr val="0000FF"/>
                </a:solidFill>
                <a:latin typeface="Arial" panose="020B0604020202090204" pitchFamily="34" charset="0"/>
                <a:ea typeface="黑体" panose="02010609060101010101" pitchFamily="49" charset="-122"/>
              </a:rPr>
              <a:t>catch</a:t>
            </a:r>
            <a:endParaRPr lang="en-US" altLang="zh-CN" sz="2400" dirty="0">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r>
              <a:rPr lang="en-US" altLang="zh-CN" sz="2400" dirty="0">
                <a:solidFill>
                  <a:schemeClr val="hlink"/>
                </a:solidFill>
                <a:latin typeface="Arial" panose="020B0604020202090204" pitchFamily="34" charset="0"/>
                <a:ea typeface="黑体" panose="02010609060101010101" pitchFamily="49" charset="-122"/>
              </a:rPr>
              <a:t>//</a:t>
            </a:r>
            <a:r>
              <a:rPr lang="zh-CN" altLang="zh-CN" sz="2400" dirty="0">
                <a:solidFill>
                  <a:schemeClr val="hlink"/>
                </a:solidFill>
                <a:latin typeface="Arial" panose="020B0604020202090204" pitchFamily="34" charset="0"/>
                <a:ea typeface="黑体" panose="02010609060101010101" pitchFamily="49" charset="-122"/>
              </a:rPr>
              <a:t>错误处理代码</a:t>
            </a:r>
            <a:endParaRPr lang="zh-CN" altLang="zh-CN" sz="2400" dirty="0">
              <a:solidFill>
                <a:schemeClr val="hlink"/>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endParaRPr lang="en-US" altLang="zh-CN" sz="2400" dirty="0">
              <a:latin typeface="Arial" panose="020B0604020202090204" pitchFamily="34" charset="0"/>
              <a:ea typeface="黑体" panose="02010609060101010101" pitchFamily="49" charset="-122"/>
            </a:endParaRPr>
          </a:p>
          <a:p>
            <a:r>
              <a:rPr lang="en-US" altLang="zh-CN" sz="2400" dirty="0">
                <a:solidFill>
                  <a:srgbClr val="0000FF"/>
                </a:solidFill>
                <a:latin typeface="Arial" panose="020B0604020202090204" pitchFamily="34" charset="0"/>
                <a:ea typeface="黑体" panose="02010609060101010101" pitchFamily="49" charset="-122"/>
              </a:rPr>
              <a:t>finally</a:t>
            </a:r>
            <a:endParaRPr lang="en-US" altLang="zh-CN" sz="2400" dirty="0">
              <a:solidFill>
                <a:srgbClr val="0000FF"/>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r>
              <a:rPr lang="en-US" altLang="zh-CN" sz="2400" dirty="0">
                <a:solidFill>
                  <a:schemeClr val="hlink"/>
                </a:solidFill>
                <a:latin typeface="Arial" panose="020B0604020202090204" pitchFamily="34" charset="0"/>
                <a:ea typeface="黑体" panose="02010609060101010101" pitchFamily="49" charset="-122"/>
              </a:rPr>
              <a:t>//finally</a:t>
            </a:r>
            <a:r>
              <a:rPr lang="zh-CN" altLang="zh-CN" sz="2400" dirty="0">
                <a:solidFill>
                  <a:schemeClr val="hlink"/>
                </a:solidFill>
                <a:latin typeface="Arial" panose="020B0604020202090204" pitchFamily="34" charset="0"/>
                <a:ea typeface="黑体" panose="02010609060101010101" pitchFamily="49" charset="-122"/>
              </a:rPr>
              <a:t> 代码</a:t>
            </a:r>
            <a:endParaRPr lang="zh-CN" altLang="zh-CN" sz="2400" dirty="0">
              <a:solidFill>
                <a:schemeClr val="hlink"/>
              </a:solidFill>
              <a:latin typeface="Arial" panose="020B0604020202090204" pitchFamily="34" charset="0"/>
              <a:ea typeface="黑体" panose="02010609060101010101" pitchFamily="49" charset="-122"/>
            </a:endParaRPr>
          </a:p>
          <a:p>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p:txBody>
      </p:sp>
      <p:sp>
        <p:nvSpPr>
          <p:cNvPr id="289796" name="Rectangle 4"/>
          <p:cNvSpPr/>
          <p:nvPr/>
        </p:nvSpPr>
        <p:spPr>
          <a:xfrm>
            <a:off x="5164773" y="5593398"/>
            <a:ext cx="3484880" cy="398780"/>
          </a:xfrm>
          <a:prstGeom prst="rect">
            <a:avLst/>
          </a:prstGeom>
          <a:gradFill rotWithShape="1">
            <a:gsLst>
              <a:gs pos="0">
                <a:srgbClr val="FFCC00"/>
              </a:gs>
              <a:gs pos="100000">
                <a:srgbClr val="FFFFFF"/>
              </a:gs>
            </a:gsLst>
            <a:lin ang="5400000" scaled="1"/>
            <a:tileRect/>
          </a:gradFill>
          <a:ln w="9525" cap="flat" cmpd="sng">
            <a:solidFill>
              <a:srgbClr val="000000"/>
            </a:solidFill>
            <a:prstDash val="solid"/>
            <a:miter/>
            <a:headEnd type="none" w="med" len="med"/>
            <a:tailEnd type="none" w="med" len="med"/>
          </a:ln>
          <a:effectLst>
            <a:outerShdw dist="53882" dir="2699999" algn="ctr" rotWithShape="0">
              <a:schemeClr val="bg2">
                <a:alpha val="50000"/>
              </a:schemeClr>
            </a:outerShdw>
          </a:effectLst>
        </p:spPr>
        <p:txBody>
          <a:bodyPr wrap="none" anchor="ctr">
            <a:spAutoFit/>
          </a:bodyPr>
          <a:p>
            <a:pPr algn="just"/>
            <a:r>
              <a:rPr lang="zh-CN" altLang="en-US" sz="2000" dirty="0">
                <a:latin typeface="Arial" panose="020B0604020202090204" pitchFamily="34" charset="0"/>
                <a:ea typeface="黑体" panose="02010609060101010101" pitchFamily="49" charset="-122"/>
              </a:rPr>
              <a:t>无论</a:t>
            </a:r>
            <a:r>
              <a:rPr lang="zh-CN" altLang="en-US" sz="2000" dirty="0">
                <a:solidFill>
                  <a:srgbClr val="FF0000"/>
                </a:solidFill>
                <a:latin typeface="Arial" panose="020B0604020202090204" pitchFamily="34" charset="0"/>
                <a:ea typeface="黑体" panose="02010609060101010101" pitchFamily="49" charset="-122"/>
              </a:rPr>
              <a:t>有否异常该代码</a:t>
            </a:r>
            <a:r>
              <a:rPr lang="zh-CN" altLang="en-US" sz="2000" dirty="0">
                <a:latin typeface="Arial" panose="020B0604020202090204" pitchFamily="34" charset="0"/>
                <a:ea typeface="黑体" panose="02010609060101010101" pitchFamily="49" charset="-122"/>
              </a:rPr>
              <a:t>都会执行</a:t>
            </a:r>
            <a:endParaRPr lang="zh-CN" altLang="en-US" sz="2000" dirty="0">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9795"/>
                                        </p:tgtEl>
                                        <p:attrNameLst>
                                          <p:attrName>style.visibility</p:attrName>
                                        </p:attrNameLst>
                                      </p:cBhvr>
                                      <p:to>
                                        <p:strVal val="visible"/>
                                      </p:to>
                                    </p:set>
                                    <p:anim calcmode="lin" valueType="num">
                                      <p:cBhvr>
                                        <p:cTn id="7" dur="500" fill="hold"/>
                                        <p:tgtEl>
                                          <p:spTgt spid="289795"/>
                                        </p:tgtEl>
                                        <p:attrNameLst>
                                          <p:attrName>ppt_w</p:attrName>
                                        </p:attrNameLst>
                                      </p:cBhvr>
                                      <p:tavLst>
                                        <p:tav tm="0">
                                          <p:val>
                                            <p:fltVal val="0.000000"/>
                                          </p:val>
                                        </p:tav>
                                        <p:tav tm="100000">
                                          <p:val>
                                            <p:strVal val="#ppt_w"/>
                                          </p:val>
                                        </p:tav>
                                      </p:tavLst>
                                    </p:anim>
                                    <p:anim calcmode="lin" valueType="num">
                                      <p:cBhvr>
                                        <p:cTn id="8" dur="500" fill="hold"/>
                                        <p:tgtEl>
                                          <p:spTgt spid="289795"/>
                                        </p:tgtEl>
                                        <p:attrNameLst>
                                          <p:attrName>ppt_h</p:attrName>
                                        </p:attrNameLst>
                                      </p:cBhvr>
                                      <p:tavLst>
                                        <p:tav tm="0">
                                          <p:val>
                                            <p:fltVal val="0.000000"/>
                                          </p:val>
                                        </p:tav>
                                        <p:tav tm="100000">
                                          <p:val>
                                            <p:strVal val="#ppt_h"/>
                                          </p:val>
                                        </p:tav>
                                      </p:tavLst>
                                    </p:anim>
                                    <p:animEffect transition="in" filter="fade">
                                      <p:cBhvr>
                                        <p:cTn id="9" dur="500"/>
                                        <p:tgtEl>
                                          <p:spTgt spid="289795"/>
                                        </p:tgtEl>
                                      </p:cBhvr>
                                    </p:animEffect>
                                  </p:childTnLst>
                                </p:cTn>
                              </p:par>
                            </p:childTnLst>
                          </p:cTn>
                        </p:par>
                        <p:par>
                          <p:cTn id="10" fill="hold">
                            <p:stCondLst>
                              <p:cond delay="500"/>
                            </p:stCondLst>
                            <p:childTnLst>
                              <p:par>
                                <p:cTn id="11" presetID="18" presetClass="entr" presetSubtype="6" fill="hold" grpId="0" nodeType="afterEffect">
                                  <p:stCondLst>
                                    <p:cond delay="0"/>
                                  </p:stCondLst>
                                  <p:childTnLst>
                                    <p:set>
                                      <p:cBhvr>
                                        <p:cTn id="12" dur="1" fill="hold">
                                          <p:stCondLst>
                                            <p:cond delay="0"/>
                                          </p:stCondLst>
                                        </p:cTn>
                                        <p:tgtEl>
                                          <p:spTgt spid="289796"/>
                                        </p:tgtEl>
                                        <p:attrNameLst>
                                          <p:attrName>style.visibility</p:attrName>
                                        </p:attrNameLst>
                                      </p:cBhvr>
                                      <p:to>
                                        <p:strVal val="visible"/>
                                      </p:to>
                                    </p:set>
                                    <p:animEffect transition="in" filter="strips(downRight)">
                                      <p:cBhvr>
                                        <p:cTn id="13" dur="500"/>
                                        <p:tgtEl>
                                          <p:spTgt spid="28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ldLvl="0" animBg="1"/>
      <p:bldP spid="28979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多重 </a:t>
            </a:r>
            <a:r>
              <a:rPr lang="en-US" altLang="zh-CN" dirty="0">
                <a:ea typeface="宋体" panose="02010600030101010101" pitchFamily="2" charset="-122"/>
              </a:rPr>
              <a:t>catch </a:t>
            </a:r>
            <a:r>
              <a:rPr lang="zh-CN" altLang="en-US" dirty="0">
                <a:ea typeface="宋体" panose="02010600030101010101" pitchFamily="2" charset="-122"/>
              </a:rPr>
              <a:t>块 </a:t>
            </a:r>
            <a:endParaRPr lang="zh-CN" altLang="en-US" dirty="0">
              <a:ea typeface="宋体" panose="02010600030101010101" pitchFamily="2" charset="-122"/>
            </a:endParaRPr>
          </a:p>
        </p:txBody>
      </p:sp>
      <p:sp>
        <p:nvSpPr>
          <p:cNvPr id="290819" name="AutoShape 3"/>
          <p:cNvSpPr/>
          <p:nvPr/>
        </p:nvSpPr>
        <p:spPr>
          <a:xfrm>
            <a:off x="4295775" y="4554608"/>
            <a:ext cx="549275" cy="517386"/>
          </a:xfrm>
          <a:prstGeom prst="leftBrace">
            <a:avLst>
              <a:gd name="adj1" fmla="val 46335"/>
              <a:gd name="adj2" fmla="val 50000"/>
            </a:avLst>
          </a:prstGeom>
          <a:noFill/>
          <a:ln w="22225" cap="flat" cmpd="sng">
            <a:solidFill>
              <a:srgbClr val="FF6600"/>
            </a:solidFill>
            <a:prstDash val="solid"/>
            <a:round/>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90820" name="Text Box 4"/>
          <p:cNvSpPr txBox="1"/>
          <p:nvPr/>
        </p:nvSpPr>
        <p:spPr>
          <a:xfrm>
            <a:off x="4872038" y="1052513"/>
            <a:ext cx="5168900" cy="5331460"/>
          </a:xfrm>
          <a:prstGeom prst="rect">
            <a:avLst/>
          </a:prstGeom>
          <a:noFill/>
          <a:ln w="12700" cap="flat" cmpd="sng">
            <a:solidFill>
              <a:schemeClr val="tx1"/>
            </a:solidFill>
            <a:prstDash val="solid"/>
            <a:miter/>
            <a:headEnd type="none" w="med" len="med"/>
            <a:tailEnd type="none" w="med" len="med"/>
          </a:ln>
        </p:spPr>
        <p:txBody>
          <a:bodyPr anchor="t">
            <a:spAutoFit/>
          </a:bodyPr>
          <a:p>
            <a:pPr>
              <a:spcBef>
                <a:spcPct val="10000"/>
              </a:spcBef>
            </a:pPr>
            <a:r>
              <a:rPr lang="en-US" altLang="zh-CN" sz="2400" dirty="0">
                <a:solidFill>
                  <a:srgbClr val="0000FF"/>
                </a:solidFill>
                <a:latin typeface="Arial" panose="020B0604020202090204" pitchFamily="34" charset="0"/>
                <a:ea typeface="黑体" panose="02010609060101010101" pitchFamily="49" charset="-122"/>
              </a:rPr>
              <a:t>try</a:t>
            </a:r>
            <a:endParaRPr lang="en-US" altLang="zh-CN" sz="2400" dirty="0">
              <a:solidFill>
                <a:srgbClr val="0000FF"/>
              </a:solidFill>
              <a:latin typeface="Arial" panose="020B0604020202090204" pitchFamily="34" charset="0"/>
              <a:ea typeface="黑体" panose="02010609060101010101" pitchFamily="49" charset="-122"/>
            </a:endParaRPr>
          </a:p>
          <a:p>
            <a:pPr>
              <a:spcBef>
                <a:spcPct val="10000"/>
              </a:spcBef>
            </a:pP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pPr>
              <a:spcBef>
                <a:spcPct val="10000"/>
              </a:spcBef>
            </a:pPr>
            <a:r>
              <a:rPr lang="en-US" altLang="zh-CN" sz="2400" dirty="0">
                <a:solidFill>
                  <a:srgbClr val="33CC33"/>
                </a:solidFill>
                <a:latin typeface="Arial" panose="020B0604020202090204" pitchFamily="34" charset="0"/>
                <a:ea typeface="黑体" panose="02010609060101010101" pitchFamily="49" charset="-122"/>
              </a:rPr>
              <a:t>//</a:t>
            </a:r>
            <a:r>
              <a:rPr lang="zh-CN" altLang="zh-CN" sz="2400" dirty="0">
                <a:solidFill>
                  <a:srgbClr val="33CC33"/>
                </a:solidFill>
                <a:latin typeface="Arial" panose="020B0604020202090204" pitchFamily="34" charset="0"/>
                <a:ea typeface="黑体" panose="02010609060101010101" pitchFamily="49" charset="-122"/>
              </a:rPr>
              <a:t>程序代码</a:t>
            </a:r>
            <a:endParaRPr lang="zh-CN" altLang="zh-CN" sz="2400" dirty="0">
              <a:solidFill>
                <a:srgbClr val="33CC33"/>
              </a:solidFill>
              <a:latin typeface="Arial" panose="020B0604020202090204" pitchFamily="34" charset="0"/>
              <a:ea typeface="黑体" panose="02010609060101010101" pitchFamily="49" charset="-122"/>
            </a:endParaRPr>
          </a:p>
          <a:p>
            <a:pPr>
              <a:spcBef>
                <a:spcPct val="10000"/>
              </a:spcBef>
            </a:pP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pPr>
              <a:spcBef>
                <a:spcPct val="10000"/>
              </a:spcBef>
            </a:pPr>
            <a:endParaRPr lang="en-US" altLang="zh-CN" sz="2400" dirty="0">
              <a:latin typeface="Arial" panose="020B0604020202090204" pitchFamily="34" charset="0"/>
              <a:ea typeface="黑体" panose="02010609060101010101" pitchFamily="49" charset="-122"/>
            </a:endParaRPr>
          </a:p>
          <a:p>
            <a:pPr>
              <a:spcBef>
                <a:spcPct val="10000"/>
              </a:spcBef>
            </a:pPr>
            <a:r>
              <a:rPr lang="en-US" altLang="zh-CN" sz="2400" dirty="0">
                <a:solidFill>
                  <a:srgbClr val="0000FF"/>
                </a:solidFill>
                <a:latin typeface="Arial" panose="020B0604020202090204" pitchFamily="34" charset="0"/>
                <a:ea typeface="黑体" panose="02010609060101010101" pitchFamily="49" charset="-122"/>
              </a:rPr>
              <a:t>catch</a:t>
            </a:r>
            <a:r>
              <a:rPr lang="en-US" altLang="zh-CN" sz="2400" dirty="0">
                <a:latin typeface="Arial" panose="020B0604020202090204" pitchFamily="34" charset="0"/>
                <a:ea typeface="黑体" panose="02010609060101010101" pitchFamily="49" charset="-122"/>
              </a:rPr>
              <a:t> (IOException E)</a:t>
            </a:r>
            <a:endParaRPr lang="en-US" altLang="zh-CN" sz="2400" dirty="0">
              <a:latin typeface="Arial" panose="020B0604020202090204" pitchFamily="34" charset="0"/>
              <a:ea typeface="黑体" panose="02010609060101010101" pitchFamily="49" charset="-122"/>
            </a:endParaRPr>
          </a:p>
          <a:p>
            <a:pPr>
              <a:spcBef>
                <a:spcPct val="10000"/>
              </a:spcBef>
            </a:pP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pPr>
              <a:spcBef>
                <a:spcPct val="10000"/>
              </a:spcBef>
            </a:pPr>
            <a:r>
              <a:rPr lang="en-US" altLang="zh-CN" sz="2400" dirty="0">
                <a:solidFill>
                  <a:srgbClr val="33CC33"/>
                </a:solidFill>
                <a:latin typeface="Arial" panose="020B0604020202090204" pitchFamily="34" charset="0"/>
                <a:ea typeface="黑体" panose="02010609060101010101" pitchFamily="49" charset="-122"/>
              </a:rPr>
              <a:t>//</a:t>
            </a:r>
            <a:r>
              <a:rPr lang="zh-CN" altLang="zh-CN" sz="2400" dirty="0">
                <a:solidFill>
                  <a:srgbClr val="33CC33"/>
                </a:solidFill>
                <a:latin typeface="Arial" panose="020B0604020202090204" pitchFamily="34" charset="0"/>
                <a:ea typeface="黑体" panose="02010609060101010101" pitchFamily="49" charset="-122"/>
              </a:rPr>
              <a:t>错误处理代码</a:t>
            </a:r>
            <a:endParaRPr lang="zh-CN" altLang="zh-CN" sz="2400" dirty="0">
              <a:solidFill>
                <a:srgbClr val="33CC33"/>
              </a:solidFill>
              <a:latin typeface="Arial" panose="020B0604020202090204" pitchFamily="34" charset="0"/>
              <a:ea typeface="黑体" panose="02010609060101010101" pitchFamily="49" charset="-122"/>
            </a:endParaRPr>
          </a:p>
          <a:p>
            <a:pPr>
              <a:spcBef>
                <a:spcPct val="10000"/>
              </a:spcBef>
            </a:pP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pPr>
              <a:spcBef>
                <a:spcPct val="10000"/>
              </a:spcBef>
            </a:pPr>
            <a:r>
              <a:rPr lang="en-US" altLang="zh-CN" sz="2400" dirty="0">
                <a:solidFill>
                  <a:srgbClr val="0000FF"/>
                </a:solidFill>
                <a:latin typeface="Arial" panose="020B0604020202090204" pitchFamily="34" charset="0"/>
                <a:ea typeface="黑体" panose="02010609060101010101" pitchFamily="49" charset="-122"/>
              </a:rPr>
              <a:t>catch</a:t>
            </a:r>
            <a:r>
              <a:rPr lang="en-US" altLang="zh-CN" sz="2400" dirty="0">
                <a:latin typeface="Arial" panose="020B0604020202090204" pitchFamily="34" charset="0"/>
                <a:ea typeface="黑体" panose="02010609060101010101" pitchFamily="49" charset="-122"/>
              </a:rPr>
              <a:t> (OutOfMemoryException E)</a:t>
            </a:r>
            <a:endParaRPr lang="en-US" altLang="zh-CN" sz="2400" dirty="0">
              <a:latin typeface="Arial" panose="020B0604020202090204" pitchFamily="34" charset="0"/>
              <a:ea typeface="黑体" panose="02010609060101010101" pitchFamily="49" charset="-122"/>
            </a:endParaRPr>
          </a:p>
          <a:p>
            <a:pPr>
              <a:spcBef>
                <a:spcPct val="10000"/>
              </a:spcBef>
            </a:pP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a:p>
            <a:pPr>
              <a:spcBef>
                <a:spcPct val="10000"/>
              </a:spcBef>
            </a:pPr>
            <a:r>
              <a:rPr lang="en-US" altLang="zh-CN" sz="2400" dirty="0">
                <a:solidFill>
                  <a:srgbClr val="33CC33"/>
                </a:solidFill>
                <a:latin typeface="Arial" panose="020B0604020202090204" pitchFamily="34" charset="0"/>
                <a:ea typeface="黑体" panose="02010609060101010101" pitchFamily="49" charset="-122"/>
              </a:rPr>
              <a:t>//</a:t>
            </a:r>
            <a:r>
              <a:rPr lang="zh-CN" altLang="zh-CN" sz="2400" dirty="0">
                <a:solidFill>
                  <a:srgbClr val="33CC33"/>
                </a:solidFill>
                <a:latin typeface="Arial" panose="020B0604020202090204" pitchFamily="34" charset="0"/>
                <a:ea typeface="黑体" panose="02010609060101010101" pitchFamily="49" charset="-122"/>
              </a:rPr>
              <a:t>错误处理代码</a:t>
            </a:r>
            <a:endParaRPr lang="zh-CN" altLang="zh-CN" sz="2400" dirty="0">
              <a:solidFill>
                <a:srgbClr val="33CC33"/>
              </a:solidFill>
              <a:latin typeface="Arial" panose="020B0604020202090204" pitchFamily="34" charset="0"/>
              <a:ea typeface="黑体" panose="02010609060101010101" pitchFamily="49" charset="-122"/>
            </a:endParaRPr>
          </a:p>
          <a:p>
            <a:pPr>
              <a:spcBef>
                <a:spcPct val="10000"/>
              </a:spcBef>
            </a:pPr>
            <a:r>
              <a:rPr lang="en-US" altLang="zh-CN" sz="2400" dirty="0">
                <a:latin typeface="Arial" panose="020B0604020202090204" pitchFamily="34" charset="0"/>
                <a:ea typeface="黑体" panose="02010609060101010101" pitchFamily="49" charset="-122"/>
              </a:rPr>
              <a:t>}</a:t>
            </a:r>
            <a:endParaRPr lang="en-US" altLang="zh-CN" sz="2400" dirty="0">
              <a:latin typeface="Arial" panose="020B0604020202090204" pitchFamily="34" charset="0"/>
              <a:ea typeface="黑体" panose="02010609060101010101" pitchFamily="49" charset="-122"/>
            </a:endParaRPr>
          </a:p>
        </p:txBody>
      </p:sp>
      <p:sp>
        <p:nvSpPr>
          <p:cNvPr id="290821" name="Text Box 5"/>
          <p:cNvSpPr txBox="1"/>
          <p:nvPr/>
        </p:nvSpPr>
        <p:spPr>
          <a:xfrm>
            <a:off x="2279650" y="3937159"/>
            <a:ext cx="4721225" cy="521970"/>
          </a:xfrm>
          <a:prstGeom prst="rect">
            <a:avLst/>
          </a:prstGeom>
          <a:gradFill rotWithShape="1">
            <a:gsLst>
              <a:gs pos="0">
                <a:srgbClr val="FFCC00"/>
              </a:gs>
              <a:gs pos="100000">
                <a:srgbClr val="FFFFFF"/>
              </a:gs>
            </a:gsLst>
            <a:lin ang="5400000" scaled="1"/>
            <a:tileRect/>
          </a:gradFill>
          <a:ln w="9525" cap="flat" cmpd="sng">
            <a:solidFill>
              <a:srgbClr val="000000"/>
            </a:solidFill>
            <a:prstDash val="solid"/>
            <a:miter/>
            <a:headEnd type="none" w="med" len="med"/>
            <a:tailEnd type="none" w="med" len="med"/>
          </a:ln>
          <a:effectLst>
            <a:outerShdw dist="53882" dir="2699999" algn="ctr" rotWithShape="0">
              <a:schemeClr val="bg2">
                <a:alpha val="50000"/>
              </a:schemeClr>
            </a:outerShdw>
          </a:effectLst>
        </p:spPr>
        <p:txBody>
          <a:bodyPr anchor="ctr">
            <a:spAutoFit/>
          </a:bodyPr>
          <a:p>
            <a:pPr algn="ctr"/>
            <a:r>
              <a:rPr lang="zh-CN" altLang="en-US" sz="2400" dirty="0">
                <a:latin typeface="Arial" panose="020B0604020202090204" pitchFamily="34" charset="0"/>
                <a:ea typeface="黑体" panose="02010609060101010101" pitchFamily="49" charset="-122"/>
              </a:rPr>
              <a:t>用于捕捉两种异常的</a:t>
            </a:r>
            <a:r>
              <a:rPr lang="zh-CN" altLang="en-US" sz="2800" b="1" dirty="0">
                <a:latin typeface="Arial" panose="020B0604020202090204" pitchFamily="34" charset="0"/>
                <a:ea typeface="黑体" panose="02010609060101010101" pitchFamily="49" charset="-122"/>
              </a:rPr>
              <a:t>“</a:t>
            </a:r>
            <a:r>
              <a:rPr lang="en-US" altLang="zh-CN" sz="2800" b="1" dirty="0">
                <a:solidFill>
                  <a:srgbClr val="FF3300"/>
                </a:solidFill>
                <a:latin typeface="Arial" panose="020B0604020202090204" pitchFamily="34" charset="0"/>
                <a:ea typeface="黑体" panose="02010609060101010101" pitchFamily="49" charset="-122"/>
              </a:rPr>
              <a:t>catch</a:t>
            </a:r>
            <a:r>
              <a:rPr lang="en-US" altLang="zh-CN" sz="2800" b="1" dirty="0">
                <a:latin typeface="Arial" panose="020B0604020202090204" pitchFamily="34" charset="0"/>
                <a:ea typeface="黑体" panose="02010609060101010101" pitchFamily="49" charset="-122"/>
              </a:rPr>
              <a:t>”</a:t>
            </a:r>
            <a:r>
              <a:rPr lang="zh-CN" altLang="en-US" sz="2400" dirty="0">
                <a:latin typeface="Arial" panose="020B0604020202090204" pitchFamily="34" charset="0"/>
                <a:ea typeface="黑体" panose="02010609060101010101" pitchFamily="49" charset="-122"/>
              </a:rPr>
              <a:t>块</a:t>
            </a:r>
            <a:endParaRPr lang="zh-CN" altLang="en-US" sz="2400" dirty="0">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fade">
                                      <p:cBhvr>
                                        <p:cTn id="7" dur="500"/>
                                        <p:tgtEl>
                                          <p:spTgt spid="2908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0819"/>
                                        </p:tgtEl>
                                        <p:attrNameLst>
                                          <p:attrName>style.visibility</p:attrName>
                                        </p:attrNameLst>
                                      </p:cBhvr>
                                      <p:to>
                                        <p:strVal val="visible"/>
                                      </p:to>
                                    </p:set>
                                    <p:animEffect transition="in" filter="wipe(up)">
                                      <p:cBhvr>
                                        <p:cTn id="12" dur="500"/>
                                        <p:tgtEl>
                                          <p:spTgt spid="290819"/>
                                        </p:tgtEl>
                                      </p:cBhvr>
                                    </p:animEffect>
                                  </p:childTnLst>
                                </p:cTn>
                              </p:par>
                            </p:childTnLst>
                          </p:cTn>
                        </p:par>
                        <p:par>
                          <p:cTn id="13" fill="hold">
                            <p:stCondLst>
                              <p:cond delay="500"/>
                            </p:stCondLst>
                            <p:childTnLst>
                              <p:par>
                                <p:cTn id="14" presetID="29" presetClass="entr" presetSubtype="0" fill="hold" grpId="0" nodeType="afterEffect">
                                  <p:stCondLst>
                                    <p:cond delay="0"/>
                                  </p:stCondLst>
                                  <p:childTnLst>
                                    <p:set>
                                      <p:cBhvr>
                                        <p:cTn id="15" dur="1" fill="hold">
                                          <p:stCondLst>
                                            <p:cond delay="0"/>
                                          </p:stCondLst>
                                        </p:cTn>
                                        <p:tgtEl>
                                          <p:spTgt spid="290821"/>
                                        </p:tgtEl>
                                        <p:attrNameLst>
                                          <p:attrName>style.visibility</p:attrName>
                                        </p:attrNameLst>
                                      </p:cBhvr>
                                      <p:to>
                                        <p:strVal val="visible"/>
                                      </p:to>
                                    </p:set>
                                    <p:anim calcmode="lin" valueType="num">
                                      <p:cBhvr>
                                        <p:cTn id="16" dur="2000" fill="hold"/>
                                        <p:tgtEl>
                                          <p:spTgt spid="290821"/>
                                        </p:tgtEl>
                                        <p:attrNameLst>
                                          <p:attrName>ppt_x</p:attrName>
                                        </p:attrNameLst>
                                      </p:cBhvr>
                                      <p:tavLst>
                                        <p:tav tm="0">
                                          <p:val>
                                            <p:strVal val="#ppt_x-.2"/>
                                          </p:val>
                                        </p:tav>
                                        <p:tav tm="100000">
                                          <p:val>
                                            <p:strVal val="#ppt_x"/>
                                          </p:val>
                                        </p:tav>
                                      </p:tavLst>
                                    </p:anim>
                                    <p:anim calcmode="lin" valueType="num">
                                      <p:cBhvr>
                                        <p:cTn id="17" dur="2000" fill="hold"/>
                                        <p:tgtEl>
                                          <p:spTgt spid="290821"/>
                                        </p:tgtEl>
                                        <p:attrNameLst>
                                          <p:attrName>ppt_y</p:attrName>
                                        </p:attrNameLst>
                                      </p:cBhvr>
                                      <p:tavLst>
                                        <p:tav tm="0">
                                          <p:val>
                                            <p:strVal val="#ppt_y"/>
                                          </p:val>
                                        </p:tav>
                                        <p:tav tm="100000">
                                          <p:val>
                                            <p:strVal val="#ppt_y"/>
                                          </p:val>
                                        </p:tav>
                                      </p:tavLst>
                                    </p:anim>
                                    <p:animEffect transition="in" filter="wipe(right)" prLst="gradientSize: 0.1">
                                      <p:cBhvr>
                                        <p:cTn id="18" dur="2000"/>
                                        <p:tgtEl>
                                          <p:spTgt spid="290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ldLvl="0" animBg="1"/>
      <p:bldP spid="290820" grpId="0" bldLvl="0" animBg="1"/>
      <p:bldP spid="29082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54"/>
          <p:cNvPicPr>
            <a:picLocks noChangeAspect="1"/>
          </p:cNvPicPr>
          <p:nvPr/>
        </p:nvPicPr>
        <p:blipFill>
          <a:blip r:embed="rId1"/>
          <a:srcRect l="41458" t="54345" b="24072"/>
          <a:stretch>
            <a:fillRect/>
          </a:stretch>
        </p:blipFill>
        <p:spPr>
          <a:xfrm>
            <a:off x="5310505" y="5165090"/>
            <a:ext cx="6970395" cy="2570480"/>
          </a:xfrm>
          <a:prstGeom prst="rect">
            <a:avLst/>
          </a:prstGeom>
        </p:spPr>
      </p:pic>
      <p:sp>
        <p:nvSpPr>
          <p:cNvPr id="8" name="文本框 7"/>
          <p:cNvSpPr txBox="1"/>
          <p:nvPr/>
        </p:nvSpPr>
        <p:spPr>
          <a:xfrm>
            <a:off x="5310505" y="2358390"/>
            <a:ext cx="5583555" cy="2157095"/>
          </a:xfrm>
          <a:prstGeom prst="rect">
            <a:avLst/>
          </a:prstGeom>
          <a:noFill/>
        </p:spPr>
        <p:txBody>
          <a:bodyPr wrap="square" rtlCol="0">
            <a:spAutoFit/>
          </a:bodyPr>
          <a:p>
            <a:pPr algn="l">
              <a:lnSpc>
                <a:spcPct val="140000"/>
              </a:lnSpc>
            </a:pPr>
            <a:r>
              <a:rPr lang="en-US" altLang="zh-CN" sz="1600">
                <a:solidFill>
                  <a:schemeClr val="tx1"/>
                </a:solidFill>
                <a:latin typeface="Calibri" panose="020F0702030404030204" charset="0"/>
                <a:cs typeface="Calibri" panose="020F0702030404030204" charset="0"/>
              </a:rPr>
              <a:t>Click here to enter the text </a:t>
            </a:r>
            <a:r>
              <a:rPr lang="en-US" altLang="zh-CN" sz="1600">
                <a:solidFill>
                  <a:schemeClr val="tx1"/>
                </a:solidFill>
                <a:latin typeface="Calibri" panose="020F0702030404030204" charset="0"/>
                <a:cs typeface="Calibri" panose="020F0702030404030204" charset="0"/>
                <a:sym typeface="+mn-ea"/>
              </a:rPr>
              <a:t>Click here to enter the text Click here to enter the text </a:t>
            </a:r>
            <a:r>
              <a:rPr lang="en-US" altLang="zh-CN" sz="1600">
                <a:latin typeface="Calibri" panose="020F0702030404030204" charset="0"/>
                <a:cs typeface="Calibri" panose="020F0702030404030204" charset="0"/>
                <a:sym typeface="+mn-ea"/>
              </a:rPr>
              <a:t>Click here to enter the text</a:t>
            </a:r>
            <a:r>
              <a:rPr lang="en-US" altLang="zh-CN" sz="1600">
                <a:solidFill>
                  <a:schemeClr val="tx1"/>
                </a:solidFill>
                <a:latin typeface="Calibri" panose="020F0702030404030204" charset="0"/>
                <a:cs typeface="Calibri" panose="020F0702030404030204" charset="0"/>
                <a:sym typeface="+mn-ea"/>
              </a:rPr>
              <a:t> </a:t>
            </a:r>
            <a:r>
              <a:rPr lang="en-US" altLang="zh-CN" sz="1600">
                <a:latin typeface="Calibri" panose="020F0702030404030204" charset="0"/>
                <a:cs typeface="Calibri" panose="020F0702030404030204" charset="0"/>
                <a:sym typeface="+mn-ea"/>
              </a:rPr>
              <a:t>Click here to enter the text Click here to enter the text</a:t>
            </a:r>
            <a:endParaRPr lang="en-US" altLang="zh-CN" sz="1600">
              <a:latin typeface="Calibri" panose="020F0702030404030204" charset="0"/>
              <a:cs typeface="Calibri" panose="020F0702030404030204" charset="0"/>
              <a:sym typeface="+mn-ea"/>
            </a:endParaRPr>
          </a:p>
          <a:p>
            <a:pPr algn="l">
              <a:lnSpc>
                <a:spcPct val="140000"/>
              </a:lnSpc>
            </a:pPr>
            <a:endParaRPr lang="en-US" altLang="zh-CN" sz="1600">
              <a:latin typeface="Calibri" panose="020F0702030404030204" charset="0"/>
              <a:cs typeface="Calibri" panose="020F0702030404030204" charset="0"/>
              <a:sym typeface="+mn-ea"/>
            </a:endParaRPr>
          </a:p>
          <a:p>
            <a:pPr algn="l">
              <a:lnSpc>
                <a:spcPct val="140000"/>
              </a:lnSpc>
            </a:pPr>
            <a:r>
              <a:rPr lang="en-US" altLang="zh-CN" sz="1600">
                <a:latin typeface="Calibri" panose="020F0702030404030204" charset="0"/>
                <a:cs typeface="Calibri" panose="020F0702030404030204" charset="0"/>
                <a:sym typeface="+mn-ea"/>
              </a:rPr>
              <a:t>Click here to enter the text Click here to enter the text Click here to enter the text Click here to enter the text</a:t>
            </a:r>
            <a:endParaRPr lang="en-US" altLang="zh-CN" sz="1600">
              <a:solidFill>
                <a:srgbClr val="42575C"/>
              </a:solidFill>
              <a:latin typeface="Calibri" panose="020F0702030404030204" charset="0"/>
              <a:cs typeface="Calibri" panose="020F0702030404030204" charset="0"/>
            </a:endParaRPr>
          </a:p>
        </p:txBody>
      </p:sp>
      <p:pic>
        <p:nvPicPr>
          <p:cNvPr id="3" name="图片 2" descr="QH-139"/>
          <p:cNvPicPr>
            <a:picLocks noChangeAspect="1"/>
          </p:cNvPicPr>
          <p:nvPr/>
        </p:nvPicPr>
        <p:blipFill>
          <a:blip r:embed="rId2"/>
          <a:stretch>
            <a:fillRect/>
          </a:stretch>
        </p:blipFill>
        <p:spPr>
          <a:xfrm>
            <a:off x="1533525" y="2372995"/>
            <a:ext cx="3159760" cy="211201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152"/>
          <p:cNvPicPr>
            <a:picLocks noChangeAspect="1"/>
          </p:cNvPicPr>
          <p:nvPr/>
        </p:nvPicPr>
        <p:blipFill>
          <a:blip r:embed="rId1"/>
          <a:srcRect l="18788" t="28151" r="31316" b="22338"/>
          <a:stretch>
            <a:fillRect/>
          </a:stretch>
        </p:blipFill>
        <p:spPr>
          <a:xfrm>
            <a:off x="2617470" y="2586355"/>
            <a:ext cx="1607185" cy="1595120"/>
          </a:xfrm>
          <a:prstGeom prst="rect">
            <a:avLst/>
          </a:prstGeom>
        </p:spPr>
      </p:pic>
      <p:sp>
        <p:nvSpPr>
          <p:cNvPr id="8" name="矩形 7"/>
          <p:cNvSpPr/>
          <p:nvPr/>
        </p:nvSpPr>
        <p:spPr>
          <a:xfrm>
            <a:off x="2623185" y="2588895"/>
            <a:ext cx="1597660" cy="1598295"/>
          </a:xfrm>
          <a:prstGeom prst="rect">
            <a:avLst/>
          </a:prstGeom>
          <a:noFill/>
          <a:ln>
            <a:solidFill>
              <a:srgbClr val="4F444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525135" y="2527935"/>
            <a:ext cx="1452880" cy="706755"/>
          </a:xfrm>
          <a:prstGeom prst="rect">
            <a:avLst/>
          </a:prstGeom>
          <a:noFill/>
        </p:spPr>
        <p:txBody>
          <a:bodyPr wrap="square" rtlCol="0">
            <a:spAutoFit/>
          </a:bodyPr>
          <a:p>
            <a:r>
              <a:rPr lang="zh-CN" altLang="en-US" sz="4000">
                <a:solidFill>
                  <a:srgbClr val="4F4440"/>
                </a:solidFill>
                <a:latin typeface="宋体" panose="02010600030101010101" pitchFamily="2" charset="-122"/>
                <a:ea typeface="宋体" panose="02010600030101010101" pitchFamily="2" charset="-122"/>
              </a:rPr>
              <a:t>标题</a:t>
            </a:r>
            <a:endParaRPr lang="zh-CN" altLang="en-US" sz="4000">
              <a:solidFill>
                <a:srgbClr val="4F4440"/>
              </a:solidFill>
              <a:latin typeface="宋体" panose="02010600030101010101" pitchFamily="2" charset="-122"/>
              <a:ea typeface="宋体" panose="02010600030101010101" pitchFamily="2" charset="-122"/>
            </a:endParaRPr>
          </a:p>
        </p:txBody>
      </p:sp>
      <p:sp>
        <p:nvSpPr>
          <p:cNvPr id="21" name="文本框 20"/>
          <p:cNvSpPr txBox="1"/>
          <p:nvPr/>
        </p:nvSpPr>
        <p:spPr>
          <a:xfrm>
            <a:off x="6692265" y="2793365"/>
            <a:ext cx="1531620" cy="368300"/>
          </a:xfrm>
          <a:prstGeom prst="rect">
            <a:avLst/>
          </a:prstGeom>
          <a:noFill/>
        </p:spPr>
        <p:txBody>
          <a:bodyPr wrap="square" rtlCol="0">
            <a:spAutoFit/>
          </a:bodyPr>
          <a:p>
            <a:r>
              <a:rPr lang="en-US" altLang="zh-CN" sz="1600">
                <a:solidFill>
                  <a:srgbClr val="4F4440"/>
                </a:solidFill>
              </a:rPr>
              <a:t>Enter the titl</a:t>
            </a:r>
            <a:r>
              <a:rPr lang="en-US" altLang="zh-CN">
                <a:solidFill>
                  <a:srgbClr val="4F4440"/>
                </a:solidFill>
              </a:rPr>
              <a:t>e</a:t>
            </a:r>
            <a:endParaRPr lang="en-US" altLang="zh-CN">
              <a:solidFill>
                <a:srgbClr val="4F4440"/>
              </a:solidFill>
            </a:endParaRPr>
          </a:p>
        </p:txBody>
      </p:sp>
      <p:sp>
        <p:nvSpPr>
          <p:cNvPr id="11" name="文本框 10"/>
          <p:cNvSpPr txBox="1"/>
          <p:nvPr/>
        </p:nvSpPr>
        <p:spPr>
          <a:xfrm>
            <a:off x="5574665" y="3161665"/>
            <a:ext cx="4563110" cy="1123950"/>
          </a:xfrm>
          <a:prstGeom prst="rect">
            <a:avLst/>
          </a:prstGeom>
          <a:noFill/>
        </p:spPr>
        <p:txBody>
          <a:bodyPr wrap="square" rtlCol="0">
            <a:spAutoFit/>
          </a:bodyPr>
          <a:p>
            <a:pPr algn="l">
              <a:lnSpc>
                <a:spcPct val="140000"/>
              </a:lnSpc>
            </a:pPr>
            <a:r>
              <a:rPr lang="en-US" altLang="zh-CN" sz="1600">
                <a:solidFill>
                  <a:schemeClr val="tx1"/>
                </a:solidFill>
                <a:latin typeface="Calibri" panose="020F0702030404030204" charset="0"/>
                <a:cs typeface="Calibri" panose="020F0702030404030204" charset="0"/>
              </a:rPr>
              <a:t>Click here to enter the text </a:t>
            </a:r>
            <a:r>
              <a:rPr lang="en-US" altLang="zh-CN" sz="1600">
                <a:solidFill>
                  <a:schemeClr val="tx1"/>
                </a:solidFill>
                <a:latin typeface="Calibri" panose="020F0702030404030204" charset="0"/>
                <a:cs typeface="Calibri" panose="020F0702030404030204" charset="0"/>
                <a:sym typeface="+mn-ea"/>
              </a:rPr>
              <a:t>Click here to enter the text Click here to enter the text </a:t>
            </a:r>
            <a:r>
              <a:rPr lang="en-US" altLang="zh-CN" sz="1600">
                <a:latin typeface="Calibri" panose="020F0702030404030204" charset="0"/>
                <a:cs typeface="Calibri" panose="020F0702030404030204" charset="0"/>
                <a:sym typeface="+mn-ea"/>
              </a:rPr>
              <a:t>Click here to enter the text</a:t>
            </a:r>
            <a:r>
              <a:rPr lang="en-US" altLang="zh-CN" sz="1600">
                <a:solidFill>
                  <a:schemeClr val="tx1"/>
                </a:solidFill>
                <a:latin typeface="Calibri" panose="020F0702030404030204" charset="0"/>
                <a:cs typeface="Calibri" panose="020F0702030404030204" charset="0"/>
                <a:sym typeface="+mn-ea"/>
              </a:rPr>
              <a:t> </a:t>
            </a:r>
            <a:endParaRPr lang="en-US" altLang="zh-CN" sz="1600">
              <a:solidFill>
                <a:srgbClr val="42575C"/>
              </a:solidFill>
              <a:latin typeface="Calibri" panose="020F0702030404030204" charset="0"/>
              <a:cs typeface="Calibri" panose="020F0702030404030204" charset="0"/>
            </a:endParaRPr>
          </a:p>
        </p:txBody>
      </p:sp>
      <p:cxnSp>
        <p:nvCxnSpPr>
          <p:cNvPr id="18" name="直接连接符 17"/>
          <p:cNvCxnSpPr/>
          <p:nvPr/>
        </p:nvCxnSpPr>
        <p:spPr>
          <a:xfrm flipV="1">
            <a:off x="4832985" y="2588895"/>
            <a:ext cx="0" cy="1597025"/>
          </a:xfrm>
          <a:prstGeom prst="line">
            <a:avLst/>
          </a:prstGeom>
          <a:ln>
            <a:solidFill>
              <a:srgbClr val="4F4440"/>
            </a:solidFill>
            <a:prstDash val="dash"/>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152"/>
          <p:cNvPicPr>
            <a:picLocks noChangeAspect="1"/>
          </p:cNvPicPr>
          <p:nvPr/>
        </p:nvPicPr>
        <p:blipFill>
          <a:blip r:embed="rId1"/>
          <a:srcRect t="25944" r="759" b="10236"/>
          <a:stretch>
            <a:fillRect/>
          </a:stretch>
        </p:blipFill>
        <p:spPr>
          <a:xfrm>
            <a:off x="-322580" y="2891155"/>
            <a:ext cx="7306310" cy="4699000"/>
          </a:xfrm>
          <a:prstGeom prst="rect">
            <a:avLst/>
          </a:prstGeom>
        </p:spPr>
      </p:pic>
      <p:sp>
        <p:nvSpPr>
          <p:cNvPr id="32" name="文本框 31"/>
          <p:cNvSpPr txBox="1"/>
          <p:nvPr/>
        </p:nvSpPr>
        <p:spPr>
          <a:xfrm>
            <a:off x="4304665" y="2729865"/>
            <a:ext cx="1850390" cy="2306955"/>
          </a:xfrm>
          <a:prstGeom prst="rect">
            <a:avLst/>
          </a:prstGeom>
          <a:noFill/>
        </p:spPr>
        <p:txBody>
          <a:bodyPr wrap="square" rtlCol="0">
            <a:spAutoFit/>
          </a:bodyPr>
          <a:p>
            <a:pPr algn="l">
              <a:lnSpc>
                <a:spcPct val="150000"/>
              </a:lnSpc>
            </a:pPr>
            <a:r>
              <a:rPr lang="zh-CN" altLang="en-US" sz="1600">
                <a:solidFill>
                  <a:schemeClr val="tx1"/>
                </a:solidFill>
                <a:latin typeface="Calibri" panose="020F0702030404030204" charset="0"/>
                <a:cs typeface="Calibri" panose="020F0702030404030204" charset="0"/>
              </a:rPr>
              <a:t>根据需求设计合适的功能以及菜单、按钮、窗口等</a:t>
            </a:r>
            <a:endParaRPr lang="zh-CN" altLang="en-US" sz="1600">
              <a:solidFill>
                <a:schemeClr val="tx1"/>
              </a:solidFill>
              <a:latin typeface="Calibri" panose="020F0702030404030204" charset="0"/>
              <a:cs typeface="Calibri" panose="020F0702030404030204" charset="0"/>
            </a:endParaRPr>
          </a:p>
          <a:p>
            <a:pPr algn="l">
              <a:lnSpc>
                <a:spcPct val="150000"/>
              </a:lnSpc>
            </a:pPr>
            <a:endParaRPr lang="zh-CN" altLang="en-US" sz="1600">
              <a:solidFill>
                <a:schemeClr val="tx1"/>
              </a:solidFill>
              <a:latin typeface="Calibri" panose="020F0702030404030204" charset="0"/>
              <a:cs typeface="Calibri" panose="020F0702030404030204" charset="0"/>
            </a:endParaRPr>
          </a:p>
          <a:p>
            <a:pPr algn="l">
              <a:lnSpc>
                <a:spcPct val="150000"/>
              </a:lnSpc>
            </a:pPr>
            <a:r>
              <a:rPr lang="zh-CN" altLang="en-US" sz="1600">
                <a:solidFill>
                  <a:schemeClr val="tx1"/>
                </a:solidFill>
                <a:latin typeface="Calibri" panose="020F0702030404030204" charset="0"/>
                <a:cs typeface="Calibri" panose="020F0702030404030204" charset="0"/>
              </a:rPr>
              <a:t>根据数据确定合适的数据结构</a:t>
            </a:r>
            <a:endParaRPr lang="zh-CN" altLang="en-US" sz="1600">
              <a:solidFill>
                <a:schemeClr val="tx1"/>
              </a:solidFill>
              <a:latin typeface="Calibri" panose="020F0702030404030204" charset="0"/>
              <a:cs typeface="Calibri" panose="020F0702030404030204" charset="0"/>
            </a:endParaRPr>
          </a:p>
        </p:txBody>
      </p:sp>
      <p:sp>
        <p:nvSpPr>
          <p:cNvPr id="9" name="文本框 8"/>
          <p:cNvSpPr txBox="1"/>
          <p:nvPr/>
        </p:nvSpPr>
        <p:spPr>
          <a:xfrm>
            <a:off x="4838700" y="1511300"/>
            <a:ext cx="1316990"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702030404030204" charset="0"/>
                <a:cs typeface="Calibri" panose="020F0702030404030204" charset="0"/>
              </a:rPr>
              <a:t>1 </a:t>
            </a:r>
            <a:r>
              <a:rPr lang="zh-CN" altLang="en-US" sz="2400">
                <a:solidFill>
                  <a:srgbClr val="4B413B"/>
                </a:solidFill>
                <a:latin typeface="Calibri" panose="020F0702030404030204" charset="0"/>
                <a:cs typeface="Calibri" panose="020F0702030404030204" charset="0"/>
              </a:rPr>
              <a:t>设计</a:t>
            </a:r>
            <a:endParaRPr lang="zh-CN" altLang="en-US" sz="2400">
              <a:solidFill>
                <a:srgbClr val="4B413B"/>
              </a:solidFill>
              <a:latin typeface="Calibri" panose="020F0702030404030204" charset="0"/>
              <a:cs typeface="Calibri" panose="020F0702030404030204" charset="0"/>
            </a:endParaRPr>
          </a:p>
        </p:txBody>
      </p:sp>
      <p:cxnSp>
        <p:nvCxnSpPr>
          <p:cNvPr id="4" name="直接连接符 3"/>
          <p:cNvCxnSpPr/>
          <p:nvPr/>
        </p:nvCxnSpPr>
        <p:spPr>
          <a:xfrm>
            <a:off x="4237990" y="2200910"/>
            <a:ext cx="8035290" cy="0"/>
          </a:xfrm>
          <a:prstGeom prst="line">
            <a:avLst/>
          </a:prstGeom>
          <a:ln>
            <a:solidFill>
              <a:srgbClr val="4B413B"/>
            </a:solidFill>
            <a:prstDash val="sysDash"/>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a:off x="5102860" y="2225675"/>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552565" y="2729865"/>
            <a:ext cx="2371725" cy="1938020"/>
          </a:xfrm>
          <a:prstGeom prst="rect">
            <a:avLst/>
          </a:prstGeom>
          <a:noFill/>
        </p:spPr>
        <p:txBody>
          <a:bodyPr wrap="square" rtlCol="0">
            <a:spAutoFit/>
          </a:bodyPr>
          <a:p>
            <a:pPr algn="l">
              <a:lnSpc>
                <a:spcPct val="150000"/>
              </a:lnSpc>
            </a:pPr>
            <a:r>
              <a:rPr lang="zh-CN" altLang="en-US" sz="1600">
                <a:solidFill>
                  <a:schemeClr val="tx1"/>
                </a:solidFill>
                <a:latin typeface="Calibri" panose="020F0702030404030204" charset="0"/>
                <a:cs typeface="Calibri" panose="020F0702030404030204" charset="0"/>
              </a:rPr>
              <a:t>将设计的内容通过窗口设计实现</a:t>
            </a:r>
            <a:endParaRPr lang="zh-CN" altLang="en-US" sz="1600">
              <a:solidFill>
                <a:schemeClr val="tx1"/>
              </a:solidFill>
              <a:latin typeface="Calibri" panose="020F0702030404030204" charset="0"/>
              <a:cs typeface="Calibri" panose="020F0702030404030204" charset="0"/>
            </a:endParaRPr>
          </a:p>
          <a:p>
            <a:pPr algn="l">
              <a:lnSpc>
                <a:spcPct val="150000"/>
              </a:lnSpc>
            </a:pPr>
            <a:endParaRPr lang="zh-CN" altLang="en-US" sz="1600">
              <a:solidFill>
                <a:schemeClr val="tx1"/>
              </a:solidFill>
              <a:latin typeface="Calibri" panose="020F0702030404030204" charset="0"/>
              <a:cs typeface="Calibri" panose="020F0702030404030204" charset="0"/>
              <a:sym typeface="+mn-ea"/>
            </a:endParaRPr>
          </a:p>
          <a:p>
            <a:pPr algn="l">
              <a:lnSpc>
                <a:spcPct val="150000"/>
              </a:lnSpc>
            </a:pPr>
            <a:r>
              <a:rPr lang="zh-CN" altLang="en-US" sz="1600">
                <a:solidFill>
                  <a:schemeClr val="tx1"/>
                </a:solidFill>
                <a:latin typeface="Calibri" panose="020F0702030404030204" charset="0"/>
                <a:cs typeface="Calibri" panose="020F0702030404030204" charset="0"/>
                <a:sym typeface="+mn-ea"/>
              </a:rPr>
              <a:t>为系统设计合适的数据结构</a:t>
            </a:r>
            <a:r>
              <a:rPr lang="en-US" altLang="zh-CN" sz="1600">
                <a:solidFill>
                  <a:schemeClr val="tx1"/>
                </a:solidFill>
                <a:latin typeface="Calibri" panose="020F0702030404030204" charset="0"/>
                <a:cs typeface="Calibri" panose="020F0702030404030204" charset="0"/>
                <a:sym typeface="+mn-ea"/>
              </a:rPr>
              <a:t>  </a:t>
            </a:r>
            <a:endParaRPr lang="en-US" altLang="zh-CN" sz="1600">
              <a:solidFill>
                <a:srgbClr val="42575C"/>
              </a:solidFill>
              <a:latin typeface="Calibri" panose="020F0702030404030204" charset="0"/>
              <a:cs typeface="Calibri" panose="020F0702030404030204" charset="0"/>
            </a:endParaRPr>
          </a:p>
        </p:txBody>
      </p:sp>
      <p:sp>
        <p:nvSpPr>
          <p:cNvPr id="10" name="文本框 9"/>
          <p:cNvSpPr txBox="1"/>
          <p:nvPr/>
        </p:nvSpPr>
        <p:spPr>
          <a:xfrm>
            <a:off x="7086600" y="1511300"/>
            <a:ext cx="1463675"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702030404030204" charset="0"/>
                <a:cs typeface="Calibri" panose="020F0702030404030204" charset="0"/>
              </a:rPr>
              <a:t>2 </a:t>
            </a:r>
            <a:r>
              <a:rPr lang="zh-CN" altLang="en-US" sz="2400">
                <a:solidFill>
                  <a:srgbClr val="4B413B"/>
                </a:solidFill>
                <a:latin typeface="Calibri" panose="020F0702030404030204" charset="0"/>
                <a:cs typeface="Calibri" panose="020F0702030404030204" charset="0"/>
              </a:rPr>
              <a:t>编码</a:t>
            </a:r>
            <a:endParaRPr lang="zh-CN" altLang="en-US" sz="2400">
              <a:solidFill>
                <a:srgbClr val="4B413B"/>
              </a:solidFill>
              <a:latin typeface="Calibri" panose="020F0702030404030204" charset="0"/>
              <a:cs typeface="Calibri" panose="020F0702030404030204" charset="0"/>
            </a:endParaRPr>
          </a:p>
        </p:txBody>
      </p:sp>
      <p:sp>
        <p:nvSpPr>
          <p:cNvPr id="14" name="等腰三角形 13"/>
          <p:cNvSpPr/>
          <p:nvPr/>
        </p:nvSpPr>
        <p:spPr>
          <a:xfrm>
            <a:off x="7350760" y="2225675"/>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9321800" y="2643505"/>
            <a:ext cx="2568575" cy="3046095"/>
          </a:xfrm>
          <a:prstGeom prst="rect">
            <a:avLst/>
          </a:prstGeom>
          <a:noFill/>
        </p:spPr>
        <p:txBody>
          <a:bodyPr wrap="square" rtlCol="0">
            <a:spAutoFit/>
          </a:bodyPr>
          <a:p>
            <a:pPr algn="l">
              <a:lnSpc>
                <a:spcPct val="150000"/>
              </a:lnSpc>
            </a:pPr>
            <a:r>
              <a:rPr lang="zh-CN" altLang="en-US" sz="1600">
                <a:solidFill>
                  <a:schemeClr val="tx1"/>
                </a:solidFill>
                <a:latin typeface="Calibri" panose="020F0702030404030204" charset="0"/>
                <a:cs typeface="Calibri" panose="020F0702030404030204" charset="0"/>
              </a:rPr>
              <a:t>检查代码，去除语法及算法错误</a:t>
            </a:r>
            <a:endParaRPr lang="zh-CN" altLang="en-US" sz="1600">
              <a:solidFill>
                <a:schemeClr val="tx1"/>
              </a:solidFill>
              <a:latin typeface="Calibri" panose="020F0702030404030204" charset="0"/>
              <a:cs typeface="Calibri" panose="020F0702030404030204" charset="0"/>
            </a:endParaRPr>
          </a:p>
          <a:p>
            <a:pPr algn="l">
              <a:lnSpc>
                <a:spcPct val="150000"/>
              </a:lnSpc>
            </a:pPr>
            <a:endParaRPr lang="zh-CN" altLang="en-US" sz="1600">
              <a:solidFill>
                <a:schemeClr val="tx1"/>
              </a:solidFill>
              <a:latin typeface="Calibri" panose="020F0702030404030204" charset="0"/>
              <a:cs typeface="Calibri" panose="020F0702030404030204" charset="0"/>
            </a:endParaRPr>
          </a:p>
          <a:p>
            <a:pPr algn="l">
              <a:lnSpc>
                <a:spcPct val="150000"/>
              </a:lnSpc>
            </a:pPr>
            <a:r>
              <a:rPr lang="zh-CN" altLang="en-US" sz="1600">
                <a:solidFill>
                  <a:schemeClr val="tx1"/>
                </a:solidFill>
                <a:latin typeface="Calibri" panose="020F0702030404030204" charset="0"/>
                <a:cs typeface="Calibri" panose="020F0702030404030204" charset="0"/>
              </a:rPr>
              <a:t>编译代码，修改语法错误</a:t>
            </a:r>
            <a:endParaRPr lang="zh-CN" altLang="en-US" sz="1600">
              <a:solidFill>
                <a:schemeClr val="tx1"/>
              </a:solidFill>
              <a:latin typeface="Calibri" panose="020F0702030404030204" charset="0"/>
              <a:cs typeface="Calibri" panose="020F0702030404030204" charset="0"/>
            </a:endParaRPr>
          </a:p>
          <a:p>
            <a:pPr algn="l">
              <a:lnSpc>
                <a:spcPct val="150000"/>
              </a:lnSpc>
            </a:pPr>
            <a:endParaRPr lang="zh-CN" altLang="en-US" sz="1600">
              <a:solidFill>
                <a:schemeClr val="tx1"/>
              </a:solidFill>
              <a:latin typeface="Calibri" panose="020F0702030404030204" charset="0"/>
              <a:cs typeface="Calibri" panose="020F0702030404030204" charset="0"/>
            </a:endParaRPr>
          </a:p>
          <a:p>
            <a:pPr algn="l">
              <a:lnSpc>
                <a:spcPct val="150000"/>
              </a:lnSpc>
            </a:pPr>
            <a:r>
              <a:rPr lang="zh-CN" altLang="en-US" sz="1600">
                <a:solidFill>
                  <a:schemeClr val="tx1"/>
                </a:solidFill>
                <a:latin typeface="Calibri" panose="020F0702030404030204" charset="0"/>
                <a:cs typeface="Calibri" panose="020F0702030404030204" charset="0"/>
              </a:rPr>
              <a:t>逐步运行代码，检查代码运行中间以及最终结果，修改逻辑错误</a:t>
            </a:r>
            <a:endParaRPr lang="zh-CN" altLang="en-US" sz="1600">
              <a:solidFill>
                <a:schemeClr val="tx1"/>
              </a:solidFill>
              <a:latin typeface="Calibri" panose="020F0702030404030204" charset="0"/>
              <a:cs typeface="Calibri" panose="020F0702030404030204" charset="0"/>
            </a:endParaRPr>
          </a:p>
        </p:txBody>
      </p:sp>
      <p:sp>
        <p:nvSpPr>
          <p:cNvPr id="16" name="文本框 15"/>
          <p:cNvSpPr txBox="1"/>
          <p:nvPr/>
        </p:nvSpPr>
        <p:spPr>
          <a:xfrm>
            <a:off x="9321800" y="1511300"/>
            <a:ext cx="1402080" cy="645160"/>
          </a:xfrm>
          <a:prstGeom prst="rect">
            <a:avLst/>
          </a:prstGeom>
          <a:noFill/>
        </p:spPr>
        <p:txBody>
          <a:bodyPr wrap="square" rtlCol="0">
            <a:spAutoFit/>
          </a:bodyPr>
          <a:p>
            <a:pPr algn="l">
              <a:lnSpc>
                <a:spcPct val="150000"/>
              </a:lnSpc>
            </a:pPr>
            <a:r>
              <a:rPr lang="en-US" altLang="zh-CN" sz="2400">
                <a:solidFill>
                  <a:srgbClr val="4B413B"/>
                </a:solidFill>
                <a:latin typeface="Calibri" panose="020F0702030404030204" charset="0"/>
                <a:cs typeface="Calibri" panose="020F0702030404030204" charset="0"/>
              </a:rPr>
              <a:t>3 </a:t>
            </a:r>
            <a:r>
              <a:rPr lang="zh-CN" altLang="en-US" sz="2400">
                <a:solidFill>
                  <a:srgbClr val="4B413B"/>
                </a:solidFill>
                <a:latin typeface="Calibri" panose="020F0702030404030204" charset="0"/>
                <a:cs typeface="Calibri" panose="020F0702030404030204" charset="0"/>
              </a:rPr>
              <a:t>调试</a:t>
            </a:r>
            <a:endParaRPr lang="zh-CN" altLang="en-US" sz="2400">
              <a:solidFill>
                <a:srgbClr val="4B413B"/>
              </a:solidFill>
              <a:latin typeface="Calibri" panose="020F0702030404030204" charset="0"/>
              <a:cs typeface="Calibri" panose="020F0702030404030204" charset="0"/>
            </a:endParaRPr>
          </a:p>
        </p:txBody>
      </p:sp>
      <p:sp>
        <p:nvSpPr>
          <p:cNvPr id="22" name="等腰三角形 21"/>
          <p:cNvSpPr/>
          <p:nvPr/>
        </p:nvSpPr>
        <p:spPr>
          <a:xfrm>
            <a:off x="9585960" y="2225675"/>
            <a:ext cx="177800" cy="177800"/>
          </a:xfrm>
          <a:prstGeom prst="triangle">
            <a:avLst/>
          </a:prstGeom>
          <a:solidFill>
            <a:srgbClr val="4B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194175" y="1905635"/>
            <a:ext cx="4939665" cy="0"/>
          </a:xfrm>
          <a:prstGeom prst="line">
            <a:avLst/>
          </a:prstGeom>
          <a:ln>
            <a:solidFill>
              <a:srgbClr val="4B413B"/>
            </a:solidFill>
            <a:prstDash val="sysDash"/>
          </a:ln>
        </p:spPr>
        <p:style>
          <a:lnRef idx="1">
            <a:schemeClr val="accent1"/>
          </a:lnRef>
          <a:fillRef idx="0">
            <a:schemeClr val="accent1"/>
          </a:fillRef>
          <a:effectRef idx="0">
            <a:schemeClr val="accent1"/>
          </a:effectRef>
          <a:fontRef idx="minor">
            <a:schemeClr val="tx1"/>
          </a:fontRef>
        </p:style>
      </p:cxnSp>
      <p:pic>
        <p:nvPicPr>
          <p:cNvPr id="17" name="图片 16" descr="152"/>
          <p:cNvPicPr>
            <a:picLocks noChangeAspect="1"/>
          </p:cNvPicPr>
          <p:nvPr/>
        </p:nvPicPr>
        <p:blipFill>
          <a:blip r:embed="rId1"/>
          <a:srcRect t="25944" r="759" b="10236"/>
          <a:stretch>
            <a:fillRect/>
          </a:stretch>
        </p:blipFill>
        <p:spPr>
          <a:xfrm>
            <a:off x="2665095" y="263525"/>
            <a:ext cx="3442970" cy="2214880"/>
          </a:xfrm>
          <a:prstGeom prst="rect">
            <a:avLst/>
          </a:prstGeom>
        </p:spPr>
      </p:pic>
      <p:sp>
        <p:nvSpPr>
          <p:cNvPr id="15" name="文本框 14"/>
          <p:cNvSpPr txBox="1"/>
          <p:nvPr/>
        </p:nvSpPr>
        <p:spPr>
          <a:xfrm>
            <a:off x="3160395" y="2892425"/>
            <a:ext cx="6293485" cy="2676525"/>
          </a:xfrm>
          <a:prstGeom prst="rect">
            <a:avLst/>
          </a:prstGeom>
          <a:noFill/>
        </p:spPr>
        <p:txBody>
          <a:bodyPr wrap="square" rtlCol="0">
            <a:spAutoFit/>
          </a:bodyPr>
          <a:p>
            <a:pPr algn="l">
              <a:lnSpc>
                <a:spcPct val="150000"/>
              </a:lnSpc>
            </a:pPr>
            <a:r>
              <a:rPr lang="en-US" altLang="zh-CN" sz="1600">
                <a:solidFill>
                  <a:schemeClr val="tx1"/>
                </a:solidFill>
                <a:latin typeface="Calibri" panose="020F0702030404030204" charset="0"/>
                <a:cs typeface="Calibri" panose="020F0702030404030204" charset="0"/>
              </a:rPr>
              <a:t>Click here to enter the text </a:t>
            </a:r>
            <a:r>
              <a:rPr lang="en-US" altLang="zh-CN" sz="1600">
                <a:solidFill>
                  <a:schemeClr val="tx1"/>
                </a:solidFill>
                <a:latin typeface="Calibri" panose="020F0702030404030204" charset="0"/>
                <a:cs typeface="Calibri" panose="020F0702030404030204" charset="0"/>
                <a:sym typeface="+mn-ea"/>
              </a:rPr>
              <a:t>Click here to enter the text Click here to enter the text </a:t>
            </a:r>
            <a:r>
              <a:rPr lang="en-US" altLang="zh-CN" sz="1600">
                <a:latin typeface="Calibri" panose="020F0702030404030204" charset="0"/>
                <a:cs typeface="Calibri" panose="020F0702030404030204" charset="0"/>
                <a:sym typeface="+mn-ea"/>
              </a:rPr>
              <a:t>Click here to enter the text Click here to enter the text Click here to enter the text Click here to enter the text Click here to enter the text Click here to enter the text</a:t>
            </a:r>
            <a:endParaRPr lang="en-US" altLang="zh-CN" sz="1600">
              <a:latin typeface="Calibri" panose="020F0702030404030204" charset="0"/>
              <a:cs typeface="Calibri" panose="020F0702030404030204" charset="0"/>
              <a:sym typeface="+mn-ea"/>
            </a:endParaRPr>
          </a:p>
          <a:p>
            <a:pPr algn="l">
              <a:lnSpc>
                <a:spcPct val="150000"/>
              </a:lnSpc>
            </a:pPr>
            <a:endParaRPr lang="en-US" altLang="zh-CN" sz="1600">
              <a:latin typeface="Calibri" panose="020F0702030404030204" charset="0"/>
              <a:cs typeface="Calibri" panose="020F0702030404030204" charset="0"/>
              <a:sym typeface="+mn-ea"/>
            </a:endParaRPr>
          </a:p>
          <a:p>
            <a:pPr algn="l">
              <a:lnSpc>
                <a:spcPct val="150000"/>
              </a:lnSpc>
            </a:pPr>
            <a:r>
              <a:rPr lang="en-US" altLang="zh-CN" sz="1600">
                <a:latin typeface="Calibri" panose="020F0702030404030204" charset="0"/>
                <a:cs typeface="Calibri" panose="020F0702030404030204" charset="0"/>
                <a:sym typeface="+mn-ea"/>
              </a:rPr>
              <a:t>Click here to enter the text Click here to enter the text Click here to enter the text Click here to enter the text</a:t>
            </a:r>
            <a:endParaRPr lang="en-US" altLang="zh-CN" sz="1600">
              <a:solidFill>
                <a:srgbClr val="42575C"/>
              </a:solidFill>
              <a:latin typeface="Calibri" panose="020F0702030404030204" charset="0"/>
              <a:cs typeface="Calibri" panose="020F0702030404030204" charset="0"/>
            </a:endParaRPr>
          </a:p>
        </p:txBody>
      </p:sp>
      <p:sp>
        <p:nvSpPr>
          <p:cNvPr id="3" name="文本框 2"/>
          <p:cNvSpPr txBox="1"/>
          <p:nvPr/>
        </p:nvSpPr>
        <p:spPr>
          <a:xfrm>
            <a:off x="7614285" y="1260475"/>
            <a:ext cx="1267460" cy="645160"/>
          </a:xfrm>
          <a:prstGeom prst="rect">
            <a:avLst/>
          </a:prstGeom>
          <a:noFill/>
        </p:spPr>
        <p:txBody>
          <a:bodyPr wrap="square" rtlCol="0">
            <a:spAutoFit/>
          </a:bodyPr>
          <a:p>
            <a:r>
              <a:rPr lang="zh-CN" altLang="en-US" sz="3600">
                <a:solidFill>
                  <a:srgbClr val="42575C"/>
                </a:solidFill>
                <a:latin typeface="新宋体" panose="02010609030101010101" charset="-122"/>
                <a:ea typeface="新宋体" panose="02010609030101010101" charset="-122"/>
              </a:rPr>
              <a:t>结语</a:t>
            </a:r>
            <a:endParaRPr lang="zh-CN" altLang="en-US" sz="3600">
              <a:solidFill>
                <a:srgbClr val="42575C"/>
              </a:solidFill>
              <a:latin typeface="新宋体" panose="02010609030101010101" charset="-122"/>
              <a:ea typeface="新宋体" panose="02010609030101010101"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53"/>
          <p:cNvPicPr>
            <a:picLocks noChangeAspect="1"/>
          </p:cNvPicPr>
          <p:nvPr/>
        </p:nvPicPr>
        <p:blipFill>
          <a:blip r:embed="rId1"/>
          <a:srcRect t="22591" b="13766"/>
          <a:stretch>
            <a:fillRect/>
          </a:stretch>
        </p:blipFill>
        <p:spPr>
          <a:xfrm>
            <a:off x="4445" y="2172970"/>
            <a:ext cx="7863205" cy="5004435"/>
          </a:xfrm>
          <a:prstGeom prst="rect">
            <a:avLst/>
          </a:prstGeom>
        </p:spPr>
      </p:pic>
      <p:sp>
        <p:nvSpPr>
          <p:cNvPr id="2" name="文本框 1"/>
          <p:cNvSpPr txBox="1"/>
          <p:nvPr/>
        </p:nvSpPr>
        <p:spPr>
          <a:xfrm>
            <a:off x="4468495" y="2541905"/>
            <a:ext cx="3255010" cy="1014730"/>
          </a:xfrm>
          <a:prstGeom prst="rect">
            <a:avLst/>
          </a:prstGeom>
          <a:noFill/>
        </p:spPr>
        <p:txBody>
          <a:bodyPr wrap="square" rtlCol="0">
            <a:spAutoFit/>
          </a:bodyPr>
          <a:p>
            <a:r>
              <a:rPr lang="zh-CN" altLang="en-US" sz="6000">
                <a:solidFill>
                  <a:srgbClr val="4F4440"/>
                </a:solidFill>
                <a:latin typeface="宋体" panose="02010600030101010101" pitchFamily="2" charset="-122"/>
                <a:ea typeface="宋体" panose="02010600030101010101" pitchFamily="2" charset="-122"/>
              </a:rPr>
              <a:t>感谢观看</a:t>
            </a:r>
            <a:endParaRPr lang="zh-CN" altLang="en-US" sz="6000">
              <a:solidFill>
                <a:srgbClr val="4F4440"/>
              </a:solidFill>
              <a:latin typeface="宋体" panose="02010600030101010101" pitchFamily="2" charset="-122"/>
              <a:ea typeface="宋体" panose="02010600030101010101" pitchFamily="2" charset="-122"/>
            </a:endParaRPr>
          </a:p>
        </p:txBody>
      </p:sp>
      <p:sp>
        <p:nvSpPr>
          <p:cNvPr id="3" name="文本框 2"/>
          <p:cNvSpPr txBox="1"/>
          <p:nvPr/>
        </p:nvSpPr>
        <p:spPr>
          <a:xfrm>
            <a:off x="4802505" y="3466465"/>
            <a:ext cx="2586990" cy="398780"/>
          </a:xfrm>
          <a:prstGeom prst="rect">
            <a:avLst/>
          </a:prstGeom>
          <a:noFill/>
        </p:spPr>
        <p:txBody>
          <a:bodyPr wrap="square" rtlCol="0">
            <a:spAutoFit/>
          </a:bodyPr>
          <a:p>
            <a:pPr algn="l">
              <a:lnSpc>
                <a:spcPct val="100000"/>
              </a:lnSpc>
            </a:pPr>
            <a:r>
              <a:rPr lang="en-US" altLang="zh-CN" sz="2000">
                <a:solidFill>
                  <a:srgbClr val="4F4440"/>
                </a:solidFill>
                <a:latin typeface="Calibri" panose="020F0702030404030204" charset="0"/>
                <a:cs typeface="Calibri" panose="020F0702030404030204" charset="0"/>
              </a:rPr>
              <a:t>Thank you for watching</a:t>
            </a:r>
            <a:endParaRPr lang="en-US" altLang="zh-CN" sz="2000">
              <a:solidFill>
                <a:srgbClr val="4F4440"/>
              </a:solidFill>
              <a:latin typeface="Calibri" panose="020F0702030404030204" charset="0"/>
              <a:cs typeface="Calibri" panose="020F0702030404030204" charset="0"/>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chemeClr val="accent6">
              <a:lumMod val="20000"/>
              <a:lumOff val="80000"/>
            </a:schemeClr>
          </a:fgClr>
          <a:bgClr>
            <a:schemeClr val="bg1"/>
          </a:bgClr>
        </a:pattFill>
        <a:effectLst/>
      </p:bgPr>
    </p:bg>
    <p:spTree>
      <p:nvGrpSpPr>
        <p:cNvPr id="1" name=""/>
        <p:cNvGrpSpPr/>
        <p:nvPr/>
      </p:nvGrpSpPr>
      <p:grpSpPr/>
      <p:sp>
        <p:nvSpPr>
          <p:cNvPr id="125953" name="Rectangle 2"/>
          <p:cNvSpPr>
            <a:spLocks noGrp="1"/>
          </p:cNvSpPr>
          <p:nvPr>
            <p:ph type="title"/>
          </p:nvPr>
        </p:nvSpPr>
        <p:spPr>
          <a:xfrm>
            <a:off x="2495550" y="0"/>
            <a:ext cx="7315200" cy="685800"/>
          </a:xfrm>
        </p:spPr>
        <p:txBody>
          <a:bodyPr vert="horz" wrap="square" lIns="91440" tIns="45720" rIns="91440" bIns="45720" anchor="ctr"/>
          <a:p>
            <a:pPr eaLnBrk="1" hangingPunct="1"/>
            <a:r>
              <a:rPr lang="zh-CN" altLang="en-US" sz="3600" dirty="0">
                <a:ea typeface="宋体" panose="02010600030101010101" pitchFamily="2" charset="-122"/>
              </a:rPr>
              <a:t>调试</a:t>
            </a:r>
            <a:endParaRPr lang="zh-CN" altLang="en-US" sz="3600" dirty="0">
              <a:ea typeface="宋体" panose="02010600030101010101" pitchFamily="2" charset="-122"/>
            </a:endParaRPr>
          </a:p>
        </p:txBody>
      </p:sp>
      <p:pic>
        <p:nvPicPr>
          <p:cNvPr id="265219" name="Picture 3" descr="图9"/>
          <p:cNvPicPr>
            <a:picLocks noChangeAspect="1"/>
          </p:cNvPicPr>
          <p:nvPr/>
        </p:nvPicPr>
        <p:blipFill>
          <a:blip r:embed="rId1"/>
          <a:stretch>
            <a:fillRect/>
          </a:stretch>
        </p:blipFill>
        <p:spPr>
          <a:xfrm>
            <a:off x="1524000" y="620713"/>
            <a:ext cx="9144000" cy="6237287"/>
          </a:xfrm>
          <a:prstGeom prst="rect">
            <a:avLst/>
          </a:prstGeom>
          <a:noFill/>
          <a:ln w="9525">
            <a:noFill/>
          </a:ln>
        </p:spPr>
      </p:pic>
      <p:pic>
        <p:nvPicPr>
          <p:cNvPr id="265220" name="Picture 4" descr="图9"/>
          <p:cNvPicPr>
            <a:picLocks noChangeAspect="1"/>
          </p:cNvPicPr>
          <p:nvPr/>
        </p:nvPicPr>
        <p:blipFill>
          <a:blip r:embed="rId2"/>
          <a:stretch>
            <a:fillRect/>
          </a:stretch>
        </p:blipFill>
        <p:spPr>
          <a:xfrm>
            <a:off x="2063750" y="1844675"/>
            <a:ext cx="5761038" cy="4354513"/>
          </a:xfrm>
          <a:prstGeom prst="rect">
            <a:avLst/>
          </a:prstGeom>
          <a:noFill/>
          <a:ln w="9525">
            <a:noFill/>
          </a:ln>
        </p:spPr>
      </p:pic>
      <p:pic>
        <p:nvPicPr>
          <p:cNvPr id="265221" name="Picture 5" descr="图9"/>
          <p:cNvPicPr>
            <a:picLocks noChangeAspect="1"/>
          </p:cNvPicPr>
          <p:nvPr/>
        </p:nvPicPr>
        <p:blipFill>
          <a:blip r:embed="rId3"/>
          <a:stretch>
            <a:fillRect/>
          </a:stretch>
        </p:blipFill>
        <p:spPr>
          <a:xfrm>
            <a:off x="2319338" y="2813050"/>
            <a:ext cx="4032250" cy="1876425"/>
          </a:xfrm>
          <a:prstGeom prst="rect">
            <a:avLst/>
          </a:prstGeom>
          <a:noFill/>
          <a:ln w="9525">
            <a:noFill/>
          </a:ln>
        </p:spPr>
      </p:pic>
      <p:sp>
        <p:nvSpPr>
          <p:cNvPr id="265222" name="AutoShape 6"/>
          <p:cNvSpPr/>
          <p:nvPr/>
        </p:nvSpPr>
        <p:spPr>
          <a:xfrm>
            <a:off x="2135188" y="3268195"/>
            <a:ext cx="5562600" cy="591486"/>
          </a:xfrm>
          <a:prstGeom prst="roundRect">
            <a:avLst>
              <a:gd name="adj" fmla="val 16667"/>
            </a:avLst>
          </a:prstGeom>
          <a:noFill/>
          <a:ln w="22225" cap="flat" cmpd="sng">
            <a:solidFill>
              <a:srgbClr val="FF0000"/>
            </a:solidFill>
            <a:prstDash val="solid"/>
            <a:round/>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65223" name="Text Box 7"/>
          <p:cNvSpPr txBox="1"/>
          <p:nvPr/>
        </p:nvSpPr>
        <p:spPr>
          <a:xfrm>
            <a:off x="2640013" y="4797425"/>
            <a:ext cx="4572000" cy="398780"/>
          </a:xfrm>
          <a:prstGeom prst="rect">
            <a:avLst/>
          </a:prstGeom>
          <a:gradFill rotWithShape="1">
            <a:gsLst>
              <a:gs pos="0">
                <a:srgbClr val="FFCC00"/>
              </a:gs>
              <a:gs pos="50000">
                <a:schemeClr val="bg1"/>
              </a:gs>
              <a:gs pos="100000">
                <a:srgbClr val="FFCC00"/>
              </a:gs>
            </a:gsLst>
            <a:lin ang="2700000" scaled="1"/>
            <a:tileRect/>
          </a:gra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anchor="t">
            <a:spAutoFit/>
          </a:bodyPr>
          <a:p>
            <a:pPr algn="ctr"/>
            <a:r>
              <a:rPr lang="zh-CN" altLang="en-US" sz="2000">
                <a:latin typeface="Arial" panose="020B0604020202090204" pitchFamily="34" charset="0"/>
                <a:ea typeface="黑体" panose="02010609060101010101" pitchFamily="49" charset="-122"/>
              </a:rPr>
              <a:t>应用程序开发</a:t>
            </a:r>
            <a:endParaRPr lang="zh-CN" altLang="en-US" sz="2000">
              <a:latin typeface="Arial" panose="020B0604020202090204" pitchFamily="34" charset="0"/>
              <a:ea typeface="黑体" panose="02010609060101010101" pitchFamily="49" charset="-122"/>
            </a:endParaRPr>
          </a:p>
        </p:txBody>
      </p:sp>
      <p:pic>
        <p:nvPicPr>
          <p:cNvPr id="265224" name="Picture 8" descr="图9"/>
          <p:cNvPicPr>
            <a:picLocks noChangeAspect="1"/>
          </p:cNvPicPr>
          <p:nvPr/>
        </p:nvPicPr>
        <p:blipFill>
          <a:blip r:embed="rId4"/>
          <a:stretch>
            <a:fillRect/>
          </a:stretch>
        </p:blipFill>
        <p:spPr>
          <a:xfrm>
            <a:off x="4872038" y="3284538"/>
            <a:ext cx="1468437" cy="1511300"/>
          </a:xfrm>
          <a:prstGeom prst="rect">
            <a:avLst/>
          </a:prstGeom>
          <a:noFill/>
          <a:ln w="9525">
            <a:noFill/>
          </a:ln>
        </p:spPr>
      </p:pic>
      <p:pic>
        <p:nvPicPr>
          <p:cNvPr id="265225" name="Picture 9" descr="图9"/>
          <p:cNvPicPr>
            <a:picLocks noChangeAspect="1"/>
          </p:cNvPicPr>
          <p:nvPr/>
        </p:nvPicPr>
        <p:blipFill>
          <a:blip r:embed="rId5"/>
          <a:stretch>
            <a:fillRect/>
          </a:stretch>
        </p:blipFill>
        <p:spPr>
          <a:xfrm>
            <a:off x="3000375" y="3308350"/>
            <a:ext cx="1512888" cy="1470025"/>
          </a:xfrm>
          <a:prstGeom prst="rect">
            <a:avLst/>
          </a:prstGeom>
          <a:noFill/>
          <a:ln w="9525">
            <a:noFill/>
          </a:ln>
        </p:spPr>
      </p:pic>
      <p:sp>
        <p:nvSpPr>
          <p:cNvPr id="265226" name="Text Box 10"/>
          <p:cNvSpPr txBox="1"/>
          <p:nvPr/>
        </p:nvSpPr>
        <p:spPr>
          <a:xfrm>
            <a:off x="2674938" y="2636838"/>
            <a:ext cx="3546475" cy="398780"/>
          </a:xfrm>
          <a:prstGeom prst="rect">
            <a:avLst/>
          </a:prstGeom>
          <a:gradFill rotWithShape="1">
            <a:gsLst>
              <a:gs pos="0">
                <a:srgbClr val="FFCC00"/>
              </a:gs>
              <a:gs pos="50000">
                <a:schemeClr val="bg1"/>
              </a:gs>
              <a:gs pos="100000">
                <a:srgbClr val="FFCC00"/>
              </a:gs>
            </a:gsLst>
            <a:lin ang="2700000" scaled="1"/>
            <a:tileRect/>
          </a:gra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anchor="t">
            <a:spAutoFit/>
          </a:bodyPr>
          <a:p>
            <a:pPr algn="ctr"/>
            <a:r>
              <a:rPr lang="zh-CN" altLang="en-US" sz="2000">
                <a:latin typeface="Arial" panose="020B0604020202090204" pitchFamily="34" charset="0"/>
                <a:ea typeface="黑体" panose="02010609060101010101" pitchFamily="49" charset="-122"/>
              </a:rPr>
              <a:t>可以安装在客户端机器上</a:t>
            </a:r>
            <a:endParaRPr lang="zh-CN" altLang="en-US" sz="2000">
              <a:latin typeface="Arial" panose="020B0604020202090204" pitchFamily="34" charset="0"/>
              <a:ea typeface="黑体" panose="02010609060101010101" pitchFamily="49" charset="-122"/>
            </a:endParaRPr>
          </a:p>
        </p:txBody>
      </p:sp>
      <p:sp>
        <p:nvSpPr>
          <p:cNvPr id="265227" name="Text Box 11"/>
          <p:cNvSpPr txBox="1"/>
          <p:nvPr/>
        </p:nvSpPr>
        <p:spPr>
          <a:xfrm>
            <a:off x="7896225" y="0"/>
            <a:ext cx="2058988" cy="398780"/>
          </a:xfrm>
          <a:prstGeom prst="rect">
            <a:avLst/>
          </a:prstGeom>
          <a:gradFill rotWithShape="1">
            <a:gsLst>
              <a:gs pos="0">
                <a:srgbClr val="FFCC00"/>
              </a:gs>
              <a:gs pos="50000">
                <a:schemeClr val="bg1"/>
              </a:gs>
              <a:gs pos="100000">
                <a:srgbClr val="FFCC00"/>
              </a:gs>
            </a:gsLst>
            <a:lin ang="2700000" scaled="1"/>
            <a:tileRect/>
          </a:gra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anchor="t">
            <a:spAutoFit/>
          </a:bodyPr>
          <a:p>
            <a:pPr algn="ctr"/>
            <a:r>
              <a:rPr lang="zh-CN" altLang="en-US" sz="2000">
                <a:latin typeface="Arial" panose="020B0604020202090204" pitchFamily="34" charset="0"/>
                <a:ea typeface="黑体" panose="02010609060101010101" pitchFamily="49" charset="-122"/>
              </a:rPr>
              <a:t>应用程序必须</a:t>
            </a:r>
            <a:endParaRPr lang="zh-CN" altLang="en-US" sz="2000">
              <a:latin typeface="Arial" panose="020B0604020202090204" pitchFamily="34" charset="0"/>
              <a:ea typeface="黑体" panose="02010609060101010101" pitchFamily="49" charset="-122"/>
            </a:endParaRPr>
          </a:p>
        </p:txBody>
      </p:sp>
      <p:sp>
        <p:nvSpPr>
          <p:cNvPr id="265228" name="Oval 12"/>
          <p:cNvSpPr/>
          <p:nvPr/>
        </p:nvSpPr>
        <p:spPr>
          <a:xfrm>
            <a:off x="1992313" y="3060885"/>
            <a:ext cx="6119812" cy="1528394"/>
          </a:xfrm>
          <a:prstGeom prst="ellipse">
            <a:avLst/>
          </a:prstGeom>
          <a:noFill/>
          <a:ln w="31750" cap="flat" cmpd="sng">
            <a:solidFill>
              <a:srgbClr val="FF0000"/>
            </a:solidFill>
            <a:prstDash val="solid"/>
            <a:round/>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65229" name="Rectangle 13"/>
          <p:cNvSpPr/>
          <p:nvPr/>
        </p:nvSpPr>
        <p:spPr>
          <a:xfrm>
            <a:off x="4424363" y="1905000"/>
            <a:ext cx="431800" cy="368300"/>
          </a:xfrm>
          <a:prstGeom prst="rect">
            <a:avLst/>
          </a:prstGeom>
          <a:solidFill>
            <a:srgbClr val="626DC0">
              <a:alpha val="12157"/>
            </a:srgbClr>
          </a:solidFill>
          <a:ln w="9525"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65230" name="Rectangle 14"/>
          <p:cNvSpPr/>
          <p:nvPr/>
        </p:nvSpPr>
        <p:spPr>
          <a:xfrm>
            <a:off x="4367213" y="1989138"/>
            <a:ext cx="2160587" cy="2195512"/>
          </a:xfrm>
          <a:prstGeom prst="rect">
            <a:avLst/>
          </a:prstGeom>
          <a:noFill/>
          <a:ln w="31750" cap="flat" cmpd="sng">
            <a:solidFill>
              <a:srgbClr val="0000FF"/>
            </a:solidFill>
            <a:prstDash val="solid"/>
            <a:miter/>
            <a:headEnd type="none" w="med" len="med"/>
            <a:tailEnd type="none" w="med" len="med"/>
          </a:ln>
        </p:spPr>
        <p:txBody>
          <a:bodyPr anchor="ctr"/>
          <a:p>
            <a:pPr algn="ctr"/>
            <a:endParaRPr lang="zh-CN" altLang="en-US" dirty="0">
              <a:latin typeface="Arial" panose="020B0604020202090204" pitchFamily="34" charset="0"/>
              <a:ea typeface="宋体" panose="02010600030101010101" pitchFamily="2" charset="-122"/>
            </a:endParaRPr>
          </a:p>
        </p:txBody>
      </p:sp>
      <p:pic>
        <p:nvPicPr>
          <p:cNvPr id="265231" name="Picture 15" descr="图9"/>
          <p:cNvPicPr>
            <a:picLocks noChangeAspect="1"/>
          </p:cNvPicPr>
          <p:nvPr/>
        </p:nvPicPr>
        <p:blipFill>
          <a:blip r:embed="rId6"/>
          <a:stretch>
            <a:fillRect/>
          </a:stretch>
        </p:blipFill>
        <p:spPr>
          <a:xfrm>
            <a:off x="4408488" y="2205038"/>
            <a:ext cx="2089150" cy="1935162"/>
          </a:xfrm>
          <a:prstGeom prst="rect">
            <a:avLst/>
          </a:prstGeom>
          <a:noFill/>
          <a:ln w="9525">
            <a:noFill/>
          </a:ln>
        </p:spPr>
      </p:pic>
      <p:pic>
        <p:nvPicPr>
          <p:cNvPr id="265232" name="Picture 16" descr="mousepointer"/>
          <p:cNvPicPr>
            <a:picLocks noChangeAspect="1"/>
          </p:cNvPicPr>
          <p:nvPr/>
        </p:nvPicPr>
        <p:blipFill>
          <a:blip r:embed="rId7"/>
          <a:stretch>
            <a:fillRect/>
          </a:stretch>
        </p:blipFill>
        <p:spPr>
          <a:xfrm rot="1667572">
            <a:off x="9525000" y="6629400"/>
            <a:ext cx="304800" cy="304800"/>
          </a:xfrm>
          <a:prstGeom prst="rect">
            <a:avLst/>
          </a:prstGeom>
          <a:noFill/>
          <a:ln w="9525">
            <a:noFill/>
          </a:ln>
        </p:spPr>
      </p:pic>
      <p:sp>
        <p:nvSpPr>
          <p:cNvPr id="265233" name="Rectangle 17"/>
          <p:cNvSpPr/>
          <p:nvPr/>
        </p:nvSpPr>
        <p:spPr>
          <a:xfrm>
            <a:off x="4440238" y="2344738"/>
            <a:ext cx="2047875" cy="368300"/>
          </a:xfrm>
          <a:prstGeom prst="rect">
            <a:avLst/>
          </a:prstGeom>
          <a:solidFill>
            <a:srgbClr val="626DC0">
              <a:alpha val="12157"/>
            </a:srgbClr>
          </a:solidFill>
          <a:ln w="9525" cap="flat" cmpd="sng">
            <a:solidFill>
              <a:schemeClr val="tx1"/>
            </a:solidFill>
            <a:prstDash val="solid"/>
            <a:miter/>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265234" name="Rectangle 18"/>
          <p:cNvSpPr>
            <a:spLocks noChangeArrowheads="1"/>
          </p:cNvSpPr>
          <p:nvPr/>
        </p:nvSpPr>
        <p:spPr bwMode="auto">
          <a:xfrm>
            <a:off x="7969250" y="431800"/>
            <a:ext cx="1974850" cy="2861310"/>
          </a:xfrm>
          <a:prstGeom prst="rect">
            <a:avLst/>
          </a:prstGeom>
          <a:gradFill rotWithShape="1">
            <a:gsLst>
              <a:gs pos="0">
                <a:schemeClr val="accent1"/>
              </a:gs>
              <a:gs pos="50000">
                <a:schemeClr val="bg1"/>
              </a:gs>
              <a:gs pos="100000">
                <a:schemeClr val="accent1"/>
              </a:gs>
            </a:gsLst>
            <a:lin ang="2700000" scaled="1"/>
          </a:gradFill>
          <a:ln w="9525">
            <a:solidFill>
              <a:schemeClr val="tx1"/>
            </a:solidFill>
            <a:miter lim="800000"/>
          </a:ln>
          <a:effectLst>
            <a:outerShdw dist="53882" dir="2700000" algn="ctr" rotWithShape="0">
              <a:schemeClr val="bg2"/>
            </a:outerShdw>
          </a:effectLst>
        </p:spPr>
        <p:txBody>
          <a:bodyPr>
            <a:spAutoFit/>
          </a:bodyPr>
          <a:lstStyle/>
          <a:p>
            <a:pPr marL="457200" marR="0" lvl="1" indent="0" algn="ctr" defTabSz="914400" rtl="0" eaLnBrk="1" fontAlgn="base" latinLnBrk="0" hangingPunct="1">
              <a:lnSpc>
                <a:spcPct val="100000"/>
              </a:lnSpc>
              <a:spcBef>
                <a:spcPct val="0"/>
              </a:spcBef>
              <a:spcAft>
                <a:spcPct val="0"/>
              </a:spcAft>
              <a:buClrTx/>
              <a:buSzTx/>
              <a:buFontTx/>
              <a:buNone/>
              <a:defRPr/>
            </a:pPr>
            <a:endParaRPr kumimoji="0" lang="zh-CN"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rPr>
              <a:t>无错误</a:t>
            </a:r>
            <a:endParaRPr kumimoji="0" lang="zh-CN"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rPr>
              <a:t>无故障 </a:t>
            </a:r>
            <a:endParaRPr kumimoji="0" lang="zh-CN"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rPr>
              <a:t>  可靠</a:t>
            </a:r>
            <a:endParaRPr kumimoji="0" lang="zh-CN"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rPr>
              <a:t>  稳健</a:t>
            </a:r>
            <a:endParaRPr kumimoji="0" lang="zh-CN"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a:p>
            <a:pPr marL="457200" marR="0" lvl="1" indent="0" algn="ctr"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90204" pitchFamily="34" charset="0"/>
              <a:ea typeface="黑体" panose="02010609060101010101" pitchFamily="49" charset="-122"/>
              <a:cs typeface="+mn-cs"/>
            </a:endParaRPr>
          </a:p>
        </p:txBody>
      </p:sp>
      <p:sp>
        <p:nvSpPr>
          <p:cNvPr id="265235" name="Text Box 19"/>
          <p:cNvSpPr txBox="1"/>
          <p:nvPr/>
        </p:nvSpPr>
        <p:spPr>
          <a:xfrm>
            <a:off x="4008438" y="4462463"/>
            <a:ext cx="4464050" cy="398780"/>
          </a:xfrm>
          <a:prstGeom prst="rect">
            <a:avLst/>
          </a:prstGeom>
          <a:gradFill rotWithShape="1">
            <a:gsLst>
              <a:gs pos="0">
                <a:srgbClr val="FFCC00"/>
              </a:gs>
              <a:gs pos="100000">
                <a:schemeClr val="bg1"/>
              </a:gs>
            </a:gsLst>
            <a:lin ang="5400000" scaled="1"/>
            <a:tileRect/>
          </a:gra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anchor="t">
            <a:spAutoFit/>
          </a:bodyPr>
          <a:p>
            <a:pPr algn="ctr"/>
            <a:r>
              <a:rPr lang="zh-CN" altLang="en-US" sz="2000" b="1" dirty="0">
                <a:solidFill>
                  <a:srgbClr val="FF6600"/>
                </a:solidFill>
                <a:latin typeface="Arial" panose="020B0604020202090204" pitchFamily="34" charset="0"/>
                <a:ea typeface="黑体" panose="02010609060101010101" pitchFamily="49" charset="-122"/>
              </a:rPr>
              <a:t>查找和排除</a:t>
            </a:r>
            <a:r>
              <a:rPr lang="zh-CN" altLang="en-US" sz="2000" b="1" dirty="0">
                <a:latin typeface="Arial" panose="020B0604020202090204" pitchFamily="34" charset="0"/>
                <a:ea typeface="黑体" panose="02010609060101010101" pitchFamily="49" charset="-122"/>
              </a:rPr>
              <a:t>错误或故障称为</a:t>
            </a:r>
            <a:r>
              <a:rPr lang="zh-CN" altLang="en-US" sz="2000" b="1" dirty="0">
                <a:solidFill>
                  <a:srgbClr val="FF6600"/>
                </a:solidFill>
                <a:latin typeface="Arial" panose="020B0604020202090204" pitchFamily="34" charset="0"/>
                <a:ea typeface="黑体" panose="02010609060101010101" pitchFamily="49" charset="-122"/>
              </a:rPr>
              <a:t>调试</a:t>
            </a:r>
            <a:endParaRPr lang="zh-CN" altLang="en-US" sz="2000" b="1" dirty="0">
              <a:solidFill>
                <a:srgbClr val="FF6600"/>
              </a:solidFill>
              <a:latin typeface="Arial" panose="020B060402020209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52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5220"/>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265221"/>
                                        </p:tgtEl>
                                        <p:attrNameLst>
                                          <p:attrName>style.visibility</p:attrName>
                                        </p:attrNameLst>
                                      </p:cBhvr>
                                      <p:to>
                                        <p:strVal val="visible"/>
                                      </p:to>
                                    </p:set>
                                    <p:animEffect transition="in" filter="wipe(up)">
                                      <p:cBhvr>
                                        <p:cTn id="13" dur="500"/>
                                        <p:tgtEl>
                                          <p:spTgt spid="265221"/>
                                        </p:tgtEl>
                                      </p:cBhvr>
                                    </p:animEffect>
                                  </p:childTnLst>
                                </p:cTn>
                              </p:par>
                            </p:childTnLst>
                          </p:cTn>
                        </p:par>
                        <p:par>
                          <p:cTn id="14" fill="hold">
                            <p:stCondLst>
                              <p:cond delay="500"/>
                            </p:stCondLst>
                            <p:childTnLst>
                              <p:par>
                                <p:cTn id="15" presetID="17" presetClass="entr" presetSubtype="10" fill="hold" grpId="0" nodeType="afterEffect">
                                  <p:stCondLst>
                                    <p:cond delay="0"/>
                                  </p:stCondLst>
                                  <p:childTnLst>
                                    <p:set>
                                      <p:cBhvr>
                                        <p:cTn id="16" dur="1" fill="hold">
                                          <p:stCondLst>
                                            <p:cond delay="0"/>
                                          </p:stCondLst>
                                        </p:cTn>
                                        <p:tgtEl>
                                          <p:spTgt spid="265222"/>
                                        </p:tgtEl>
                                        <p:attrNameLst>
                                          <p:attrName>style.visibility</p:attrName>
                                        </p:attrNameLst>
                                      </p:cBhvr>
                                      <p:to>
                                        <p:strVal val="visible"/>
                                      </p:to>
                                    </p:set>
                                    <p:anim calcmode="lin" valueType="num">
                                      <p:cBhvr>
                                        <p:cTn id="17" dur="500" fill="hold"/>
                                        <p:tgtEl>
                                          <p:spTgt spid="265222"/>
                                        </p:tgtEl>
                                        <p:attrNameLst>
                                          <p:attrName>ppt_w</p:attrName>
                                        </p:attrNameLst>
                                      </p:cBhvr>
                                      <p:tavLst>
                                        <p:tav tm="0">
                                          <p:val>
                                            <p:fltVal val="0.000000"/>
                                          </p:val>
                                        </p:tav>
                                        <p:tav tm="100000">
                                          <p:val>
                                            <p:strVal val="#ppt_w"/>
                                          </p:val>
                                        </p:tav>
                                      </p:tavLst>
                                    </p:anim>
                                    <p:anim calcmode="lin" valueType="num">
                                      <p:cBhvr>
                                        <p:cTn id="18" dur="500" fill="hold"/>
                                        <p:tgtEl>
                                          <p:spTgt spid="265222"/>
                                        </p:tgtEl>
                                        <p:attrNameLst>
                                          <p:attrName>ppt_h</p:attrName>
                                        </p:attrNameLst>
                                      </p:cBhvr>
                                      <p:tavLst>
                                        <p:tav tm="0">
                                          <p:val>
                                            <p:strVal val="#ppt_h"/>
                                          </p:val>
                                        </p:tav>
                                        <p:tav tm="100000">
                                          <p:val>
                                            <p:strVal val="#ppt_h"/>
                                          </p:val>
                                        </p:tav>
                                      </p:tavLst>
                                    </p:anim>
                                  </p:childTnLst>
                                </p:cTn>
                              </p:par>
                            </p:childTnLst>
                          </p:cTn>
                        </p:par>
                        <p:par>
                          <p:cTn id="19" fill="hold">
                            <p:stCondLst>
                              <p:cond delay="1000"/>
                            </p:stCondLst>
                            <p:childTnLst>
                              <p:par>
                                <p:cTn id="20" presetID="12" presetClass="entr" presetSubtype="4" fill="hold" grpId="0" nodeType="afterEffect">
                                  <p:stCondLst>
                                    <p:cond delay="0"/>
                                  </p:stCondLst>
                                  <p:childTnLst>
                                    <p:set>
                                      <p:cBhvr>
                                        <p:cTn id="21" dur="1" fill="hold">
                                          <p:stCondLst>
                                            <p:cond delay="0"/>
                                          </p:stCondLst>
                                        </p:cTn>
                                        <p:tgtEl>
                                          <p:spTgt spid="265223"/>
                                        </p:tgtEl>
                                        <p:attrNameLst>
                                          <p:attrName>style.visibility</p:attrName>
                                        </p:attrNameLst>
                                      </p:cBhvr>
                                      <p:to>
                                        <p:strVal val="visible"/>
                                      </p:to>
                                    </p:set>
                                    <p:animEffect transition="in" filter="slide(fromBottom)">
                                      <p:cBhvr>
                                        <p:cTn id="22" dur="500"/>
                                        <p:tgtEl>
                                          <p:spTgt spid="265223"/>
                                        </p:tgtEl>
                                      </p:cBhvr>
                                    </p:animEffec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0"/>
                                          </p:stCondLst>
                                        </p:cTn>
                                        <p:tgtEl>
                                          <p:spTgt spid="265225"/>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nodeType="afterEffect">
                                  <p:stCondLst>
                                    <p:cond delay="0"/>
                                  </p:stCondLst>
                                  <p:childTnLst>
                                    <p:set>
                                      <p:cBhvr>
                                        <p:cTn id="28" dur="1" fill="hold">
                                          <p:stCondLst>
                                            <p:cond delay="0"/>
                                          </p:stCondLst>
                                        </p:cTn>
                                        <p:tgtEl>
                                          <p:spTgt spid="265224"/>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0"/>
                                  </p:stCondLst>
                                  <p:iterate type="lt">
                                    <p:tmAbs val="75"/>
                                  </p:iterate>
                                  <p:childTnLst>
                                    <p:set>
                                      <p:cBhvr>
                                        <p:cTn id="31" dur="1" fill="hold">
                                          <p:stCondLst>
                                            <p:cond delay="74"/>
                                          </p:stCondLst>
                                        </p:cTn>
                                        <p:tgtEl>
                                          <p:spTgt spid="2652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5228"/>
                                        </p:tgtEl>
                                        <p:attrNameLst>
                                          <p:attrName>style.visibility</p:attrName>
                                        </p:attrNameLst>
                                      </p:cBhvr>
                                      <p:to>
                                        <p:strVal val="visible"/>
                                      </p:to>
                                    </p:set>
                                    <p:animEffect transition="in" filter="wipe(left)">
                                      <p:cBhvr>
                                        <p:cTn id="36" dur="500"/>
                                        <p:tgtEl>
                                          <p:spTgt spid="265228"/>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65227"/>
                                        </p:tgtEl>
                                        <p:attrNameLst>
                                          <p:attrName>style.visibility</p:attrName>
                                        </p:attrNameLst>
                                      </p:cBhvr>
                                      <p:to>
                                        <p:strVal val="visible"/>
                                      </p:to>
                                    </p:set>
                                    <p:animEffect transition="in" filter="dissolve">
                                      <p:cBhvr>
                                        <p:cTn id="40" dur="500"/>
                                        <p:tgtEl>
                                          <p:spTgt spid="265227"/>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265234"/>
                                        </p:tgtEl>
                                        <p:attrNameLst>
                                          <p:attrName>style.visibility</p:attrName>
                                        </p:attrNameLst>
                                      </p:cBhvr>
                                      <p:to>
                                        <p:strVal val="visible"/>
                                      </p:to>
                                    </p:set>
                                    <p:animEffect transition="in" filter="wipe(up)">
                                      <p:cBhvr>
                                        <p:cTn id="44" dur="500"/>
                                        <p:tgtEl>
                                          <p:spTgt spid="265234"/>
                                        </p:tgtEl>
                                      </p:cBhvr>
                                    </p:animEffec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499"/>
                                          </p:stCondLst>
                                        </p:cTn>
                                        <p:tgtEl>
                                          <p:spTgt spid="265232"/>
                                        </p:tgtEl>
                                        <p:attrNameLst>
                                          <p:attrName>style.visibility</p:attrName>
                                        </p:attrNameLst>
                                      </p:cBhvr>
                                      <p:to>
                                        <p:strVal val="visible"/>
                                      </p:to>
                                    </p:se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499"/>
                                          </p:stCondLst>
                                        </p:cTn>
                                        <p:tgtEl>
                                          <p:spTgt spid="265229"/>
                                        </p:tgtEl>
                                        <p:attrNameLst>
                                          <p:attrName>style.visibility</p:attrName>
                                        </p:attrNameLst>
                                      </p:cBhvr>
                                      <p:to>
                                        <p:strVal val="visible"/>
                                      </p:to>
                                    </p:set>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265231"/>
                                        </p:tgtEl>
                                        <p:attrNameLst>
                                          <p:attrName>style.visibility</p:attrName>
                                        </p:attrNameLst>
                                      </p:cBhvr>
                                      <p:to>
                                        <p:strVal val="visible"/>
                                      </p:to>
                                    </p:set>
                                    <p:animEffect transition="in" filter="wipe(up)">
                                      <p:cBhvr>
                                        <p:cTn id="54" dur="500"/>
                                        <p:tgtEl>
                                          <p:spTgt spid="265231"/>
                                        </p:tgtEl>
                                      </p:cBhvr>
                                    </p:animEffect>
                                  </p:childTnLst>
                                </p:cTn>
                              </p:par>
                            </p:childTnLst>
                          </p:cTn>
                        </p:par>
                        <p:par>
                          <p:cTn id="55" fill="hold">
                            <p:stCondLst>
                              <p:cond delay="3000"/>
                            </p:stCondLst>
                            <p:childTnLst>
                              <p:par>
                                <p:cTn id="56" presetID="1" presetClass="entr" presetSubtype="0" fill="hold" grpId="0" nodeType="afterEffect">
                                  <p:stCondLst>
                                    <p:cond delay="0"/>
                                  </p:stCondLst>
                                  <p:childTnLst>
                                    <p:set>
                                      <p:cBhvr>
                                        <p:cTn id="57" dur="1" fill="hold">
                                          <p:stCondLst>
                                            <p:cond delay="499"/>
                                          </p:stCondLst>
                                        </p:cTn>
                                        <p:tgtEl>
                                          <p:spTgt spid="265233"/>
                                        </p:tgtEl>
                                        <p:attrNameLst>
                                          <p:attrName>style.visibility</p:attrName>
                                        </p:attrNameLst>
                                      </p:cBhvr>
                                      <p:to>
                                        <p:strVal val="visible"/>
                                      </p:to>
                                    </p:set>
                                  </p:childTnLst>
                                </p:cTn>
                              </p:par>
                            </p:childTnLst>
                          </p:cTn>
                        </p:par>
                        <p:par>
                          <p:cTn id="58" fill="hold">
                            <p:stCondLst>
                              <p:cond delay="3500"/>
                            </p:stCondLst>
                            <p:childTnLst>
                              <p:par>
                                <p:cTn id="59" presetID="22" presetClass="entr" presetSubtype="8" fill="hold" grpId="0" nodeType="afterEffect">
                                  <p:stCondLst>
                                    <p:cond delay="0"/>
                                  </p:stCondLst>
                                  <p:childTnLst>
                                    <p:set>
                                      <p:cBhvr>
                                        <p:cTn id="60" dur="1" fill="hold">
                                          <p:stCondLst>
                                            <p:cond delay="0"/>
                                          </p:stCondLst>
                                        </p:cTn>
                                        <p:tgtEl>
                                          <p:spTgt spid="265230"/>
                                        </p:tgtEl>
                                        <p:attrNameLst>
                                          <p:attrName>style.visibility</p:attrName>
                                        </p:attrNameLst>
                                      </p:cBhvr>
                                      <p:to>
                                        <p:strVal val="visible"/>
                                      </p:to>
                                    </p:set>
                                    <p:animEffect transition="in" filter="wipe(left)">
                                      <p:cBhvr>
                                        <p:cTn id="61" dur="500"/>
                                        <p:tgtEl>
                                          <p:spTgt spid="265230"/>
                                        </p:tgtEl>
                                      </p:cBhvr>
                                    </p:animEffect>
                                  </p:childTnLst>
                                </p:cTn>
                              </p:par>
                            </p:childTnLst>
                          </p:cTn>
                        </p:par>
                        <p:par>
                          <p:cTn id="62" fill="hold">
                            <p:stCondLst>
                              <p:cond delay="4000"/>
                            </p:stCondLst>
                            <p:childTnLst>
                              <p:par>
                                <p:cTn id="63" presetID="1" presetClass="entr" presetSubtype="0" fill="hold" grpId="0" nodeType="afterEffect">
                                  <p:stCondLst>
                                    <p:cond delay="0"/>
                                  </p:stCondLst>
                                  <p:iterate type="lt">
                                    <p:tmAbs val="75"/>
                                  </p:iterate>
                                  <p:childTnLst>
                                    <p:set>
                                      <p:cBhvr>
                                        <p:cTn id="64" dur="1" fill="hold">
                                          <p:stCondLst>
                                            <p:cond delay="74"/>
                                          </p:stCondLst>
                                        </p:cTn>
                                        <p:tgtEl>
                                          <p:spTgt spid="265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2" grpId="0" bldLvl="0" animBg="1"/>
      <p:bldP spid="265223" grpId="0" bldLvl="0" animBg="1"/>
      <p:bldP spid="265226" grpId="0" bldLvl="0" animBg="1"/>
      <p:bldP spid="265227" grpId="0" bldLvl="0" animBg="1"/>
      <p:bldP spid="265228" grpId="0" bldLvl="0" animBg="1"/>
      <p:bldP spid="265229" grpId="0" bldLvl="0" animBg="1"/>
      <p:bldP spid="265230" grpId="0" bldLvl="0" animBg="1"/>
      <p:bldP spid="265233" grpId="0" bldLvl="0" animBg="1"/>
      <p:bldP spid="265234" grpId="0" bldLvl="0" animBg="1"/>
      <p:bldP spid="26523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42" name="Picture 2" descr="电脑前"/>
          <p:cNvPicPr>
            <a:picLocks noChangeAspect="1"/>
          </p:cNvPicPr>
          <p:nvPr/>
        </p:nvPicPr>
        <p:blipFill>
          <a:blip r:embed="rId1"/>
          <a:stretch>
            <a:fillRect/>
          </a:stretch>
        </p:blipFill>
        <p:spPr>
          <a:xfrm>
            <a:off x="2527300" y="2205038"/>
            <a:ext cx="2273300" cy="2211387"/>
          </a:xfrm>
          <a:prstGeom prst="rect">
            <a:avLst/>
          </a:prstGeom>
          <a:noFill/>
          <a:ln w="9525">
            <a:noFill/>
          </a:ln>
        </p:spPr>
      </p:pic>
      <p:sp>
        <p:nvSpPr>
          <p:cNvPr id="126978" name="Rectangle 3"/>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调试的必要性 </a:t>
            </a:r>
            <a:endParaRPr lang="zh-CN" altLang="en-US" dirty="0">
              <a:ea typeface="宋体" panose="02010600030101010101" pitchFamily="2" charset="-122"/>
            </a:endParaRPr>
          </a:p>
        </p:txBody>
      </p:sp>
      <p:sp>
        <p:nvSpPr>
          <p:cNvPr id="266244" name="Oval 4"/>
          <p:cNvSpPr/>
          <p:nvPr/>
        </p:nvSpPr>
        <p:spPr>
          <a:xfrm rot="1018351">
            <a:off x="3317875" y="2352675"/>
            <a:ext cx="1358900" cy="2376488"/>
          </a:xfrm>
          <a:prstGeom prst="ellipse">
            <a:avLst/>
          </a:prstGeom>
          <a:noFill/>
          <a:ln w="44450" cap="rnd" cmpd="sng">
            <a:solidFill>
              <a:srgbClr val="FF0000"/>
            </a:solidFill>
            <a:prstDash val="sysDot"/>
            <a:round/>
            <a:headEnd type="none" w="med" len="med"/>
            <a:tailEnd type="none" w="med" len="med"/>
          </a:ln>
        </p:spPr>
        <p:txBody>
          <a:bodyPr wrap="none" anchor="ctr"/>
          <a:p>
            <a:endParaRPr lang="zh-CN" altLang="en-US" dirty="0">
              <a:latin typeface="Arial" panose="020B0604020202090204" pitchFamily="34" charset="0"/>
              <a:ea typeface="黑体" panose="02010609060101010101" pitchFamily="49" charset="-122"/>
            </a:endParaRPr>
          </a:p>
        </p:txBody>
      </p:sp>
      <p:sp>
        <p:nvSpPr>
          <p:cNvPr id="128005" name="WordArt 5"/>
          <p:cNvSpPr/>
          <p:nvPr/>
        </p:nvSpPr>
        <p:spPr>
          <a:xfrm>
            <a:off x="2279650" y="1557338"/>
            <a:ext cx="4152900" cy="428625"/>
          </a:xfrm>
          <a:prstGeom prst="rect">
            <a:avLst/>
          </a:prstGeom>
        </p:spPr>
        <p:txBody>
          <a:bodyPr wrap="none" fromWordArt="1">
            <a:prstTxWarp prst="textPlain">
              <a:avLst>
                <a:gd name="adj" fmla="val 50000"/>
              </a:avLst>
            </a:prstTxWarp>
            <a:normAutofit fontScale="80000"/>
          </a:bodyPr>
          <a:p>
            <a:pPr algn="ctr"/>
            <a:r>
              <a:rPr lang="zh-CN" altLang="en-US" sz="2800">
                <a:ln w="12700" cap="flat" cmpd="sng">
                  <a:solidFill>
                    <a:schemeClr val="accent2"/>
                  </a:solidFill>
                  <a:prstDash val="solid"/>
                  <a:round/>
                  <a:headEnd type="none" w="med" len="med"/>
                  <a:tailEnd type="none" w="med" len="med"/>
                </a:ln>
                <a:gradFill rotWithShape="1">
                  <a:gsLst>
                    <a:gs pos="0">
                      <a:srgbClr val="33CCCC"/>
                    </a:gs>
                    <a:gs pos="100000">
                      <a:srgbClr val="FFFFFF"/>
                    </a:gs>
                  </a:gsLst>
                  <a:lin ang="5400000" scaled="1"/>
                  <a:tileRect/>
                </a:gradFill>
                <a:effectLst>
                  <a:outerShdw dist="35921" dir="2699999" algn="ctr" rotWithShape="0">
                    <a:schemeClr val="bg2"/>
                  </a:outerShdw>
                </a:effectLst>
                <a:latin typeface="黑体" panose="02010609060101010101" pitchFamily="49" charset="-122"/>
                <a:ea typeface="黑体" panose="02010609060101010101" pitchFamily="49" charset="-122"/>
              </a:rPr>
              <a:t>计算机化的计费系统</a:t>
            </a:r>
            <a:endParaRPr lang="zh-CN" altLang="en-US" sz="2800">
              <a:ln w="12700" cap="flat" cmpd="sng">
                <a:solidFill>
                  <a:schemeClr val="accent2"/>
                </a:solidFill>
                <a:prstDash val="solid"/>
                <a:round/>
                <a:headEnd type="none" w="med" len="med"/>
                <a:tailEnd type="none" w="med" len="med"/>
              </a:ln>
              <a:gradFill rotWithShape="1">
                <a:gsLst>
                  <a:gs pos="0">
                    <a:srgbClr val="33CCCC"/>
                  </a:gs>
                  <a:gs pos="100000">
                    <a:srgbClr val="FFFFFF"/>
                  </a:gs>
                </a:gsLst>
                <a:lin ang="5400000" scaled="1"/>
                <a:tileRect/>
              </a:gradFill>
              <a:effectLst>
                <a:outerShdw dist="35921" dir="2699999" algn="ctr" rotWithShape="0">
                  <a:schemeClr val="bg2"/>
                </a:outerShdw>
              </a:effectLst>
              <a:latin typeface="黑体" panose="02010609060101010101" pitchFamily="49" charset="-122"/>
              <a:ea typeface="黑体" panose="02010609060101010101" pitchFamily="49" charset="-122"/>
            </a:endParaRPr>
          </a:p>
        </p:txBody>
      </p:sp>
      <p:sp>
        <p:nvSpPr>
          <p:cNvPr id="266246" name="Line 6"/>
          <p:cNvSpPr/>
          <p:nvPr/>
        </p:nvSpPr>
        <p:spPr>
          <a:xfrm flipH="1">
            <a:off x="3575050" y="3119438"/>
            <a:ext cx="430213" cy="957262"/>
          </a:xfrm>
          <a:prstGeom prst="line">
            <a:avLst/>
          </a:prstGeom>
          <a:ln w="41275" cap="flat" cmpd="sng">
            <a:solidFill>
              <a:srgbClr val="FF0000"/>
            </a:solidFill>
            <a:prstDash val="solid"/>
            <a:round/>
            <a:headEnd type="none" w="med" len="med"/>
            <a:tailEnd type="stealth" w="med" len="med"/>
          </a:ln>
        </p:spPr>
      </p:sp>
      <p:sp>
        <p:nvSpPr>
          <p:cNvPr id="266247" name="Line 7"/>
          <p:cNvSpPr/>
          <p:nvPr/>
        </p:nvSpPr>
        <p:spPr>
          <a:xfrm flipH="1">
            <a:off x="3935413" y="3125788"/>
            <a:ext cx="387350" cy="879475"/>
          </a:xfrm>
          <a:prstGeom prst="line">
            <a:avLst/>
          </a:prstGeom>
          <a:ln w="41275" cap="flat" cmpd="sng">
            <a:solidFill>
              <a:srgbClr val="0000FF"/>
            </a:solidFill>
            <a:prstDash val="solid"/>
            <a:round/>
            <a:headEnd type="stealth" w="med" len="med"/>
            <a:tailEnd type="none" w="med" len="med"/>
          </a:ln>
        </p:spPr>
      </p:sp>
      <p:sp>
        <p:nvSpPr>
          <p:cNvPr id="266248" name="Text Box 8"/>
          <p:cNvSpPr txBox="1"/>
          <p:nvPr/>
        </p:nvSpPr>
        <p:spPr>
          <a:xfrm>
            <a:off x="3503613" y="4508500"/>
            <a:ext cx="6626225" cy="460375"/>
          </a:xfrm>
          <a:prstGeom prst="rect">
            <a:avLst/>
          </a:prstGeom>
          <a:gradFill rotWithShape="1">
            <a:gsLst>
              <a:gs pos="0">
                <a:srgbClr val="FF9900"/>
              </a:gs>
              <a:gs pos="100000">
                <a:srgbClr val="FFFFFF"/>
              </a:gs>
            </a:gsLst>
            <a:path path="rect">
              <a:fillToRect r="100000" b="100000"/>
            </a:path>
            <a:tileRect/>
          </a:gradFill>
          <a:ln w="28575" cap="flat" cmpd="dbl">
            <a:solidFill>
              <a:srgbClr val="808080"/>
            </a:solidFill>
            <a:prstDash val="solid"/>
            <a:miter/>
            <a:headEnd type="none" w="med" len="med"/>
            <a:tailEnd type="none" w="med" len="med"/>
          </a:ln>
          <a:effectLst>
            <a:outerShdw dist="56796" dir="1593903" algn="ctr" rotWithShape="0">
              <a:schemeClr val="bg2">
                <a:alpha val="50000"/>
              </a:schemeClr>
            </a:outerShdw>
          </a:effectLst>
        </p:spPr>
        <p:txBody>
          <a:bodyPr anchor="t">
            <a:spAutoFit/>
          </a:bodyPr>
          <a:p>
            <a:pPr marL="342900" indent="-342900" algn="ctr"/>
            <a:r>
              <a:rPr lang="zh-CN" altLang="en-US" sz="2400" b="1" dirty="0">
                <a:latin typeface="Arial" panose="020B0604020202090204" pitchFamily="34" charset="0"/>
                <a:ea typeface="黑体" panose="02010609060101010101" pitchFamily="49" charset="-122"/>
              </a:rPr>
              <a:t>在事物处理过程中，系统显示错误消息</a:t>
            </a:r>
            <a:endParaRPr lang="zh-CN" altLang="en-US" sz="2400" b="1" dirty="0">
              <a:latin typeface="Arial" panose="020B0604020202090204" pitchFamily="34" charset="0"/>
              <a:ea typeface="黑体" panose="02010609060101010101" pitchFamily="49" charset="-122"/>
            </a:endParaRPr>
          </a:p>
        </p:txBody>
      </p:sp>
      <p:grpSp>
        <p:nvGrpSpPr>
          <p:cNvPr id="266249" name="Group 9"/>
          <p:cNvGrpSpPr/>
          <p:nvPr/>
        </p:nvGrpSpPr>
        <p:grpSpPr>
          <a:xfrm>
            <a:off x="4943475" y="2712655"/>
            <a:ext cx="3455988" cy="1229363"/>
            <a:chOff x="0" y="3"/>
            <a:chExt cx="2222" cy="842"/>
          </a:xfrm>
        </p:grpSpPr>
        <p:sp>
          <p:nvSpPr>
            <p:cNvPr id="126985" name="Rectangle 10"/>
            <p:cNvSpPr/>
            <p:nvPr/>
          </p:nvSpPr>
          <p:spPr>
            <a:xfrm>
              <a:off x="0" y="277"/>
              <a:ext cx="2222" cy="568"/>
            </a:xfrm>
            <a:prstGeom prst="rect">
              <a:avLst/>
            </a:prstGeom>
            <a:solidFill>
              <a:srgbClr val="FFFFFF"/>
            </a:solidFill>
            <a:ln w="12700" cap="flat" cmpd="sng">
              <a:solidFill>
                <a:srgbClr val="000000"/>
              </a:solidFill>
              <a:prstDash val="solid"/>
              <a:miter/>
              <a:headEnd type="none" w="med" len="med"/>
              <a:tailEnd type="none" w="med" len="med"/>
            </a:ln>
            <a:effectLst>
              <a:outerShdw dist="35921" dir="2699999" algn="ctr" rotWithShape="0">
                <a:schemeClr val="bg2"/>
              </a:outerShdw>
            </a:effectLst>
          </p:spPr>
          <p:txBody>
            <a:bodyPr anchor="ctr">
              <a:spAutoFit/>
            </a:bodyPr>
            <a:p>
              <a:pPr algn="ctr"/>
              <a:endParaRPr lang="en-US" altLang="zh-CN" sz="2400" b="1" i="1" dirty="0">
                <a:solidFill>
                  <a:schemeClr val="hlink"/>
                </a:solidFill>
                <a:latin typeface="Arial" panose="020B0604020202090204" pitchFamily="34" charset="0"/>
                <a:ea typeface="黑体" panose="02010609060101010101" pitchFamily="49" charset="-122"/>
              </a:endParaRPr>
            </a:p>
            <a:p>
              <a:pPr algn="ctr"/>
              <a:endParaRPr lang="en-US" altLang="zh-CN" sz="2400" b="1" i="1" dirty="0">
                <a:solidFill>
                  <a:schemeClr val="hlink"/>
                </a:solidFill>
                <a:latin typeface="Arial" panose="020B0604020202090204" pitchFamily="34" charset="0"/>
                <a:ea typeface="黑体" panose="02010609060101010101" pitchFamily="49" charset="-122"/>
              </a:endParaRPr>
            </a:p>
          </p:txBody>
        </p:sp>
        <p:sp>
          <p:nvSpPr>
            <p:cNvPr id="126986" name="Rectangle 11"/>
            <p:cNvSpPr/>
            <p:nvPr/>
          </p:nvSpPr>
          <p:spPr>
            <a:xfrm>
              <a:off x="8" y="3"/>
              <a:ext cx="2208" cy="316"/>
            </a:xfrm>
            <a:prstGeom prst="rect">
              <a:avLst/>
            </a:prstGeom>
            <a:gradFill rotWithShape="1">
              <a:gsLst>
                <a:gs pos="0">
                  <a:srgbClr val="00B283"/>
                </a:gs>
                <a:gs pos="100000">
                  <a:srgbClr val="FFFFFF"/>
                </a:gs>
              </a:gsLst>
              <a:lin ang="5400000" scaled="1"/>
              <a:tileRect/>
            </a:gradFill>
            <a:ln w="12700" cap="flat" cmpd="sng">
              <a:solidFill>
                <a:srgbClr val="000080"/>
              </a:solidFill>
              <a:prstDash val="solid"/>
              <a:miter/>
              <a:headEnd type="none" w="med" len="med"/>
              <a:tailEnd type="none" w="med" len="med"/>
            </a:ln>
            <a:effectLst>
              <a:outerShdw dist="35921" dir="2699999" algn="ctr" rotWithShape="0">
                <a:schemeClr val="bg2"/>
              </a:outerShdw>
            </a:effectLst>
          </p:spPr>
          <p:txBody>
            <a:bodyPr anchor="ctr">
              <a:spAutoFit/>
            </a:bodyPr>
            <a:p>
              <a:pPr algn="ctr"/>
              <a:r>
                <a:rPr lang="zh-CN" altLang="en-US" sz="2400" b="1" dirty="0">
                  <a:solidFill>
                    <a:srgbClr val="FF3300"/>
                  </a:solidFill>
                  <a:latin typeface="Arial" panose="020B0604020202090204" pitchFamily="34" charset="0"/>
                  <a:ea typeface="黑体" panose="02010609060101010101" pitchFamily="49" charset="-122"/>
                </a:rPr>
                <a:t>系统发生故障</a:t>
              </a:r>
              <a:endParaRPr lang="zh-CN" altLang="en-US" sz="2400" b="1" dirty="0">
                <a:solidFill>
                  <a:srgbClr val="FF3300"/>
                </a:solidFill>
                <a:latin typeface="Arial" panose="020B0604020202090204" pitchFamily="34" charset="0"/>
                <a:ea typeface="黑体" panose="02010609060101010101" pitchFamily="49" charset="-122"/>
              </a:endParaRPr>
            </a:p>
          </p:txBody>
        </p:sp>
        <p:grpSp>
          <p:nvGrpSpPr>
            <p:cNvPr id="126987" name="Group 12"/>
            <p:cNvGrpSpPr/>
            <p:nvPr/>
          </p:nvGrpSpPr>
          <p:grpSpPr>
            <a:xfrm>
              <a:off x="98" y="376"/>
              <a:ext cx="317" cy="357"/>
              <a:chOff x="0" y="0"/>
              <a:chExt cx="780" cy="720"/>
            </a:xfrm>
          </p:grpSpPr>
          <p:sp>
            <p:nvSpPr>
              <p:cNvPr id="126988" name="Oval 13"/>
              <p:cNvSpPr/>
              <p:nvPr/>
            </p:nvSpPr>
            <p:spPr>
              <a:xfrm>
                <a:off x="0" y="0"/>
                <a:ext cx="780" cy="720"/>
              </a:xfrm>
              <a:prstGeom prst="ellipse">
                <a:avLst/>
              </a:prstGeom>
              <a:solidFill>
                <a:srgbClr val="FF0000"/>
              </a:solidFill>
              <a:ln w="9525" cap="flat" cmpd="sng">
                <a:solidFill>
                  <a:schemeClr val="tx1"/>
                </a:solidFill>
                <a:prstDash val="solid"/>
                <a:round/>
                <a:headEnd type="none" w="med" len="med"/>
                <a:tailEnd type="none" w="med" len="med"/>
              </a:ln>
            </p:spPr>
            <p:txBody>
              <a:bodyPr anchor="ctr">
                <a:spAutoFit/>
              </a:bodyPr>
              <a:p>
                <a:endParaRPr lang="zh-CN" altLang="en-US" dirty="0">
                  <a:latin typeface="Arial" panose="020B0604020202090204" pitchFamily="34" charset="0"/>
                  <a:ea typeface="黑体" panose="02010609060101010101" pitchFamily="49" charset="-122"/>
                </a:endParaRPr>
              </a:p>
            </p:txBody>
          </p:sp>
          <p:sp>
            <p:nvSpPr>
              <p:cNvPr id="126989" name="WordArt 14"/>
              <p:cNvSpPr/>
              <p:nvPr/>
            </p:nvSpPr>
            <p:spPr>
              <a:xfrm>
                <a:off x="144" y="144"/>
                <a:ext cx="480" cy="408"/>
              </a:xfrm>
              <a:prstGeom prst="rect">
                <a:avLst/>
              </a:prstGeom>
            </p:spPr>
            <p:txBody>
              <a:bodyPr wrap="none" fromWordArt="1">
                <a:prstTxWarp prst="textPlain">
                  <a:avLst>
                    <a:gd name="adj" fmla="val 50000"/>
                  </a:avLst>
                </a:prstTxWarp>
                <a:normAutofit fontScale="30000"/>
              </a:bodyPr>
              <a:p>
                <a:pPr algn="ctr"/>
                <a:r>
                  <a:rPr lang="zh-CN" altLang="en-US" sz="3600">
                    <a:solidFill>
                      <a:srgbClr val="FFFFFF"/>
                    </a:solidFill>
                    <a:latin typeface="Arial Black" panose="020B0A04020102020204" charset="0"/>
                    <a:ea typeface="Arial Black" panose="020B0A04020102020204" charset="0"/>
                  </a:rPr>
                  <a:t>X</a:t>
                </a:r>
                <a:endParaRPr lang="zh-CN" altLang="en-US" sz="3600">
                  <a:solidFill>
                    <a:srgbClr val="FFFFFF"/>
                  </a:solidFill>
                  <a:latin typeface="Arial Black" panose="020B0A04020102020204" charset="0"/>
                  <a:ea typeface="Arial Black" panose="020B0A04020102020204" charset="0"/>
                </a:endParaRPr>
              </a:p>
            </p:txBody>
          </p:sp>
        </p:grpSp>
      </p:grpSp>
      <p:sp>
        <p:nvSpPr>
          <p:cNvPr id="266255" name="Text Box 15"/>
          <p:cNvSpPr txBox="1"/>
          <p:nvPr/>
        </p:nvSpPr>
        <p:spPr>
          <a:xfrm>
            <a:off x="4943475" y="2205038"/>
            <a:ext cx="3455988"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pPr algn="ctr"/>
            <a:r>
              <a:rPr lang="zh-CN" altLang="en-US" sz="2400" dirty="0">
                <a:latin typeface="Arial" panose="020B0604020202090204" pitchFamily="34" charset="0"/>
                <a:ea typeface="黑体" panose="02010609060101010101" pitchFamily="49" charset="-122"/>
              </a:rPr>
              <a:t>必须重新输入全部信息</a:t>
            </a:r>
            <a:endParaRPr lang="zh-CN" altLang="en-US" sz="2400" dirty="0">
              <a:latin typeface="Arial" panose="020B0604020202090204" pitchFamily="34" charset="0"/>
              <a:ea typeface="黑体" panose="02010609060101010101" pitchFamily="49" charset="-122"/>
            </a:endParaRPr>
          </a:p>
        </p:txBody>
      </p:sp>
      <p:sp>
        <p:nvSpPr>
          <p:cNvPr id="266256" name="Text Box 16"/>
          <p:cNvSpPr txBox="1"/>
          <p:nvPr/>
        </p:nvSpPr>
        <p:spPr>
          <a:xfrm>
            <a:off x="3503613" y="5300663"/>
            <a:ext cx="6624637" cy="460375"/>
          </a:xfrm>
          <a:prstGeom prst="rect">
            <a:avLst/>
          </a:prstGeom>
          <a:gradFill rotWithShape="1">
            <a:gsLst>
              <a:gs pos="0">
                <a:srgbClr val="FF9900"/>
              </a:gs>
              <a:gs pos="100000">
                <a:srgbClr val="FFFFFF"/>
              </a:gs>
            </a:gsLst>
            <a:path path="rect">
              <a:fillToRect r="100000" b="100000"/>
            </a:path>
            <a:tileRect/>
          </a:gradFill>
          <a:ln w="28575" cap="flat" cmpd="dbl">
            <a:solidFill>
              <a:srgbClr val="808080"/>
            </a:solidFill>
            <a:prstDash val="solid"/>
            <a:miter/>
            <a:headEnd type="none" w="med" len="med"/>
            <a:tailEnd type="none" w="med" len="med"/>
          </a:ln>
          <a:effectLst>
            <a:outerShdw dist="56796" dir="1593903" algn="ctr" rotWithShape="0">
              <a:schemeClr val="bg2">
                <a:alpha val="50000"/>
              </a:schemeClr>
            </a:outerShdw>
          </a:effectLst>
        </p:spPr>
        <p:txBody>
          <a:bodyPr anchor="t">
            <a:spAutoFit/>
          </a:bodyPr>
          <a:p>
            <a:pPr marL="342900" indent="-342900" algn="ctr"/>
            <a:r>
              <a:rPr lang="zh-CN" altLang="en-US" sz="2400" b="1" dirty="0">
                <a:latin typeface="Arial" panose="020B0604020202090204" pitchFamily="34" charset="0"/>
                <a:ea typeface="黑体" panose="02010609060101010101" pitchFamily="49" charset="-122"/>
              </a:rPr>
              <a:t>在部署应用程序前必须先对其进行调试</a:t>
            </a:r>
            <a:endParaRPr lang="zh-CN" altLang="en-US" sz="2400" b="1" dirty="0">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6242"/>
                                        </p:tgtEl>
                                        <p:attrNameLst>
                                          <p:attrName>style.visibility</p:attrName>
                                        </p:attrNameLst>
                                      </p:cBhvr>
                                      <p:to>
                                        <p:strVal val="visible"/>
                                      </p:to>
                                    </p:set>
                                    <p:animEffect transition="in" filter="fade">
                                      <p:cBhvr>
                                        <p:cTn id="7" dur="2000"/>
                                        <p:tgtEl>
                                          <p:spTgt spid="266242"/>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266244"/>
                                        </p:tgtEl>
                                        <p:attrNameLst>
                                          <p:attrName>style.visibility</p:attrName>
                                        </p:attrNameLst>
                                      </p:cBhvr>
                                      <p:to>
                                        <p:strVal val="visible"/>
                                      </p:to>
                                    </p:set>
                                    <p:animEffect transition="in" filter="wipe(down)">
                                      <p:cBhvr>
                                        <p:cTn id="11" dur="1000"/>
                                        <p:tgtEl>
                                          <p:spTgt spid="266244"/>
                                        </p:tgtEl>
                                      </p:cBhvr>
                                    </p:animEffect>
                                  </p:childTnLst>
                                </p:cTn>
                              </p:par>
                              <p:par>
                                <p:cTn id="12" presetID="2" presetClass="entr" presetSubtype="8" fill="hold" nodeType="withEffect">
                                  <p:stCondLst>
                                    <p:cond delay="0"/>
                                  </p:stCondLst>
                                  <p:childTnLst>
                                    <p:set>
                                      <p:cBhvr>
                                        <p:cTn id="13" dur="1" fill="hold">
                                          <p:stCondLst>
                                            <p:cond delay="0"/>
                                          </p:stCondLst>
                                        </p:cTn>
                                        <p:tgtEl>
                                          <p:spTgt spid="128005"/>
                                        </p:tgtEl>
                                        <p:attrNameLst>
                                          <p:attrName>style.visibility</p:attrName>
                                        </p:attrNameLst>
                                      </p:cBhvr>
                                      <p:to>
                                        <p:strVal val="visible"/>
                                      </p:to>
                                    </p:set>
                                    <p:anim calcmode="lin" valueType="num">
                                      <p:cBhvr additive="base">
                                        <p:cTn id="14" dur="1000" fill="hold"/>
                                        <p:tgtEl>
                                          <p:spTgt spid="128005"/>
                                        </p:tgtEl>
                                        <p:attrNameLst>
                                          <p:attrName>ppt_x</p:attrName>
                                        </p:attrNameLst>
                                      </p:cBhvr>
                                      <p:tavLst>
                                        <p:tav tm="0">
                                          <p:val>
                                            <p:strVal val="0-#ppt_w/2"/>
                                          </p:val>
                                        </p:tav>
                                        <p:tav tm="100000">
                                          <p:val>
                                            <p:strVal val="#ppt_x"/>
                                          </p:val>
                                        </p:tav>
                                      </p:tavLst>
                                    </p:anim>
                                    <p:anim calcmode="lin" valueType="num">
                                      <p:cBhvr additive="base">
                                        <p:cTn id="15" dur="1000" fill="hold"/>
                                        <p:tgtEl>
                                          <p:spTgt spid="12800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000"/>
                                        <p:tgtEl>
                                          <p:spTgt spid="266244"/>
                                        </p:tgtEl>
                                      </p:cBhvr>
                                    </p:animEffect>
                                    <p:set>
                                      <p:cBhvr>
                                        <p:cTn id="20" dur="1" fill="hold">
                                          <p:stCondLst>
                                            <p:cond delay="999"/>
                                          </p:stCondLst>
                                        </p:cTn>
                                        <p:tgtEl>
                                          <p:spTgt spid="266244"/>
                                        </p:tgtEl>
                                        <p:attrNameLst>
                                          <p:attrName>style.visibility</p:attrName>
                                        </p:attrNameLst>
                                      </p:cBhvr>
                                      <p:to>
                                        <p:strVal val="hidden"/>
                                      </p:to>
                                    </p:set>
                                  </p:childTnLst>
                                </p:cTn>
                              </p:par>
                              <p:par>
                                <p:cTn id="21" presetID="22" presetClass="entr" presetSubtype="1" repeatCount="indefinite" fill="hold" nodeType="withEffect">
                                  <p:stCondLst>
                                    <p:cond delay="0"/>
                                  </p:stCondLst>
                                  <p:endCondLst>
                                    <p:cond evt="onNext" delay="0">
                                      <p:tgtEl>
                                        <p:sldTgt/>
                                      </p:tgtEl>
                                    </p:cond>
                                  </p:endCondLst>
                                  <p:childTnLst>
                                    <p:set>
                                      <p:cBhvr>
                                        <p:cTn id="22" dur="1" fill="hold">
                                          <p:stCondLst>
                                            <p:cond delay="0"/>
                                          </p:stCondLst>
                                        </p:cTn>
                                        <p:tgtEl>
                                          <p:spTgt spid="266246"/>
                                        </p:tgtEl>
                                        <p:attrNameLst>
                                          <p:attrName>style.visibility</p:attrName>
                                        </p:attrNameLst>
                                      </p:cBhvr>
                                      <p:to>
                                        <p:strVal val="visible"/>
                                      </p:to>
                                    </p:set>
                                    <p:animEffect transition="in" filter="wipe(up)">
                                      <p:cBhvr>
                                        <p:cTn id="23" dur="2000"/>
                                        <p:tgtEl>
                                          <p:spTgt spid="266246"/>
                                        </p:tgtEl>
                                      </p:cBhvr>
                                    </p:animEffect>
                                  </p:childTnLst>
                                </p:cTn>
                              </p:par>
                              <p:par>
                                <p:cTn id="24" presetID="22" presetClass="entr" presetSubtype="4" repeatCount="indefinite" fill="hold" nodeType="withEffect">
                                  <p:stCondLst>
                                    <p:cond delay="0"/>
                                  </p:stCondLst>
                                  <p:endCondLst>
                                    <p:cond evt="onNext" delay="0">
                                      <p:tgtEl>
                                        <p:sldTgt/>
                                      </p:tgtEl>
                                    </p:cond>
                                  </p:endCondLst>
                                  <p:childTnLst>
                                    <p:set>
                                      <p:cBhvr>
                                        <p:cTn id="25" dur="1" fill="hold">
                                          <p:stCondLst>
                                            <p:cond delay="0"/>
                                          </p:stCondLst>
                                        </p:cTn>
                                        <p:tgtEl>
                                          <p:spTgt spid="266247"/>
                                        </p:tgtEl>
                                        <p:attrNameLst>
                                          <p:attrName>style.visibility</p:attrName>
                                        </p:attrNameLst>
                                      </p:cBhvr>
                                      <p:to>
                                        <p:strVal val="visible"/>
                                      </p:to>
                                    </p:set>
                                    <p:animEffect transition="in" filter="wipe(down)">
                                      <p:cBhvr>
                                        <p:cTn id="26" dur="2000"/>
                                        <p:tgtEl>
                                          <p:spTgt spid="26624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66249"/>
                                        </p:tgtEl>
                                        <p:attrNameLst>
                                          <p:attrName>style.visibility</p:attrName>
                                        </p:attrNameLst>
                                      </p:cBhvr>
                                      <p:to>
                                        <p:strVal val="visible"/>
                                      </p:to>
                                    </p:set>
                                    <p:anim calcmode="lin" valueType="num">
                                      <p:cBhvr>
                                        <p:cTn id="31" dur="500" fill="hold"/>
                                        <p:tgtEl>
                                          <p:spTgt spid="266249"/>
                                        </p:tgtEl>
                                        <p:attrNameLst>
                                          <p:attrName>ppt_w</p:attrName>
                                        </p:attrNameLst>
                                      </p:cBhvr>
                                      <p:tavLst>
                                        <p:tav tm="0">
                                          <p:val>
                                            <p:fltVal val="0.000000"/>
                                          </p:val>
                                        </p:tav>
                                        <p:tav tm="100000">
                                          <p:val>
                                            <p:strVal val="#ppt_w"/>
                                          </p:val>
                                        </p:tav>
                                      </p:tavLst>
                                    </p:anim>
                                    <p:anim calcmode="lin" valueType="num">
                                      <p:cBhvr>
                                        <p:cTn id="32" dur="500" fill="hold"/>
                                        <p:tgtEl>
                                          <p:spTgt spid="266249"/>
                                        </p:tgtEl>
                                        <p:attrNameLst>
                                          <p:attrName>ppt_h</p:attrName>
                                        </p:attrNameLst>
                                      </p:cBhvr>
                                      <p:tavLst>
                                        <p:tav tm="0">
                                          <p:val>
                                            <p:fltVal val="0.000000"/>
                                          </p:val>
                                        </p:tav>
                                        <p:tav tm="100000">
                                          <p:val>
                                            <p:strVal val="#ppt_h"/>
                                          </p:val>
                                        </p:tav>
                                      </p:tavLst>
                                    </p:anim>
                                    <p:animEffect transition="in" filter="fade">
                                      <p:cBhvr>
                                        <p:cTn id="33" dur="500"/>
                                        <p:tgtEl>
                                          <p:spTgt spid="266249"/>
                                        </p:tgtEl>
                                      </p:cBhvr>
                                    </p:animEffect>
                                  </p:childTnLst>
                                </p:cTn>
                              </p:par>
                            </p:childTnLst>
                          </p:cTn>
                        </p:par>
                        <p:par>
                          <p:cTn id="34" fill="hold">
                            <p:stCondLst>
                              <p:cond delay="500"/>
                            </p:stCondLst>
                            <p:childTnLst>
                              <p:par>
                                <p:cTn id="35" presetID="12" presetClass="entr" presetSubtype="4" fill="hold" grpId="0" nodeType="afterEffect">
                                  <p:stCondLst>
                                    <p:cond delay="0"/>
                                  </p:stCondLst>
                                  <p:childTnLst>
                                    <p:set>
                                      <p:cBhvr>
                                        <p:cTn id="36" dur="1" fill="hold">
                                          <p:stCondLst>
                                            <p:cond delay="0"/>
                                          </p:stCondLst>
                                        </p:cTn>
                                        <p:tgtEl>
                                          <p:spTgt spid="266248"/>
                                        </p:tgtEl>
                                        <p:attrNameLst>
                                          <p:attrName>style.visibility</p:attrName>
                                        </p:attrNameLst>
                                      </p:cBhvr>
                                      <p:to>
                                        <p:strVal val="visible"/>
                                      </p:to>
                                    </p:set>
                                    <p:animEffect transition="in" filter="slide(fromBottom)">
                                      <p:cBhvr>
                                        <p:cTn id="37" dur="500"/>
                                        <p:tgtEl>
                                          <p:spTgt spid="266248"/>
                                        </p:tgtEl>
                                      </p:cBhvr>
                                    </p:animEffect>
                                  </p:childTnLst>
                                </p:cTn>
                              </p:par>
                            </p:childTnLst>
                          </p:cTn>
                        </p:par>
                        <p:par>
                          <p:cTn id="38" fill="hold">
                            <p:stCondLst>
                              <p:cond delay="1000"/>
                            </p:stCondLst>
                            <p:childTnLst>
                              <p:par>
                                <p:cTn id="39" presetID="18" presetClass="entr" presetSubtype="6" fill="hold" grpId="0" nodeType="afterEffect">
                                  <p:stCondLst>
                                    <p:cond delay="0"/>
                                  </p:stCondLst>
                                  <p:childTnLst>
                                    <p:set>
                                      <p:cBhvr>
                                        <p:cTn id="40" dur="1" fill="hold">
                                          <p:stCondLst>
                                            <p:cond delay="0"/>
                                          </p:stCondLst>
                                        </p:cTn>
                                        <p:tgtEl>
                                          <p:spTgt spid="266255"/>
                                        </p:tgtEl>
                                        <p:attrNameLst>
                                          <p:attrName>style.visibility</p:attrName>
                                        </p:attrNameLst>
                                      </p:cBhvr>
                                      <p:to>
                                        <p:strVal val="visible"/>
                                      </p:to>
                                    </p:set>
                                    <p:animEffect transition="in" filter="strips(downRight)">
                                      <p:cBhvr>
                                        <p:cTn id="41" dur="500"/>
                                        <p:tgtEl>
                                          <p:spTgt spid="266255"/>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266256"/>
                                        </p:tgtEl>
                                        <p:attrNameLst>
                                          <p:attrName>style.visibility</p:attrName>
                                        </p:attrNameLst>
                                      </p:cBhvr>
                                      <p:to>
                                        <p:strVal val="visible"/>
                                      </p:to>
                                    </p:set>
                                    <p:animEffect transition="in" filter="slide(fromTop)">
                                      <p:cBhvr>
                                        <p:cTn id="46" dur="1000"/>
                                        <p:tgtEl>
                                          <p:spTgt spid="266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bldLvl="0" animBg="1"/>
      <p:bldP spid="266244" grpId="1" bldLvl="0" animBg="1"/>
      <p:bldP spid="266248" grpId="0" bldLvl="0" animBg="1"/>
      <p:bldP spid="266255" grpId="0" bldLvl="0" animBg="1"/>
      <p:bldP spid="26625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错误类型</a:t>
            </a:r>
            <a:endParaRPr lang="zh-CN" altLang="en-US" dirty="0">
              <a:ea typeface="宋体" panose="02010600030101010101" pitchFamily="2" charset="-122"/>
            </a:endParaRPr>
          </a:p>
        </p:txBody>
      </p:sp>
      <p:sp>
        <p:nvSpPr>
          <p:cNvPr id="267268" name="Text Box 4"/>
          <p:cNvSpPr txBox="1"/>
          <p:nvPr/>
        </p:nvSpPr>
        <p:spPr>
          <a:xfrm>
            <a:off x="3379788" y="1724025"/>
            <a:ext cx="1635125"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pPr algn="ctr"/>
            <a:r>
              <a:rPr lang="zh-CN" altLang="en-US" sz="2400" dirty="0">
                <a:latin typeface="Arial" panose="020B0604020202090204" pitchFamily="34" charset="0"/>
                <a:ea typeface="黑体" panose="02010609060101010101" pitchFamily="49" charset="-122"/>
              </a:rPr>
              <a:t>错误类型</a:t>
            </a:r>
            <a:endParaRPr lang="zh-CN" altLang="en-US" sz="2400" dirty="0">
              <a:latin typeface="Arial" panose="020B0604020202090204" pitchFamily="34" charset="0"/>
              <a:ea typeface="黑体" panose="02010609060101010101" pitchFamily="49" charset="-122"/>
            </a:endParaRPr>
          </a:p>
        </p:txBody>
      </p:sp>
      <p:sp>
        <p:nvSpPr>
          <p:cNvPr id="267269" name="Text Box 5"/>
          <p:cNvSpPr txBox="1"/>
          <p:nvPr/>
        </p:nvSpPr>
        <p:spPr>
          <a:xfrm>
            <a:off x="3609340" y="2484755"/>
            <a:ext cx="2947988" cy="460375"/>
          </a:xfrm>
          <a:prstGeom prst="rect">
            <a:avLst/>
          </a:prstGeom>
          <a:noFill/>
          <a:ln w="9525">
            <a:noFill/>
          </a:ln>
        </p:spPr>
        <p:txBody>
          <a:bodyPr anchor="t">
            <a:spAutoFit/>
          </a:bodyPr>
          <a:p>
            <a:pPr>
              <a:spcBef>
                <a:spcPct val="50000"/>
              </a:spcBef>
            </a:pPr>
            <a:r>
              <a:rPr lang="zh-CN" altLang="en-US" sz="2400" dirty="0">
                <a:solidFill>
                  <a:srgbClr val="FF3300"/>
                </a:solidFill>
                <a:latin typeface="Arial" panose="020B0604020202090204" pitchFamily="34" charset="0"/>
                <a:ea typeface="黑体" panose="02010609060101010101" pitchFamily="49" charset="-122"/>
              </a:rPr>
              <a:t>语法错误</a:t>
            </a:r>
            <a:endParaRPr lang="zh-CN" altLang="en-US" sz="2400" dirty="0">
              <a:solidFill>
                <a:srgbClr val="FF3300"/>
              </a:solidFill>
              <a:latin typeface="Arial" panose="020B0604020202090204" pitchFamily="34" charset="0"/>
              <a:ea typeface="黑体" panose="02010609060101010101" pitchFamily="49" charset="-122"/>
            </a:endParaRPr>
          </a:p>
        </p:txBody>
      </p:sp>
      <p:sp>
        <p:nvSpPr>
          <p:cNvPr id="267270" name="Text Box 6"/>
          <p:cNvSpPr txBox="1"/>
          <p:nvPr/>
        </p:nvSpPr>
        <p:spPr>
          <a:xfrm>
            <a:off x="3609340" y="4042728"/>
            <a:ext cx="3308350" cy="460375"/>
          </a:xfrm>
          <a:prstGeom prst="rect">
            <a:avLst/>
          </a:prstGeom>
          <a:noFill/>
          <a:ln w="9525">
            <a:noFill/>
          </a:ln>
        </p:spPr>
        <p:txBody>
          <a:bodyPr anchor="t">
            <a:spAutoFit/>
          </a:bodyPr>
          <a:p>
            <a:pPr>
              <a:spcBef>
                <a:spcPct val="50000"/>
              </a:spcBef>
            </a:pPr>
            <a:r>
              <a:rPr lang="zh-CN" altLang="en-US" sz="2400" dirty="0">
                <a:solidFill>
                  <a:srgbClr val="FF3300"/>
                </a:solidFill>
                <a:latin typeface="Arial" panose="020B0604020202090204" pitchFamily="34" charset="0"/>
                <a:ea typeface="黑体" panose="02010609060101010101" pitchFamily="49" charset="-122"/>
              </a:rPr>
              <a:t>逻辑错误</a:t>
            </a:r>
            <a:endParaRPr lang="zh-CN" altLang="en-US" sz="2400" dirty="0">
              <a:solidFill>
                <a:srgbClr val="FF3300"/>
              </a:solidFill>
              <a:latin typeface="Arial" panose="020B0604020202090204" pitchFamily="34" charset="0"/>
              <a:ea typeface="黑体" panose="02010609060101010101" pitchFamily="49" charset="-122"/>
            </a:endParaRPr>
          </a:p>
        </p:txBody>
      </p:sp>
      <p:sp>
        <p:nvSpPr>
          <p:cNvPr id="267271" name="Text Box 7"/>
          <p:cNvSpPr txBox="1"/>
          <p:nvPr/>
        </p:nvSpPr>
        <p:spPr>
          <a:xfrm>
            <a:off x="3609340" y="5454333"/>
            <a:ext cx="3379788" cy="460375"/>
          </a:xfrm>
          <a:prstGeom prst="rect">
            <a:avLst/>
          </a:prstGeom>
          <a:noFill/>
          <a:ln w="9525">
            <a:noFill/>
          </a:ln>
        </p:spPr>
        <p:txBody>
          <a:bodyPr anchor="t">
            <a:spAutoFit/>
          </a:bodyPr>
          <a:p>
            <a:pPr>
              <a:spcBef>
                <a:spcPct val="50000"/>
              </a:spcBef>
            </a:pPr>
            <a:r>
              <a:rPr lang="zh-CN" altLang="en-US" sz="2400" dirty="0">
                <a:solidFill>
                  <a:srgbClr val="FF3300"/>
                </a:solidFill>
                <a:latin typeface="Arial" panose="020B0604020202090204" pitchFamily="34" charset="0"/>
                <a:ea typeface="黑体" panose="02010609060101010101" pitchFamily="49" charset="-122"/>
              </a:rPr>
              <a:t>运行时错误</a:t>
            </a:r>
            <a:endParaRPr lang="zh-CN" altLang="en-US" sz="2400" dirty="0">
              <a:solidFill>
                <a:srgbClr val="FF3300"/>
              </a:solidFill>
              <a:latin typeface="Arial" panose="020B0604020202090204" pitchFamily="34" charset="0"/>
              <a:ea typeface="黑体" panose="02010609060101010101" pitchFamily="49" charset="-122"/>
            </a:endParaRPr>
          </a:p>
        </p:txBody>
      </p:sp>
      <p:sp>
        <p:nvSpPr>
          <p:cNvPr id="267272" name="Rectangle 8"/>
          <p:cNvSpPr/>
          <p:nvPr/>
        </p:nvSpPr>
        <p:spPr>
          <a:xfrm>
            <a:off x="5593080" y="1868805"/>
            <a:ext cx="5237480" cy="1076325"/>
          </a:xfrm>
          <a:prstGeom prst="rect">
            <a:avLst/>
          </a:prstGeom>
          <a:gradFill rotWithShape="1">
            <a:gsLst>
              <a:gs pos="0">
                <a:schemeClr val="accent1"/>
              </a:gs>
              <a:gs pos="100000">
                <a:srgbClr val="FFFFFF"/>
              </a:gs>
            </a:gsLst>
            <a:lin ang="0" scaled="1"/>
            <a:tileRect/>
          </a:gradFill>
          <a:ln w="12700" cap="flat" cmpd="sng">
            <a:solidFill>
              <a:schemeClr val="tx1"/>
            </a:solidFill>
            <a:prstDash val="solid"/>
            <a:miter/>
            <a:headEnd type="none" w="med" len="med"/>
            <a:tailEnd type="none" w="med" len="med"/>
          </a:ln>
        </p:spPr>
        <p:txBody>
          <a:bodyPr wrap="square" anchor="ctr">
            <a:spAutoFit/>
          </a:bodyPr>
          <a:p>
            <a:pPr>
              <a:spcBef>
                <a:spcPct val="10000"/>
              </a:spcBef>
              <a:buClr>
                <a:schemeClr val="accent2"/>
              </a:buClr>
              <a:buSzPct val="50000"/>
              <a:buFont typeface="Wingdings" panose="05000000000000000000" pitchFamily="2" charset="2"/>
              <a:buChar char="l"/>
            </a:pPr>
            <a:r>
              <a:rPr lang="zh-CN" altLang="en-US" sz="2000" dirty="0">
                <a:latin typeface="Arial" panose="020B0604020202090204" pitchFamily="34" charset="0"/>
                <a:ea typeface="黑体" panose="02010609060101010101" pitchFamily="49" charset="-122"/>
              </a:rPr>
              <a:t>语法错误、缺少括号等</a:t>
            </a:r>
            <a:endParaRPr lang="zh-CN" altLang="en-US" sz="2000" dirty="0">
              <a:latin typeface="Arial" panose="020B0604020202090204" pitchFamily="34" charset="0"/>
              <a:ea typeface="黑体" panose="02010609060101010101" pitchFamily="49" charset="-122"/>
            </a:endParaRPr>
          </a:p>
          <a:p>
            <a:pPr>
              <a:spcBef>
                <a:spcPct val="10000"/>
              </a:spcBef>
              <a:buClr>
                <a:schemeClr val="accent2"/>
              </a:buClr>
              <a:buSzPct val="50000"/>
              <a:buFont typeface="Wingdings" panose="05000000000000000000" pitchFamily="2" charset="2"/>
              <a:buChar char="l"/>
            </a:pPr>
            <a:r>
              <a:rPr lang="zh-CN" altLang="en-US" sz="2000" dirty="0">
                <a:latin typeface="Arial" panose="020B0604020202090204" pitchFamily="34" charset="0"/>
                <a:ea typeface="黑体" panose="02010609060101010101" pitchFamily="49" charset="-122"/>
              </a:rPr>
              <a:t>在编译时确定</a:t>
            </a:r>
            <a:endParaRPr lang="zh-CN" altLang="en-US" sz="2000" dirty="0">
              <a:latin typeface="Arial" panose="020B0604020202090204" pitchFamily="34" charset="0"/>
              <a:ea typeface="黑体" panose="02010609060101010101" pitchFamily="49" charset="-122"/>
            </a:endParaRPr>
          </a:p>
          <a:p>
            <a:pPr>
              <a:spcBef>
                <a:spcPct val="10000"/>
              </a:spcBef>
              <a:buClr>
                <a:schemeClr val="accent2"/>
              </a:buClr>
              <a:buSzPct val="50000"/>
              <a:buFont typeface="Wingdings" panose="05000000000000000000" pitchFamily="2" charset="2"/>
              <a:buChar char="l"/>
            </a:pPr>
            <a:r>
              <a:rPr lang="zh-CN" altLang="en-US" sz="2000" dirty="0">
                <a:latin typeface="Arial" panose="020B0604020202090204" pitchFamily="34" charset="0"/>
                <a:ea typeface="黑体" panose="02010609060101010101" pitchFamily="49" charset="-122"/>
              </a:rPr>
              <a:t>易于确定</a:t>
            </a:r>
            <a:endParaRPr lang="zh-CN" altLang="en-US" sz="2000" dirty="0">
              <a:latin typeface="Arial" panose="020B0604020202090204" pitchFamily="34" charset="0"/>
              <a:ea typeface="黑体" panose="02010609060101010101" pitchFamily="49" charset="-122"/>
            </a:endParaRPr>
          </a:p>
        </p:txBody>
      </p:sp>
      <p:sp>
        <p:nvSpPr>
          <p:cNvPr id="267273" name="Rectangle 9"/>
          <p:cNvSpPr/>
          <p:nvPr/>
        </p:nvSpPr>
        <p:spPr>
          <a:xfrm>
            <a:off x="5593080" y="3427095"/>
            <a:ext cx="5237480" cy="1076325"/>
          </a:xfrm>
          <a:prstGeom prst="rect">
            <a:avLst/>
          </a:prstGeom>
          <a:gradFill rotWithShape="1">
            <a:gsLst>
              <a:gs pos="0">
                <a:schemeClr val="accent1"/>
              </a:gs>
              <a:gs pos="100000">
                <a:srgbClr val="FFFFFF"/>
              </a:gs>
            </a:gsLst>
            <a:lin ang="0" scaled="1"/>
            <a:tileRect/>
          </a:gradFill>
          <a:ln w="12700" cap="flat" cmpd="sng">
            <a:solidFill>
              <a:schemeClr val="tx1"/>
            </a:solidFill>
            <a:prstDash val="solid"/>
            <a:miter/>
            <a:headEnd type="none" w="med" len="med"/>
            <a:tailEnd type="none" w="med" len="med"/>
          </a:ln>
        </p:spPr>
        <p:txBody>
          <a:bodyPr wrap="square" anchor="ctr">
            <a:spAutoFit/>
          </a:bodyPr>
          <a:p>
            <a:pPr>
              <a:spcBef>
                <a:spcPct val="10000"/>
              </a:spcBef>
              <a:buClr>
                <a:schemeClr val="accent2"/>
              </a:buClr>
              <a:buSzPct val="50000"/>
              <a:buFont typeface="Wingdings" panose="05000000000000000000" pitchFamily="2" charset="2"/>
              <a:buChar char="l"/>
            </a:pPr>
            <a:r>
              <a:rPr lang="zh-CN" altLang="en-US" sz="2000" dirty="0">
                <a:latin typeface="Arial" panose="020B0604020202090204" pitchFamily="34" charset="0"/>
                <a:ea typeface="黑体" panose="02010609060101010101" pitchFamily="49" charset="-122"/>
              </a:rPr>
              <a:t>错误的算法导致错误结果、公式错误等 </a:t>
            </a:r>
            <a:endParaRPr lang="zh-CN" altLang="en-US" sz="2000" dirty="0">
              <a:latin typeface="Arial" panose="020B0604020202090204" pitchFamily="34" charset="0"/>
              <a:ea typeface="黑体" panose="02010609060101010101" pitchFamily="49" charset="-122"/>
            </a:endParaRPr>
          </a:p>
          <a:p>
            <a:pPr>
              <a:spcBef>
                <a:spcPct val="10000"/>
              </a:spcBef>
              <a:buClr>
                <a:schemeClr val="accent2"/>
              </a:buClr>
              <a:buSzPct val="50000"/>
              <a:buFont typeface="Wingdings" panose="05000000000000000000" pitchFamily="2" charset="2"/>
              <a:buChar char="l"/>
            </a:pPr>
            <a:r>
              <a:rPr lang="zh-CN" altLang="en-US" sz="2000" dirty="0">
                <a:latin typeface="Arial" panose="020B0604020202090204" pitchFamily="34" charset="0"/>
                <a:ea typeface="黑体" panose="02010609060101010101" pitchFamily="49" charset="-122"/>
              </a:rPr>
              <a:t>在执行过程中确定</a:t>
            </a:r>
            <a:endParaRPr lang="zh-CN" altLang="en-US" sz="2000" dirty="0">
              <a:latin typeface="Arial" panose="020B0604020202090204" pitchFamily="34" charset="0"/>
              <a:ea typeface="黑体" panose="02010609060101010101" pitchFamily="49" charset="-122"/>
            </a:endParaRPr>
          </a:p>
          <a:p>
            <a:pPr>
              <a:spcBef>
                <a:spcPct val="10000"/>
              </a:spcBef>
              <a:buClr>
                <a:schemeClr val="accent2"/>
              </a:buClr>
              <a:buSzPct val="50000"/>
              <a:buFont typeface="Wingdings" panose="05000000000000000000" pitchFamily="2" charset="2"/>
              <a:buChar char="l"/>
            </a:pPr>
            <a:r>
              <a:rPr lang="zh-CN" altLang="en-US" sz="2000" dirty="0">
                <a:latin typeface="Arial" panose="020B0604020202090204" pitchFamily="34" charset="0"/>
                <a:ea typeface="黑体" panose="02010609060101010101" pitchFamily="49" charset="-122"/>
              </a:rPr>
              <a:t>难以调试</a:t>
            </a:r>
            <a:endParaRPr lang="zh-CN" altLang="en-US" sz="2000" dirty="0">
              <a:latin typeface="Arial" panose="020B0604020202090204" pitchFamily="34" charset="0"/>
              <a:ea typeface="黑体" panose="02010609060101010101" pitchFamily="49" charset="-122"/>
            </a:endParaRPr>
          </a:p>
        </p:txBody>
      </p:sp>
      <p:sp>
        <p:nvSpPr>
          <p:cNvPr id="267274" name="Rectangle 10"/>
          <p:cNvSpPr/>
          <p:nvPr/>
        </p:nvSpPr>
        <p:spPr>
          <a:xfrm>
            <a:off x="5593080" y="4838700"/>
            <a:ext cx="5238115" cy="1076325"/>
          </a:xfrm>
          <a:prstGeom prst="rect">
            <a:avLst/>
          </a:prstGeom>
          <a:gradFill rotWithShape="1">
            <a:gsLst>
              <a:gs pos="0">
                <a:schemeClr val="accent1"/>
              </a:gs>
              <a:gs pos="100000">
                <a:srgbClr val="FFFFFF"/>
              </a:gs>
            </a:gsLst>
            <a:lin ang="0" scaled="1"/>
            <a:tileRect/>
          </a:gradFill>
          <a:ln w="12700" cap="flat" cmpd="sng">
            <a:solidFill>
              <a:schemeClr val="tx1"/>
            </a:solidFill>
            <a:prstDash val="solid"/>
            <a:miter/>
            <a:headEnd type="none" w="med" len="med"/>
            <a:tailEnd type="none" w="med" len="med"/>
          </a:ln>
        </p:spPr>
        <p:txBody>
          <a:bodyPr wrap="square" anchor="ctr">
            <a:spAutoFit/>
          </a:bodyPr>
          <a:p>
            <a:pPr>
              <a:spcBef>
                <a:spcPct val="10000"/>
              </a:spcBef>
              <a:buClr>
                <a:schemeClr val="accent2"/>
              </a:buClr>
              <a:buSzPct val="50000"/>
              <a:buFont typeface="Wingdings" panose="05000000000000000000" pitchFamily="2" charset="2"/>
              <a:buChar char="l"/>
            </a:pPr>
            <a:r>
              <a:rPr lang="zh-CN" altLang="en-US" sz="2000" dirty="0">
                <a:latin typeface="Arial" panose="020B0604020202090204" pitchFamily="34" charset="0"/>
                <a:ea typeface="黑体" panose="02010609060101010101" pitchFamily="49" charset="-122"/>
              </a:rPr>
              <a:t>内存泄漏、以零作除数、异常</a:t>
            </a:r>
            <a:endParaRPr lang="zh-CN" altLang="en-US" sz="2000" dirty="0">
              <a:latin typeface="Arial" panose="020B0604020202090204" pitchFamily="34" charset="0"/>
              <a:ea typeface="黑体" panose="02010609060101010101" pitchFamily="49" charset="-122"/>
            </a:endParaRPr>
          </a:p>
          <a:p>
            <a:pPr>
              <a:spcBef>
                <a:spcPct val="10000"/>
              </a:spcBef>
              <a:buClr>
                <a:schemeClr val="accent2"/>
              </a:buClr>
              <a:buSzPct val="50000"/>
              <a:buFont typeface="Wingdings" panose="05000000000000000000" pitchFamily="2" charset="2"/>
              <a:buChar char="l"/>
            </a:pPr>
            <a:r>
              <a:rPr lang="zh-CN" altLang="en-US" sz="2000" dirty="0">
                <a:latin typeface="Arial" panose="020B0604020202090204" pitchFamily="34" charset="0"/>
                <a:ea typeface="黑体" panose="02010609060101010101" pitchFamily="49" charset="-122"/>
              </a:rPr>
              <a:t>在运行时确定</a:t>
            </a:r>
            <a:endParaRPr lang="zh-CN" altLang="en-US" sz="2000" dirty="0">
              <a:latin typeface="Arial" panose="020B0604020202090204" pitchFamily="34" charset="0"/>
              <a:ea typeface="黑体" panose="02010609060101010101" pitchFamily="49" charset="-122"/>
            </a:endParaRPr>
          </a:p>
          <a:p>
            <a:pPr>
              <a:spcBef>
                <a:spcPct val="10000"/>
              </a:spcBef>
              <a:buClr>
                <a:schemeClr val="accent2"/>
              </a:buClr>
              <a:buSzPct val="50000"/>
              <a:buFont typeface="Wingdings" panose="05000000000000000000" pitchFamily="2" charset="2"/>
              <a:buChar char="l"/>
            </a:pPr>
            <a:r>
              <a:rPr lang="zh-CN" altLang="en-US" sz="2000" dirty="0">
                <a:latin typeface="Arial" panose="020B0604020202090204" pitchFamily="34" charset="0"/>
                <a:ea typeface="黑体" panose="02010609060101010101" pitchFamily="49" charset="-122"/>
              </a:rPr>
              <a:t>难以调试</a:t>
            </a:r>
            <a:endParaRPr lang="zh-CN" altLang="en-US" sz="2000" dirty="0">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p:cTn id="7" dur="1000" fill="hold"/>
                                        <p:tgtEl>
                                          <p:spTgt spid="267268"/>
                                        </p:tgtEl>
                                        <p:attrNameLst>
                                          <p:attrName>ppt_w</p:attrName>
                                        </p:attrNameLst>
                                      </p:cBhvr>
                                      <p:tavLst>
                                        <p:tav tm="0">
                                          <p:val>
                                            <p:strVal val="#ppt_w+.3"/>
                                          </p:val>
                                        </p:tav>
                                        <p:tav tm="100000">
                                          <p:val>
                                            <p:strVal val="#ppt_w"/>
                                          </p:val>
                                        </p:tav>
                                      </p:tavLst>
                                    </p:anim>
                                    <p:anim calcmode="lin" valueType="num">
                                      <p:cBhvr>
                                        <p:cTn id="8" dur="1000" fill="hold"/>
                                        <p:tgtEl>
                                          <p:spTgt spid="267268"/>
                                        </p:tgtEl>
                                        <p:attrNameLst>
                                          <p:attrName>ppt_h</p:attrName>
                                        </p:attrNameLst>
                                      </p:cBhvr>
                                      <p:tavLst>
                                        <p:tav tm="0">
                                          <p:val>
                                            <p:strVal val="#ppt_h"/>
                                          </p:val>
                                        </p:tav>
                                        <p:tav tm="100000">
                                          <p:val>
                                            <p:strVal val="#ppt_h"/>
                                          </p:val>
                                        </p:tav>
                                      </p:tavLst>
                                    </p:anim>
                                    <p:animEffect transition="in" filter="fade">
                                      <p:cBhvr>
                                        <p:cTn id="9" dur="1000"/>
                                        <p:tgtEl>
                                          <p:spTgt spid="267268"/>
                                        </p:tgtEl>
                                      </p:cBhvr>
                                    </p:animEffect>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267269"/>
                                        </p:tgtEl>
                                        <p:attrNameLst>
                                          <p:attrName>style.visibility</p:attrName>
                                        </p:attrNameLst>
                                      </p:cBhvr>
                                      <p:to>
                                        <p:strVal val="visible"/>
                                      </p:to>
                                    </p:set>
                                    <p:anim calcmode="discrete" valueType="clr">
                                      <p:cBhvr override="childStyle">
                                        <p:cTn id="13" dur="80"/>
                                        <p:tgtEl>
                                          <p:spTgt spid="267269"/>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67269"/>
                                        </p:tgtEl>
                                        <p:attrNameLst>
                                          <p:attrName>fillcolor</p:attrName>
                                        </p:attrNameLst>
                                      </p:cBhvr>
                                      <p:tavLst>
                                        <p:tav tm="0">
                                          <p:val>
                                            <p:clrVal>
                                              <a:schemeClr val="accent2"/>
                                            </p:clrVal>
                                          </p:val>
                                        </p:tav>
                                        <p:tav tm="50000">
                                          <p:val>
                                            <p:clrVal>
                                              <a:schemeClr val="hlink"/>
                                            </p:clrVal>
                                          </p:val>
                                        </p:tav>
                                      </p:tavLst>
                                    </p:anim>
                                    <p:set>
                                      <p:cBhvr>
                                        <p:cTn id="15" dur="80"/>
                                        <p:tgtEl>
                                          <p:spTgt spid="267269"/>
                                        </p:tgtEl>
                                        <p:attrNameLst>
                                          <p:attrName>fill.type</p:attrName>
                                        </p:attrNameLst>
                                      </p:cBhvr>
                                      <p:to>
                                        <p:strVal val="solid"/>
                                      </p:to>
                                    </p:set>
                                  </p:childTnLst>
                                </p:cTn>
                              </p:par>
                            </p:childTnLst>
                          </p:cTn>
                        </p:par>
                        <p:par>
                          <p:cTn id="16" fill="hold">
                            <p:stCondLst>
                              <p:cond delay="1200"/>
                            </p:stCondLst>
                            <p:childTnLst>
                              <p:par>
                                <p:cTn id="17" presetID="8" presetClass="entr" presetSubtype="16" fill="hold" grpId="0" nodeType="afterEffect">
                                  <p:stCondLst>
                                    <p:cond delay="0"/>
                                  </p:stCondLst>
                                  <p:childTnLst>
                                    <p:set>
                                      <p:cBhvr>
                                        <p:cTn id="18" dur="1" fill="hold">
                                          <p:stCondLst>
                                            <p:cond delay="0"/>
                                          </p:stCondLst>
                                        </p:cTn>
                                        <p:tgtEl>
                                          <p:spTgt spid="267272"/>
                                        </p:tgtEl>
                                        <p:attrNameLst>
                                          <p:attrName>style.visibility</p:attrName>
                                        </p:attrNameLst>
                                      </p:cBhvr>
                                      <p:to>
                                        <p:strVal val="visible"/>
                                      </p:to>
                                    </p:set>
                                    <p:animEffect transition="in" filter="diamond(in)">
                                      <p:cBhvr>
                                        <p:cTn id="19" dur="2000"/>
                                        <p:tgtEl>
                                          <p:spTgt spid="267272"/>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267270"/>
                                        </p:tgtEl>
                                        <p:attrNameLst>
                                          <p:attrName>style.visibility</p:attrName>
                                        </p:attrNameLst>
                                      </p:cBhvr>
                                      <p:to>
                                        <p:strVal val="visible"/>
                                      </p:to>
                                    </p:set>
                                    <p:anim calcmode="discrete" valueType="clr">
                                      <p:cBhvr override="childStyle">
                                        <p:cTn id="24" dur="80"/>
                                        <p:tgtEl>
                                          <p:spTgt spid="267270"/>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67270"/>
                                        </p:tgtEl>
                                        <p:attrNameLst>
                                          <p:attrName>fillcolor</p:attrName>
                                        </p:attrNameLst>
                                      </p:cBhvr>
                                      <p:tavLst>
                                        <p:tav tm="0">
                                          <p:val>
                                            <p:clrVal>
                                              <a:schemeClr val="accent2"/>
                                            </p:clrVal>
                                          </p:val>
                                        </p:tav>
                                        <p:tav tm="50000">
                                          <p:val>
                                            <p:clrVal>
                                              <a:schemeClr val="hlink"/>
                                            </p:clrVal>
                                          </p:val>
                                        </p:tav>
                                      </p:tavLst>
                                    </p:anim>
                                    <p:set>
                                      <p:cBhvr>
                                        <p:cTn id="26" dur="80"/>
                                        <p:tgtEl>
                                          <p:spTgt spid="267270"/>
                                        </p:tgtEl>
                                        <p:attrNameLst>
                                          <p:attrName>fill.type</p:attrName>
                                        </p:attrNameLst>
                                      </p:cBhvr>
                                      <p:to>
                                        <p:strVal val="solid"/>
                                      </p:to>
                                    </p:set>
                                  </p:childTnLst>
                                </p:cTn>
                              </p:par>
                              <p:par>
                                <p:cTn id="27" presetID="55" presetClass="exit" presetSubtype="0" fill="hold" grpId="1" nodeType="withEffect">
                                  <p:stCondLst>
                                    <p:cond delay="0"/>
                                  </p:stCondLst>
                                  <p:childTnLst>
                                    <p:anim calcmode="lin" valueType="num">
                                      <p:cBhvr>
                                        <p:cTn id="28" dur="1000"/>
                                        <p:tgtEl>
                                          <p:spTgt spid="267272"/>
                                        </p:tgtEl>
                                        <p:attrNameLst>
                                          <p:attrName>ppt_w</p:attrName>
                                        </p:attrNameLst>
                                      </p:cBhvr>
                                      <p:tavLst>
                                        <p:tav tm="0">
                                          <p:val>
                                            <p:strVal val="ppt_w"/>
                                          </p:val>
                                        </p:tav>
                                        <p:tav tm="100000">
                                          <p:val>
                                            <p:strVal val="ppt_w*0.70"/>
                                          </p:val>
                                        </p:tav>
                                      </p:tavLst>
                                    </p:anim>
                                    <p:anim calcmode="lin" valueType="num">
                                      <p:cBhvr>
                                        <p:cTn id="29" dur="1000"/>
                                        <p:tgtEl>
                                          <p:spTgt spid="267272"/>
                                        </p:tgtEl>
                                        <p:attrNameLst>
                                          <p:attrName>ppt_h</p:attrName>
                                        </p:attrNameLst>
                                      </p:cBhvr>
                                      <p:tavLst>
                                        <p:tav tm="0">
                                          <p:val>
                                            <p:strVal val="ppt_h"/>
                                          </p:val>
                                        </p:tav>
                                        <p:tav tm="100000">
                                          <p:val>
                                            <p:strVal val="ppt_h"/>
                                          </p:val>
                                        </p:tav>
                                      </p:tavLst>
                                    </p:anim>
                                    <p:animEffect transition="out" filter="fade">
                                      <p:cBhvr>
                                        <p:cTn id="30" dur="1000"/>
                                        <p:tgtEl>
                                          <p:spTgt spid="267272"/>
                                        </p:tgtEl>
                                      </p:cBhvr>
                                    </p:animEffect>
                                    <p:set>
                                      <p:cBhvr>
                                        <p:cTn id="31" dur="1" fill="hold">
                                          <p:stCondLst>
                                            <p:cond delay="999"/>
                                          </p:stCondLst>
                                        </p:cTn>
                                        <p:tgtEl>
                                          <p:spTgt spid="267272"/>
                                        </p:tgtEl>
                                        <p:attrNameLst>
                                          <p:attrName>style.visibility</p:attrName>
                                        </p:attrNameLst>
                                      </p:cBhvr>
                                      <p:to>
                                        <p:strVal val="hidden"/>
                                      </p:to>
                                    </p:set>
                                  </p:childTnLst>
                                </p:cTn>
                              </p:par>
                            </p:childTnLst>
                          </p:cTn>
                        </p:par>
                        <p:par>
                          <p:cTn id="32" fill="hold">
                            <p:stCondLst>
                              <p:cond delay="1000"/>
                            </p:stCondLst>
                            <p:childTnLst>
                              <p:par>
                                <p:cTn id="33" presetID="8" presetClass="entr" presetSubtype="16" fill="hold" grpId="0" nodeType="afterEffect">
                                  <p:stCondLst>
                                    <p:cond delay="0"/>
                                  </p:stCondLst>
                                  <p:childTnLst>
                                    <p:set>
                                      <p:cBhvr>
                                        <p:cTn id="34" dur="1" fill="hold">
                                          <p:stCondLst>
                                            <p:cond delay="0"/>
                                          </p:stCondLst>
                                        </p:cTn>
                                        <p:tgtEl>
                                          <p:spTgt spid="267273"/>
                                        </p:tgtEl>
                                        <p:attrNameLst>
                                          <p:attrName>style.visibility</p:attrName>
                                        </p:attrNameLst>
                                      </p:cBhvr>
                                      <p:to>
                                        <p:strVal val="visible"/>
                                      </p:to>
                                    </p:set>
                                    <p:animEffect transition="in" filter="diamond(in)">
                                      <p:cBhvr>
                                        <p:cTn id="35" dur="2000"/>
                                        <p:tgtEl>
                                          <p:spTgt spid="267273"/>
                                        </p:tgtEl>
                                      </p:cBhvr>
                                    </p:animEffec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267271"/>
                                        </p:tgtEl>
                                        <p:attrNameLst>
                                          <p:attrName>style.visibility</p:attrName>
                                        </p:attrNameLst>
                                      </p:cBhvr>
                                      <p:to>
                                        <p:strVal val="visible"/>
                                      </p:to>
                                    </p:set>
                                    <p:anim calcmode="discrete" valueType="clr">
                                      <p:cBhvr override="childStyle">
                                        <p:cTn id="40" dur="80"/>
                                        <p:tgtEl>
                                          <p:spTgt spid="267271"/>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267271"/>
                                        </p:tgtEl>
                                        <p:attrNameLst>
                                          <p:attrName>fillcolor</p:attrName>
                                        </p:attrNameLst>
                                      </p:cBhvr>
                                      <p:tavLst>
                                        <p:tav tm="0">
                                          <p:val>
                                            <p:clrVal>
                                              <a:schemeClr val="accent2"/>
                                            </p:clrVal>
                                          </p:val>
                                        </p:tav>
                                        <p:tav tm="50000">
                                          <p:val>
                                            <p:clrVal>
                                              <a:schemeClr val="hlink"/>
                                            </p:clrVal>
                                          </p:val>
                                        </p:tav>
                                      </p:tavLst>
                                    </p:anim>
                                    <p:set>
                                      <p:cBhvr>
                                        <p:cTn id="42" dur="80"/>
                                        <p:tgtEl>
                                          <p:spTgt spid="267271"/>
                                        </p:tgtEl>
                                        <p:attrNameLst>
                                          <p:attrName>fill.type</p:attrName>
                                        </p:attrNameLst>
                                      </p:cBhvr>
                                      <p:to>
                                        <p:strVal val="solid"/>
                                      </p:to>
                                    </p:set>
                                  </p:childTnLst>
                                </p:cTn>
                              </p:par>
                              <p:par>
                                <p:cTn id="43" presetID="55" presetClass="exit" presetSubtype="0" fill="hold" grpId="1" nodeType="withEffect">
                                  <p:stCondLst>
                                    <p:cond delay="0"/>
                                  </p:stCondLst>
                                  <p:childTnLst>
                                    <p:anim calcmode="lin" valueType="num">
                                      <p:cBhvr>
                                        <p:cTn id="44" dur="1000"/>
                                        <p:tgtEl>
                                          <p:spTgt spid="267273"/>
                                        </p:tgtEl>
                                        <p:attrNameLst>
                                          <p:attrName>ppt_w</p:attrName>
                                        </p:attrNameLst>
                                      </p:cBhvr>
                                      <p:tavLst>
                                        <p:tav tm="0">
                                          <p:val>
                                            <p:strVal val="ppt_w"/>
                                          </p:val>
                                        </p:tav>
                                        <p:tav tm="100000">
                                          <p:val>
                                            <p:strVal val="ppt_w*0.70"/>
                                          </p:val>
                                        </p:tav>
                                      </p:tavLst>
                                    </p:anim>
                                    <p:anim calcmode="lin" valueType="num">
                                      <p:cBhvr>
                                        <p:cTn id="45" dur="1000"/>
                                        <p:tgtEl>
                                          <p:spTgt spid="267273"/>
                                        </p:tgtEl>
                                        <p:attrNameLst>
                                          <p:attrName>ppt_h</p:attrName>
                                        </p:attrNameLst>
                                      </p:cBhvr>
                                      <p:tavLst>
                                        <p:tav tm="0">
                                          <p:val>
                                            <p:strVal val="ppt_h"/>
                                          </p:val>
                                        </p:tav>
                                        <p:tav tm="100000">
                                          <p:val>
                                            <p:strVal val="ppt_h"/>
                                          </p:val>
                                        </p:tav>
                                      </p:tavLst>
                                    </p:anim>
                                    <p:animEffect transition="out" filter="fade">
                                      <p:cBhvr>
                                        <p:cTn id="46" dur="1000"/>
                                        <p:tgtEl>
                                          <p:spTgt spid="267273"/>
                                        </p:tgtEl>
                                      </p:cBhvr>
                                    </p:animEffect>
                                    <p:set>
                                      <p:cBhvr>
                                        <p:cTn id="47" dur="1" fill="hold">
                                          <p:stCondLst>
                                            <p:cond delay="999"/>
                                          </p:stCondLst>
                                        </p:cTn>
                                        <p:tgtEl>
                                          <p:spTgt spid="267273"/>
                                        </p:tgtEl>
                                        <p:attrNameLst>
                                          <p:attrName>style.visibility</p:attrName>
                                        </p:attrNameLst>
                                      </p:cBhvr>
                                      <p:to>
                                        <p:strVal val="hidden"/>
                                      </p:to>
                                    </p:set>
                                  </p:childTnLst>
                                </p:cTn>
                              </p:par>
                              <p:par>
                                <p:cTn id="48" presetID="8" presetClass="entr" presetSubtype="16" fill="hold" grpId="0" nodeType="withEffect">
                                  <p:stCondLst>
                                    <p:cond delay="0"/>
                                  </p:stCondLst>
                                  <p:childTnLst>
                                    <p:set>
                                      <p:cBhvr>
                                        <p:cTn id="49" dur="1" fill="hold">
                                          <p:stCondLst>
                                            <p:cond delay="0"/>
                                          </p:stCondLst>
                                        </p:cTn>
                                        <p:tgtEl>
                                          <p:spTgt spid="267274"/>
                                        </p:tgtEl>
                                        <p:attrNameLst>
                                          <p:attrName>style.visibility</p:attrName>
                                        </p:attrNameLst>
                                      </p:cBhvr>
                                      <p:to>
                                        <p:strVal val="visible"/>
                                      </p:to>
                                    </p:set>
                                    <p:animEffect transition="in" filter="diamond(in)">
                                      <p:cBhvr>
                                        <p:cTn id="50" dur="2000"/>
                                        <p:tgtEl>
                                          <p:spTgt spid="267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bldLvl="0" animBg="1"/>
      <p:bldP spid="267269" grpId="0"/>
      <p:bldP spid="267270" grpId="0"/>
      <p:bldP spid="267271" grpId="0"/>
      <p:bldP spid="267272" grpId="0" bldLvl="0" animBg="1"/>
      <p:bldP spid="267272" grpId="1" bldLvl="0" animBg="1"/>
      <p:bldP spid="267273" grpId="0" bldLvl="0" animBg="1"/>
      <p:bldP spid="267273" grpId="1" bldLvl="0" animBg="1"/>
      <p:bldP spid="26727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调试过程</a:t>
            </a:r>
            <a:endParaRPr lang="zh-CN" altLang="en-US" dirty="0">
              <a:ea typeface="宋体" panose="02010600030101010101" pitchFamily="2" charset="-122"/>
            </a:endParaRPr>
          </a:p>
        </p:txBody>
      </p:sp>
      <p:sp>
        <p:nvSpPr>
          <p:cNvPr id="268291" name="Text Box 3"/>
          <p:cNvSpPr txBox="1"/>
          <p:nvPr/>
        </p:nvSpPr>
        <p:spPr>
          <a:xfrm>
            <a:off x="3367088" y="1557338"/>
            <a:ext cx="1436687"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pPr algn="ctr"/>
            <a:r>
              <a:rPr lang="zh-CN" altLang="en-US" sz="2400" dirty="0">
                <a:latin typeface="Arial" panose="020B0604020202090204" pitchFamily="34" charset="0"/>
                <a:ea typeface="黑体" panose="02010609060101010101" pitchFamily="49" charset="-122"/>
              </a:rPr>
              <a:t>调试器</a:t>
            </a:r>
            <a:endParaRPr lang="zh-CN" altLang="en-US" sz="2400" dirty="0">
              <a:latin typeface="Arial" panose="020B0604020202090204" pitchFamily="34" charset="0"/>
              <a:ea typeface="黑体" panose="02010609060101010101" pitchFamily="49" charset="-122"/>
            </a:endParaRPr>
          </a:p>
        </p:txBody>
      </p:sp>
      <p:sp>
        <p:nvSpPr>
          <p:cNvPr id="268292" name="Text Box 4"/>
          <p:cNvSpPr txBox="1"/>
          <p:nvPr/>
        </p:nvSpPr>
        <p:spPr>
          <a:xfrm>
            <a:off x="3359150" y="2301875"/>
            <a:ext cx="4176713" cy="398780"/>
          </a:xfrm>
          <a:prstGeom prst="rect">
            <a:avLst/>
          </a:prstGeom>
          <a:gradFill rotWithShape="1">
            <a:gsLst>
              <a:gs pos="0">
                <a:srgbClr val="CC99FF"/>
              </a:gs>
              <a:gs pos="100000">
                <a:srgbClr val="FFFFFF"/>
              </a:gs>
            </a:gsLst>
            <a:path path="rect">
              <a:fillToRect r="100000" b="100000"/>
            </a:path>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r>
              <a:rPr lang="zh-CN" altLang="en-US" sz="2000" dirty="0">
                <a:latin typeface="Arial" panose="020B0604020202090204" pitchFamily="34" charset="0"/>
                <a:ea typeface="黑体" panose="02010609060101010101" pitchFamily="49" charset="-122"/>
              </a:rPr>
              <a:t>观察程序的运行时行为 </a:t>
            </a:r>
            <a:endParaRPr lang="zh-CN" altLang="en-US" sz="2000" dirty="0">
              <a:latin typeface="Arial" panose="020B0604020202090204" pitchFamily="34" charset="0"/>
              <a:ea typeface="黑体" panose="02010609060101010101" pitchFamily="49" charset="-122"/>
            </a:endParaRPr>
          </a:p>
        </p:txBody>
      </p:sp>
      <p:sp>
        <p:nvSpPr>
          <p:cNvPr id="268293" name="Text Box 5"/>
          <p:cNvSpPr txBox="1"/>
          <p:nvPr/>
        </p:nvSpPr>
        <p:spPr>
          <a:xfrm>
            <a:off x="3359150" y="2997200"/>
            <a:ext cx="4176713" cy="398780"/>
          </a:xfrm>
          <a:prstGeom prst="rect">
            <a:avLst/>
          </a:prstGeom>
          <a:gradFill rotWithShape="1">
            <a:gsLst>
              <a:gs pos="0">
                <a:srgbClr val="CC99FF"/>
              </a:gs>
              <a:gs pos="100000">
                <a:srgbClr val="FFFFFF"/>
              </a:gs>
            </a:gsLst>
            <a:path path="rect">
              <a:fillToRect r="100000" b="100000"/>
            </a:path>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r>
              <a:rPr lang="zh-CN" altLang="en-US" sz="2000" dirty="0">
                <a:latin typeface="Arial" panose="020B0604020202090204" pitchFamily="34" charset="0"/>
                <a:ea typeface="黑体" panose="02010609060101010101" pitchFamily="49" charset="-122"/>
              </a:rPr>
              <a:t>跟踪变量的值</a:t>
            </a:r>
            <a:endParaRPr lang="zh-CN" altLang="en-US" sz="2000" dirty="0">
              <a:latin typeface="Arial" panose="020B0604020202090204" pitchFamily="34" charset="0"/>
              <a:ea typeface="黑体" panose="02010609060101010101" pitchFamily="49" charset="-122"/>
            </a:endParaRPr>
          </a:p>
        </p:txBody>
      </p:sp>
      <p:sp>
        <p:nvSpPr>
          <p:cNvPr id="268294" name="Text Box 6"/>
          <p:cNvSpPr txBox="1"/>
          <p:nvPr/>
        </p:nvSpPr>
        <p:spPr>
          <a:xfrm>
            <a:off x="3359150" y="3717925"/>
            <a:ext cx="4176713" cy="398780"/>
          </a:xfrm>
          <a:prstGeom prst="rect">
            <a:avLst/>
          </a:prstGeom>
          <a:gradFill rotWithShape="1">
            <a:gsLst>
              <a:gs pos="0">
                <a:srgbClr val="CC99FF"/>
              </a:gs>
              <a:gs pos="100000">
                <a:srgbClr val="FFFFFF"/>
              </a:gs>
            </a:gsLst>
            <a:path path="rect">
              <a:fillToRect r="100000" b="100000"/>
            </a:path>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r>
              <a:rPr lang="zh-CN" altLang="en-US" sz="2000" dirty="0">
                <a:latin typeface="Arial" panose="020B0604020202090204" pitchFamily="34" charset="0"/>
                <a:ea typeface="黑体" panose="02010609060101010101" pitchFamily="49" charset="-122"/>
              </a:rPr>
              <a:t>确定语义错误的位置</a:t>
            </a:r>
            <a:endParaRPr lang="zh-CN" altLang="en-US" sz="2000" dirty="0">
              <a:latin typeface="Arial" panose="020B0604020202090204" pitchFamily="34" charset="0"/>
              <a:ea typeface="黑体" panose="02010609060101010101" pitchFamily="49" charset="-122"/>
            </a:endParaRPr>
          </a:p>
        </p:txBody>
      </p:sp>
      <p:sp>
        <p:nvSpPr>
          <p:cNvPr id="268295" name="Text Box 7"/>
          <p:cNvSpPr txBox="1"/>
          <p:nvPr/>
        </p:nvSpPr>
        <p:spPr>
          <a:xfrm>
            <a:off x="3359150" y="4437063"/>
            <a:ext cx="4176713" cy="398780"/>
          </a:xfrm>
          <a:prstGeom prst="rect">
            <a:avLst/>
          </a:prstGeom>
          <a:gradFill rotWithShape="1">
            <a:gsLst>
              <a:gs pos="0">
                <a:srgbClr val="FFC5E2"/>
              </a:gs>
              <a:gs pos="100000">
                <a:srgbClr val="FFFFFF"/>
              </a:gs>
            </a:gsLst>
            <a:path path="rect">
              <a:fillToRect r="100000" b="100000"/>
            </a:path>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r>
              <a:rPr lang="zh-CN" altLang="en-US" sz="2000" dirty="0">
                <a:latin typeface="Arial" panose="020B0604020202090204" pitchFamily="34" charset="0"/>
                <a:ea typeface="黑体" panose="02010609060101010101" pitchFamily="49" charset="-122"/>
              </a:rPr>
              <a:t>查看寄存器的内容</a:t>
            </a:r>
            <a:endParaRPr lang="zh-CN" altLang="en-US" sz="2000" dirty="0">
              <a:latin typeface="Arial" panose="020B0604020202090204" pitchFamily="34" charset="0"/>
              <a:ea typeface="黑体" panose="02010609060101010101" pitchFamily="49" charset="-122"/>
            </a:endParaRPr>
          </a:p>
        </p:txBody>
      </p:sp>
      <p:sp>
        <p:nvSpPr>
          <p:cNvPr id="268296" name="Text Box 8"/>
          <p:cNvSpPr txBox="1"/>
          <p:nvPr/>
        </p:nvSpPr>
        <p:spPr>
          <a:xfrm>
            <a:off x="3359150" y="5157788"/>
            <a:ext cx="4148138" cy="398780"/>
          </a:xfrm>
          <a:prstGeom prst="rect">
            <a:avLst/>
          </a:prstGeom>
          <a:gradFill rotWithShape="1">
            <a:gsLst>
              <a:gs pos="0">
                <a:srgbClr val="FFC5E2"/>
              </a:gs>
              <a:gs pos="100000">
                <a:srgbClr val="FFFFFF"/>
              </a:gs>
            </a:gsLst>
            <a:path path="rect">
              <a:fillToRect r="100000" b="100000"/>
            </a:path>
            <a:tileRect/>
          </a:gra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r>
              <a:rPr lang="zh-CN" altLang="en-US" sz="2000" dirty="0">
                <a:latin typeface="Arial" panose="020B0604020202090204" pitchFamily="34" charset="0"/>
                <a:ea typeface="黑体" panose="02010609060101010101" pitchFamily="49" charset="-122"/>
              </a:rPr>
              <a:t>查看内存空间  </a:t>
            </a:r>
            <a:endParaRPr lang="zh-CN" altLang="en-US" sz="2000" dirty="0">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8291"/>
                                        </p:tgtEl>
                                        <p:attrNameLst>
                                          <p:attrName>style.visibility</p:attrName>
                                        </p:attrNameLst>
                                      </p:cBhvr>
                                      <p:to>
                                        <p:strVal val="visible"/>
                                      </p:to>
                                    </p:set>
                                    <p:animEffect transition="in" filter="dissolve">
                                      <p:cBhvr>
                                        <p:cTn id="7" dur="500"/>
                                        <p:tgtEl>
                                          <p:spTgt spid="268291"/>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68292"/>
                                        </p:tgtEl>
                                        <p:attrNameLst>
                                          <p:attrName>style.visibility</p:attrName>
                                        </p:attrNameLst>
                                      </p:cBhvr>
                                      <p:to>
                                        <p:strVal val="visible"/>
                                      </p:to>
                                    </p:set>
                                    <p:animEffect transition="in" filter="strips(downRight)">
                                      <p:cBhvr>
                                        <p:cTn id="11" dur="500"/>
                                        <p:tgtEl>
                                          <p:spTgt spid="26829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68293"/>
                                        </p:tgtEl>
                                        <p:attrNameLst>
                                          <p:attrName>style.visibility</p:attrName>
                                        </p:attrNameLst>
                                      </p:cBhvr>
                                      <p:to>
                                        <p:strVal val="visible"/>
                                      </p:to>
                                    </p:set>
                                    <p:animEffect transition="in" filter="strips(downRight)">
                                      <p:cBhvr>
                                        <p:cTn id="16" dur="500"/>
                                        <p:tgtEl>
                                          <p:spTgt spid="26829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68294"/>
                                        </p:tgtEl>
                                        <p:attrNameLst>
                                          <p:attrName>style.visibility</p:attrName>
                                        </p:attrNameLst>
                                      </p:cBhvr>
                                      <p:to>
                                        <p:strVal val="visible"/>
                                      </p:to>
                                    </p:set>
                                    <p:animEffect transition="in" filter="strips(downRight)">
                                      <p:cBhvr>
                                        <p:cTn id="21" dur="500"/>
                                        <p:tgtEl>
                                          <p:spTgt spid="268294"/>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68295"/>
                                        </p:tgtEl>
                                        <p:attrNameLst>
                                          <p:attrName>style.visibility</p:attrName>
                                        </p:attrNameLst>
                                      </p:cBhvr>
                                      <p:to>
                                        <p:strVal val="visible"/>
                                      </p:to>
                                    </p:set>
                                    <p:animEffect transition="in" filter="strips(downRight)">
                                      <p:cBhvr>
                                        <p:cTn id="26" dur="500"/>
                                        <p:tgtEl>
                                          <p:spTgt spid="268295"/>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268296"/>
                                        </p:tgtEl>
                                        <p:attrNameLst>
                                          <p:attrName>style.visibility</p:attrName>
                                        </p:attrNameLst>
                                      </p:cBhvr>
                                      <p:to>
                                        <p:strVal val="visible"/>
                                      </p:to>
                                    </p:set>
                                    <p:animEffect transition="in" filter="strips(downRight)">
                                      <p:cBhvr>
                                        <p:cTn id="31" dur="500"/>
                                        <p:tgtEl>
                                          <p:spTgt spid="268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ldLvl="0" animBg="1"/>
      <p:bldP spid="268292" grpId="0" bldLvl="0" animBg="1"/>
      <p:bldP spid="268293" grpId="0" bldLvl="0" animBg="1"/>
      <p:bldP spid="268294" grpId="0" bldLvl="0" animBg="1"/>
      <p:bldP spid="268295" grpId="0" bldLvl="0" animBg="1"/>
      <p:bldP spid="26829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descr="152"/>
          <p:cNvPicPr>
            <a:picLocks noChangeAspect="1"/>
          </p:cNvPicPr>
          <p:nvPr/>
        </p:nvPicPr>
        <p:blipFill>
          <a:blip r:embed="rId1"/>
          <a:srcRect t="25944" r="759" b="10236"/>
          <a:stretch>
            <a:fillRect/>
          </a:stretch>
        </p:blipFill>
        <p:spPr>
          <a:xfrm>
            <a:off x="-322580" y="2891155"/>
            <a:ext cx="7306310" cy="4699000"/>
          </a:xfrm>
          <a:prstGeom prst="rect">
            <a:avLst/>
          </a:prstGeom>
        </p:spPr>
      </p:pic>
      <p:pic>
        <p:nvPicPr>
          <p:cNvPr id="131073" name="Picture 2" descr="1"/>
          <p:cNvPicPr>
            <a:picLocks noChangeAspect="1"/>
          </p:cNvPicPr>
          <p:nvPr/>
        </p:nvPicPr>
        <p:blipFill>
          <a:blip r:embed="rId2"/>
          <a:stretch>
            <a:fillRect/>
          </a:stretch>
        </p:blipFill>
        <p:spPr>
          <a:xfrm>
            <a:off x="2640013" y="836613"/>
            <a:ext cx="7705725" cy="5545137"/>
          </a:xfrm>
          <a:prstGeom prst="rect">
            <a:avLst/>
          </a:prstGeom>
          <a:noFill/>
          <a:ln w="9525">
            <a:noFill/>
          </a:ln>
        </p:spPr>
      </p:pic>
      <p:sp>
        <p:nvSpPr>
          <p:cNvPr id="131074" name="Rectangle 3"/>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调试过程</a:t>
            </a:r>
            <a:endParaRPr lang="zh-CN" altLang="en-US" dirty="0">
              <a:ea typeface="宋体" panose="02010600030101010101" pitchFamily="2" charset="-122"/>
            </a:endParaRPr>
          </a:p>
        </p:txBody>
      </p:sp>
      <p:sp>
        <p:nvSpPr>
          <p:cNvPr id="270340" name="Text Box 4"/>
          <p:cNvSpPr txBox="1"/>
          <p:nvPr/>
        </p:nvSpPr>
        <p:spPr>
          <a:xfrm>
            <a:off x="4079875" y="2060575"/>
            <a:ext cx="4030663" cy="398780"/>
          </a:xfrm>
          <a:prstGeom prst="rect">
            <a:avLst/>
          </a:prstGeom>
          <a:gradFill rotWithShape="1">
            <a:gsLst>
              <a:gs pos="0">
                <a:srgbClr val="FFCC00"/>
              </a:gs>
              <a:gs pos="50000">
                <a:schemeClr val="bg1"/>
              </a:gs>
              <a:gs pos="100000">
                <a:srgbClr val="FFCC00"/>
              </a:gs>
            </a:gsLst>
            <a:lin ang="2700000" scaled="1"/>
            <a:tileRect/>
          </a:gra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anchor="t">
            <a:spAutoFit/>
          </a:bodyPr>
          <a:p>
            <a:pPr algn="ctr"/>
            <a:r>
              <a:rPr lang="zh-CN" altLang="en-US" sz="2000">
                <a:latin typeface="Arial" panose="020B0604020202090204" pitchFamily="34" charset="0"/>
                <a:ea typeface="黑体" panose="02010609060101010101" pitchFamily="49" charset="-122"/>
              </a:rPr>
              <a:t>右键单击所需代码行，以设置断点</a:t>
            </a:r>
            <a:endParaRPr lang="zh-CN" altLang="en-US" sz="2000">
              <a:latin typeface="Arial" panose="020B0604020202090204" pitchFamily="34" charset="0"/>
              <a:ea typeface="黑体" panose="02010609060101010101" pitchFamily="49" charset="-122"/>
            </a:endParaRPr>
          </a:p>
        </p:txBody>
      </p:sp>
      <p:sp>
        <p:nvSpPr>
          <p:cNvPr id="270341" name="AutoShape 5"/>
          <p:cNvSpPr/>
          <p:nvPr/>
        </p:nvSpPr>
        <p:spPr>
          <a:xfrm>
            <a:off x="7319963" y="3716338"/>
            <a:ext cx="1582737" cy="225425"/>
          </a:xfrm>
          <a:prstGeom prst="roundRect">
            <a:avLst>
              <a:gd name="adj" fmla="val 16667"/>
            </a:avLst>
          </a:prstGeom>
          <a:noFill/>
          <a:ln w="22225" cap="flat" cmpd="sng">
            <a:solidFill>
              <a:srgbClr val="FF0000"/>
            </a:solidFill>
            <a:prstDash val="solid"/>
            <a:round/>
            <a:headEnd type="none" w="med" len="med"/>
            <a:tailEnd type="none" w="med" len="med"/>
          </a:ln>
        </p:spPr>
        <p:txBody>
          <a:bodyPr wrap="none" anchor="ctr"/>
          <a:p>
            <a:endParaRPr lang="zh-CN" altLang="en-US" dirty="0">
              <a:latin typeface="Arial" panose="020B0604020202090204" pitchFamily="34" charset="0"/>
              <a:ea typeface="黑体" panose="02010609060101010101" pitchFamily="49" charset="-122"/>
            </a:endParaRPr>
          </a:p>
        </p:txBody>
      </p:sp>
      <p:sp>
        <p:nvSpPr>
          <p:cNvPr id="270342" name="Text Box 6"/>
          <p:cNvSpPr txBox="1"/>
          <p:nvPr/>
        </p:nvSpPr>
        <p:spPr>
          <a:xfrm>
            <a:off x="7680325" y="3213100"/>
            <a:ext cx="2228850" cy="398780"/>
          </a:xfrm>
          <a:prstGeom prst="rect">
            <a:avLst/>
          </a:prstGeom>
          <a:gradFill rotWithShape="1">
            <a:gsLst>
              <a:gs pos="0">
                <a:srgbClr val="FFCC00"/>
              </a:gs>
              <a:gs pos="50000">
                <a:schemeClr val="bg1"/>
              </a:gs>
              <a:gs pos="100000">
                <a:srgbClr val="FFCC00"/>
              </a:gs>
            </a:gsLst>
            <a:lin ang="2700000" scaled="1"/>
            <a:tileRect/>
          </a:gra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anchor="t">
            <a:spAutoFit/>
          </a:bodyPr>
          <a:p>
            <a:pPr algn="ctr"/>
            <a:r>
              <a:rPr lang="zh-CN" altLang="zh-CN" sz="2000">
                <a:latin typeface="Arial" panose="020B0604020202090204" pitchFamily="34" charset="0"/>
                <a:ea typeface="黑体" panose="02010609060101010101" pitchFamily="49" charset="-122"/>
              </a:rPr>
              <a:t>选择“插入断点”</a:t>
            </a:r>
            <a:endParaRPr lang="zh-CN" altLang="zh-CN" sz="2000">
              <a:latin typeface="Arial" panose="020B0604020202090204" pitchFamily="34" charset="0"/>
              <a:ea typeface="黑体" panose="02010609060101010101" pitchFamily="49" charset="-122"/>
            </a:endParaRPr>
          </a:p>
        </p:txBody>
      </p:sp>
      <p:sp>
        <p:nvSpPr>
          <p:cNvPr id="269318" name="Rectangle 6"/>
          <p:cNvSpPr/>
          <p:nvPr/>
        </p:nvSpPr>
        <p:spPr>
          <a:xfrm>
            <a:off x="2640330" y="81280"/>
            <a:ext cx="7705090" cy="755650"/>
          </a:xfrm>
          <a:prstGeom prst="rect">
            <a:avLst/>
          </a:prstGeom>
          <a:gradFill rotWithShape="1">
            <a:gsLst>
              <a:gs pos="0">
                <a:srgbClr val="FF9900"/>
              </a:gs>
              <a:gs pos="100000">
                <a:srgbClr val="FFFFFF"/>
              </a:gs>
            </a:gsLst>
            <a:path path="rect">
              <a:fillToRect r="100000" b="100000"/>
            </a:path>
            <a:tileRect/>
          </a:gradFill>
          <a:ln w="28575" cap="flat" cmpd="dbl">
            <a:solidFill>
              <a:srgbClr val="808080"/>
            </a:solidFill>
            <a:prstDash val="solid"/>
            <a:miter/>
            <a:headEnd type="none" w="med" len="med"/>
            <a:tailEnd type="none" w="med" len="med"/>
          </a:ln>
          <a:effectLst>
            <a:outerShdw dist="56796" dir="1593903" algn="ctr" rotWithShape="0">
              <a:schemeClr val="bg2">
                <a:alpha val="50000"/>
              </a:schemeClr>
            </a:outerShdw>
          </a:effectLst>
        </p:spPr>
        <p:txBody>
          <a:bodyPr wrap="square" anchor="t">
            <a:spAutoFit/>
          </a:bodyPr>
          <a:p>
            <a:pPr marL="342900" indent="-342900" algn="ctr">
              <a:lnSpc>
                <a:spcPct val="90000"/>
              </a:lnSpc>
            </a:pPr>
            <a:r>
              <a:rPr lang="zh-CN" altLang="en-US" sz="2400" dirty="0">
                <a:latin typeface="Arial" panose="020B0604020202090204" pitchFamily="34" charset="0"/>
                <a:ea typeface="黑体" panose="02010609060101010101" pitchFamily="49" charset="-122"/>
              </a:rPr>
              <a:t>可在代码中插入“断点”，以便在特</a:t>
            </a:r>
            <a:endParaRPr lang="zh-CN" altLang="en-US" sz="2400" dirty="0">
              <a:latin typeface="Arial" panose="020B0604020202090204" pitchFamily="34" charset="0"/>
              <a:ea typeface="黑体" panose="02010609060101010101" pitchFamily="49" charset="-122"/>
            </a:endParaRPr>
          </a:p>
          <a:p>
            <a:pPr marL="342900" indent="-342900" algn="ctr">
              <a:lnSpc>
                <a:spcPct val="90000"/>
              </a:lnSpc>
            </a:pPr>
            <a:r>
              <a:rPr lang="zh-CN" altLang="en-US" sz="2400" dirty="0">
                <a:latin typeface="Arial" panose="020B0604020202090204" pitchFamily="34" charset="0"/>
                <a:ea typeface="黑体" panose="02010609060101010101" pitchFamily="49" charset="-122"/>
              </a:rPr>
              <a:t>定行处暂停执行该代码</a:t>
            </a:r>
            <a:endParaRPr lang="zh-CN" altLang="en-US" sz="2400" dirty="0">
              <a:latin typeface="Arial" panose="020B060402020209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Abs val="0"/>
                                  </p:iterate>
                                  <p:childTnLst>
                                    <p:set>
                                      <p:cBhvr>
                                        <p:cTn id="6" dur="1" fill="hold">
                                          <p:stCondLst>
                                            <p:cond delay="0"/>
                                          </p:stCondLst>
                                        </p:cTn>
                                        <p:tgtEl>
                                          <p:spTgt spid="270340"/>
                                        </p:tgtEl>
                                        <p:attrNameLst>
                                          <p:attrName>style.visibility</p:attrName>
                                        </p:attrNameLst>
                                      </p:cBhvr>
                                      <p:to>
                                        <p:strVal val="visible"/>
                                      </p:to>
                                    </p:set>
                                    <p:anim calcmode="lin" valueType="num">
                                      <p:cBhvr>
                                        <p:cTn id="7" dur="500" fill="hold"/>
                                        <p:tgtEl>
                                          <p:spTgt spid="270340"/>
                                        </p:tgtEl>
                                        <p:attrNameLst>
                                          <p:attrName>ppt_w</p:attrName>
                                        </p:attrNameLst>
                                      </p:cBhvr>
                                      <p:tavLst>
                                        <p:tav tm="0">
                                          <p:val>
                                            <p:strVal val="#ppt_w*0.70"/>
                                          </p:val>
                                        </p:tav>
                                        <p:tav tm="100000">
                                          <p:val>
                                            <p:strVal val="#ppt_w"/>
                                          </p:val>
                                        </p:tav>
                                      </p:tavLst>
                                    </p:anim>
                                    <p:anim calcmode="lin" valueType="num">
                                      <p:cBhvr>
                                        <p:cTn id="8" dur="500" fill="hold"/>
                                        <p:tgtEl>
                                          <p:spTgt spid="270340"/>
                                        </p:tgtEl>
                                        <p:attrNameLst>
                                          <p:attrName>ppt_h</p:attrName>
                                        </p:attrNameLst>
                                      </p:cBhvr>
                                      <p:tavLst>
                                        <p:tav tm="0">
                                          <p:val>
                                            <p:strVal val="#ppt_h"/>
                                          </p:val>
                                        </p:tav>
                                        <p:tav tm="100000">
                                          <p:val>
                                            <p:strVal val="#ppt_h"/>
                                          </p:val>
                                        </p:tav>
                                      </p:tavLst>
                                    </p:anim>
                                    <p:animEffect transition="in" filter="fade">
                                      <p:cBhvr>
                                        <p:cTn id="9" dur="500"/>
                                        <p:tgtEl>
                                          <p:spTgt spid="270340"/>
                                        </p:tgtEl>
                                      </p:cBhvr>
                                    </p:animEffect>
                                  </p:childTnLst>
                                </p:cTn>
                              </p:par>
                            </p:childTnLst>
                          </p:cTn>
                        </p:par>
                        <p:par>
                          <p:cTn id="10" fill="hold">
                            <p:stCondLst>
                              <p:cond delay="500"/>
                            </p:stCondLst>
                            <p:childTnLst>
                              <p:par>
                                <p:cTn id="11" presetID="55" presetClass="entr" presetSubtype="0" fill="hold" grpId="0" nodeType="afterEffect">
                                  <p:stCondLst>
                                    <p:cond delay="0"/>
                                  </p:stCondLst>
                                  <p:iterate type="lt">
                                    <p:tmAbs val="0"/>
                                  </p:iterate>
                                  <p:childTnLst>
                                    <p:set>
                                      <p:cBhvr>
                                        <p:cTn id="12" dur="1" fill="hold">
                                          <p:stCondLst>
                                            <p:cond delay="0"/>
                                          </p:stCondLst>
                                        </p:cTn>
                                        <p:tgtEl>
                                          <p:spTgt spid="270340">
                                            <p:txEl>
                                              <p:charRg st="0" end="16"/>
                                            </p:txEl>
                                          </p:spTgt>
                                        </p:tgtEl>
                                        <p:attrNameLst>
                                          <p:attrName>style.visibility</p:attrName>
                                        </p:attrNameLst>
                                      </p:cBhvr>
                                      <p:to>
                                        <p:strVal val="visible"/>
                                      </p:to>
                                    </p:set>
                                    <p:anim calcmode="lin" valueType="num">
                                      <p:cBhvr>
                                        <p:cTn id="13" dur="500" fill="hold"/>
                                        <p:tgtEl>
                                          <p:spTgt spid="270340">
                                            <p:txEl>
                                              <p:charRg st="0" end="16"/>
                                            </p:txEl>
                                          </p:spTgt>
                                        </p:tgtEl>
                                        <p:attrNameLst>
                                          <p:attrName>ppt_w</p:attrName>
                                        </p:attrNameLst>
                                      </p:cBhvr>
                                      <p:tavLst>
                                        <p:tav tm="0">
                                          <p:val>
                                            <p:strVal val="#ppt_w*0.70"/>
                                          </p:val>
                                        </p:tav>
                                        <p:tav tm="100000">
                                          <p:val>
                                            <p:strVal val="#ppt_w"/>
                                          </p:val>
                                        </p:tav>
                                      </p:tavLst>
                                    </p:anim>
                                    <p:anim calcmode="lin" valueType="num">
                                      <p:cBhvr>
                                        <p:cTn id="14" dur="500" fill="hold"/>
                                        <p:tgtEl>
                                          <p:spTgt spid="270340">
                                            <p:txEl>
                                              <p:charRg st="0" end="16"/>
                                            </p:txEl>
                                          </p:spTgt>
                                        </p:tgtEl>
                                        <p:attrNameLst>
                                          <p:attrName>ppt_h</p:attrName>
                                        </p:attrNameLst>
                                      </p:cBhvr>
                                      <p:tavLst>
                                        <p:tav tm="0">
                                          <p:val>
                                            <p:strVal val="#ppt_h"/>
                                          </p:val>
                                        </p:tav>
                                        <p:tav tm="100000">
                                          <p:val>
                                            <p:strVal val="#ppt_h"/>
                                          </p:val>
                                        </p:tav>
                                      </p:tavLst>
                                    </p:anim>
                                    <p:animEffect transition="in" filter="fade">
                                      <p:cBhvr>
                                        <p:cTn id="15" dur="500"/>
                                        <p:tgtEl>
                                          <p:spTgt spid="270340">
                                            <p:txEl>
                                              <p:charRg st="0" end="16"/>
                                            </p:txEl>
                                          </p:spTgt>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70341"/>
                                        </p:tgtEl>
                                        <p:attrNameLst>
                                          <p:attrName>style.visibility</p:attrName>
                                        </p:attrNameLst>
                                      </p:cBhvr>
                                      <p:to>
                                        <p:strVal val="visible"/>
                                      </p:to>
                                    </p:set>
                                    <p:animEffect transition="in" filter="wipe(left)">
                                      <p:cBhvr>
                                        <p:cTn id="19" dur="1000"/>
                                        <p:tgtEl>
                                          <p:spTgt spid="27034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70342"/>
                                        </p:tgtEl>
                                        <p:attrNameLst>
                                          <p:attrName>style.visibility</p:attrName>
                                        </p:attrNameLst>
                                      </p:cBhvr>
                                      <p:to>
                                        <p:strVal val="visible"/>
                                      </p:to>
                                    </p:set>
                                    <p:animEffect transition="in" filter="wipe(up)">
                                      <p:cBhvr>
                                        <p:cTn id="23" dur="500"/>
                                        <p:tgtEl>
                                          <p:spTgt spid="270342"/>
                                        </p:tgtEl>
                                      </p:cBhvr>
                                    </p:animEffect>
                                  </p:childTnLst>
                                </p:cTn>
                              </p:par>
                              <p:par>
                                <p:cTn id="24" presetID="39" presetClass="entr" presetSubtype="0" accel="100000" fill="hold" grpId="0" nodeType="withEffect">
                                  <p:stCondLst>
                                    <p:cond delay="0"/>
                                  </p:stCondLst>
                                  <p:childTnLst>
                                    <p:set>
                                      <p:cBhvr>
                                        <p:cTn id="25" dur="1" fill="hold">
                                          <p:stCondLst>
                                            <p:cond delay="0"/>
                                          </p:stCondLst>
                                        </p:cTn>
                                        <p:tgtEl>
                                          <p:spTgt spid="269318"/>
                                        </p:tgtEl>
                                        <p:attrNameLst>
                                          <p:attrName>style.visibility</p:attrName>
                                        </p:attrNameLst>
                                      </p:cBhvr>
                                      <p:to>
                                        <p:strVal val="visible"/>
                                      </p:to>
                                    </p:set>
                                    <p:anim calcmode="lin" valueType="num">
                                      <p:cBhvr>
                                        <p:cTn id="26" dur="2000" fill="hold"/>
                                        <p:tgtEl>
                                          <p:spTgt spid="269318"/>
                                        </p:tgtEl>
                                        <p:attrNameLst>
                                          <p:attrName>ppt_h</p:attrName>
                                        </p:attrNameLst>
                                      </p:cBhvr>
                                      <p:tavLst>
                                        <p:tav tm="0">
                                          <p:val>
                                            <p:strVal val="#ppt_h/20"/>
                                          </p:val>
                                        </p:tav>
                                        <p:tav tm="50000">
                                          <p:val>
                                            <p:strVal val="#ppt_h/20"/>
                                          </p:val>
                                        </p:tav>
                                        <p:tav tm="100000">
                                          <p:val>
                                            <p:strVal val="#ppt_h"/>
                                          </p:val>
                                        </p:tav>
                                      </p:tavLst>
                                    </p:anim>
                                    <p:anim calcmode="lin" valueType="num">
                                      <p:cBhvr>
                                        <p:cTn id="27" dur="2000" fill="hold"/>
                                        <p:tgtEl>
                                          <p:spTgt spid="269318"/>
                                        </p:tgtEl>
                                        <p:attrNameLst>
                                          <p:attrName>ppt_w</p:attrName>
                                        </p:attrNameLst>
                                      </p:cBhvr>
                                      <p:tavLst>
                                        <p:tav tm="0">
                                          <p:val>
                                            <p:strVal val="#ppt_w+.3"/>
                                          </p:val>
                                        </p:tav>
                                        <p:tav tm="50000">
                                          <p:val>
                                            <p:strVal val="#ppt_w+.3"/>
                                          </p:val>
                                        </p:tav>
                                        <p:tav tm="100000">
                                          <p:val>
                                            <p:strVal val="#ppt_w"/>
                                          </p:val>
                                        </p:tav>
                                      </p:tavLst>
                                    </p:anim>
                                    <p:anim calcmode="lin" valueType="num">
                                      <p:cBhvr>
                                        <p:cTn id="28" dur="2000" fill="hold"/>
                                        <p:tgtEl>
                                          <p:spTgt spid="269318"/>
                                        </p:tgtEl>
                                        <p:attrNameLst>
                                          <p:attrName>ppt_x</p:attrName>
                                        </p:attrNameLst>
                                      </p:cBhvr>
                                      <p:tavLst>
                                        <p:tav tm="0">
                                          <p:val>
                                            <p:strVal val="#ppt_x-.3"/>
                                          </p:val>
                                        </p:tav>
                                        <p:tav tm="50000">
                                          <p:val>
                                            <p:strVal val="#ppt_x"/>
                                          </p:val>
                                        </p:tav>
                                        <p:tav tm="100000">
                                          <p:val>
                                            <p:strVal val="#ppt_x"/>
                                          </p:val>
                                        </p:tav>
                                      </p:tavLst>
                                    </p:anim>
                                    <p:anim calcmode="lin" valueType="num">
                                      <p:cBhvr>
                                        <p:cTn id="29" dur="20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build="allAtOnce"/>
      <p:bldP spid="270341" grpId="0" bldLvl="0" animBg="1"/>
      <p:bldP spid="270342" grpId="0" animBg="1" build="allAtOnce"/>
      <p:bldP spid="26931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调试过程</a:t>
            </a:r>
            <a:endParaRPr lang="zh-CN" altLang="en-US" dirty="0">
              <a:ea typeface="宋体" panose="02010600030101010101" pitchFamily="2" charset="-122"/>
            </a:endParaRPr>
          </a:p>
        </p:txBody>
      </p:sp>
      <p:pic>
        <p:nvPicPr>
          <p:cNvPr id="132098" name="Picture 3" descr="图9"/>
          <p:cNvPicPr>
            <a:picLocks noChangeAspect="1"/>
          </p:cNvPicPr>
          <p:nvPr/>
        </p:nvPicPr>
        <p:blipFill>
          <a:blip r:embed="rId1"/>
          <a:stretch>
            <a:fillRect/>
          </a:stretch>
        </p:blipFill>
        <p:spPr>
          <a:xfrm>
            <a:off x="2424113" y="981075"/>
            <a:ext cx="7200900" cy="5522913"/>
          </a:xfrm>
          <a:prstGeom prst="rect">
            <a:avLst/>
          </a:prstGeom>
          <a:noFill/>
          <a:ln w="9525">
            <a:noFill/>
          </a:ln>
        </p:spPr>
      </p:pic>
      <p:sp>
        <p:nvSpPr>
          <p:cNvPr id="271364" name="Text Box 4"/>
          <p:cNvSpPr txBox="1"/>
          <p:nvPr/>
        </p:nvSpPr>
        <p:spPr>
          <a:xfrm>
            <a:off x="2495550" y="6021388"/>
            <a:ext cx="6883400" cy="423545"/>
          </a:xfrm>
          <a:prstGeom prst="rect">
            <a:avLst/>
          </a:prstGeom>
          <a:gradFill rotWithShape="1">
            <a:gsLst>
              <a:gs pos="0">
                <a:srgbClr val="FF9900"/>
              </a:gs>
              <a:gs pos="100000">
                <a:srgbClr val="FFFFFF"/>
              </a:gs>
            </a:gsLst>
            <a:path path="rect">
              <a:fillToRect r="100000" b="100000"/>
            </a:path>
            <a:tileRect/>
          </a:gradFill>
          <a:ln w="28575" cap="flat" cmpd="dbl">
            <a:solidFill>
              <a:srgbClr val="808080"/>
            </a:solidFill>
            <a:prstDash val="solid"/>
            <a:miter/>
            <a:headEnd type="none" w="med" len="med"/>
            <a:tailEnd type="none" w="med" len="med"/>
          </a:ln>
          <a:effectLst>
            <a:outerShdw dist="56796" dir="1593903" algn="ctr" rotWithShape="0">
              <a:schemeClr val="bg2">
                <a:alpha val="50000"/>
              </a:schemeClr>
            </a:outerShdw>
          </a:effectLst>
        </p:spPr>
        <p:txBody>
          <a:bodyPr anchor="t">
            <a:spAutoFit/>
          </a:bodyPr>
          <a:p>
            <a:pPr marL="342900" indent="-342900" algn="ctr">
              <a:lnSpc>
                <a:spcPct val="90000"/>
              </a:lnSpc>
            </a:pPr>
            <a:r>
              <a:rPr lang="zh-CN" altLang="zh-CN" sz="2400" dirty="0">
                <a:latin typeface="Arial" panose="020B0604020202090204" pitchFamily="34" charset="0"/>
                <a:ea typeface="黑体" panose="02010609060101010101" pitchFamily="49" charset="-122"/>
              </a:rPr>
              <a:t>选择“调试” </a:t>
            </a:r>
            <a:r>
              <a:rPr lang="en-US" altLang="zh-CN" sz="2400" dirty="0">
                <a:latin typeface="Arial" panose="020B0604020202090204" pitchFamily="34" charset="0"/>
                <a:ea typeface="黑体" panose="02010609060101010101" pitchFamily="49" charset="-122"/>
                <a:sym typeface="Wingdings" panose="05000000000000000000" pitchFamily="2" charset="2"/>
              </a:rPr>
              <a:t></a:t>
            </a:r>
            <a:r>
              <a:rPr lang="zh-CN" altLang="zh-CN" sz="2400" dirty="0">
                <a:latin typeface="Arial" panose="020B0604020202090204" pitchFamily="34" charset="0"/>
                <a:ea typeface="黑体" panose="02010609060101010101" pitchFamily="49" charset="-122"/>
                <a:sym typeface="Wingdings" panose="05000000000000000000" pitchFamily="2" charset="2"/>
              </a:rPr>
              <a:t>“继续”以便继续执行程序</a:t>
            </a:r>
            <a:endParaRPr lang="zh-CN" altLang="zh-CN" sz="2400" dirty="0">
              <a:latin typeface="Arial" panose="020B0604020202090204" pitchFamily="34" charset="0"/>
              <a:ea typeface="黑体" panose="02010609060101010101" pitchFamily="49" charset="-122"/>
              <a:sym typeface="Wingdings" panose="05000000000000000000" pitchFamily="2" charset="2"/>
            </a:endParaRPr>
          </a:p>
        </p:txBody>
      </p:sp>
      <p:sp>
        <p:nvSpPr>
          <p:cNvPr id="269317" name="AutoShape 5"/>
          <p:cNvSpPr/>
          <p:nvPr/>
        </p:nvSpPr>
        <p:spPr>
          <a:xfrm>
            <a:off x="6830060" y="3273743"/>
            <a:ext cx="1081088" cy="936625"/>
          </a:xfrm>
          <a:prstGeom prst="octagon">
            <a:avLst>
              <a:gd name="adj" fmla="val 29287"/>
            </a:avLst>
          </a:prstGeom>
          <a:gradFill rotWithShape="1">
            <a:gsLst>
              <a:gs pos="0">
                <a:schemeClr val="bg1"/>
              </a:gs>
              <a:gs pos="100000">
                <a:srgbClr val="FF6600"/>
              </a:gs>
            </a:gsLst>
            <a:path path="shape">
              <a:fillToRect l="50000" t="50000" r="50000" b="50000"/>
            </a:path>
            <a:tileRect/>
          </a:gradFill>
          <a:ln w="12700"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wrap="none" anchor="ctr"/>
          <a:p>
            <a:pPr algn="ctr"/>
            <a:r>
              <a:rPr lang="zh-CN" altLang="en-US" sz="2800" b="1" dirty="0">
                <a:latin typeface="Arial" panose="020B0604020202090204" pitchFamily="34" charset="0"/>
                <a:ea typeface="黑体" panose="02010609060101010101" pitchFamily="49" charset="-122"/>
              </a:rPr>
              <a:t>暂停</a:t>
            </a:r>
            <a:endParaRPr lang="zh-CN" altLang="en-US" sz="2800" b="1" dirty="0">
              <a:latin typeface="Arial" panose="020B0604020202090204" pitchFamily="34" charset="0"/>
              <a:ea typeface="黑体" panose="02010609060101010101" pitchFamily="49" charset="-122"/>
            </a:endParaRPr>
          </a:p>
        </p:txBody>
      </p:sp>
      <p:sp>
        <p:nvSpPr>
          <p:cNvPr id="2" name="矩形 1"/>
          <p:cNvSpPr/>
          <p:nvPr/>
        </p:nvSpPr>
        <p:spPr>
          <a:xfrm>
            <a:off x="5959475" y="1765300"/>
            <a:ext cx="2447925" cy="259715"/>
          </a:xfrm>
          <a:prstGeom prst="rect">
            <a:avLst/>
          </a:prstGeom>
          <a:noFill/>
          <a:ln w="381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1364"/>
                                        </p:tgtEl>
                                        <p:attrNameLst>
                                          <p:attrName>style.visibility</p:attrName>
                                        </p:attrNameLst>
                                      </p:cBhvr>
                                      <p:to>
                                        <p:strVal val="visible"/>
                                      </p:to>
                                    </p:set>
                                    <p:anim calcmode="lin" valueType="num">
                                      <p:cBhvr>
                                        <p:cTn id="7" dur="1000" fill="hold"/>
                                        <p:tgtEl>
                                          <p:spTgt spid="271364"/>
                                        </p:tgtEl>
                                        <p:attrNameLst>
                                          <p:attrName>ppt_x</p:attrName>
                                        </p:attrNameLst>
                                      </p:cBhvr>
                                      <p:tavLst>
                                        <p:tav tm="0">
                                          <p:val>
                                            <p:strVal val="#ppt_x-.2"/>
                                          </p:val>
                                        </p:tav>
                                        <p:tav tm="100000">
                                          <p:val>
                                            <p:strVal val="#ppt_x"/>
                                          </p:val>
                                        </p:tav>
                                      </p:tavLst>
                                    </p:anim>
                                    <p:anim calcmode="lin" valueType="num">
                                      <p:cBhvr>
                                        <p:cTn id="8" dur="1000" fill="hold"/>
                                        <p:tgtEl>
                                          <p:spTgt spid="27136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136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69317"/>
                                        </p:tgtEl>
                                        <p:attrNameLst>
                                          <p:attrName>style.visibility</p:attrName>
                                        </p:attrNameLst>
                                      </p:cBhvr>
                                      <p:to>
                                        <p:strVal val="visible"/>
                                      </p:to>
                                    </p:set>
                                    <p:anim calcmode="lin" valueType="num">
                                      <p:cBhvr>
                                        <p:cTn id="14" dur="500" fill="hold"/>
                                        <p:tgtEl>
                                          <p:spTgt spid="269317"/>
                                        </p:tgtEl>
                                        <p:attrNameLst>
                                          <p:attrName>ppt_w</p:attrName>
                                        </p:attrNameLst>
                                      </p:cBhvr>
                                      <p:tavLst>
                                        <p:tav tm="0">
                                          <p:val>
                                            <p:fltVal val="0.000000"/>
                                          </p:val>
                                        </p:tav>
                                        <p:tav tm="100000">
                                          <p:val>
                                            <p:strVal val="#ppt_w"/>
                                          </p:val>
                                        </p:tav>
                                      </p:tavLst>
                                    </p:anim>
                                    <p:anim calcmode="lin" valueType="num">
                                      <p:cBhvr>
                                        <p:cTn id="15" dur="500" fill="hold"/>
                                        <p:tgtEl>
                                          <p:spTgt spid="269317"/>
                                        </p:tgtEl>
                                        <p:attrNameLst>
                                          <p:attrName>ppt_h</p:attrName>
                                        </p:attrNameLst>
                                      </p:cBhvr>
                                      <p:tavLst>
                                        <p:tav tm="0">
                                          <p:val>
                                            <p:fltVal val="0.000000"/>
                                          </p:val>
                                        </p:tav>
                                        <p:tav tm="100000">
                                          <p:val>
                                            <p:strVal val="#ppt_h"/>
                                          </p:val>
                                        </p:tav>
                                      </p:tavLst>
                                    </p:anim>
                                    <p:animEffect transition="in" filter="fade">
                                      <p:cBhvr>
                                        <p:cTn id="16" dur="500"/>
                                        <p:tgtEl>
                                          <p:spTgt spid="269317"/>
                                        </p:tgtEl>
                                      </p:cBhvr>
                                    </p:animEffect>
                                  </p:childTnLst>
                                </p:cTn>
                              </p:par>
                            </p:childTnLst>
                          </p:cTn>
                        </p:par>
                        <p:par>
                          <p:cTn id="17" fill="hold">
                            <p:stCondLst>
                              <p:cond delay="500"/>
                            </p:stCondLst>
                            <p:childTnLst>
                              <p:par>
                                <p:cTn id="18" presetID="35" presetClass="emph" presetSubtype="0" repeatCount="4000" fill="hold" grpId="1" nodeType="afterEffect">
                                  <p:stCondLst>
                                    <p:cond delay="0"/>
                                  </p:stCondLst>
                                  <p:childTnLst>
                                    <p:anim calcmode="discrete" valueType="str">
                                      <p:cBhvr>
                                        <p:cTn id="19" dur="1000" fill="hold"/>
                                        <p:tgtEl>
                                          <p:spTgt spid="2693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bldLvl="0" animBg="1"/>
      <p:bldP spid="269317" grpId="0" bldLvl="0" animBg="1"/>
      <p:bldP spid="269317" grpId="1"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UNIT_TABLE_BEAUTIFY" val="smartTable{ebe214a4-3a59-41eb-b155-5b4c24f7e602}"/>
</p:tagLst>
</file>

<file path=ppt/tags/tag6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9.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3166</Words>
  <Application>WPS 演示</Application>
  <PresentationFormat>宽屏</PresentationFormat>
  <Paragraphs>441</Paragraphs>
  <Slides>31</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9" baseType="lpstr">
      <vt:lpstr>Arial</vt:lpstr>
      <vt:lpstr>方正书宋_GBK</vt:lpstr>
      <vt:lpstr>Wingdings</vt:lpstr>
      <vt:lpstr>微软雅黑</vt:lpstr>
      <vt:lpstr>宋体</vt:lpstr>
      <vt:lpstr>Calibri</vt:lpstr>
      <vt:lpstr>新宋体</vt:lpstr>
      <vt:lpstr>Arial Unicode MS</vt:lpstr>
      <vt:lpstr>黑体</vt:lpstr>
      <vt:lpstr>Arial Black</vt:lpstr>
      <vt:lpstr>Verdana</vt:lpstr>
      <vt:lpstr>Times New Roman</vt:lpstr>
      <vt:lpstr>Courier New</vt:lpstr>
      <vt:lpstr>Wingdings</vt:lpstr>
      <vt:lpstr>宋体-简</vt:lpstr>
      <vt:lpstr>Office 主题​​</vt:lpstr>
      <vt:lpstr>Photoshop.Image.7</vt:lpstr>
      <vt:lpstr>Visio.Drawing.11</vt:lpstr>
      <vt:lpstr>PowerPoint 演示文稿</vt:lpstr>
      <vt:lpstr>PowerPoint 演示文稿</vt:lpstr>
      <vt:lpstr>PowerPoint 演示文稿</vt:lpstr>
      <vt:lpstr>调试</vt:lpstr>
      <vt:lpstr>调试的必要性 </vt:lpstr>
      <vt:lpstr>错误类型</vt:lpstr>
      <vt:lpstr>调试过程</vt:lpstr>
      <vt:lpstr>调试过程</vt:lpstr>
      <vt:lpstr>调试过程</vt:lpstr>
      <vt:lpstr> VS.NET 中的调试工具</vt:lpstr>
      <vt:lpstr> VS.NET 中的调试工具</vt:lpstr>
      <vt:lpstr> VS.NET 的调试工具 </vt:lpstr>
      <vt:lpstr> VS.NET 中的调试工具 </vt:lpstr>
      <vt:lpstr> VS.NET 中的调试工具 </vt:lpstr>
      <vt:lpstr>异常</vt:lpstr>
      <vt:lpstr>C# 中的异常处理</vt:lpstr>
      <vt:lpstr> C# 中的异常处理</vt:lpstr>
      <vt:lpstr>错误与异常</vt:lpstr>
      <vt:lpstr>System.Exception </vt:lpstr>
      <vt:lpstr>System.Exception </vt:lpstr>
      <vt:lpstr>System.Exception </vt:lpstr>
      <vt:lpstr>try 和 catch 块 </vt:lpstr>
      <vt:lpstr>try 和 catch 块 </vt:lpstr>
      <vt:lpstr>try 和 catch 块 </vt:lpstr>
      <vt:lpstr>try 和 catch 块 </vt:lpstr>
      <vt:lpstr>使用 finally</vt:lpstr>
      <vt:lpstr>多重 catch 块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goose</cp:lastModifiedBy>
  <cp:revision>29</cp:revision>
  <dcterms:created xsi:type="dcterms:W3CDTF">2020-09-21T11:59:43Z</dcterms:created>
  <dcterms:modified xsi:type="dcterms:W3CDTF">2020-09-21T11:59:43Z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