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8B67-1C66-4A85-A505-9042D5EB5A5E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transmission likes AC high voltage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conduction loss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Cheaper because of lower copper diameter (less copper)</a:t>
                </a:r>
              </a:p>
              <a:p>
                <a:r>
                  <a:rPr lang="en-US" dirty="0" smtClean="0"/>
                  <a:t>Easy conversion</a:t>
                </a:r>
              </a:p>
              <a:p>
                <a:pPr lvl="1"/>
                <a:r>
                  <a:rPr lang="en-US" dirty="0" smtClean="0"/>
                  <a:t>Transformers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power consumption likes low Voltage DC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Increase in computational/semiconductor load</a:t>
                </a:r>
              </a:p>
              <a:p>
                <a:pPr lvl="1"/>
                <a:r>
                  <a:rPr lang="en-US" dirty="0" smtClean="0"/>
                  <a:t>Data Centers</a:t>
                </a:r>
              </a:p>
              <a:p>
                <a:pPr lvl="1"/>
                <a:r>
                  <a:rPr lang="en-US" dirty="0" smtClean="0"/>
                  <a:t>Consumer electronics</a:t>
                </a:r>
              </a:p>
              <a:p>
                <a:pPr lvl="1"/>
                <a:r>
                  <a:rPr lang="en-US" dirty="0" smtClean="0"/>
                  <a:t>Telecom equipment</a:t>
                </a:r>
              </a:p>
              <a:p>
                <a:r>
                  <a:rPr lang="en-US" b="0" dirty="0" smtClean="0"/>
                  <a:t>Low voltage saves power loss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Allows for faster speed (more Netflix)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conversion is what goes in 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0876" y="2434975"/>
            <a:ext cx="2393879" cy="2137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generation/distribution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4234" y="3534309"/>
            <a:ext cx="2301411" cy="2137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4755" y="2352782"/>
            <a:ext cx="1479479" cy="3421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typical power converter looks like</a:t>
            </a:r>
            <a:endParaRPr lang="en-US" dirty="0"/>
          </a:p>
        </p:txBody>
      </p:sp>
      <p:pic>
        <p:nvPicPr>
          <p:cNvPr id="1026" name="Picture 2" descr="http://upload.wikimedia.org/wikipedia/commons/thumb/5/52/Buck_operating.svg/1024px-Buck_operat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63" y="1944603"/>
            <a:ext cx="2786088" cy="19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chopen.com/source/html/43620/media/imag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61" y="2020834"/>
            <a:ext cx="4783883" cy="18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ineering.electrical-equipment.org/wp-content/uploads/2013/12/Diode-Clamped-multilevel-inverter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72" y="4000687"/>
            <a:ext cx="3331004" cy="21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tentimages.storage.googleapis.com/US8363427B2/US08363427-20130129-D000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63" y="4168369"/>
            <a:ext cx="4123631" cy="213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1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control are done via analog methods</a:t>
            </a:r>
          </a:p>
          <a:p>
            <a:r>
              <a:rPr lang="en-US" dirty="0" smtClean="0"/>
              <a:t>Digital control pros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More Flexible</a:t>
            </a:r>
          </a:p>
          <a:p>
            <a:pPr lvl="1"/>
            <a:r>
              <a:rPr lang="en-US" dirty="0" smtClean="0"/>
              <a:t>More efficient</a:t>
            </a:r>
          </a:p>
          <a:p>
            <a:r>
              <a:rPr lang="en-US" dirty="0" smtClean="0"/>
              <a:t>Challenges in digital control</a:t>
            </a:r>
          </a:p>
          <a:p>
            <a:pPr lvl="1"/>
            <a:r>
              <a:rPr lang="en-US" dirty="0" smtClean="0"/>
              <a:t>High speed PWM</a:t>
            </a:r>
          </a:p>
          <a:p>
            <a:pPr lvl="1"/>
            <a:r>
              <a:rPr lang="en-US" dirty="0" smtClean="0"/>
              <a:t>Discrete mathematics</a:t>
            </a:r>
          </a:p>
          <a:p>
            <a:pPr lvl="1"/>
            <a:r>
              <a:rPr lang="en-US" dirty="0" smtClean="0"/>
              <a:t>Quantization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Digital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digital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 conversion</vt:lpstr>
      <vt:lpstr>Power transmission likes AC high voltage</vt:lpstr>
      <vt:lpstr>Modern power consumption likes low Voltage DC</vt:lpstr>
      <vt:lpstr>Power conversion is what goes in between</vt:lpstr>
      <vt:lpstr>What does a typical power converter looks like</vt:lpstr>
      <vt:lpstr>Analog to Digital control</vt:lpstr>
      <vt:lpstr>Analog PWM</vt:lpstr>
      <vt:lpstr>Basic Digital PWM</vt:lpstr>
      <vt:lpstr>More advanced digital PWM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conversion</dc:title>
  <dc:creator>Pham, Hoang</dc:creator>
  <cp:lastModifiedBy>Pham, Hoang</cp:lastModifiedBy>
  <cp:revision>7</cp:revision>
  <dcterms:created xsi:type="dcterms:W3CDTF">2014-10-29T01:14:00Z</dcterms:created>
  <dcterms:modified xsi:type="dcterms:W3CDTF">2014-10-29T01:57:55Z</dcterms:modified>
</cp:coreProperties>
</file>