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0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7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8B67-1C66-4A85-A505-9042D5EB5A5E}" type="datetimeFigureOut">
              <a:rPr lang="en-US" smtClean="0"/>
              <a:t>11/2/2014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6A5CA-AAD7-4E31-B013-E95B2F6D0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 542 Fall 2014</a:t>
            </a:r>
          </a:p>
          <a:p>
            <a:endParaRPr lang="en-US" dirty="0"/>
          </a:p>
          <a:p>
            <a:r>
              <a:rPr lang="en-US" dirty="0" smtClean="0"/>
              <a:t>Hoang Pham, Peter Odell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6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Digital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88977" cy="4351338"/>
          </a:xfrm>
        </p:spPr>
        <p:txBody>
          <a:bodyPr/>
          <a:lstStyle/>
          <a:p>
            <a:r>
              <a:rPr lang="en-US" dirty="0" smtClean="0"/>
              <a:t>PWM ICs are very popular in many designs</a:t>
            </a:r>
          </a:p>
          <a:p>
            <a:r>
              <a:rPr lang="en-US" dirty="0" smtClean="0"/>
              <a:t>Low cost and easy to implement </a:t>
            </a:r>
          </a:p>
          <a:p>
            <a:r>
              <a:rPr lang="en-US" dirty="0" smtClean="0"/>
              <a:t>Vary the values of resistors and capacitors to change up the functionality</a:t>
            </a:r>
          </a:p>
          <a:p>
            <a:r>
              <a:rPr lang="en-US" dirty="0" smtClean="0"/>
              <a:t>Can have many functions in a relatively small package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177" y="365125"/>
            <a:ext cx="4151626" cy="58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70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digital 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48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/>
              <a:t>Kugelstadt</a:t>
            </a:r>
            <a:r>
              <a:rPr lang="en-US" sz="1600" dirty="0"/>
              <a:t>, Thomas. "Signal Chain Basics #76: Design a Low-Cost PWM Circuit for Single IGBT-Drive Applications." </a:t>
            </a:r>
            <a:r>
              <a:rPr lang="en-US" sz="1600" i="1" dirty="0"/>
              <a:t>Planet Analog</a:t>
            </a:r>
            <a:r>
              <a:rPr lang="en-US" sz="1600" dirty="0"/>
              <a:t>. </a:t>
            </a:r>
            <a:r>
              <a:rPr lang="en-US" sz="1600" dirty="0" err="1"/>
              <a:t>N.p</a:t>
            </a:r>
            <a:r>
              <a:rPr lang="en-US" sz="1600" dirty="0"/>
              <a:t>., 17 Apr. 2013. Web. 02 Nov. 2014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"What Is a Pulse Width Modulation (PWM) Signal and What Is It Used For?" </a:t>
            </a:r>
            <a:r>
              <a:rPr lang="en-US" sz="1600" i="1" dirty="0"/>
              <a:t>National Instruments</a:t>
            </a:r>
            <a:r>
              <a:rPr lang="en-US" sz="1600" dirty="0"/>
              <a:t>. </a:t>
            </a:r>
            <a:r>
              <a:rPr lang="en-US" sz="1600" dirty="0" err="1"/>
              <a:t>N.p</a:t>
            </a:r>
            <a:r>
              <a:rPr lang="en-US" sz="1600" dirty="0"/>
              <a:t>., 31 Jan. 2014. Web. 02 Nov. 2014.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4204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PWM (in digital audio, quad copter) after digital PWM slide</a:t>
            </a:r>
          </a:p>
          <a:p>
            <a:r>
              <a:rPr lang="en-US" dirty="0" smtClean="0"/>
              <a:t>What’s power conversion -&gt; what it takes to control it -&gt; what’s in digital control -&gt; what’s in analog and why it sucks -&gt; why digital is awesome -&gt; advanced digital -&gt;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819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transmission likes AC high voltage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Low conduction loss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Cheaper because of lower copper diameter (less copper)</a:t>
                </a:r>
              </a:p>
              <a:p>
                <a:r>
                  <a:rPr lang="en-US" dirty="0" smtClean="0"/>
                  <a:t>Easy conversion</a:t>
                </a:r>
              </a:p>
              <a:p>
                <a:pPr lvl="1"/>
                <a:r>
                  <a:rPr lang="en-US" dirty="0" smtClean="0"/>
                  <a:t>Transformers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0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power consumption likes low Voltage DC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Increase in computational/semiconductor load</a:t>
                </a:r>
              </a:p>
              <a:p>
                <a:pPr lvl="1"/>
                <a:r>
                  <a:rPr lang="en-US" dirty="0" smtClean="0"/>
                  <a:t>Data centers</a:t>
                </a:r>
              </a:p>
              <a:p>
                <a:pPr lvl="1"/>
                <a:r>
                  <a:rPr lang="en-US" dirty="0" smtClean="0"/>
                  <a:t>Consumer electronics</a:t>
                </a:r>
              </a:p>
              <a:p>
                <a:pPr lvl="1"/>
                <a:r>
                  <a:rPr lang="en-US" dirty="0" smtClean="0"/>
                  <a:t>Telecom equipment</a:t>
                </a:r>
              </a:p>
              <a:p>
                <a:r>
                  <a:rPr lang="en-US" b="0" dirty="0" smtClean="0"/>
                  <a:t>Low voltage saves power loss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𝑐𝑐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Allows for faster speed (more Netflix)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89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conversion is what goes in 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0876" y="2434975"/>
            <a:ext cx="2393879" cy="2137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generation/distribution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04234" y="3534309"/>
            <a:ext cx="2301411" cy="21370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consumption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24755" y="2352782"/>
            <a:ext cx="1479479" cy="34212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typical power converter looks like</a:t>
            </a:r>
            <a:endParaRPr lang="en-US" dirty="0"/>
          </a:p>
        </p:txBody>
      </p:sp>
      <p:pic>
        <p:nvPicPr>
          <p:cNvPr id="1026" name="Picture 2" descr="http://upload.wikimedia.org/wikipedia/commons/thumb/5/52/Buck_operating.svg/1024px-Buck_operating.svg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63" y="1944603"/>
            <a:ext cx="2786088" cy="19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intechopen.com/source/html/43620/media/image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61" y="2020834"/>
            <a:ext cx="4783883" cy="189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engineering.electrical-equipment.org/wp-content/uploads/2013/12/Diode-Clamped-multilevel-inverters-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72" y="4000687"/>
            <a:ext cx="3331004" cy="218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patentimages.storage.googleapis.com/US8363427B2/US08363427-20130129-D000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63" y="4168369"/>
            <a:ext cx="4123631" cy="213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11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to Digital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Traditionally control are done via analog methods</a:t>
            </a:r>
          </a:p>
          <a:p>
            <a:r>
              <a:rPr lang="en-US" dirty="0" smtClean="0"/>
              <a:t>Digital control pros</a:t>
            </a:r>
          </a:p>
          <a:p>
            <a:pPr lvl="1"/>
            <a:r>
              <a:rPr lang="en-US" dirty="0" smtClean="0"/>
              <a:t>Cheaper</a:t>
            </a:r>
          </a:p>
          <a:p>
            <a:pPr lvl="1"/>
            <a:r>
              <a:rPr lang="en-US" dirty="0" smtClean="0"/>
              <a:t>More Flexible</a:t>
            </a:r>
          </a:p>
          <a:p>
            <a:pPr lvl="1"/>
            <a:r>
              <a:rPr lang="en-US" dirty="0" smtClean="0"/>
              <a:t>More efficient</a:t>
            </a:r>
          </a:p>
          <a:p>
            <a:pPr lvl="1"/>
            <a:r>
              <a:rPr lang="en-US" dirty="0" smtClean="0"/>
              <a:t>More immune to environmental changes</a:t>
            </a:r>
          </a:p>
          <a:p>
            <a:r>
              <a:rPr lang="en-US" dirty="0" smtClean="0"/>
              <a:t>Challenges in digital control</a:t>
            </a:r>
          </a:p>
          <a:p>
            <a:pPr lvl="1"/>
            <a:r>
              <a:rPr lang="en-US" dirty="0" smtClean="0"/>
              <a:t>High speed PWM</a:t>
            </a:r>
          </a:p>
          <a:p>
            <a:pPr lvl="1"/>
            <a:r>
              <a:rPr lang="en-US" dirty="0" smtClean="0"/>
              <a:t>Discrete mathematics</a:t>
            </a:r>
          </a:p>
          <a:p>
            <a:pPr lvl="1"/>
            <a:r>
              <a:rPr lang="en-US" dirty="0" smtClean="0"/>
              <a:t>Quantization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6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Modulator (PWM)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PWM </a:t>
            </a:r>
            <a:r>
              <a:rPr lang="en-US" dirty="0" smtClean="0"/>
              <a:t>is an integral part in many control </a:t>
            </a:r>
            <a:r>
              <a:rPr lang="en-US" dirty="0" smtClean="0"/>
              <a:t>schemes</a:t>
            </a:r>
          </a:p>
          <a:p>
            <a:r>
              <a:rPr lang="en-US" dirty="0" smtClean="0"/>
              <a:t>Used for controlling DC motors, </a:t>
            </a:r>
            <a:br>
              <a:rPr lang="en-US" dirty="0" smtClean="0"/>
            </a:br>
            <a:r>
              <a:rPr lang="en-US" dirty="0" smtClean="0"/>
              <a:t>hydraulics, heating elements, and</a:t>
            </a:r>
            <a:br>
              <a:rPr lang="en-US" dirty="0" smtClean="0"/>
            </a:br>
            <a:r>
              <a:rPr lang="en-US" dirty="0" smtClean="0"/>
              <a:t>other mechanical components</a:t>
            </a:r>
          </a:p>
          <a:p>
            <a:r>
              <a:rPr lang="en-US" dirty="0" smtClean="0"/>
              <a:t>Duty cycle refers to the percentage</a:t>
            </a:r>
            <a:br>
              <a:rPr lang="en-US" dirty="0" smtClean="0"/>
            </a:br>
            <a:r>
              <a:rPr lang="en-US" dirty="0" smtClean="0"/>
              <a:t>of on time during one cycle</a:t>
            </a:r>
            <a:endParaRPr lang="en-US" dirty="0" smtClean="0"/>
          </a:p>
        </p:txBody>
      </p:sp>
      <p:pic>
        <p:nvPicPr>
          <p:cNvPr id="1026" name="Picture 2" descr="http://digital.ni.com/public.nsf/$CXIV/ATTACH-AEEE-9FMND4/$FILE/PWM%20Graph%203%20Modifi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940" y="2286000"/>
            <a:ext cx="5764642" cy="389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16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</a:t>
            </a:r>
            <a:r>
              <a:rPr lang="en-US" dirty="0" smtClean="0"/>
              <a:t>PWM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85362" cy="4351338"/>
          </a:xfrm>
        </p:spPr>
        <p:txBody>
          <a:bodyPr/>
          <a:lstStyle/>
          <a:p>
            <a:r>
              <a:rPr lang="en-US" dirty="0" smtClean="0"/>
              <a:t>Comparator is used to produce the square wave by using a triangle wave generator and a DC signal</a:t>
            </a:r>
          </a:p>
          <a:p>
            <a:r>
              <a:rPr lang="en-US" dirty="0" smtClean="0"/>
              <a:t>Duty cycle determined by the DC signal voltage</a:t>
            </a:r>
          </a:p>
          <a:p>
            <a:r>
              <a:rPr lang="en-US" dirty="0" smtClean="0"/>
              <a:t>High component count – more board space</a:t>
            </a:r>
          </a:p>
          <a:p>
            <a:endParaRPr lang="en-US" dirty="0"/>
          </a:p>
        </p:txBody>
      </p:sp>
      <p:pic>
        <p:nvPicPr>
          <p:cNvPr id="1026" name="Picture 2" descr="Simple PWM design using a quad op-amp and a few passive components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3" r="18331"/>
          <a:stretch/>
        </p:blipFill>
        <p:spPr bwMode="auto">
          <a:xfrm>
            <a:off x="7123562" y="1027906"/>
            <a:ext cx="4820653" cy="282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WM principle: When the analog input is higher than the triangle signal, the comparator output is high, and energy is submitted to the loa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562" y="4852988"/>
            <a:ext cx="4762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271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 Conversion</vt:lpstr>
      <vt:lpstr>PowerPoint Presentation</vt:lpstr>
      <vt:lpstr>Power transmission likes AC high voltage</vt:lpstr>
      <vt:lpstr>Modern power consumption likes low Voltage DC</vt:lpstr>
      <vt:lpstr>Power conversion is what goes in between</vt:lpstr>
      <vt:lpstr>What does a typical power converter looks like</vt:lpstr>
      <vt:lpstr>Analog to Digital control</vt:lpstr>
      <vt:lpstr>Pulse Width Modulator (PWM)</vt:lpstr>
      <vt:lpstr>Analog PWM</vt:lpstr>
      <vt:lpstr>Basic Digital PWM</vt:lpstr>
      <vt:lpstr>More advanced digital PWM</vt:lpstr>
      <vt:lpstr>Works Cited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conversion</dc:title>
  <dc:creator>Pham, Hoang</dc:creator>
  <cp:lastModifiedBy>Peter Odell</cp:lastModifiedBy>
  <cp:revision>25</cp:revision>
  <dcterms:created xsi:type="dcterms:W3CDTF">2014-10-29T01:14:00Z</dcterms:created>
  <dcterms:modified xsi:type="dcterms:W3CDTF">2014-11-03T00:45:36Z</dcterms:modified>
</cp:coreProperties>
</file>