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7" r:id="rId2"/>
    <p:sldId id="259" r:id="rId3"/>
    <p:sldId id="261" r:id="rId4"/>
    <p:sldId id="258" r:id="rId5"/>
    <p:sldId id="263"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23"/>
    <p:restoredTop sz="94679"/>
  </p:normalViewPr>
  <p:slideViewPr>
    <p:cSldViewPr snapToGrid="0" snapToObjects="1">
      <p:cViewPr>
        <p:scale>
          <a:sx n="90" d="100"/>
          <a:sy n="90"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0B2019-136C-1547-A6C0-B7E0349F8E49}"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750BA3C-A6C0-8740-9220-2E64A821431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B2019-136C-1547-A6C0-B7E0349F8E49}"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0B2019-136C-1547-A6C0-B7E0349F8E49}"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0B2019-136C-1547-A6C0-B7E0349F8E49}" type="datetimeFigureOut">
              <a:rPr lang="en-US" smtClean="0"/>
              <a:t>12/13/16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0B2019-136C-1547-A6C0-B7E0349F8E49}" type="datetimeFigureOut">
              <a:rPr lang="en-US" smtClean="0"/>
              <a:t>12/13/16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750BA3C-A6C0-8740-9220-2E64A821431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0B2019-136C-1547-A6C0-B7E0349F8E49}"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0B2019-136C-1547-A6C0-B7E0349F8E49}" type="datetimeFigureOut">
              <a:rPr lang="en-US" smtClean="0"/>
              <a:t>12/13/16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0BA3C-A6C0-8740-9220-2E64A821431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0B2019-136C-1547-A6C0-B7E0349F8E49}" type="datetimeFigureOut">
              <a:rPr lang="en-US" smtClean="0"/>
              <a:t>12/13/16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0BA3C-A6C0-8740-9220-2E64A821431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B2019-136C-1547-A6C0-B7E0349F8E49}" type="datetimeFigureOut">
              <a:rPr lang="en-US" smtClean="0"/>
              <a:t>12/13/16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B2019-136C-1547-A6C0-B7E0349F8E49}" type="datetimeFigureOut">
              <a:rPr lang="en-US" smtClean="0"/>
              <a:t>12/13/16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B2019-136C-1547-A6C0-B7E0349F8E49}" type="datetimeFigureOut">
              <a:rPr lang="en-US" smtClean="0"/>
              <a:t>12/13/16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2750BA3C-A6C0-8740-9220-2E64A821431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20B2019-136C-1547-A6C0-B7E0349F8E49}" type="datetimeFigureOut">
              <a:rPr lang="en-US" smtClean="0"/>
              <a:t>12/13/16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750BA3C-A6C0-8740-9220-2E64A821431E}" type="slidenum">
              <a:rPr lang="en-US" smtClean="0"/>
              <a:t>‹#›</a:t>
            </a:fld>
            <a:endParaRPr lang="en-US"/>
          </a:p>
        </p:txBody>
      </p:sp>
    </p:spTree>
    <p:extLst>
      <p:ext uri="{BB962C8B-B14F-4D97-AF65-F5344CB8AC3E}">
        <p14:creationId xmlns:p14="http://schemas.microsoft.com/office/powerpoint/2010/main" val="18080995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cerberus.westminstercollege.edu/~kottmann/runder/"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34735"/>
            <a:ext cx="10515600" cy="1543051"/>
          </a:xfrm>
        </p:spPr>
        <p:txBody>
          <a:bodyPr>
            <a:normAutofit/>
          </a:bodyPr>
          <a:lstStyle/>
          <a:p>
            <a:pPr algn="ctr"/>
            <a:r>
              <a:rPr lang="en-US" sz="4000" b="1" dirty="0" smtClean="0">
                <a:latin typeface="Beirut" charset="-78"/>
                <a:ea typeface="Beirut" charset="-78"/>
                <a:cs typeface="Beirut" charset="-78"/>
              </a:rPr>
              <a:t>When you don’t know where to go</a:t>
            </a:r>
            <a:r>
              <a:rPr lang="mr-IN" sz="4000" b="1" dirty="0" smtClean="0">
                <a:latin typeface="Beirut" charset="-78"/>
                <a:ea typeface="Beirut" charset="-78"/>
                <a:cs typeface="Beirut" charset="-78"/>
              </a:rPr>
              <a:t>…</a:t>
            </a:r>
            <a:r>
              <a:rPr lang="en-US" sz="4000" b="1" dirty="0" smtClean="0">
                <a:latin typeface="Beirut" charset="-78"/>
                <a:ea typeface="Beirut" charset="-78"/>
                <a:cs typeface="Beirut" charset="-78"/>
              </a:rPr>
              <a:t>..</a:t>
            </a:r>
            <a:br>
              <a:rPr lang="en-US" sz="4000" b="1" dirty="0" smtClean="0">
                <a:latin typeface="Beirut" charset="-78"/>
                <a:ea typeface="Beirut" charset="-78"/>
                <a:cs typeface="Beirut" charset="-78"/>
              </a:rPr>
            </a:br>
            <a:r>
              <a:rPr lang="en-US" sz="4000" b="1" dirty="0" smtClean="0">
                <a:latin typeface="Beirut" charset="-78"/>
                <a:ea typeface="Beirut" charset="-78"/>
                <a:cs typeface="Beirut" charset="-78"/>
              </a:rPr>
              <a:t>there’s</a:t>
            </a:r>
            <a:r>
              <a:rPr lang="mr-IN" sz="4000" b="1" dirty="0" smtClean="0">
                <a:latin typeface="Beirut" charset="-78"/>
                <a:ea typeface="Beirut" charset="-78"/>
                <a:cs typeface="Beirut" charset="-78"/>
              </a:rPr>
              <a:t>…</a:t>
            </a:r>
            <a:r>
              <a:rPr lang="en-US" sz="4000" b="1" dirty="0" smtClean="0">
                <a:latin typeface="Beirut" charset="-78"/>
                <a:ea typeface="Beirut" charset="-78"/>
                <a:cs typeface="Beirut" charset="-78"/>
              </a:rPr>
              <a:t>.</a:t>
            </a:r>
            <a:endParaRPr lang="en-US" sz="4000" b="1" dirty="0">
              <a:latin typeface="Beirut" charset="-78"/>
              <a:ea typeface="Beirut" charset="-78"/>
              <a:cs typeface="Beirut" charset="-78"/>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9310" y="1660298"/>
            <a:ext cx="4014107" cy="4047145"/>
          </a:xfrm>
        </p:spPr>
      </p:pic>
      <p:sp>
        <p:nvSpPr>
          <p:cNvPr id="9" name="TextBox 8"/>
          <p:cNvSpPr txBox="1"/>
          <p:nvPr/>
        </p:nvSpPr>
        <p:spPr>
          <a:xfrm>
            <a:off x="591458" y="6373905"/>
            <a:ext cx="11484014" cy="369332"/>
          </a:xfrm>
          <a:prstGeom prst="rect">
            <a:avLst/>
          </a:prstGeom>
          <a:noFill/>
        </p:spPr>
        <p:txBody>
          <a:bodyPr wrap="square" rtlCol="0">
            <a:spAutoFit/>
          </a:bodyPr>
          <a:lstStyle/>
          <a:p>
            <a:r>
              <a:rPr lang="en-US" dirty="0" smtClean="0"/>
              <a:t>Kyle Ottmann and Michael Martinez</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5465"/>
            <a:ext cx="591457" cy="696716"/>
          </a:xfrm>
          <a:prstGeom prst="rect">
            <a:avLst/>
          </a:prstGeom>
          <a:effectLst>
            <a:glow>
              <a:schemeClr val="accent1">
                <a:alpha val="40000"/>
              </a:schemeClr>
            </a:glow>
          </a:effectLst>
        </p:spPr>
      </p:pic>
    </p:spTree>
    <p:extLst>
      <p:ext uri="{BB962C8B-B14F-4D97-AF65-F5344CB8AC3E}">
        <p14:creationId xmlns:p14="http://schemas.microsoft.com/office/powerpoint/2010/main" val="835496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irut" charset="-78"/>
                <a:ea typeface="Beirut" charset="-78"/>
                <a:cs typeface="Beirut" charset="-78"/>
              </a:rPr>
              <a:t>The Runder Mission</a:t>
            </a:r>
            <a:endParaRPr lang="en-US" b="1" dirty="0">
              <a:latin typeface="Beirut" charset="-78"/>
              <a:ea typeface="Beirut" charset="-78"/>
              <a:cs typeface="Beirut" charset="-78"/>
            </a:endParaRPr>
          </a:p>
        </p:txBody>
      </p:sp>
      <p:sp>
        <p:nvSpPr>
          <p:cNvPr id="3" name="Content Placeholder 2"/>
          <p:cNvSpPr>
            <a:spLocks noGrp="1"/>
          </p:cNvSpPr>
          <p:nvPr>
            <p:ph idx="1"/>
          </p:nvPr>
        </p:nvSpPr>
        <p:spPr/>
        <p:txBody>
          <a:bodyPr/>
          <a:lstStyle/>
          <a:p>
            <a:r>
              <a:rPr lang="en-US" b="1" dirty="0"/>
              <a:t>Runder is a company who believes its users deserve </a:t>
            </a:r>
            <a:r>
              <a:rPr lang="en-US" b="1" dirty="0" smtClean="0"/>
              <a:t>the </a:t>
            </a:r>
            <a:r>
              <a:rPr lang="en-US" b="1" dirty="0"/>
              <a:t>best, most thorough </a:t>
            </a:r>
            <a:r>
              <a:rPr lang="en-US" b="1" dirty="0" smtClean="0"/>
              <a:t>information, and to get it faster </a:t>
            </a:r>
            <a:r>
              <a:rPr lang="en-US" b="1" dirty="0"/>
              <a:t>than Bode Miller on the last turn. Together, with a vast database of ski and </a:t>
            </a:r>
            <a:r>
              <a:rPr lang="en-US" b="1" dirty="0" smtClean="0"/>
              <a:t>snowboarding </a:t>
            </a:r>
            <a:r>
              <a:rPr lang="en-US" b="1" dirty="0"/>
              <a:t>runs and a simple, effective user-interactive website, we can ensure users are safely enjoying their time on the mountain. At Runder, we take the stress out of planning your winter trip so you can enjoy more time with your friends, family, or the person you just met on the chairlift. </a:t>
            </a:r>
            <a:endParaRPr lang="en-US" dirty="0"/>
          </a:p>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5465"/>
            <a:ext cx="591457" cy="696716"/>
          </a:xfrm>
          <a:prstGeom prst="rect">
            <a:avLst/>
          </a:prstGeom>
          <a:effectLst>
            <a:glow>
              <a:schemeClr val="accent1">
                <a:alpha val="40000"/>
              </a:schemeClr>
            </a:glow>
          </a:effectLst>
        </p:spPr>
      </p:pic>
    </p:spTree>
    <p:extLst>
      <p:ext uri="{BB962C8B-B14F-4D97-AF65-F5344CB8AC3E}">
        <p14:creationId xmlns:p14="http://schemas.microsoft.com/office/powerpoint/2010/main" val="2017757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a:xfrm>
            <a:off x="1069847" y="2121408"/>
            <a:ext cx="10560177" cy="4050792"/>
          </a:xfrm>
        </p:spPr>
        <p:txBody>
          <a:bodyPr>
            <a:normAutofit/>
          </a:bodyPr>
          <a:lstStyle/>
          <a:p>
            <a:pPr lvl="1"/>
            <a:r>
              <a:rPr lang="en-US" sz="2800" dirty="0" smtClean="0"/>
              <a:t>Collect information from multiple ski and snowboard resorts</a:t>
            </a:r>
          </a:p>
          <a:p>
            <a:pPr lvl="2"/>
            <a:r>
              <a:rPr lang="en-US" sz="2600" dirty="0" smtClean="0"/>
              <a:t>Ski Runs</a:t>
            </a:r>
          </a:p>
          <a:p>
            <a:pPr lvl="3"/>
            <a:r>
              <a:rPr lang="en-US" sz="2600" dirty="0" smtClean="0"/>
              <a:t>Names, terrain, elevation, chairlifts, patrol shacks</a:t>
            </a:r>
          </a:p>
          <a:p>
            <a:pPr lvl="1"/>
            <a:endParaRPr lang="en-US" sz="2000" dirty="0"/>
          </a:p>
          <a:p>
            <a:pPr lvl="1"/>
            <a:r>
              <a:rPr lang="en-US" sz="2800" dirty="0" smtClean="0"/>
              <a:t>Develop a user friendly website</a:t>
            </a:r>
          </a:p>
          <a:p>
            <a:pPr lvl="1"/>
            <a:endParaRPr lang="en-US" sz="2800" dirty="0"/>
          </a:p>
          <a:p>
            <a:pPr lvl="1"/>
            <a:r>
              <a:rPr lang="en-US" sz="2800" dirty="0" smtClean="0"/>
              <a:t>Above all, save peoples lives on the mountain</a:t>
            </a:r>
          </a:p>
          <a:p>
            <a:pPr lvl="1"/>
            <a:endParaRPr lang="en-US" sz="2000" dirty="0"/>
          </a:p>
          <a:p>
            <a:pPr lvl="1"/>
            <a:endParaRPr lang="en-US" sz="2000" dirty="0"/>
          </a:p>
          <a:p>
            <a:pPr lvl="1"/>
            <a:endParaRPr lang="en-US" sz="2000" dirty="0" smtClean="0"/>
          </a:p>
        </p:txBody>
      </p:sp>
    </p:spTree>
    <p:extLst>
      <p:ext uri="{BB962C8B-B14F-4D97-AF65-F5344CB8AC3E}">
        <p14:creationId xmlns:p14="http://schemas.microsoft.com/office/powerpoint/2010/main" val="31666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irut" charset="-78"/>
                <a:ea typeface="Beirut" charset="-78"/>
                <a:cs typeface="Beirut" charset="-78"/>
              </a:rPr>
              <a:t>Where It Began</a:t>
            </a:r>
            <a:endParaRPr lang="en-US" b="1" dirty="0">
              <a:latin typeface="Beirut" charset="-78"/>
              <a:ea typeface="Beirut" charset="-78"/>
              <a:cs typeface="Beirut"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818" y="1598138"/>
            <a:ext cx="6471138" cy="45740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5465"/>
            <a:ext cx="591457" cy="696716"/>
          </a:xfrm>
          <a:prstGeom prst="rect">
            <a:avLst/>
          </a:prstGeom>
          <a:effectLst>
            <a:glow>
              <a:schemeClr val="accent1">
                <a:alpha val="40000"/>
              </a:schemeClr>
            </a:glow>
          </a:effectLst>
        </p:spPr>
      </p:pic>
    </p:spTree>
    <p:extLst>
      <p:ext uri="{BB962C8B-B14F-4D97-AF65-F5344CB8AC3E}">
        <p14:creationId xmlns:p14="http://schemas.microsoft.com/office/powerpoint/2010/main" val="194725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US" dirty="0"/>
          </a:p>
        </p:txBody>
      </p:sp>
      <p:pic>
        <p:nvPicPr>
          <p:cNvPr id="20" name="Content Placeholder 1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710" y="1835149"/>
            <a:ext cx="6572140" cy="4638481"/>
          </a:xfrm>
        </p:spPr>
      </p:pic>
    </p:spTree>
    <p:extLst>
      <p:ext uri="{BB962C8B-B14F-4D97-AF65-F5344CB8AC3E}">
        <p14:creationId xmlns:p14="http://schemas.microsoft.com/office/powerpoint/2010/main" val="199042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181" y="2120900"/>
            <a:ext cx="6279987" cy="4051300"/>
          </a:xfrm>
        </p:spPr>
      </p:pic>
      <p:sp>
        <p:nvSpPr>
          <p:cNvPr id="7" name="TextBox 6"/>
          <p:cNvSpPr txBox="1"/>
          <p:nvPr/>
        </p:nvSpPr>
        <p:spPr>
          <a:xfrm>
            <a:off x="5359903" y="6199124"/>
            <a:ext cx="1865319" cy="369332"/>
          </a:xfrm>
          <a:prstGeom prst="rect">
            <a:avLst/>
          </a:prstGeom>
          <a:noFill/>
        </p:spPr>
        <p:txBody>
          <a:bodyPr wrap="none" rtlCol="0">
            <a:spAutoFit/>
          </a:bodyPr>
          <a:lstStyle/>
          <a:p>
            <a:r>
              <a:rPr lang="en-US" dirty="0" smtClean="0"/>
              <a:t>Bode Miller fall </a:t>
            </a:r>
            <a:endParaRPr lang="en-US" dirty="0"/>
          </a:p>
        </p:txBody>
      </p:sp>
    </p:spTree>
    <p:extLst>
      <p:ext uri="{BB962C8B-B14F-4D97-AF65-F5344CB8AC3E}">
        <p14:creationId xmlns:p14="http://schemas.microsoft.com/office/powerpoint/2010/main" val="1795071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website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55465"/>
            <a:ext cx="591457" cy="696716"/>
          </a:xfrm>
          <a:prstGeom prst="rect">
            <a:avLst/>
          </a:prstGeom>
          <a:effectLst>
            <a:glow>
              <a:schemeClr val="accent1">
                <a:alpha val="40000"/>
              </a:schemeClr>
            </a:glow>
          </a:effectLst>
        </p:spPr>
      </p:pic>
      <p:pic>
        <p:nvPicPr>
          <p:cNvPr id="8" name="Content Placeholder 7">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10211" y="2120900"/>
            <a:ext cx="4977927" cy="4051300"/>
          </a:xfrm>
        </p:spPr>
      </p:pic>
    </p:spTree>
    <p:extLst>
      <p:ext uri="{BB962C8B-B14F-4D97-AF65-F5344CB8AC3E}">
        <p14:creationId xmlns:p14="http://schemas.microsoft.com/office/powerpoint/2010/main" val="1570670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105</TotalTime>
  <Words>160</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Beirut</vt:lpstr>
      <vt:lpstr>Calibri</vt:lpstr>
      <vt:lpstr>Rockwell</vt:lpstr>
      <vt:lpstr>Rockwell Condensed</vt:lpstr>
      <vt:lpstr>Rockwell Extra Bold</vt:lpstr>
      <vt:lpstr>Wingdings</vt:lpstr>
      <vt:lpstr>Arial</vt:lpstr>
      <vt:lpstr>Wood Type</vt:lpstr>
      <vt:lpstr>When you don’t know where to go….. there’s….</vt:lpstr>
      <vt:lpstr>The Runder Mission</vt:lpstr>
      <vt:lpstr>The plan</vt:lpstr>
      <vt:lpstr>Where It Began</vt:lpstr>
      <vt:lpstr>Schema</vt:lpstr>
      <vt:lpstr>The Problems</vt:lpstr>
      <vt:lpstr>The website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you don’t know where to go….. there’s….</dc:title>
  <dc:creator>Michael Martinez</dc:creator>
  <cp:lastModifiedBy>Michael Martinez</cp:lastModifiedBy>
  <cp:revision>8</cp:revision>
  <dcterms:created xsi:type="dcterms:W3CDTF">2016-12-13T23:24:30Z</dcterms:created>
  <dcterms:modified xsi:type="dcterms:W3CDTF">2016-12-14T01:10:09Z</dcterms:modified>
</cp:coreProperties>
</file>