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59" r:id="rId7"/>
    <p:sldId id="267" r:id="rId8"/>
    <p:sldId id="269" r:id="rId9"/>
    <p:sldId id="270" r:id="rId10"/>
    <p:sldId id="271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8"/>
    <p:restoredTop sz="94737"/>
  </p:normalViewPr>
  <p:slideViewPr>
    <p:cSldViewPr snapToGrid="0" snapToObjects="1">
      <p:cViewPr varScale="1">
        <p:scale>
          <a:sx n="106" d="100"/>
          <a:sy n="10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2DEBE-09BB-4543-9930-FD04A06FF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02EA79-E43A-5940-9DAD-A2DDAF43C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F4729B-72C0-8842-9F3E-67CC39C8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72069C-DED6-3448-A445-598FACF8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29F68-2CD3-3B45-8237-53AB6DEB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5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418ED-D8D9-B447-A81B-E93606D8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2FF5D0-EC63-2341-A42C-D929F8903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80E8F3-9E7D-7E4D-A066-16CC8CA0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83A04-512B-9645-88AA-28E2D314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3E5327-C748-E047-AD17-96E4CBE3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70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BE1BAB-DDCE-534F-8DC3-F90D9324A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348BE0-6E5D-E246-92C6-F37841EAA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067A32-9E14-4840-A4FE-5C13E9EF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292F0C-0DCB-964C-9E8E-0975F664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A6C251-312A-7F49-BDC8-E149792F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38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65C1F-8C7B-2A42-8F17-A6D763A9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9668B-0446-6246-A9C8-05FF8019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07F5DE-9C02-644F-9B7D-6A377220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FDE72E-75F5-554C-B2EC-3EFB1DDB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39E6BC-73FC-5B42-8C5A-81BEA206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9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F8840-8321-0942-9DC2-2A0FFC38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9E306A-87ED-D446-9038-2D6FEF2C2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726C23-46DF-E64A-B8FD-6E0C42DB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57EF85-73AE-F149-B2F5-8D89146B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20C7F9-E88F-A342-BA22-CB039BA7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20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249B1-C3B2-6F4F-A6F5-B6968D19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E7CFF4-27D0-AF46-A58D-237C3C5B0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78B565-E85B-9144-8FED-7AA14867F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91103C-02A2-2546-9ECD-D8B616B7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6F6496-3F70-1143-B6A2-353AF186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B4CD63-7B03-EF40-B3DB-344B00BE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15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3C98C-BBD2-814C-8118-75C05BE9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346C8B-A035-8046-B349-9BF46E7C7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9B4F97-E9ED-E549-8E97-2EB8A526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B17332-ECB4-B348-8431-50E86501C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E02383-DF9F-314E-AB36-E4487DB74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4339E4-C3DB-C54C-9DD4-29E5A152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8F22A3-6438-594F-947A-AE18ACE6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D2B524-D1C8-3C4B-BF6F-743F5EFB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02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0BC7D-3BDC-5F48-8AFC-F0991C37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123E80-783F-A84A-A2C8-D5868D6D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CB6AAB-A0F5-FF43-85F3-EBB3C0AE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12FA97-1798-F04E-A5E1-BE361BA6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60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D38578-38AB-0F4C-9CEB-35B6B74A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C6515A-7E4F-E944-9AAC-CE11AF54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EE346F-4F8A-C147-8D4E-CB9B710E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36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9F40D-C3C2-AF4D-8E4A-AC5504E1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3CFC9-8A72-A14D-80DC-352F78614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2FC5C6-900C-DF46-BF3C-FB0C43DFF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86D6F5-2056-6042-A8AF-B5B308D2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525DAD-6370-A545-9CE8-45382D21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A63DA4-1AD7-434E-AAE9-CC2D38A6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73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D5926-160B-C34E-9FAA-475957D3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1DF03B-7341-D140-8F18-9DB800A17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09F778-74E4-284C-BF7C-1B08243AA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196DB0-1120-7548-93F2-9DA05135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DE9-BC8A-B541-80E3-32B54F670C24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A39043-2BD8-1B42-B580-1D2B3DE8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77312-6697-5C49-B0F7-DAAC9171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4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F754D-9143-254A-89C9-C9610FDB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2FE6BE-BE71-0F43-B6A2-AD388B8E5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7F397-BDB6-ED43-B742-F12B74B96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CDE9-BC8A-B541-80E3-32B54F670C24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31615-BF7C-3A4C-BCD3-FBC29A6AA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76828E-E993-FA42-8173-B02D0EC4D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46DB-0658-D744-AE35-5B02E4E62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5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DD9968D7-0ECE-9340-92FE-51B8AB05876D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46924F5-4BB5-7E44-BB4C-7CAF452100FF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C572F1-995A-5E4F-BD01-3CD2F71B72D1}"/>
              </a:ext>
            </a:extLst>
          </p:cNvPr>
          <p:cNvSpPr/>
          <p:nvPr/>
        </p:nvSpPr>
        <p:spPr>
          <a:xfrm>
            <a:off x="-2626084" y="3607976"/>
            <a:ext cx="5528441" cy="55284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56E46-0A72-8143-89FF-DCF1BBC8C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 Koro 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B0E4D7-0A0B-C546-90A6-50748B3BF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Подготовили: Гуревич Михаил и Островский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147617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A3971ACA-A462-BE4E-A498-BECCED4813D3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9EA6968-BE21-0E4F-8E79-3C823AF2465D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92373F2-72EF-9D42-B09F-CD5CA7F95024}"/>
              </a:ext>
            </a:extLst>
          </p:cNvPr>
          <p:cNvSpPr/>
          <p:nvPr/>
        </p:nvSpPr>
        <p:spPr>
          <a:xfrm>
            <a:off x="-2626084" y="3607976"/>
            <a:ext cx="5528441" cy="55284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E91D0-F5C6-A54A-B104-CC3FA267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234A9-DE30-9249-ACAF-04220BE89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  <a:p>
            <a:pPr lvl="1"/>
            <a:r>
              <a:rPr lang="en-US" dirty="0"/>
              <a:t>mixer</a:t>
            </a:r>
          </a:p>
          <a:p>
            <a:pPr lvl="1"/>
            <a:r>
              <a:rPr lang="en-US" dirty="0"/>
              <a:t>sprite</a:t>
            </a:r>
          </a:p>
          <a:p>
            <a:r>
              <a:rPr lang="en-US" dirty="0"/>
              <a:t>Python socket</a:t>
            </a:r>
          </a:p>
          <a:p>
            <a:r>
              <a:rPr lang="en-US" dirty="0"/>
              <a:t>Python threading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98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426CC6BF-0087-AE41-902C-896E096D7A85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AE1A2E0-64A3-1940-98A2-833114F7DF8A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9BA1C3F-767F-5746-9FEA-5CCD9E49289D}"/>
              </a:ext>
            </a:extLst>
          </p:cNvPr>
          <p:cNvSpPr/>
          <p:nvPr/>
        </p:nvSpPr>
        <p:spPr>
          <a:xfrm>
            <a:off x="-2626084" y="3607976"/>
            <a:ext cx="5528441" cy="55284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21E71-4D21-8B42-B0B0-78D99721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92EA41-D812-3245-BAD8-3F8B1DB0B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Доработка каждого файла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Исправление недочетов в работе игры</a:t>
            </a:r>
          </a:p>
        </p:txBody>
      </p:sp>
    </p:spTree>
    <p:extLst>
      <p:ext uri="{BB962C8B-B14F-4D97-AF65-F5344CB8AC3E}">
        <p14:creationId xmlns:p14="http://schemas.microsoft.com/office/powerpoint/2010/main" val="355963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02E03BC3-95F9-D44B-A2BF-B536845E2F5F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9606D54-B865-EC49-A55D-D2303D23E203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5B56E83-2C35-C74B-BD2E-8A5639C9399F}"/>
              </a:ext>
            </a:extLst>
          </p:cNvPr>
          <p:cNvSpPr/>
          <p:nvPr/>
        </p:nvSpPr>
        <p:spPr>
          <a:xfrm>
            <a:off x="-2626084" y="3607976"/>
            <a:ext cx="5528441" cy="55284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83CC2-ADC8-0446-85FD-E51655C5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065FC4-001A-9A47-A90A-94E828C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начала игры требуется минимум 2 человека, один из которых будет хозяином лобби</a:t>
            </a:r>
            <a:r>
              <a:rPr lang="en-US" dirty="0"/>
              <a:t>, </a:t>
            </a:r>
            <a:r>
              <a:rPr lang="ru-RU" dirty="0"/>
              <a:t>а остальные присоединяются к нему.</a:t>
            </a:r>
          </a:p>
          <a:p>
            <a:pPr marL="0" indent="0">
              <a:buNone/>
            </a:pPr>
            <a:r>
              <a:rPr lang="ru-RU" dirty="0"/>
              <a:t>После начала игры создается колода и магазин, который наполняется из колоды картами, а также достопримечательности каждого из игроков в начале игры обозначаются не построенными</a:t>
            </a:r>
          </a:p>
          <a:p>
            <a:pPr marL="0" indent="0">
              <a:buNone/>
            </a:pPr>
            <a:r>
              <a:rPr lang="ru-RU" dirty="0"/>
              <a:t>После этого игроки ходят по очереди покупая карты и достопримечательности</a:t>
            </a:r>
          </a:p>
          <a:p>
            <a:pPr marL="0" indent="0">
              <a:buNone/>
            </a:pPr>
            <a:r>
              <a:rPr lang="ru-RU" dirty="0"/>
              <a:t>Побеждает тот, кто первый построит все 4 достопримечательности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44085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C1675BA9-0101-B240-BB9F-4DD826FE73B0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26AB394-EB72-124C-94C1-DF50BC48C1E1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5FD8434-6AE5-E74E-91DD-4C5A8AD6578F}"/>
              </a:ext>
            </a:extLst>
          </p:cNvPr>
          <p:cNvSpPr/>
          <p:nvPr/>
        </p:nvSpPr>
        <p:spPr>
          <a:xfrm>
            <a:off x="-2626084" y="3607976"/>
            <a:ext cx="5528441" cy="55284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FCAE4-CBA8-6747-9BBA-AF11C163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F7E6E-2DFD-1E48-A910-B2A15C946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 нас получилось создать игру Мачи Коро для игры на компьютерах</a:t>
            </a:r>
          </a:p>
          <a:p>
            <a:pPr marL="0" indent="0">
              <a:buNone/>
            </a:pPr>
            <a:r>
              <a:rPr lang="ru-RU" dirty="0"/>
              <a:t>В дальнейшем в проект можно добавить уже существующие дополнения к игре или придумать свои и протестировать их не печатая</a:t>
            </a:r>
          </a:p>
          <a:p>
            <a:pPr marL="0" indent="0">
              <a:buNone/>
            </a:pPr>
            <a:r>
              <a:rPr lang="ru-RU" dirty="0"/>
              <a:t>Также можно добавить функцию игры не по локальной сети</a:t>
            </a:r>
          </a:p>
          <a:p>
            <a:pPr marL="0" indent="0">
              <a:buNone/>
            </a:pPr>
            <a:r>
              <a:rPr lang="ru-RU" dirty="0"/>
              <a:t>В планах улучшить графическую составляющую игры</a:t>
            </a:r>
          </a:p>
        </p:txBody>
      </p:sp>
    </p:spTree>
    <p:extLst>
      <p:ext uri="{BB962C8B-B14F-4D97-AF65-F5344CB8AC3E}">
        <p14:creationId xmlns:p14="http://schemas.microsoft.com/office/powerpoint/2010/main" val="174425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0CD834E8-4F4A-6C49-8440-03ADB833869D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3EA72D4-DA61-5E4B-9CA9-2EB06F8E6940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88EC99-C014-BD46-B713-16A3FE7DC6EF}"/>
              </a:ext>
            </a:extLst>
          </p:cNvPr>
          <p:cNvSpPr/>
          <p:nvPr/>
        </p:nvSpPr>
        <p:spPr>
          <a:xfrm>
            <a:off x="-2626084" y="3607976"/>
            <a:ext cx="5528441" cy="55284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43A53-192F-EB4B-B409-BB5285DE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07142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AB065042-AF37-BB41-B327-CBEF4DC8874B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73483E4-10B5-4F4C-9FB4-4008DB3114A0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8636B8D-B265-A044-923D-17F20F1BB8EF}"/>
              </a:ext>
            </a:extLst>
          </p:cNvPr>
          <p:cNvSpPr/>
          <p:nvPr/>
        </p:nvSpPr>
        <p:spPr>
          <a:xfrm>
            <a:off x="-2626084" y="3607976"/>
            <a:ext cx="5528441" cy="55284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7E7D8-CB14-844B-BDFC-BFE15A49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80645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A4B3C4B3-1B8D-8F40-A4A1-25F127A7C25C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FA99390-3FEA-204E-B3EA-22B513B885EA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4351A88-005D-904D-A292-2D469A7FA866}"/>
              </a:ext>
            </a:extLst>
          </p:cNvPr>
          <p:cNvSpPr/>
          <p:nvPr/>
        </p:nvSpPr>
        <p:spPr>
          <a:xfrm>
            <a:off x="-2626084" y="3607976"/>
            <a:ext cx="5528441" cy="55284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BB74E-FADB-204F-A01A-A81F64AA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2211FC-3D6D-6546-BA3E-69B3DC2DC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Создание цифровой версии настольной игры Мачи Коро.</a:t>
            </a:r>
          </a:p>
        </p:txBody>
      </p:sp>
    </p:spTree>
    <p:extLst>
      <p:ext uri="{BB962C8B-B14F-4D97-AF65-F5344CB8AC3E}">
        <p14:creationId xmlns:p14="http://schemas.microsoft.com/office/powerpoint/2010/main" val="303429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EF708B18-BB9C-8F46-987A-6E923564AD52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7788B8-F879-6C4E-B35A-51F3D95F71D0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4267DD9-CC43-B144-88C4-FC6809013CF5}"/>
              </a:ext>
            </a:extLst>
          </p:cNvPr>
          <p:cNvSpPr/>
          <p:nvPr/>
        </p:nvSpPr>
        <p:spPr>
          <a:xfrm>
            <a:off x="-2626084" y="3607976"/>
            <a:ext cx="5528441" cy="55284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DB82B-23F3-A245-BCAA-A2DA3CBF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4A5E2-35BB-614F-B799-0099F6C5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Поиск ресурсов в открытом доступе для получения игровых спрайтов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базовых классов таких как </a:t>
            </a:r>
            <a:r>
              <a:rPr lang="en-US" dirty="0"/>
              <a:t>Player, Card, Notification, Button, Cursor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Переход между окнами </a:t>
            </a:r>
            <a:r>
              <a:rPr lang="en-US" dirty="0"/>
              <a:t>play </a:t>
            </a:r>
            <a:r>
              <a:rPr lang="ru-RU" dirty="0"/>
              <a:t>и </a:t>
            </a:r>
            <a:r>
              <a:rPr lang="en-US" dirty="0"/>
              <a:t>rules</a:t>
            </a:r>
            <a:r>
              <a:rPr lang="ru-RU" dirty="0"/>
              <a:t> в основном классе </a:t>
            </a:r>
            <a:r>
              <a:rPr lang="en-US" dirty="0"/>
              <a:t>Game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Установление связи между компьютерами для передачи данных используя </a:t>
            </a:r>
            <a:r>
              <a:rPr lang="en-US" dirty="0"/>
              <a:t>socket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Обрисовка изображений заднего фона и логотипа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Разделение кода по файлам в зависимости от задач</a:t>
            </a:r>
            <a:r>
              <a:rPr lang="en-US" dirty="0"/>
              <a:t> (main, utility, node, cards)</a:t>
            </a:r>
          </a:p>
        </p:txBody>
      </p:sp>
    </p:spTree>
    <p:extLst>
      <p:ext uri="{BB962C8B-B14F-4D97-AF65-F5344CB8AC3E}">
        <p14:creationId xmlns:p14="http://schemas.microsoft.com/office/powerpoint/2010/main" val="226813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>
            <a:extLst>
              <a:ext uri="{FF2B5EF4-FFF2-40B4-BE49-F238E27FC236}">
                <a16:creationId xmlns:a16="http://schemas.microsoft.com/office/drawing/2014/main" id="{835A2955-2DBD-8742-9522-136B235C14AC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18D8FB7-19B3-0543-9654-5291D9CE25BA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EAAAFAE-8FA2-604E-8F77-B8C6ABC54867}"/>
              </a:ext>
            </a:extLst>
          </p:cNvPr>
          <p:cNvSpPr/>
          <p:nvPr/>
        </p:nvSpPr>
        <p:spPr>
          <a:xfrm>
            <a:off x="-2626084" y="3607976"/>
            <a:ext cx="5528441" cy="55284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7D7AD-675D-4B45-945B-7FDF2F2C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Node</a:t>
            </a:r>
            <a:endParaRPr lang="ru-RU" dirty="0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3592DBC1-6D5F-A247-9ADB-975F7CAB5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66087" cy="4351338"/>
          </a:xfrm>
          <a:prstGeom prst="roundRect">
            <a:avLst>
              <a:gd name="adj" fmla="val 2476"/>
            </a:avLst>
          </a:prstGeom>
        </p:spPr>
      </p:pic>
    </p:spTree>
    <p:extLst>
      <p:ext uri="{BB962C8B-B14F-4D97-AF65-F5344CB8AC3E}">
        <p14:creationId xmlns:p14="http://schemas.microsoft.com/office/powerpoint/2010/main" val="213030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4C3773AA-CCFB-354A-AC47-65C37DE3D95E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4749CE8-FDB5-6B4E-9127-4004C3BC53A8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68A3340-B942-9243-91D4-58DC17BEA5D5}"/>
              </a:ext>
            </a:extLst>
          </p:cNvPr>
          <p:cNvSpPr/>
          <p:nvPr/>
        </p:nvSpPr>
        <p:spPr>
          <a:xfrm>
            <a:off x="-2626084" y="3607976"/>
            <a:ext cx="5528441" cy="55284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7D7AD-675D-4B45-945B-7FDF2F2C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Game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0C67C9-FC34-134B-93D1-33A7FB36D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900"/>
            <a:ext cx="6509359" cy="5133975"/>
          </a:xfrm>
          <a:prstGeom prst="roundRect">
            <a:avLst>
              <a:gd name="adj" fmla="val 2557"/>
            </a:avLst>
          </a:prstGeom>
        </p:spPr>
      </p:pic>
    </p:spTree>
    <p:extLst>
      <p:ext uri="{BB962C8B-B14F-4D97-AF65-F5344CB8AC3E}">
        <p14:creationId xmlns:p14="http://schemas.microsoft.com/office/powerpoint/2010/main" val="375621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CA905F54-3104-DE4B-87F9-8DC9A86C2838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C186AF2-411F-584C-853F-93F7676CE577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5F76A08-B133-BF4A-B514-DE8492708721}"/>
              </a:ext>
            </a:extLst>
          </p:cNvPr>
          <p:cNvSpPr/>
          <p:nvPr/>
        </p:nvSpPr>
        <p:spPr>
          <a:xfrm>
            <a:off x="-2626084" y="3607976"/>
            <a:ext cx="5528441" cy="55284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98CC8-2353-3246-81ED-4302F093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дополнительных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8BCBF-E0AD-0B49-825E-1C459D43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классов для отображения информации о картах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Отображение Иконок Игроков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Отображение стола игрока (с купленными картами)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Добавление класса </a:t>
            </a:r>
            <a:r>
              <a:rPr lang="en-US" dirty="0"/>
              <a:t>Landmark</a:t>
            </a:r>
            <a:r>
              <a:rPr lang="ru-RU" dirty="0"/>
              <a:t> и условия окончания игры</a:t>
            </a:r>
          </a:p>
        </p:txBody>
      </p:sp>
    </p:spTree>
    <p:extLst>
      <p:ext uri="{BB962C8B-B14F-4D97-AF65-F5344CB8AC3E}">
        <p14:creationId xmlns:p14="http://schemas.microsoft.com/office/powerpoint/2010/main" val="342771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49F996C7-FB89-C54E-A18E-198E63264FBD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FB361F8-48D8-1D46-A362-F7F98C4D2A84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1982182-1ADB-E44A-8402-8E04C13966C5}"/>
              </a:ext>
            </a:extLst>
          </p:cNvPr>
          <p:cNvSpPr/>
          <p:nvPr/>
        </p:nvSpPr>
        <p:spPr>
          <a:xfrm>
            <a:off x="-2626084" y="3607976"/>
            <a:ext cx="5528441" cy="55284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8E80D-ADA5-C944-8468-4CEEFFEB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ShopNotification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463D79-E13C-3644-8BB6-E8D5B7734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2574"/>
            <a:ext cx="4861039" cy="4351338"/>
          </a:xfrm>
          <a:prstGeom prst="roundRect">
            <a:avLst>
              <a:gd name="adj" fmla="val 2565"/>
            </a:avLst>
          </a:prstGeom>
        </p:spPr>
      </p:pic>
    </p:spTree>
    <p:extLst>
      <p:ext uri="{BB962C8B-B14F-4D97-AF65-F5344CB8AC3E}">
        <p14:creationId xmlns:p14="http://schemas.microsoft.com/office/powerpoint/2010/main" val="265658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1A94B8C7-ACD6-A140-9CF4-A92410503532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A9AD461-5E8D-EF40-A515-97B0B6339A33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4D446EE-4BE2-FC42-BDF4-843B4E1EAA96}"/>
              </a:ext>
            </a:extLst>
          </p:cNvPr>
          <p:cNvSpPr/>
          <p:nvPr/>
        </p:nvSpPr>
        <p:spPr>
          <a:xfrm>
            <a:off x="-2626084" y="3607976"/>
            <a:ext cx="5528441" cy="55284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D59D7-480E-4241-B566-35735F20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ShopCardSprite </a:t>
            </a:r>
            <a:r>
              <a:rPr lang="ru-RU" dirty="0"/>
              <a:t>и </a:t>
            </a:r>
            <a:r>
              <a:rPr lang="en-US" dirty="0"/>
              <a:t>LandmarkSprite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98A031-4706-A94E-81F6-F88473C42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542" y="1836641"/>
            <a:ext cx="4706549" cy="4351338"/>
          </a:xfrm>
          <a:prstGeom prst="roundRect">
            <a:avLst>
              <a:gd name="adj" fmla="val 2565"/>
            </a:avLst>
          </a:prstGeom>
        </p:spPr>
      </p:pic>
    </p:spTree>
    <p:extLst>
      <p:ext uri="{BB962C8B-B14F-4D97-AF65-F5344CB8AC3E}">
        <p14:creationId xmlns:p14="http://schemas.microsoft.com/office/powerpoint/2010/main" val="410865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0BF7558D-513C-3E48-B733-9A40934BF648}"/>
              </a:ext>
            </a:extLst>
          </p:cNvPr>
          <p:cNvSpPr/>
          <p:nvPr/>
        </p:nvSpPr>
        <p:spPr>
          <a:xfrm>
            <a:off x="7483366" y="3255962"/>
            <a:ext cx="8418786" cy="84187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2C37DF7-3D33-4E43-B903-41727C36B8AB}"/>
              </a:ext>
            </a:extLst>
          </p:cNvPr>
          <p:cNvSpPr/>
          <p:nvPr/>
        </p:nvSpPr>
        <p:spPr>
          <a:xfrm>
            <a:off x="-3710152" y="-3511411"/>
            <a:ext cx="5528441" cy="552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AE35690-D121-E349-B1D8-5D5C1D2ECBDD}"/>
              </a:ext>
            </a:extLst>
          </p:cNvPr>
          <p:cNvSpPr/>
          <p:nvPr/>
        </p:nvSpPr>
        <p:spPr>
          <a:xfrm>
            <a:off x="-2626084" y="3607976"/>
            <a:ext cx="5528441" cy="55284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4CBF3-89F8-6C4C-A58A-04C8FCB0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Block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526CC4-EB5B-144B-B26C-3DC5380C4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75" y="1690688"/>
            <a:ext cx="11303000" cy="3835400"/>
          </a:xfrm>
          <a:prstGeom prst="roundRect">
            <a:avLst>
              <a:gd name="adj" fmla="val 2551"/>
            </a:avLst>
          </a:prstGeom>
        </p:spPr>
      </p:pic>
    </p:spTree>
    <p:extLst>
      <p:ext uri="{BB962C8B-B14F-4D97-AF65-F5344CB8AC3E}">
        <p14:creationId xmlns:p14="http://schemas.microsoft.com/office/powerpoint/2010/main" val="27731765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263</Words>
  <Application>Microsoft Macintosh PowerPoint</Application>
  <PresentationFormat>Широкоэкранный</PresentationFormat>
  <Paragraphs>42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Machi Koro Game</vt:lpstr>
      <vt:lpstr>Идея проекта</vt:lpstr>
      <vt:lpstr>Начало работы</vt:lpstr>
      <vt:lpstr>Класс Node</vt:lpstr>
      <vt:lpstr>Класс Game</vt:lpstr>
      <vt:lpstr>Разработка дополнительных классов</vt:lpstr>
      <vt:lpstr>Класс ShopNotification</vt:lpstr>
      <vt:lpstr>Классы ShopCardSprite и LandmarkSprite</vt:lpstr>
      <vt:lpstr>Класс Block</vt:lpstr>
      <vt:lpstr>Технологии</vt:lpstr>
      <vt:lpstr>Завершение</vt:lpstr>
      <vt:lpstr>Игровой процесс</vt:lpstr>
      <vt:lpstr>Заключение </vt:lpstr>
      <vt:lpstr>Ваши вопросы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 Koro Game</dc:title>
  <dc:creator>ostrovskyx200203@outlook.com</dc:creator>
  <cp:lastModifiedBy>ostrovskyx200203@outlook.com</cp:lastModifiedBy>
  <cp:revision>10</cp:revision>
  <dcterms:created xsi:type="dcterms:W3CDTF">2020-01-18T06:44:35Z</dcterms:created>
  <dcterms:modified xsi:type="dcterms:W3CDTF">2020-01-18T09:38:45Z</dcterms:modified>
</cp:coreProperties>
</file>