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94" r:id="rId6"/>
    <p:sldId id="295" r:id="rId7"/>
    <p:sldId id="293" r:id="rId8"/>
    <p:sldId id="273" r:id="rId9"/>
    <p:sldId id="274" r:id="rId10"/>
    <p:sldId id="290" r:id="rId11"/>
    <p:sldId id="29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9512F-8E95-4207-988C-A4D69588650F}" v="412" dt="2020-04-05T05:01:00.830"/>
    <p1510:client id="{33026E27-49A2-433B-9958-05860D82AF43}" v="205" dt="2020-04-05T05:26:11.565"/>
    <p1510:client id="{4B430270-142E-4CDF-A101-64363F1C5F56}" v="88" dt="2020-04-05T08:30:19.509"/>
    <p1510:client id="{7F26589F-15E3-414B-BE04-8EE65E9755CA}" v="2068" dt="2020-05-02T11:02:00.361"/>
    <p1510:client id="{C580F424-7C0B-4A13-AC17-6DDC7F071448}" v="1" dt="2020-04-05T08:32:34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уревич Михаил" userId="3529a43793e2434f" providerId="Windows Live" clId="Web-{C580F424-7C0B-4A13-AC17-6DDC7F071448}"/>
    <pc:docChg chg="sldOrd">
      <pc:chgData name="Гуревич Михаил" userId="3529a43793e2434f" providerId="Windows Live" clId="Web-{C580F424-7C0B-4A13-AC17-6DDC7F071448}" dt="2020-04-05T08:32:34.640" v="0"/>
      <pc:docMkLst>
        <pc:docMk/>
      </pc:docMkLst>
      <pc:sldChg chg="ord">
        <pc:chgData name="Гуревич Михаил" userId="3529a43793e2434f" providerId="Windows Live" clId="Web-{C580F424-7C0B-4A13-AC17-6DDC7F071448}" dt="2020-04-05T08:32:34.640" v="0"/>
        <pc:sldMkLst>
          <pc:docMk/>
          <pc:sldMk cId="3070786906" sldId="292"/>
        </pc:sldMkLst>
      </pc:sldChg>
    </pc:docChg>
  </pc:docChgLst>
  <pc:docChgLst>
    <pc:chgData name="Гуревич Михаил" userId="3529a43793e2434f" providerId="Windows Live" clId="Web-{33026E27-49A2-433B-9958-05860D82AF43}"/>
    <pc:docChg chg="addSld delSld modSld sldOrd">
      <pc:chgData name="Гуревич Михаил" userId="3529a43793e2434f" providerId="Windows Live" clId="Web-{33026E27-49A2-433B-9958-05860D82AF43}" dt="2020-04-05T05:26:11.565" v="195"/>
      <pc:docMkLst>
        <pc:docMk/>
      </pc:docMkLst>
      <pc:sldChg chg="del">
        <pc:chgData name="Гуревич Михаил" userId="3529a43793e2434f" providerId="Windows Live" clId="Web-{33026E27-49A2-433B-9958-05860D82AF43}" dt="2020-04-05T05:26:04.128" v="192"/>
        <pc:sldMkLst>
          <pc:docMk/>
          <pc:sldMk cId="3427710246" sldId="259"/>
        </pc:sldMkLst>
      </pc:sldChg>
      <pc:sldChg chg="del">
        <pc:chgData name="Гуревич Михаил" userId="3529a43793e2434f" providerId="Windows Live" clId="Web-{33026E27-49A2-433B-9958-05860D82AF43}" dt="2020-04-05T05:26:04.128" v="187"/>
        <pc:sldMkLst>
          <pc:docMk/>
          <pc:sldMk cId="3559631520" sldId="260"/>
        </pc:sldMkLst>
      </pc:sldChg>
      <pc:sldChg chg="del">
        <pc:chgData name="Гуревич Михаил" userId="3529a43793e2434f" providerId="Windows Live" clId="Web-{33026E27-49A2-433B-9958-05860D82AF43}" dt="2020-04-05T05:26:04.128" v="186"/>
        <pc:sldMkLst>
          <pc:docMk/>
          <pc:sldMk cId="1440859717" sldId="261"/>
        </pc:sldMkLst>
      </pc:sldChg>
      <pc:sldChg chg="del">
        <pc:chgData name="Гуревич Михаил" userId="3529a43793e2434f" providerId="Windows Live" clId="Web-{33026E27-49A2-433B-9958-05860D82AF43}" dt="2020-04-05T05:26:04.128" v="185"/>
        <pc:sldMkLst>
          <pc:docMk/>
          <pc:sldMk cId="1744252784" sldId="262"/>
        </pc:sldMkLst>
      </pc:sldChg>
      <pc:sldChg chg="del">
        <pc:chgData name="Гуревич Михаил" userId="3529a43793e2434f" providerId="Windows Live" clId="Web-{33026E27-49A2-433B-9958-05860D82AF43}" dt="2020-04-05T05:26:04.128" v="184"/>
        <pc:sldMkLst>
          <pc:docMk/>
          <pc:sldMk cId="2071423175" sldId="263"/>
        </pc:sldMkLst>
      </pc:sldChg>
      <pc:sldChg chg="del">
        <pc:chgData name="Гуревич Михаил" userId="3529a43793e2434f" providerId="Windows Live" clId="Web-{33026E27-49A2-433B-9958-05860D82AF43}" dt="2020-04-05T05:26:04.128" v="183"/>
        <pc:sldMkLst>
          <pc:docMk/>
          <pc:sldMk cId="806456174" sldId="264"/>
        </pc:sldMkLst>
      </pc:sldChg>
      <pc:sldChg chg="del">
        <pc:chgData name="Гуревич Михаил" userId="3529a43793e2434f" providerId="Windows Live" clId="Web-{33026E27-49A2-433B-9958-05860D82AF43}" dt="2020-04-05T05:26:04.128" v="194"/>
        <pc:sldMkLst>
          <pc:docMk/>
          <pc:sldMk cId="2130300040" sldId="266"/>
        </pc:sldMkLst>
      </pc:sldChg>
      <pc:sldChg chg="del">
        <pc:chgData name="Гуревич Михаил" userId="3529a43793e2434f" providerId="Windows Live" clId="Web-{33026E27-49A2-433B-9958-05860D82AF43}" dt="2020-04-05T05:26:04.128" v="191"/>
        <pc:sldMkLst>
          <pc:docMk/>
          <pc:sldMk cId="2656587217" sldId="267"/>
        </pc:sldMkLst>
      </pc:sldChg>
      <pc:sldChg chg="del">
        <pc:chgData name="Гуревич Михаил" userId="3529a43793e2434f" providerId="Windows Live" clId="Web-{33026E27-49A2-433B-9958-05860D82AF43}" dt="2020-04-05T05:26:04.128" v="193"/>
        <pc:sldMkLst>
          <pc:docMk/>
          <pc:sldMk cId="3756219474" sldId="268"/>
        </pc:sldMkLst>
      </pc:sldChg>
      <pc:sldChg chg="del">
        <pc:chgData name="Гуревич Михаил" userId="3529a43793e2434f" providerId="Windows Live" clId="Web-{33026E27-49A2-433B-9958-05860D82AF43}" dt="2020-04-05T05:26:04.128" v="190"/>
        <pc:sldMkLst>
          <pc:docMk/>
          <pc:sldMk cId="4108653379" sldId="269"/>
        </pc:sldMkLst>
      </pc:sldChg>
      <pc:sldChg chg="del">
        <pc:chgData name="Гуревич Михаил" userId="3529a43793e2434f" providerId="Windows Live" clId="Web-{33026E27-49A2-433B-9958-05860D82AF43}" dt="2020-04-05T05:26:04.128" v="189"/>
        <pc:sldMkLst>
          <pc:docMk/>
          <pc:sldMk cId="2773176500" sldId="270"/>
        </pc:sldMkLst>
      </pc:sldChg>
      <pc:sldChg chg="del">
        <pc:chgData name="Гуревич Михаил" userId="3529a43793e2434f" providerId="Windows Live" clId="Web-{33026E27-49A2-433B-9958-05860D82AF43}" dt="2020-04-05T05:26:04.128" v="188"/>
        <pc:sldMkLst>
          <pc:docMk/>
          <pc:sldMk cId="984986700" sldId="271"/>
        </pc:sldMkLst>
      </pc:sldChg>
      <pc:sldChg chg="ord">
        <pc:chgData name="Гуревич Михаил" userId="3529a43793e2434f" providerId="Windows Live" clId="Web-{33026E27-49A2-433B-9958-05860D82AF43}" dt="2020-04-05T05:03:01.384" v="0"/>
        <pc:sldMkLst>
          <pc:docMk/>
          <pc:sldMk cId="3935016542" sldId="277"/>
        </pc:sldMkLst>
      </pc:sldChg>
      <pc:sldChg chg="modSp">
        <pc:chgData name="Гуревич Михаил" userId="3529a43793e2434f" providerId="Windows Live" clId="Web-{33026E27-49A2-433B-9958-05860D82AF43}" dt="2020-04-05T05:03:32.322" v="1"/>
        <pc:sldMkLst>
          <pc:docMk/>
          <pc:sldMk cId="2586969596" sldId="282"/>
        </pc:sldMkLst>
        <pc:picChg chg="mod">
          <ac:chgData name="Гуревич Михаил" userId="3529a43793e2434f" providerId="Windows Live" clId="Web-{33026E27-49A2-433B-9958-05860D82AF43}" dt="2020-04-05T05:03:32.322" v="1"/>
          <ac:picMkLst>
            <pc:docMk/>
            <pc:sldMk cId="2586969596" sldId="282"/>
            <ac:picMk id="12" creationId="{D83645A7-0713-4FBE-A3E1-A8F0B923B5A7}"/>
          </ac:picMkLst>
        </pc:picChg>
      </pc:sldChg>
      <pc:sldChg chg="addSp delSp modSp add replId">
        <pc:chgData name="Гуревич Михаил" userId="3529a43793e2434f" providerId="Windows Live" clId="Web-{33026E27-49A2-433B-9958-05860D82AF43}" dt="2020-04-05T05:04:32.824" v="7" actId="14100"/>
        <pc:sldMkLst>
          <pc:docMk/>
          <pc:sldMk cId="3457811107" sldId="283"/>
        </pc:sldMkLst>
        <pc:spChg chg="add mod">
          <ac:chgData name="Гуревич Михаил" userId="3529a43793e2434f" providerId="Windows Live" clId="Web-{33026E27-49A2-433B-9958-05860D82AF43}" dt="2020-04-05T05:04:32.731" v="6"/>
          <ac:spMkLst>
            <pc:docMk/>
            <pc:sldMk cId="3457811107" sldId="283"/>
            <ac:spMk id="8" creationId="{D68D531D-DF3A-4AFF-85E3-A09BD5EF9544}"/>
          </ac:spMkLst>
        </pc:spChg>
        <pc:picChg chg="add mod">
          <ac:chgData name="Гуревич Михаил" userId="3529a43793e2434f" providerId="Windows Live" clId="Web-{33026E27-49A2-433B-9958-05860D82AF43}" dt="2020-04-05T05:04:32.824" v="7" actId="14100"/>
          <ac:picMkLst>
            <pc:docMk/>
            <pc:sldMk cId="3457811107" sldId="283"/>
            <ac:picMk id="3" creationId="{7806D1B1-ADFD-4494-8023-D26A08E49742}"/>
          </ac:picMkLst>
        </pc:picChg>
        <pc:picChg chg="del">
          <ac:chgData name="Гуревич Михаил" userId="3529a43793e2434f" providerId="Windows Live" clId="Web-{33026E27-49A2-433B-9958-05860D82AF43}" dt="2020-04-05T05:04:32.731" v="6"/>
          <ac:picMkLst>
            <pc:docMk/>
            <pc:sldMk cId="3457811107" sldId="283"/>
            <ac:picMk id="12" creationId="{D83645A7-0713-4FBE-A3E1-A8F0B923B5A7}"/>
          </ac:picMkLst>
        </pc:picChg>
      </pc:sldChg>
      <pc:sldChg chg="addSp delSp modSp add replId">
        <pc:chgData name="Гуревич Михаил" userId="3529a43793e2434f" providerId="Windows Live" clId="Web-{33026E27-49A2-433B-9958-05860D82AF43}" dt="2020-04-05T05:05:32.045" v="14"/>
        <pc:sldMkLst>
          <pc:docMk/>
          <pc:sldMk cId="4075728019" sldId="284"/>
        </pc:sldMkLst>
        <pc:spChg chg="ord">
          <ac:chgData name="Гуревич Михаил" userId="3529a43793e2434f" providerId="Windows Live" clId="Web-{33026E27-49A2-433B-9958-05860D82AF43}" dt="2020-04-05T05:05:32.045" v="14"/>
          <ac:spMkLst>
            <pc:docMk/>
            <pc:sldMk cId="4075728019" sldId="284"/>
            <ac:spMk id="4" creationId="{EF708B18-BB9C-8F46-987A-6E923564AD52}"/>
          </ac:spMkLst>
        </pc:spChg>
        <pc:spChg chg="del">
          <ac:chgData name="Гуревич Михаил" userId="3529a43793e2434f" providerId="Windows Live" clId="Web-{33026E27-49A2-433B-9958-05860D82AF43}" dt="2020-04-05T05:05:19.232" v="9"/>
          <ac:spMkLst>
            <pc:docMk/>
            <pc:sldMk cId="4075728019" sldId="284"/>
            <ac:spMk id="8" creationId="{D68D531D-DF3A-4AFF-85E3-A09BD5EF9544}"/>
          </ac:spMkLst>
        </pc:spChg>
        <pc:picChg chg="del">
          <ac:chgData name="Гуревич Михаил" userId="3529a43793e2434f" providerId="Windows Live" clId="Web-{33026E27-49A2-433B-9958-05860D82AF43}" dt="2020-04-05T05:05:28.295" v="13"/>
          <ac:picMkLst>
            <pc:docMk/>
            <pc:sldMk cId="4075728019" sldId="284"/>
            <ac:picMk id="3" creationId="{7806D1B1-ADFD-4494-8023-D26A08E49742}"/>
          </ac:picMkLst>
        </pc:picChg>
        <pc:picChg chg="add mod ord">
          <ac:chgData name="Гуревич Михаил" userId="3529a43793e2434f" providerId="Windows Live" clId="Web-{33026E27-49A2-433B-9958-05860D82AF43}" dt="2020-04-05T05:05:26.388" v="12"/>
          <ac:picMkLst>
            <pc:docMk/>
            <pc:sldMk cId="4075728019" sldId="284"/>
            <ac:picMk id="6" creationId="{31DE60AA-AFFF-41CD-AAFB-68CE9905CC3E}"/>
          </ac:picMkLst>
        </pc:picChg>
      </pc:sldChg>
      <pc:sldChg chg="addSp delSp modSp add replId">
        <pc:chgData name="Гуревич Михаил" userId="3529a43793e2434f" providerId="Windows Live" clId="Web-{33026E27-49A2-433B-9958-05860D82AF43}" dt="2020-04-05T05:09:44.079" v="22"/>
        <pc:sldMkLst>
          <pc:docMk/>
          <pc:sldMk cId="3100243985" sldId="285"/>
        </pc:sldMkLst>
        <pc:spChg chg="ord">
          <ac:chgData name="Гуревич Михаил" userId="3529a43793e2434f" providerId="Windows Live" clId="Web-{33026E27-49A2-433B-9958-05860D82AF43}" dt="2020-04-05T05:09:44.079" v="22"/>
          <ac:spMkLst>
            <pc:docMk/>
            <pc:sldMk cId="3100243985" sldId="285"/>
            <ac:spMk id="4" creationId="{EF708B18-BB9C-8F46-987A-6E923564AD52}"/>
          </ac:spMkLst>
        </pc:spChg>
        <pc:spChg chg="add mod">
          <ac:chgData name="Гуревич Михаил" userId="3529a43793e2434f" providerId="Windows Live" clId="Web-{33026E27-49A2-433B-9958-05860D82AF43}" dt="2020-04-05T05:09:44.017" v="21"/>
          <ac:spMkLst>
            <pc:docMk/>
            <pc:sldMk cId="3100243985" sldId="285"/>
            <ac:spMk id="9" creationId="{0CDD964C-7921-4F42-9945-2CFC95A103BE}"/>
          </ac:spMkLst>
        </pc:spChg>
        <pc:picChg chg="add mod ord">
          <ac:chgData name="Гуревич Михаил" userId="3529a43793e2434f" providerId="Windows Live" clId="Web-{33026E27-49A2-433B-9958-05860D82AF43}" dt="2020-04-05T05:09:43.767" v="20"/>
          <ac:picMkLst>
            <pc:docMk/>
            <pc:sldMk cId="3100243985" sldId="285"/>
            <ac:picMk id="3" creationId="{75F1785D-1E0F-4F34-BA09-9C0A2DDE445A}"/>
          </ac:picMkLst>
        </pc:picChg>
        <pc:picChg chg="del">
          <ac:chgData name="Гуревич Михаил" userId="3529a43793e2434f" providerId="Windows Live" clId="Web-{33026E27-49A2-433B-9958-05860D82AF43}" dt="2020-04-05T05:09:44.017" v="21"/>
          <ac:picMkLst>
            <pc:docMk/>
            <pc:sldMk cId="3100243985" sldId="285"/>
            <ac:picMk id="6" creationId="{31DE60AA-AFFF-41CD-AAFB-68CE9905CC3E}"/>
          </ac:picMkLst>
        </pc:picChg>
      </pc:sldChg>
      <pc:sldChg chg="addSp delSp modSp add replId">
        <pc:chgData name="Гуревич Михаил" userId="3529a43793e2434f" providerId="Windows Live" clId="Web-{33026E27-49A2-433B-9958-05860D82AF43}" dt="2020-04-05T05:11:04.862" v="29"/>
        <pc:sldMkLst>
          <pc:docMk/>
          <pc:sldMk cId="4272271067" sldId="286"/>
        </pc:sldMkLst>
        <pc:spChg chg="ord">
          <ac:chgData name="Гуревич Михаил" userId="3529a43793e2434f" providerId="Windows Live" clId="Web-{33026E27-49A2-433B-9958-05860D82AF43}" dt="2020-04-05T05:11:04.862" v="29"/>
          <ac:spMkLst>
            <pc:docMk/>
            <pc:sldMk cId="4272271067" sldId="286"/>
            <ac:spMk id="4" creationId="{EF708B18-BB9C-8F46-987A-6E923564AD52}"/>
          </ac:spMkLst>
        </pc:spChg>
        <pc:spChg chg="del">
          <ac:chgData name="Гуревич Михаил" userId="3529a43793e2434f" providerId="Windows Live" clId="Web-{33026E27-49A2-433B-9958-05860D82AF43}" dt="2020-04-05T05:10:32.534" v="24"/>
          <ac:spMkLst>
            <pc:docMk/>
            <pc:sldMk cId="4272271067" sldId="286"/>
            <ac:spMk id="9" creationId="{0CDD964C-7921-4F42-9945-2CFC95A103BE}"/>
          </ac:spMkLst>
        </pc:spChg>
        <pc:picChg chg="del">
          <ac:chgData name="Гуревич Михаил" userId="3529a43793e2434f" providerId="Windows Live" clId="Web-{33026E27-49A2-433B-9958-05860D82AF43}" dt="2020-04-05T05:10:54.518" v="28"/>
          <ac:picMkLst>
            <pc:docMk/>
            <pc:sldMk cId="4272271067" sldId="286"/>
            <ac:picMk id="3" creationId="{75F1785D-1E0F-4F34-BA09-9C0A2DDE445A}"/>
          </ac:picMkLst>
        </pc:picChg>
        <pc:picChg chg="add mod ord">
          <ac:chgData name="Гуревич Михаил" userId="3529a43793e2434f" providerId="Windows Live" clId="Web-{33026E27-49A2-433B-9958-05860D82AF43}" dt="2020-04-05T05:10:54.363" v="27"/>
          <ac:picMkLst>
            <pc:docMk/>
            <pc:sldMk cId="4272271067" sldId="286"/>
            <ac:picMk id="6" creationId="{B727260B-6391-4CF8-9662-2278DB5E47FA}"/>
          </ac:picMkLst>
        </pc:picChg>
      </pc:sldChg>
      <pc:sldChg chg="addSp delSp modSp add replId">
        <pc:chgData name="Гуревич Михаил" userId="3529a43793e2434f" providerId="Windows Live" clId="Web-{33026E27-49A2-433B-9958-05860D82AF43}" dt="2020-04-05T05:13:55.021" v="66"/>
        <pc:sldMkLst>
          <pc:docMk/>
          <pc:sldMk cId="4278326095" sldId="287"/>
        </pc:sldMkLst>
        <pc:spChg chg="mod">
          <ac:chgData name="Гуревич Михаил" userId="3529a43793e2434f" providerId="Windows Live" clId="Web-{33026E27-49A2-433B-9958-05860D82AF43}" dt="2020-04-05T05:13:28.567" v="57" actId="20577"/>
          <ac:spMkLst>
            <pc:docMk/>
            <pc:sldMk cId="4278326095" sldId="287"/>
            <ac:spMk id="2" creationId="{EEADB82B-23F3-A245-BCAA-A2DA3CBF1301}"/>
          </ac:spMkLst>
        </pc:spChg>
        <pc:spChg chg="ord">
          <ac:chgData name="Гуревич Михаил" userId="3529a43793e2434f" providerId="Windows Live" clId="Web-{33026E27-49A2-433B-9958-05860D82AF43}" dt="2020-04-05T05:13:54.927" v="65"/>
          <ac:spMkLst>
            <pc:docMk/>
            <pc:sldMk cId="4278326095" sldId="287"/>
            <ac:spMk id="4" creationId="{EF708B18-BB9C-8F46-987A-6E923564AD52}"/>
          </ac:spMkLst>
        </pc:spChg>
        <pc:spChg chg="ord">
          <ac:chgData name="Гуревич Михаил" userId="3529a43793e2434f" providerId="Windows Live" clId="Web-{33026E27-49A2-433B-9958-05860D82AF43}" dt="2020-04-05T05:13:50.958" v="64"/>
          <ac:spMkLst>
            <pc:docMk/>
            <pc:sldMk cId="4278326095" sldId="287"/>
            <ac:spMk id="5" creationId="{4D7788B8-F879-6C4E-B35A-51F3D95F71D0}"/>
          </ac:spMkLst>
        </pc:spChg>
        <pc:spChg chg="add del mod">
          <ac:chgData name="Гуревич Михаил" userId="3529a43793e2434f" providerId="Windows Live" clId="Web-{33026E27-49A2-433B-9958-05860D82AF43}" dt="2020-04-05T05:13:55.021" v="66"/>
          <ac:spMkLst>
            <pc:docMk/>
            <pc:sldMk cId="4278326095" sldId="287"/>
            <ac:spMk id="9" creationId="{12D7E232-62A1-4FCF-87FA-A0732FA5B912}"/>
          </ac:spMkLst>
        </pc:spChg>
        <pc:picChg chg="add mod">
          <ac:chgData name="Гуревич Михаил" userId="3529a43793e2434f" providerId="Windows Live" clId="Web-{33026E27-49A2-433B-9958-05860D82AF43}" dt="2020-04-05T05:13:42.630" v="63" actId="14100"/>
          <ac:picMkLst>
            <pc:docMk/>
            <pc:sldMk cId="4278326095" sldId="287"/>
            <ac:picMk id="3" creationId="{974ED6D1-5996-4A88-8DFB-D6C3E360B8BB}"/>
          </ac:picMkLst>
        </pc:picChg>
        <pc:picChg chg="del">
          <ac:chgData name="Гуревич Михаил" userId="3529a43793e2434f" providerId="Windows Live" clId="Web-{33026E27-49A2-433B-9958-05860D82AF43}" dt="2020-04-05T05:13:37.755" v="61"/>
          <ac:picMkLst>
            <pc:docMk/>
            <pc:sldMk cId="4278326095" sldId="287"/>
            <ac:picMk id="6" creationId="{B727260B-6391-4CF8-9662-2278DB5E47FA}"/>
          </ac:picMkLst>
        </pc:picChg>
      </pc:sldChg>
      <pc:sldChg chg="modSp add ord replId">
        <pc:chgData name="Гуревич Михаил" userId="3529a43793e2434f" providerId="Windows Live" clId="Web-{33026E27-49A2-433B-9958-05860D82AF43}" dt="2020-04-05T05:17:10.306" v="85" actId="1076"/>
        <pc:sldMkLst>
          <pc:docMk/>
          <pc:sldMk cId="2000771916" sldId="288"/>
        </pc:sldMkLst>
        <pc:spChg chg="mod">
          <ac:chgData name="Гуревич Михаил" userId="3529a43793e2434f" providerId="Windows Live" clId="Web-{33026E27-49A2-433B-9958-05860D82AF43}" dt="2020-04-05T05:17:10.306" v="85" actId="1076"/>
          <ac:spMkLst>
            <pc:docMk/>
            <pc:sldMk cId="2000771916" sldId="288"/>
            <ac:spMk id="2" creationId="{A4556E46-0A72-8143-89FF-DCF1BBC8C8C3}"/>
          </ac:spMkLst>
        </pc:spChg>
      </pc:sldChg>
      <pc:sldChg chg="delSp modSp add ord replId">
        <pc:chgData name="Гуревич Михаил" userId="3529a43793e2434f" providerId="Windows Live" clId="Web-{33026E27-49A2-433B-9958-05860D82AF43}" dt="2020-04-05T05:24:32.533" v="102" actId="20577"/>
        <pc:sldMkLst>
          <pc:docMk/>
          <pc:sldMk cId="1406905654" sldId="289"/>
        </pc:sldMkLst>
        <pc:spChg chg="mod">
          <ac:chgData name="Гуревич Михаил" userId="3529a43793e2434f" providerId="Windows Live" clId="Web-{33026E27-49A2-433B-9958-05860D82AF43}" dt="2020-04-05T05:24:32.533" v="102" actId="20577"/>
          <ac:spMkLst>
            <pc:docMk/>
            <pc:sldMk cId="1406905654" sldId="289"/>
            <ac:spMk id="2" creationId="{EEADB82B-23F3-A245-BCAA-A2DA3CBF1301}"/>
          </ac:spMkLst>
        </pc:spChg>
        <pc:spChg chg="mod">
          <ac:chgData name="Гуревич Михаил" userId="3529a43793e2434f" providerId="Windows Live" clId="Web-{33026E27-49A2-433B-9958-05860D82AF43}" dt="2020-04-05T05:23:30.750" v="96" actId="20577"/>
          <ac:spMkLst>
            <pc:docMk/>
            <pc:sldMk cId="1406905654" sldId="289"/>
            <ac:spMk id="3" creationId="{6094A5E2-35BB-614F-B799-0099F6C58C88}"/>
          </ac:spMkLst>
        </pc:spChg>
        <pc:picChg chg="del">
          <ac:chgData name="Гуревич Михаил" userId="3529a43793e2434f" providerId="Windows Live" clId="Web-{33026E27-49A2-433B-9958-05860D82AF43}" dt="2020-04-05T05:23:18.578" v="91"/>
          <ac:picMkLst>
            <pc:docMk/>
            <pc:sldMk cId="1406905654" sldId="289"/>
            <ac:picMk id="6" creationId="{58A2A69E-BEB3-402B-93EC-E26BB635EC2F}"/>
          </ac:picMkLst>
        </pc:picChg>
        <pc:picChg chg="del">
          <ac:chgData name="Гуревич Михаил" userId="3529a43793e2434f" providerId="Windows Live" clId="Web-{33026E27-49A2-433B-9958-05860D82AF43}" dt="2020-04-05T05:23:18.578" v="90"/>
          <ac:picMkLst>
            <pc:docMk/>
            <pc:sldMk cId="1406905654" sldId="289"/>
            <ac:picMk id="8" creationId="{96A93ABB-7539-4D8F-8635-4E8D540900E7}"/>
          </ac:picMkLst>
        </pc:picChg>
        <pc:picChg chg="del">
          <ac:chgData name="Гуревич Михаил" userId="3529a43793e2434f" providerId="Windows Live" clId="Web-{33026E27-49A2-433B-9958-05860D82AF43}" dt="2020-04-05T05:23:18.578" v="89"/>
          <ac:picMkLst>
            <pc:docMk/>
            <pc:sldMk cId="1406905654" sldId="289"/>
            <ac:picMk id="10" creationId="{662DD776-14F6-4965-B2B8-059E525BC73A}"/>
          </ac:picMkLst>
        </pc:picChg>
      </pc:sldChg>
      <pc:sldChg chg="new del">
        <pc:chgData name="Гуревич Михаил" userId="3529a43793e2434f" providerId="Windows Live" clId="Web-{33026E27-49A2-433B-9958-05860D82AF43}" dt="2020-04-05T05:17:12.744" v="86"/>
        <pc:sldMkLst>
          <pc:docMk/>
          <pc:sldMk cId="2465209284" sldId="289"/>
        </pc:sldMkLst>
      </pc:sldChg>
      <pc:sldChg chg="modSp add ord replId">
        <pc:chgData name="Гуревич Михаил" userId="3529a43793e2434f" providerId="Windows Live" clId="Web-{33026E27-49A2-433B-9958-05860D82AF43}" dt="2020-04-05T05:26:11.565" v="195"/>
        <pc:sldMkLst>
          <pc:docMk/>
          <pc:sldMk cId="2055346226" sldId="290"/>
        </pc:sldMkLst>
        <pc:spChg chg="mod">
          <ac:chgData name="Гуревич Михаил" userId="3529a43793e2434f" providerId="Windows Live" clId="Web-{33026E27-49A2-433B-9958-05860D82AF43}" dt="2020-04-05T05:24:48.892" v="109" actId="20577"/>
          <ac:spMkLst>
            <pc:docMk/>
            <pc:sldMk cId="2055346226" sldId="290"/>
            <ac:spMk id="2" creationId="{EEADB82B-23F3-A245-BCAA-A2DA3CBF1301}"/>
          </ac:spMkLst>
        </pc:spChg>
        <pc:spChg chg="mod">
          <ac:chgData name="Гуревич Михаил" userId="3529a43793e2434f" providerId="Windows Live" clId="Web-{33026E27-49A2-433B-9958-05860D82AF43}" dt="2020-04-05T05:25:36.205" v="181" actId="20577"/>
          <ac:spMkLst>
            <pc:docMk/>
            <pc:sldMk cId="2055346226" sldId="290"/>
            <ac:spMk id="3" creationId="{6094A5E2-35BB-614F-B799-0099F6C58C88}"/>
          </ac:spMkLst>
        </pc:spChg>
      </pc:sldChg>
    </pc:docChg>
  </pc:docChgLst>
  <pc:docChgLst>
    <pc:chgData name="Гуревич Михаил" userId="3529a43793e2434f" providerId="Windows Live" clId="Web-{7F26589F-15E3-414B-BE04-8EE65E9755CA}"/>
    <pc:docChg chg="addSld delSld modSld sldOrd">
      <pc:chgData name="Гуревич Михаил" userId="3529a43793e2434f" providerId="Windows Live" clId="Web-{7F26589F-15E3-414B-BE04-8EE65E9755CA}" dt="2020-05-02T11:02:00.361" v="2053" actId="20577"/>
      <pc:docMkLst>
        <pc:docMk/>
      </pc:docMkLst>
      <pc:sldChg chg="modSp">
        <pc:chgData name="Гуревич Михаил" userId="3529a43793e2434f" providerId="Windows Live" clId="Web-{7F26589F-15E3-414B-BE04-8EE65E9755CA}" dt="2020-05-02T09:51:51.341" v="953" actId="20577"/>
        <pc:sldMkLst>
          <pc:docMk/>
          <pc:sldMk cId="1476170154" sldId="256"/>
        </pc:sldMkLst>
        <pc:spChg chg="mod">
          <ac:chgData name="Гуревич Михаил" userId="3529a43793e2434f" providerId="Windows Live" clId="Web-{7F26589F-15E3-414B-BE04-8EE65E9755CA}" dt="2020-05-02T06:31:14.692" v="12" actId="20577"/>
          <ac:spMkLst>
            <pc:docMk/>
            <pc:sldMk cId="1476170154" sldId="256"/>
            <ac:spMk id="2" creationId="{A4556E46-0A72-8143-89FF-DCF1BBC8C8C3}"/>
          </ac:spMkLst>
        </pc:spChg>
        <pc:spChg chg="mod">
          <ac:chgData name="Гуревич Михаил" userId="3529a43793e2434f" providerId="Windows Live" clId="Web-{7F26589F-15E3-414B-BE04-8EE65E9755CA}" dt="2020-05-02T09:51:51.341" v="953" actId="20577"/>
          <ac:spMkLst>
            <pc:docMk/>
            <pc:sldMk cId="1476170154" sldId="256"/>
            <ac:spMk id="3" creationId="{4CB0E4D7-0A0B-C546-90A6-50748B3BFE58}"/>
          </ac:spMkLst>
        </pc:spChg>
      </pc:sldChg>
      <pc:sldChg chg="modSp">
        <pc:chgData name="Гуревич Михаил" userId="3529a43793e2434f" providerId="Windows Live" clId="Web-{7F26589F-15E3-414B-BE04-8EE65E9755CA}" dt="2020-05-02T06:35:05.839" v="115" actId="20577"/>
        <pc:sldMkLst>
          <pc:docMk/>
          <pc:sldMk cId="3034296403" sldId="257"/>
        </pc:sldMkLst>
        <pc:spChg chg="mod">
          <ac:chgData name="Гуревич Михаил" userId="3529a43793e2434f" providerId="Windows Live" clId="Web-{7F26589F-15E3-414B-BE04-8EE65E9755CA}" dt="2020-05-02T06:33:51.368" v="62" actId="20577"/>
          <ac:spMkLst>
            <pc:docMk/>
            <pc:sldMk cId="3034296403" sldId="257"/>
            <ac:spMk id="2" creationId="{D2ABB74E-FADB-204F-A01A-A81F64AA7814}"/>
          </ac:spMkLst>
        </pc:spChg>
        <pc:spChg chg="mod">
          <ac:chgData name="Гуревич Михаил" userId="3529a43793e2434f" providerId="Windows Live" clId="Web-{7F26589F-15E3-414B-BE04-8EE65E9755CA}" dt="2020-05-02T06:35:05.839" v="115" actId="20577"/>
          <ac:spMkLst>
            <pc:docMk/>
            <pc:sldMk cId="3034296403" sldId="257"/>
            <ac:spMk id="3" creationId="{DD2211FC-3D6D-6546-BA3E-69B3DC2DC77C}"/>
          </ac:spMkLst>
        </pc:spChg>
      </pc:sldChg>
      <pc:sldChg chg="modSp">
        <pc:chgData name="Гуревич Михаил" userId="3529a43793e2434f" providerId="Windows Live" clId="Web-{7F26589F-15E3-414B-BE04-8EE65E9755CA}" dt="2020-05-02T09:46:30.074" v="795" actId="20577"/>
        <pc:sldMkLst>
          <pc:docMk/>
          <pc:sldMk cId="2268133714" sldId="258"/>
        </pc:sldMkLst>
        <pc:spChg chg="mod">
          <ac:chgData name="Гуревич Михаил" userId="3529a43793e2434f" providerId="Windows Live" clId="Web-{7F26589F-15E3-414B-BE04-8EE65E9755CA}" dt="2020-05-02T06:46:10.438" v="599" actId="20577"/>
          <ac:spMkLst>
            <pc:docMk/>
            <pc:sldMk cId="2268133714" sldId="258"/>
            <ac:spMk id="2" creationId="{EEADB82B-23F3-A245-BCAA-A2DA3CBF1301}"/>
          </ac:spMkLst>
        </pc:spChg>
        <pc:spChg chg="mod">
          <ac:chgData name="Гуревич Михаил" userId="3529a43793e2434f" providerId="Windows Live" clId="Web-{7F26589F-15E3-414B-BE04-8EE65E9755CA}" dt="2020-05-02T09:46:30.074" v="795" actId="20577"/>
          <ac:spMkLst>
            <pc:docMk/>
            <pc:sldMk cId="2268133714" sldId="258"/>
            <ac:spMk id="3" creationId="{6094A5E2-35BB-614F-B799-0099F6C58C88}"/>
          </ac:spMkLst>
        </pc:spChg>
      </pc:sldChg>
      <pc:sldChg chg="addSp delSp modSp">
        <pc:chgData name="Гуревич Михаил" userId="3529a43793e2434f" providerId="Windows Live" clId="Web-{7F26589F-15E3-414B-BE04-8EE65E9755CA}" dt="2020-05-02T09:47:47.965" v="846" actId="1076"/>
        <pc:sldMkLst>
          <pc:docMk/>
          <pc:sldMk cId="3580404555" sldId="272"/>
        </pc:sldMkLst>
        <pc:spChg chg="mod">
          <ac:chgData name="Гуревич Михаил" userId="3529a43793e2434f" providerId="Windows Live" clId="Web-{7F26589F-15E3-414B-BE04-8EE65E9755CA}" dt="2020-05-02T09:46:41.433" v="834" actId="20577"/>
          <ac:spMkLst>
            <pc:docMk/>
            <pc:sldMk cId="3580404555" sldId="272"/>
            <ac:spMk id="2" creationId="{EEADB82B-23F3-A245-BCAA-A2DA3CBF1301}"/>
          </ac:spMkLst>
        </pc:spChg>
        <pc:spChg chg="del mod">
          <ac:chgData name="Гуревич Михаил" userId="3529a43793e2434f" providerId="Windows Live" clId="Web-{7F26589F-15E3-414B-BE04-8EE65E9755CA}" dt="2020-05-02T09:46:44.230" v="837"/>
          <ac:spMkLst>
            <pc:docMk/>
            <pc:sldMk cId="3580404555" sldId="272"/>
            <ac:spMk id="3" creationId="{6094A5E2-35BB-614F-B799-0099F6C58C88}"/>
          </ac:spMkLst>
        </pc:spChg>
        <pc:spChg chg="add del mod">
          <ac:chgData name="Гуревич Михаил" userId="3529a43793e2434f" providerId="Windows Live" clId="Web-{7F26589F-15E3-414B-BE04-8EE65E9755CA}" dt="2020-05-02T09:47:40.683" v="844"/>
          <ac:spMkLst>
            <pc:docMk/>
            <pc:sldMk cId="3580404555" sldId="272"/>
            <ac:spMk id="11" creationId="{D1C72CED-91DC-4F6A-B2A9-2AE12183D2B9}"/>
          </ac:spMkLst>
        </pc:spChg>
        <pc:picChg chg="add del mod ord">
          <ac:chgData name="Гуревич Михаил" userId="3529a43793e2434f" providerId="Windows Live" clId="Web-{7F26589F-15E3-414B-BE04-8EE65E9755CA}" dt="2020-05-02T09:47:28.262" v="842"/>
          <ac:picMkLst>
            <pc:docMk/>
            <pc:sldMk cId="3580404555" sldId="272"/>
            <ac:picMk id="6" creationId="{72E6D453-B3C6-4611-A7F4-6CC202DBD4CE}"/>
          </ac:picMkLst>
        </pc:picChg>
        <pc:picChg chg="add mod">
          <ac:chgData name="Гуревич Михаил" userId="3529a43793e2434f" providerId="Windows Live" clId="Web-{7F26589F-15E3-414B-BE04-8EE65E9755CA}" dt="2020-05-02T09:47:47.965" v="846" actId="1076"/>
          <ac:picMkLst>
            <pc:docMk/>
            <pc:sldMk cId="3580404555" sldId="272"/>
            <ac:picMk id="8" creationId="{AC088EAC-6289-4073-B658-3B5D8697EB09}"/>
          </ac:picMkLst>
        </pc:picChg>
      </pc:sldChg>
      <pc:sldChg chg="modSp add del">
        <pc:chgData name="Гуревич Михаил" userId="3529a43793e2434f" providerId="Windows Live" clId="Web-{7F26589F-15E3-414B-BE04-8EE65E9755CA}" dt="2020-05-02T09:57:30.155" v="1184"/>
        <pc:sldMkLst>
          <pc:docMk/>
          <pc:sldMk cId="333226524" sldId="273"/>
        </pc:sldMkLst>
        <pc:spChg chg="mod">
          <ac:chgData name="Гуревич Михаил" userId="3529a43793e2434f" providerId="Windows Live" clId="Web-{7F26589F-15E3-414B-BE04-8EE65E9755CA}" dt="2020-05-02T06:43:53.137" v="502" actId="20577"/>
          <ac:spMkLst>
            <pc:docMk/>
            <pc:sldMk cId="333226524" sldId="273"/>
            <ac:spMk id="2" creationId="{EEADB82B-23F3-A245-BCAA-A2DA3CBF1301}"/>
          </ac:spMkLst>
        </pc:spChg>
        <pc:spChg chg="mod">
          <ac:chgData name="Гуревич Михаил" userId="3529a43793e2434f" providerId="Windows Live" clId="Web-{7F26589F-15E3-414B-BE04-8EE65E9755CA}" dt="2020-05-02T09:55:33.795" v="1059" actId="20577"/>
          <ac:spMkLst>
            <pc:docMk/>
            <pc:sldMk cId="333226524" sldId="273"/>
            <ac:spMk id="3" creationId="{6094A5E2-35BB-614F-B799-0099F6C58C88}"/>
          </ac:spMkLst>
        </pc:spChg>
      </pc:sldChg>
      <pc:sldChg chg="delSp modSp add del">
        <pc:chgData name="Гуревич Михаил" userId="3529a43793e2434f" providerId="Windows Live" clId="Web-{7F26589F-15E3-414B-BE04-8EE65E9755CA}" dt="2020-05-02T09:57:33.311" v="1185"/>
        <pc:sldMkLst>
          <pc:docMk/>
          <pc:sldMk cId="3895389256" sldId="274"/>
        </pc:sldMkLst>
        <pc:spChg chg="mod">
          <ac:chgData name="Гуревич Михаил" userId="3529a43793e2434f" providerId="Windows Live" clId="Web-{7F26589F-15E3-414B-BE04-8EE65E9755CA}" dt="2020-05-02T09:55:58.264" v="1094" actId="20577"/>
          <ac:spMkLst>
            <pc:docMk/>
            <pc:sldMk cId="3895389256" sldId="274"/>
            <ac:spMk id="2" creationId="{EEADB82B-23F3-A245-BCAA-A2DA3CBF1301}"/>
          </ac:spMkLst>
        </pc:spChg>
        <pc:spChg chg="mod">
          <ac:chgData name="Гуревич Михаил" userId="3529a43793e2434f" providerId="Windows Live" clId="Web-{7F26589F-15E3-414B-BE04-8EE65E9755CA}" dt="2020-05-02T09:56:55.827" v="1163" actId="20577"/>
          <ac:spMkLst>
            <pc:docMk/>
            <pc:sldMk cId="3895389256" sldId="274"/>
            <ac:spMk id="3" creationId="{6094A5E2-35BB-614F-B799-0099F6C58C88}"/>
          </ac:spMkLst>
        </pc:spChg>
        <pc:picChg chg="del">
          <ac:chgData name="Гуревич Михаил" userId="3529a43793e2434f" providerId="Windows Live" clId="Web-{7F26589F-15E3-414B-BE04-8EE65E9755CA}" dt="2020-05-02T09:56:01.733" v="1099"/>
          <ac:picMkLst>
            <pc:docMk/>
            <pc:sldMk cId="3895389256" sldId="274"/>
            <ac:picMk id="6" creationId="{58A2A69E-BEB3-402B-93EC-E26BB635EC2F}"/>
          </ac:picMkLst>
        </pc:picChg>
        <pc:picChg chg="del">
          <ac:chgData name="Гуревич Михаил" userId="3529a43793e2434f" providerId="Windows Live" clId="Web-{7F26589F-15E3-414B-BE04-8EE65E9755CA}" dt="2020-05-02T09:56:00.780" v="1098"/>
          <ac:picMkLst>
            <pc:docMk/>
            <pc:sldMk cId="3895389256" sldId="274"/>
            <ac:picMk id="8" creationId="{96A93ABB-7539-4D8F-8635-4E8D540900E7}"/>
          </ac:picMkLst>
        </pc:picChg>
        <pc:picChg chg="del">
          <ac:chgData name="Гуревич Михаил" userId="3529a43793e2434f" providerId="Windows Live" clId="Web-{7F26589F-15E3-414B-BE04-8EE65E9755CA}" dt="2020-05-02T09:56:00.467" v="1097"/>
          <ac:picMkLst>
            <pc:docMk/>
            <pc:sldMk cId="3895389256" sldId="274"/>
            <ac:picMk id="10" creationId="{662DD776-14F6-4965-B2B8-059E525BC73A}"/>
          </ac:picMkLst>
        </pc:picChg>
      </pc:sldChg>
      <pc:sldChg chg="del">
        <pc:chgData name="Гуревич Михаил" userId="3529a43793e2434f" providerId="Windows Live" clId="Web-{7F26589F-15E3-414B-BE04-8EE65E9755CA}" dt="2020-05-02T09:57:14.608" v="1167"/>
        <pc:sldMkLst>
          <pc:docMk/>
          <pc:sldMk cId="3603200523" sldId="275"/>
        </pc:sldMkLst>
      </pc:sldChg>
      <pc:sldChg chg="del">
        <pc:chgData name="Гуревич Михаил" userId="3529a43793e2434f" providerId="Windows Live" clId="Web-{7F26589F-15E3-414B-BE04-8EE65E9755CA}" dt="2020-05-02T06:33:12.289" v="48"/>
        <pc:sldMkLst>
          <pc:docMk/>
          <pc:sldMk cId="2478065194" sldId="276"/>
        </pc:sldMkLst>
      </pc:sldChg>
      <pc:sldChg chg="del">
        <pc:chgData name="Гуревич Михаил" userId="3529a43793e2434f" providerId="Windows Live" clId="Web-{7F26589F-15E3-414B-BE04-8EE65E9755CA}" dt="2020-05-02T09:57:14.030" v="1166"/>
        <pc:sldMkLst>
          <pc:docMk/>
          <pc:sldMk cId="3935016542" sldId="277"/>
        </pc:sldMkLst>
      </pc:sldChg>
      <pc:sldChg chg="del">
        <pc:chgData name="Гуревич Михаил" userId="3529a43793e2434f" providerId="Windows Live" clId="Web-{7F26589F-15E3-414B-BE04-8EE65E9755CA}" dt="2020-05-02T09:57:15.249" v="1168"/>
        <pc:sldMkLst>
          <pc:docMk/>
          <pc:sldMk cId="1093869706" sldId="278"/>
        </pc:sldMkLst>
      </pc:sldChg>
      <pc:sldChg chg="del">
        <pc:chgData name="Гуревич Михаил" userId="3529a43793e2434f" providerId="Windows Live" clId="Web-{7F26589F-15E3-414B-BE04-8EE65E9755CA}" dt="2020-05-02T09:57:15.827" v="1169"/>
        <pc:sldMkLst>
          <pc:docMk/>
          <pc:sldMk cId="4250989806" sldId="279"/>
        </pc:sldMkLst>
      </pc:sldChg>
      <pc:sldChg chg="del">
        <pc:chgData name="Гуревич Михаил" userId="3529a43793e2434f" providerId="Windows Live" clId="Web-{7F26589F-15E3-414B-BE04-8EE65E9755CA}" dt="2020-05-02T09:57:16.577" v="1170"/>
        <pc:sldMkLst>
          <pc:docMk/>
          <pc:sldMk cId="4265399149" sldId="280"/>
        </pc:sldMkLst>
      </pc:sldChg>
      <pc:sldChg chg="del">
        <pc:chgData name="Гуревич Михаил" userId="3529a43793e2434f" providerId="Windows Live" clId="Web-{7F26589F-15E3-414B-BE04-8EE65E9755CA}" dt="2020-05-02T09:57:16.952" v="1171"/>
        <pc:sldMkLst>
          <pc:docMk/>
          <pc:sldMk cId="2732641541" sldId="281"/>
        </pc:sldMkLst>
      </pc:sldChg>
      <pc:sldChg chg="del">
        <pc:chgData name="Гуревич Михаил" userId="3529a43793e2434f" providerId="Windows Live" clId="Web-{7F26589F-15E3-414B-BE04-8EE65E9755CA}" dt="2020-05-02T09:57:17.592" v="1172"/>
        <pc:sldMkLst>
          <pc:docMk/>
          <pc:sldMk cId="2586969596" sldId="282"/>
        </pc:sldMkLst>
      </pc:sldChg>
      <pc:sldChg chg="del">
        <pc:chgData name="Гуревич Михаил" userId="3529a43793e2434f" providerId="Windows Live" clId="Web-{7F26589F-15E3-414B-BE04-8EE65E9755CA}" dt="2020-05-02T09:57:18.264" v="1173"/>
        <pc:sldMkLst>
          <pc:docMk/>
          <pc:sldMk cId="3457811107" sldId="283"/>
        </pc:sldMkLst>
      </pc:sldChg>
      <pc:sldChg chg="del">
        <pc:chgData name="Гуревич Михаил" userId="3529a43793e2434f" providerId="Windows Live" clId="Web-{7F26589F-15E3-414B-BE04-8EE65E9755CA}" dt="2020-05-02T09:57:18.561" v="1174"/>
        <pc:sldMkLst>
          <pc:docMk/>
          <pc:sldMk cId="4075728019" sldId="284"/>
        </pc:sldMkLst>
      </pc:sldChg>
      <pc:sldChg chg="del">
        <pc:chgData name="Гуревич Михаил" userId="3529a43793e2434f" providerId="Windows Live" clId="Web-{7F26589F-15E3-414B-BE04-8EE65E9755CA}" dt="2020-05-02T09:57:19.139" v="1175"/>
        <pc:sldMkLst>
          <pc:docMk/>
          <pc:sldMk cId="3100243985" sldId="285"/>
        </pc:sldMkLst>
      </pc:sldChg>
      <pc:sldChg chg="del">
        <pc:chgData name="Гуревич Михаил" userId="3529a43793e2434f" providerId="Windows Live" clId="Web-{7F26589F-15E3-414B-BE04-8EE65E9755CA}" dt="2020-05-02T09:57:19.733" v="1176"/>
        <pc:sldMkLst>
          <pc:docMk/>
          <pc:sldMk cId="4272271067" sldId="286"/>
        </pc:sldMkLst>
      </pc:sldChg>
      <pc:sldChg chg="del">
        <pc:chgData name="Гуревич Михаил" userId="3529a43793e2434f" providerId="Windows Live" clId="Web-{7F26589F-15E3-414B-BE04-8EE65E9755CA}" dt="2020-05-02T09:57:20.280" v="1177"/>
        <pc:sldMkLst>
          <pc:docMk/>
          <pc:sldMk cId="4278326095" sldId="287"/>
        </pc:sldMkLst>
      </pc:sldChg>
      <pc:sldChg chg="del">
        <pc:chgData name="Гуревич Михаил" userId="3529a43793e2434f" providerId="Windows Live" clId="Web-{7F26589F-15E3-414B-BE04-8EE65E9755CA}" dt="2020-05-02T09:57:21.749" v="1179"/>
        <pc:sldMkLst>
          <pc:docMk/>
          <pc:sldMk cId="2000771916" sldId="288"/>
        </pc:sldMkLst>
      </pc:sldChg>
      <pc:sldChg chg="del">
        <pc:chgData name="Гуревич Михаил" userId="3529a43793e2434f" providerId="Windows Live" clId="Web-{7F26589F-15E3-414B-BE04-8EE65E9755CA}" dt="2020-05-02T09:57:38.280" v="1186"/>
        <pc:sldMkLst>
          <pc:docMk/>
          <pc:sldMk cId="1406905654" sldId="289"/>
        </pc:sldMkLst>
      </pc:sldChg>
      <pc:sldChg chg="modSp">
        <pc:chgData name="Гуревич Михаил" userId="3529a43793e2434f" providerId="Windows Live" clId="Web-{7F26589F-15E3-414B-BE04-8EE65E9755CA}" dt="2020-05-02T10:03:01.267" v="1804" actId="20577"/>
        <pc:sldMkLst>
          <pc:docMk/>
          <pc:sldMk cId="2055346226" sldId="290"/>
        </pc:sldMkLst>
        <pc:spChg chg="mod">
          <ac:chgData name="Гуревич Михаил" userId="3529a43793e2434f" providerId="Windows Live" clId="Web-{7F26589F-15E3-414B-BE04-8EE65E9755CA}" dt="2020-05-02T09:58:03.499" v="1196" actId="20577"/>
          <ac:spMkLst>
            <pc:docMk/>
            <pc:sldMk cId="2055346226" sldId="290"/>
            <ac:spMk id="2" creationId="{EEADB82B-23F3-A245-BCAA-A2DA3CBF1301}"/>
          </ac:spMkLst>
        </pc:spChg>
        <pc:spChg chg="mod">
          <ac:chgData name="Гуревич Михаил" userId="3529a43793e2434f" providerId="Windows Live" clId="Web-{7F26589F-15E3-414B-BE04-8EE65E9755CA}" dt="2020-05-02T10:03:01.267" v="1804" actId="20577"/>
          <ac:spMkLst>
            <pc:docMk/>
            <pc:sldMk cId="2055346226" sldId="290"/>
            <ac:spMk id="3" creationId="{6094A5E2-35BB-614F-B799-0099F6C58C88}"/>
          </ac:spMkLst>
        </pc:spChg>
      </pc:sldChg>
      <pc:sldChg chg="del">
        <pc:chgData name="Гуревич Михаил" userId="3529a43793e2434f" providerId="Windows Live" clId="Web-{7F26589F-15E3-414B-BE04-8EE65E9755CA}" dt="2020-05-02T09:57:40.327" v="1187"/>
        <pc:sldMkLst>
          <pc:docMk/>
          <pc:sldMk cId="1536956968" sldId="291"/>
        </pc:sldMkLst>
      </pc:sldChg>
      <pc:sldChg chg="del">
        <pc:chgData name="Гуревич Михаил" userId="3529a43793e2434f" providerId="Windows Live" clId="Web-{7F26589F-15E3-414B-BE04-8EE65E9755CA}" dt="2020-05-02T09:57:20.624" v="1178"/>
        <pc:sldMkLst>
          <pc:docMk/>
          <pc:sldMk cId="3070786906" sldId="292"/>
        </pc:sldMkLst>
      </pc:sldChg>
      <pc:sldChg chg="modSp add del ord replId">
        <pc:chgData name="Гуревич Михаил" userId="3529a43793e2434f" providerId="Windows Live" clId="Web-{7F26589F-15E3-414B-BE04-8EE65E9755CA}" dt="2020-05-02T09:57:27.139" v="1183"/>
        <pc:sldMkLst>
          <pc:docMk/>
          <pc:sldMk cId="3338112370" sldId="293"/>
        </pc:sldMkLst>
        <pc:spChg chg="mod">
          <ac:chgData name="Гуревич Михаил" userId="3529a43793e2434f" providerId="Windows Live" clId="Web-{7F26589F-15E3-414B-BE04-8EE65E9755CA}" dt="2020-05-02T06:46:42.970" v="623" actId="20577"/>
          <ac:spMkLst>
            <pc:docMk/>
            <pc:sldMk cId="3338112370" sldId="293"/>
            <ac:spMk id="2" creationId="{EEADB82B-23F3-A245-BCAA-A2DA3CBF1301}"/>
          </ac:spMkLst>
        </pc:spChg>
        <pc:spChg chg="mod">
          <ac:chgData name="Гуревич Михаил" userId="3529a43793e2434f" providerId="Windows Live" clId="Web-{7F26589F-15E3-414B-BE04-8EE65E9755CA}" dt="2020-05-02T09:45:36.167" v="781" actId="20577"/>
          <ac:spMkLst>
            <pc:docMk/>
            <pc:sldMk cId="3338112370" sldId="293"/>
            <ac:spMk id="3" creationId="{6094A5E2-35BB-614F-B799-0099F6C58C88}"/>
          </ac:spMkLst>
        </pc:spChg>
      </pc:sldChg>
      <pc:sldChg chg="addSp delSp modSp add replId">
        <pc:chgData name="Гуревич Михаил" userId="3529a43793e2434f" providerId="Windows Live" clId="Web-{7F26589F-15E3-414B-BE04-8EE65E9755CA}" dt="2020-05-02T09:50:21.919" v="950" actId="20577"/>
        <pc:sldMkLst>
          <pc:docMk/>
          <pc:sldMk cId="277824190" sldId="294"/>
        </pc:sldMkLst>
        <pc:spChg chg="mod">
          <ac:chgData name="Гуревич Михаил" userId="3529a43793e2434f" providerId="Windows Live" clId="Web-{7F26589F-15E3-414B-BE04-8EE65E9755CA}" dt="2020-05-02T09:50:21.919" v="950" actId="20577"/>
          <ac:spMkLst>
            <pc:docMk/>
            <pc:sldMk cId="277824190" sldId="294"/>
            <ac:spMk id="2" creationId="{EEADB82B-23F3-A245-BCAA-A2DA3CBF1301}"/>
          </ac:spMkLst>
        </pc:spChg>
        <pc:picChg chg="add mod ord">
          <ac:chgData name="Гуревич Михаил" userId="3529a43793e2434f" providerId="Windows Live" clId="Web-{7F26589F-15E3-414B-BE04-8EE65E9755CA}" dt="2020-05-02T09:49:52.262" v="928" actId="1076"/>
          <ac:picMkLst>
            <pc:docMk/>
            <pc:sldMk cId="277824190" sldId="294"/>
            <ac:picMk id="3" creationId="{27B51601-7369-4538-A5D8-EBB7F43C3C04}"/>
          </ac:picMkLst>
        </pc:picChg>
        <pc:picChg chg="del">
          <ac:chgData name="Гуревич Михаил" userId="3529a43793e2434f" providerId="Windows Live" clId="Web-{7F26589F-15E3-414B-BE04-8EE65E9755CA}" dt="2020-05-02T09:49:30.325" v="920"/>
          <ac:picMkLst>
            <pc:docMk/>
            <pc:sldMk cId="277824190" sldId="294"/>
            <ac:picMk id="8" creationId="{AC088EAC-6289-4073-B658-3B5D8697EB09}"/>
          </ac:picMkLst>
        </pc:picChg>
      </pc:sldChg>
      <pc:sldChg chg="addSp delSp modSp add replId">
        <pc:chgData name="Гуревич Михаил" userId="3529a43793e2434f" providerId="Windows Live" clId="Web-{7F26589F-15E3-414B-BE04-8EE65E9755CA}" dt="2020-05-02T10:05:07.005" v="1851" actId="1076"/>
        <pc:sldMkLst>
          <pc:docMk/>
          <pc:sldMk cId="2972321944" sldId="295"/>
        </pc:sldMkLst>
        <pc:spChg chg="mod">
          <ac:chgData name="Гуревич Михаил" userId="3529a43793e2434f" providerId="Windows Live" clId="Web-{7F26589F-15E3-414B-BE04-8EE65E9755CA}" dt="2020-05-02T10:04:53.892" v="1843" actId="20577"/>
          <ac:spMkLst>
            <pc:docMk/>
            <pc:sldMk cId="2972321944" sldId="295"/>
            <ac:spMk id="2" creationId="{EEADB82B-23F3-A245-BCAA-A2DA3CBF1301}"/>
          </ac:spMkLst>
        </pc:spChg>
        <pc:picChg chg="del">
          <ac:chgData name="Гуревич Михаил" userId="3529a43793e2434f" providerId="Windows Live" clId="Web-{7F26589F-15E3-414B-BE04-8EE65E9755CA}" dt="2020-05-02T10:04:55.752" v="1846"/>
          <ac:picMkLst>
            <pc:docMk/>
            <pc:sldMk cId="2972321944" sldId="295"/>
            <ac:picMk id="3" creationId="{27B51601-7369-4538-A5D8-EBB7F43C3C04}"/>
          </ac:picMkLst>
        </pc:picChg>
        <pc:picChg chg="add mod ord">
          <ac:chgData name="Гуревич Михаил" userId="3529a43793e2434f" providerId="Windows Live" clId="Web-{7F26589F-15E3-414B-BE04-8EE65E9755CA}" dt="2020-05-02T10:05:07.005" v="1851" actId="1076"/>
          <ac:picMkLst>
            <pc:docMk/>
            <pc:sldMk cId="2972321944" sldId="295"/>
            <ac:picMk id="6" creationId="{81BD83AD-73E5-4B5F-8547-CBB6860CE5D6}"/>
          </ac:picMkLst>
        </pc:picChg>
      </pc:sldChg>
      <pc:sldChg chg="modSp add replId">
        <pc:chgData name="Гуревич Михаил" userId="3529a43793e2434f" providerId="Windows Live" clId="Web-{7F26589F-15E3-414B-BE04-8EE65E9755CA}" dt="2020-05-02T11:02:00.361" v="2052" actId="20577"/>
        <pc:sldMkLst>
          <pc:docMk/>
          <pc:sldMk cId="3862369762" sldId="296"/>
        </pc:sldMkLst>
        <pc:spChg chg="mod">
          <ac:chgData name="Гуревич Михаил" userId="3529a43793e2434f" providerId="Windows Live" clId="Web-{7F26589F-15E3-414B-BE04-8EE65E9755CA}" dt="2020-05-02T11:01:06.453" v="1870" actId="20577"/>
          <ac:spMkLst>
            <pc:docMk/>
            <pc:sldMk cId="3862369762" sldId="296"/>
            <ac:spMk id="2" creationId="{EEADB82B-23F3-A245-BCAA-A2DA3CBF1301}"/>
          </ac:spMkLst>
        </pc:spChg>
        <pc:spChg chg="mod">
          <ac:chgData name="Гуревич Михаил" userId="3529a43793e2434f" providerId="Windows Live" clId="Web-{7F26589F-15E3-414B-BE04-8EE65E9755CA}" dt="2020-05-02T11:02:00.361" v="2052" actId="20577"/>
          <ac:spMkLst>
            <pc:docMk/>
            <pc:sldMk cId="3862369762" sldId="296"/>
            <ac:spMk id="3" creationId="{6094A5E2-35BB-614F-B799-0099F6C58C88}"/>
          </ac:spMkLst>
        </pc:spChg>
      </pc:sldChg>
    </pc:docChg>
  </pc:docChgLst>
  <pc:docChgLst>
    <pc:chgData name="Гуревич Михаил" userId="3529a43793e2434f" providerId="Windows Live" clId="Web-{0DF9512F-8E95-4207-988C-A4D69588650F}"/>
    <pc:docChg chg="addSld modSld">
      <pc:chgData name="Гуревич Михаил" userId="3529a43793e2434f" providerId="Windows Live" clId="Web-{0DF9512F-8E95-4207-988C-A4D69588650F}" dt="2020-04-05T05:01:00.830" v="385"/>
      <pc:docMkLst>
        <pc:docMk/>
      </pc:docMkLst>
      <pc:sldChg chg="delSp modSp">
        <pc:chgData name="Гуревич Михаил" userId="3529a43793e2434f" providerId="Windows Live" clId="Web-{0DF9512F-8E95-4207-988C-A4D69588650F}" dt="2020-04-05T04:32:52.099" v="203" actId="20577"/>
        <pc:sldMkLst>
          <pc:docMk/>
          <pc:sldMk cId="1476170154" sldId="256"/>
        </pc:sldMkLst>
        <pc:spChg chg="mod">
          <ac:chgData name="Гуревич Михаил" userId="3529a43793e2434f" providerId="Windows Live" clId="Web-{0DF9512F-8E95-4207-988C-A4D69588650F}" dt="2020-04-05T04:32:52.099" v="203" actId="20577"/>
          <ac:spMkLst>
            <pc:docMk/>
            <pc:sldMk cId="1476170154" sldId="256"/>
            <ac:spMk id="2" creationId="{A4556E46-0A72-8143-89FF-DCF1BBC8C8C3}"/>
          </ac:spMkLst>
        </pc:spChg>
        <pc:spChg chg="mod">
          <ac:chgData name="Гуревич Михаил" userId="3529a43793e2434f" providerId="Windows Live" clId="Web-{0DF9512F-8E95-4207-988C-A4D69588650F}" dt="2020-04-05T04:09:21.854" v="4" actId="20577"/>
          <ac:spMkLst>
            <pc:docMk/>
            <pc:sldMk cId="1476170154" sldId="256"/>
            <ac:spMk id="3" creationId="{4CB0E4D7-0A0B-C546-90A6-50748B3BFE58}"/>
          </ac:spMkLst>
        </pc:spChg>
        <pc:spChg chg="mod">
          <ac:chgData name="Гуревич Михаил" userId="3529a43793e2434f" providerId="Windows Live" clId="Web-{0DF9512F-8E95-4207-988C-A4D69588650F}" dt="2020-04-05T04:11:04.917" v="27"/>
          <ac:spMkLst>
            <pc:docMk/>
            <pc:sldMk cId="1476170154" sldId="256"/>
            <ac:spMk id="4" creationId="{DD9968D7-0ECE-9340-92FE-51B8AB05876D}"/>
          </ac:spMkLst>
        </pc:spChg>
        <pc:spChg chg="del">
          <ac:chgData name="Гуревич Михаил" userId="3529a43793e2434f" providerId="Windows Live" clId="Web-{0DF9512F-8E95-4207-988C-A4D69588650F}" dt="2020-04-05T04:10:36.667" v="23"/>
          <ac:spMkLst>
            <pc:docMk/>
            <pc:sldMk cId="1476170154" sldId="256"/>
            <ac:spMk id="6" creationId="{A1C572F1-995A-5E4F-BD01-3CD2F71B72D1}"/>
          </ac:spMkLst>
        </pc:spChg>
      </pc:sldChg>
      <pc:sldChg chg="delSp modSp">
        <pc:chgData name="Гуревич Михаил" userId="3529a43793e2434f" providerId="Windows Live" clId="Web-{0DF9512F-8E95-4207-988C-A4D69588650F}" dt="2020-04-05T04:10:57.011" v="26"/>
        <pc:sldMkLst>
          <pc:docMk/>
          <pc:sldMk cId="3034296403" sldId="257"/>
        </pc:sldMkLst>
        <pc:spChg chg="mod">
          <ac:chgData name="Гуревич Михаил" userId="3529a43793e2434f" providerId="Windows Live" clId="Web-{0DF9512F-8E95-4207-988C-A4D69588650F}" dt="2020-04-05T04:10:05.385" v="8" actId="20577"/>
          <ac:spMkLst>
            <pc:docMk/>
            <pc:sldMk cId="3034296403" sldId="257"/>
            <ac:spMk id="2" creationId="{D2ABB74E-FADB-204F-A01A-A81F64AA7814}"/>
          </ac:spMkLst>
        </pc:spChg>
        <pc:spChg chg="mod">
          <ac:chgData name="Гуревич Михаил" userId="3529a43793e2434f" providerId="Windows Live" clId="Web-{0DF9512F-8E95-4207-988C-A4D69588650F}" dt="2020-04-05T04:10:22.651" v="21" actId="20577"/>
          <ac:spMkLst>
            <pc:docMk/>
            <pc:sldMk cId="3034296403" sldId="257"/>
            <ac:spMk id="3" creationId="{DD2211FC-3D6D-6546-BA3E-69B3DC2DC77C}"/>
          </ac:spMkLst>
        </pc:spChg>
        <pc:spChg chg="mod">
          <ac:chgData name="Гуревич Михаил" userId="3529a43793e2434f" providerId="Windows Live" clId="Web-{0DF9512F-8E95-4207-988C-A4D69588650F}" dt="2020-04-05T04:10:57.011" v="26"/>
          <ac:spMkLst>
            <pc:docMk/>
            <pc:sldMk cId="3034296403" sldId="257"/>
            <ac:spMk id="4" creationId="{A4B3C4B3-1B8D-8F40-A4A1-25F127A7C25C}"/>
          </ac:spMkLst>
        </pc:spChg>
        <pc:spChg chg="del">
          <ac:chgData name="Гуревич Михаил" userId="3529a43793e2434f" providerId="Windows Live" clId="Web-{0DF9512F-8E95-4207-988C-A4D69588650F}" dt="2020-04-05T04:10:37.745" v="24"/>
          <ac:spMkLst>
            <pc:docMk/>
            <pc:sldMk cId="3034296403" sldId="257"/>
            <ac:spMk id="6" creationId="{74351A88-005D-904D-A292-2D469A7FA866}"/>
          </ac:spMkLst>
        </pc:spChg>
      </pc:sldChg>
      <pc:sldChg chg="delSp modSp">
        <pc:chgData name="Гуревич Михаил" userId="3529a43793e2434f" providerId="Windows Live" clId="Web-{0DF9512F-8E95-4207-988C-A4D69588650F}" dt="2020-04-05T04:13:21.168" v="72" actId="20577"/>
        <pc:sldMkLst>
          <pc:docMk/>
          <pc:sldMk cId="2268133714" sldId="258"/>
        </pc:sldMkLst>
        <pc:spChg chg="mod">
          <ac:chgData name="Гуревич Михаил" userId="3529a43793e2434f" providerId="Windows Live" clId="Web-{0DF9512F-8E95-4207-988C-A4D69588650F}" dt="2020-04-05T04:12:13.230" v="40" actId="20577"/>
          <ac:spMkLst>
            <pc:docMk/>
            <pc:sldMk cId="2268133714" sldId="258"/>
            <ac:spMk id="2" creationId="{EEADB82B-23F3-A245-BCAA-A2DA3CBF1301}"/>
          </ac:spMkLst>
        </pc:spChg>
        <pc:spChg chg="mod">
          <ac:chgData name="Гуревич Михаил" userId="3529a43793e2434f" providerId="Windows Live" clId="Web-{0DF9512F-8E95-4207-988C-A4D69588650F}" dt="2020-04-05T04:13:21.168" v="72" actId="20577"/>
          <ac:spMkLst>
            <pc:docMk/>
            <pc:sldMk cId="2268133714" sldId="258"/>
            <ac:spMk id="3" creationId="{6094A5E2-35BB-614F-B799-0099F6C58C88}"/>
          </ac:spMkLst>
        </pc:spChg>
        <pc:spChg chg="mod">
          <ac:chgData name="Гуревич Михаил" userId="3529a43793e2434f" providerId="Windows Live" clId="Web-{0DF9512F-8E95-4207-988C-A4D69588650F}" dt="2020-04-05T04:11:11.292" v="28"/>
          <ac:spMkLst>
            <pc:docMk/>
            <pc:sldMk cId="2268133714" sldId="258"/>
            <ac:spMk id="4" creationId="{EF708B18-BB9C-8F46-987A-6E923564AD52}"/>
          </ac:spMkLst>
        </pc:spChg>
        <pc:spChg chg="del">
          <ac:chgData name="Гуревич Михаил" userId="3529a43793e2434f" providerId="Windows Live" clId="Web-{0DF9512F-8E95-4207-988C-A4D69588650F}" dt="2020-04-05T04:10:40.792" v="25"/>
          <ac:spMkLst>
            <pc:docMk/>
            <pc:sldMk cId="2268133714" sldId="258"/>
            <ac:spMk id="6" creationId="{B4267DD9-CC43-B144-88C4-FC6809013CF5}"/>
          </ac:spMkLst>
        </pc:spChg>
      </pc:sldChg>
      <pc:sldChg chg="modSp add replId">
        <pc:chgData name="Гуревич Михаил" userId="3529a43793e2434f" providerId="Windows Live" clId="Web-{0DF9512F-8E95-4207-988C-A4D69588650F}" dt="2020-04-05T04:17:21.889" v="84" actId="20577"/>
        <pc:sldMkLst>
          <pc:docMk/>
          <pc:sldMk cId="3580404555" sldId="272"/>
        </pc:sldMkLst>
        <pc:spChg chg="mod">
          <ac:chgData name="Гуревич Михаил" userId="3529a43793e2434f" providerId="Windows Live" clId="Web-{0DF9512F-8E95-4207-988C-A4D69588650F}" dt="2020-04-05T04:16:06.747" v="75" actId="20577"/>
          <ac:spMkLst>
            <pc:docMk/>
            <pc:sldMk cId="3580404555" sldId="272"/>
            <ac:spMk id="2" creationId="{EEADB82B-23F3-A245-BCAA-A2DA3CBF1301}"/>
          </ac:spMkLst>
        </pc:spChg>
        <pc:spChg chg="mod">
          <ac:chgData name="Гуревич Михаил" userId="3529a43793e2434f" providerId="Windows Live" clId="Web-{0DF9512F-8E95-4207-988C-A4D69588650F}" dt="2020-04-05T04:17:21.889" v="84" actId="20577"/>
          <ac:spMkLst>
            <pc:docMk/>
            <pc:sldMk cId="3580404555" sldId="272"/>
            <ac:spMk id="3" creationId="{6094A5E2-35BB-614F-B799-0099F6C58C88}"/>
          </ac:spMkLst>
        </pc:spChg>
      </pc:sldChg>
      <pc:sldChg chg="modSp add replId">
        <pc:chgData name="Гуревич Михаил" userId="3529a43793e2434f" providerId="Windows Live" clId="Web-{0DF9512F-8E95-4207-988C-A4D69588650F}" dt="2020-04-05T04:19:35.280" v="126" actId="20577"/>
        <pc:sldMkLst>
          <pc:docMk/>
          <pc:sldMk cId="333226524" sldId="273"/>
        </pc:sldMkLst>
        <pc:spChg chg="mod">
          <ac:chgData name="Гуревич Михаил" userId="3529a43793e2434f" providerId="Windows Live" clId="Web-{0DF9512F-8E95-4207-988C-A4D69588650F}" dt="2020-04-05T04:19:35.280" v="126" actId="20577"/>
          <ac:spMkLst>
            <pc:docMk/>
            <pc:sldMk cId="333226524" sldId="273"/>
            <ac:spMk id="2" creationId="{EEADB82B-23F3-A245-BCAA-A2DA3CBF1301}"/>
          </ac:spMkLst>
        </pc:spChg>
        <pc:spChg chg="mod">
          <ac:chgData name="Гуревич Михаил" userId="3529a43793e2434f" providerId="Windows Live" clId="Web-{0DF9512F-8E95-4207-988C-A4D69588650F}" dt="2020-04-05T04:18:47.296" v="119" actId="20577"/>
          <ac:spMkLst>
            <pc:docMk/>
            <pc:sldMk cId="333226524" sldId="273"/>
            <ac:spMk id="3" creationId="{6094A5E2-35BB-614F-B799-0099F6C58C88}"/>
          </ac:spMkLst>
        </pc:spChg>
      </pc:sldChg>
      <pc:sldChg chg="addSp modSp add replId">
        <pc:chgData name="Гуревич Михаил" userId="3529a43793e2434f" providerId="Windows Live" clId="Web-{0DF9512F-8E95-4207-988C-A4D69588650F}" dt="2020-04-05T04:22:23.313" v="156" actId="1076"/>
        <pc:sldMkLst>
          <pc:docMk/>
          <pc:sldMk cId="3895389256" sldId="274"/>
        </pc:sldMkLst>
        <pc:spChg chg="mod">
          <ac:chgData name="Гуревич Михаил" userId="3529a43793e2434f" providerId="Windows Live" clId="Web-{0DF9512F-8E95-4207-988C-A4D69588650F}" dt="2020-04-05T04:19:11.905" v="123" actId="20577"/>
          <ac:spMkLst>
            <pc:docMk/>
            <pc:sldMk cId="3895389256" sldId="274"/>
            <ac:spMk id="2" creationId="{EEADB82B-23F3-A245-BCAA-A2DA3CBF1301}"/>
          </ac:spMkLst>
        </pc:spChg>
        <pc:spChg chg="mod">
          <ac:chgData name="Гуревич Михаил" userId="3529a43793e2434f" providerId="Windows Live" clId="Web-{0DF9512F-8E95-4207-988C-A4D69588650F}" dt="2020-04-05T04:20:20.421" v="135" actId="20577"/>
          <ac:spMkLst>
            <pc:docMk/>
            <pc:sldMk cId="3895389256" sldId="274"/>
            <ac:spMk id="3" creationId="{6094A5E2-35BB-614F-B799-0099F6C58C88}"/>
          </ac:spMkLst>
        </pc:spChg>
        <pc:picChg chg="add mod">
          <ac:chgData name="Гуревич Михаил" userId="3529a43793e2434f" providerId="Windows Live" clId="Web-{0DF9512F-8E95-4207-988C-A4D69588650F}" dt="2020-04-05T04:22:23.297" v="154" actId="1076"/>
          <ac:picMkLst>
            <pc:docMk/>
            <pc:sldMk cId="3895389256" sldId="274"/>
            <ac:picMk id="6" creationId="{58A2A69E-BEB3-402B-93EC-E26BB635EC2F}"/>
          </ac:picMkLst>
        </pc:picChg>
        <pc:picChg chg="add mod">
          <ac:chgData name="Гуревич Михаил" userId="3529a43793e2434f" providerId="Windows Live" clId="Web-{0DF9512F-8E95-4207-988C-A4D69588650F}" dt="2020-04-05T04:22:23.297" v="155" actId="1076"/>
          <ac:picMkLst>
            <pc:docMk/>
            <pc:sldMk cId="3895389256" sldId="274"/>
            <ac:picMk id="8" creationId="{96A93ABB-7539-4D8F-8635-4E8D540900E7}"/>
          </ac:picMkLst>
        </pc:picChg>
        <pc:picChg chg="add mod">
          <ac:chgData name="Гуревич Михаил" userId="3529a43793e2434f" providerId="Windows Live" clId="Web-{0DF9512F-8E95-4207-988C-A4D69588650F}" dt="2020-04-05T04:22:23.313" v="156" actId="1076"/>
          <ac:picMkLst>
            <pc:docMk/>
            <pc:sldMk cId="3895389256" sldId="274"/>
            <ac:picMk id="10" creationId="{662DD776-14F6-4965-B2B8-059E525BC73A}"/>
          </ac:picMkLst>
        </pc:picChg>
      </pc:sldChg>
      <pc:sldChg chg="addSp delSp modSp add replId">
        <pc:chgData name="Гуревич Михаил" userId="3529a43793e2434f" providerId="Windows Live" clId="Web-{0DF9512F-8E95-4207-988C-A4D69588650F}" dt="2020-04-05T04:36:14.335" v="225" actId="14100"/>
        <pc:sldMkLst>
          <pc:docMk/>
          <pc:sldMk cId="3603200523" sldId="275"/>
        </pc:sldMkLst>
        <pc:spChg chg="mod">
          <ac:chgData name="Гуревич Михаил" userId="3529a43793e2434f" providerId="Windows Live" clId="Web-{0DF9512F-8E95-4207-988C-A4D69588650F}" dt="2020-04-05T04:30:57.254" v="170" actId="20577"/>
          <ac:spMkLst>
            <pc:docMk/>
            <pc:sldMk cId="3603200523" sldId="275"/>
            <ac:spMk id="2" creationId="{EEADB82B-23F3-A245-BCAA-A2DA3CBF1301}"/>
          </ac:spMkLst>
        </pc:spChg>
        <pc:spChg chg="del mod">
          <ac:chgData name="Гуревич Михаил" userId="3529a43793e2434f" providerId="Windows Live" clId="Web-{0DF9512F-8E95-4207-988C-A4D69588650F}" dt="2020-04-05T04:30:50.942" v="167"/>
          <ac:spMkLst>
            <pc:docMk/>
            <pc:sldMk cId="3603200523" sldId="275"/>
            <ac:spMk id="3" creationId="{6094A5E2-35BB-614F-B799-0099F6C58C88}"/>
          </ac:spMkLst>
        </pc:spChg>
        <pc:spChg chg="ord">
          <ac:chgData name="Гуревич Михаил" userId="3529a43793e2434f" providerId="Windows Live" clId="Web-{0DF9512F-8E95-4207-988C-A4D69588650F}" dt="2020-04-05T04:36:14.147" v="224"/>
          <ac:spMkLst>
            <pc:docMk/>
            <pc:sldMk cId="3603200523" sldId="275"/>
            <ac:spMk id="4" creationId="{EF708B18-BB9C-8F46-987A-6E923564AD52}"/>
          </ac:spMkLst>
        </pc:spChg>
        <pc:spChg chg="add del mod">
          <ac:chgData name="Гуревич Михаил" userId="3529a43793e2434f" providerId="Windows Live" clId="Web-{0DF9512F-8E95-4207-988C-A4D69588650F}" dt="2020-04-05T04:34:40.365" v="216"/>
          <ac:spMkLst>
            <pc:docMk/>
            <pc:sldMk cId="3603200523" sldId="275"/>
            <ac:spMk id="12" creationId="{9A314991-76EC-40C9-B87C-57EA38F43982}"/>
          </ac:spMkLst>
        </pc:spChg>
        <pc:spChg chg="add del mod">
          <ac:chgData name="Гуревич Михаил" userId="3529a43793e2434f" providerId="Windows Live" clId="Web-{0DF9512F-8E95-4207-988C-A4D69588650F}" dt="2020-04-05T04:36:13.631" v="219"/>
          <ac:spMkLst>
            <pc:docMk/>
            <pc:sldMk cId="3603200523" sldId="275"/>
            <ac:spMk id="16" creationId="{58B9A9A7-A70D-4F9D-9E87-16E173E80B5A}"/>
          </ac:spMkLst>
        </pc:spChg>
        <pc:picChg chg="del">
          <ac:chgData name="Гуревич Михаил" userId="3529a43793e2434f" providerId="Windows Live" clId="Web-{0DF9512F-8E95-4207-988C-A4D69588650F}" dt="2020-04-05T04:30:45.238" v="163"/>
          <ac:picMkLst>
            <pc:docMk/>
            <pc:sldMk cId="3603200523" sldId="275"/>
            <ac:picMk id="6" creationId="{58A2A69E-BEB3-402B-93EC-E26BB635EC2F}"/>
          </ac:picMkLst>
        </pc:picChg>
        <pc:picChg chg="add del mod ord">
          <ac:chgData name="Гуревич Михаил" userId="3529a43793e2434f" providerId="Windows Live" clId="Web-{0DF9512F-8E95-4207-988C-A4D69588650F}" dt="2020-04-05T04:34:40.318" v="215"/>
          <ac:picMkLst>
            <pc:docMk/>
            <pc:sldMk cId="3603200523" sldId="275"/>
            <ac:picMk id="7" creationId="{DB32535F-59D6-4240-B489-4705AD20B604}"/>
          </ac:picMkLst>
        </pc:picChg>
        <pc:picChg chg="del">
          <ac:chgData name="Гуревич Михаил" userId="3529a43793e2434f" providerId="Windows Live" clId="Web-{0DF9512F-8E95-4207-988C-A4D69588650F}" dt="2020-04-05T04:30:45.238" v="162"/>
          <ac:picMkLst>
            <pc:docMk/>
            <pc:sldMk cId="3603200523" sldId="275"/>
            <ac:picMk id="8" creationId="{96A93ABB-7539-4D8F-8635-4E8D540900E7}"/>
          </ac:picMkLst>
        </pc:picChg>
        <pc:picChg chg="del">
          <ac:chgData name="Гуревич Михаил" userId="3529a43793e2434f" providerId="Windows Live" clId="Web-{0DF9512F-8E95-4207-988C-A4D69588650F}" dt="2020-04-05T04:30:45.238" v="161"/>
          <ac:picMkLst>
            <pc:docMk/>
            <pc:sldMk cId="3603200523" sldId="275"/>
            <ac:picMk id="10" creationId="{662DD776-14F6-4965-B2B8-059E525BC73A}"/>
          </ac:picMkLst>
        </pc:picChg>
        <pc:picChg chg="add del mod ord">
          <ac:chgData name="Гуревич Михаил" userId="3529a43793e2434f" providerId="Windows Live" clId="Web-{0DF9512F-8E95-4207-988C-A4D69588650F}" dt="2020-04-05T04:35:20.897" v="218"/>
          <ac:picMkLst>
            <pc:docMk/>
            <pc:sldMk cId="3603200523" sldId="275"/>
            <ac:picMk id="13" creationId="{5BB2749F-919A-499A-8A96-E99CF5C47C53}"/>
          </ac:picMkLst>
        </pc:picChg>
        <pc:picChg chg="add mod ord">
          <ac:chgData name="Гуревич Михаил" userId="3529a43793e2434f" providerId="Windows Live" clId="Web-{0DF9512F-8E95-4207-988C-A4D69588650F}" dt="2020-04-05T04:36:14.335" v="225" actId="14100"/>
          <ac:picMkLst>
            <pc:docMk/>
            <pc:sldMk cId="3603200523" sldId="275"/>
            <ac:picMk id="17" creationId="{6E7C1C32-E780-43B2-B057-CCDB8DD8C050}"/>
          </ac:picMkLst>
        </pc:picChg>
      </pc:sldChg>
      <pc:sldChg chg="addSp delSp modSp add replId">
        <pc:chgData name="Гуревич Михаил" userId="3529a43793e2434f" providerId="Windows Live" clId="Web-{0DF9512F-8E95-4207-988C-A4D69588650F}" dt="2020-04-05T04:31:53.317" v="197" actId="20577"/>
        <pc:sldMkLst>
          <pc:docMk/>
          <pc:sldMk cId="2478065194" sldId="276"/>
        </pc:sldMkLst>
        <pc:spChg chg="mod">
          <ac:chgData name="Гуревич Михаил" userId="3529a43793e2434f" providerId="Windows Live" clId="Web-{0DF9512F-8E95-4207-988C-A4D69588650F}" dt="2020-04-05T04:31:53.317" v="197" actId="20577"/>
          <ac:spMkLst>
            <pc:docMk/>
            <pc:sldMk cId="2478065194" sldId="276"/>
            <ac:spMk id="2" creationId="{A4556E46-0A72-8143-89FF-DCF1BBC8C8C3}"/>
          </ac:spMkLst>
        </pc:spChg>
        <pc:spChg chg="del">
          <ac:chgData name="Гуревич Михаил" userId="3529a43793e2434f" providerId="Windows Live" clId="Web-{0DF9512F-8E95-4207-988C-A4D69588650F}" dt="2020-04-05T04:31:12.551" v="188"/>
          <ac:spMkLst>
            <pc:docMk/>
            <pc:sldMk cId="2478065194" sldId="276"/>
            <ac:spMk id="3" creationId="{4CB0E4D7-0A0B-C546-90A6-50748B3BFE58}"/>
          </ac:spMkLst>
        </pc:spChg>
        <pc:spChg chg="add del mod">
          <ac:chgData name="Гуревич Михаил" userId="3529a43793e2434f" providerId="Windows Live" clId="Web-{0DF9512F-8E95-4207-988C-A4D69588650F}" dt="2020-04-05T04:31:21.442" v="189"/>
          <ac:spMkLst>
            <pc:docMk/>
            <pc:sldMk cId="2478065194" sldId="276"/>
            <ac:spMk id="7" creationId="{749D9CB8-F93D-432C-BCDD-0BAE2A3B0AE9}"/>
          </ac:spMkLst>
        </pc:spChg>
      </pc:sldChg>
      <pc:sldChg chg="modSp add replId">
        <pc:chgData name="Гуревич Михаил" userId="3529a43793e2434f" providerId="Windows Live" clId="Web-{0DF9512F-8E95-4207-988C-A4D69588650F}" dt="2020-04-05T04:33:13.068" v="210" actId="20577"/>
        <pc:sldMkLst>
          <pc:docMk/>
          <pc:sldMk cId="3935016542" sldId="277"/>
        </pc:sldMkLst>
        <pc:spChg chg="mod">
          <ac:chgData name="Гуревич Михаил" userId="3529a43793e2434f" providerId="Windows Live" clId="Web-{0DF9512F-8E95-4207-988C-A4D69588650F}" dt="2020-04-05T04:33:13.068" v="210" actId="20577"/>
          <ac:spMkLst>
            <pc:docMk/>
            <pc:sldMk cId="3935016542" sldId="277"/>
            <ac:spMk id="2" creationId="{A4556E46-0A72-8143-89FF-DCF1BBC8C8C3}"/>
          </ac:spMkLst>
        </pc:spChg>
      </pc:sldChg>
      <pc:sldChg chg="addSp delSp modSp add replId">
        <pc:chgData name="Гуревич Михаил" userId="3529a43793e2434f" providerId="Windows Live" clId="Web-{0DF9512F-8E95-4207-988C-A4D69588650F}" dt="2020-04-05T04:44:39.823" v="232"/>
        <pc:sldMkLst>
          <pc:docMk/>
          <pc:sldMk cId="1093869706" sldId="278"/>
        </pc:sldMkLst>
        <pc:spChg chg="add del mod">
          <ac:chgData name="Гуревич Михаил" userId="3529a43793e2434f" providerId="Windows Live" clId="Web-{0DF9512F-8E95-4207-988C-A4D69588650F}" dt="2020-04-05T04:44:15.479" v="228"/>
          <ac:spMkLst>
            <pc:docMk/>
            <pc:sldMk cId="1093869706" sldId="278"/>
            <ac:spMk id="6" creationId="{D7A6349C-C5F7-42BD-864D-CA35AA0493BA}"/>
          </ac:spMkLst>
        </pc:spChg>
        <pc:picChg chg="add mod ord">
          <ac:chgData name="Гуревич Михаил" userId="3529a43793e2434f" providerId="Windows Live" clId="Web-{0DF9512F-8E95-4207-988C-A4D69588650F}" dt="2020-04-05T04:44:39.823" v="232"/>
          <ac:picMkLst>
            <pc:docMk/>
            <pc:sldMk cId="1093869706" sldId="278"/>
            <ac:picMk id="7" creationId="{A6EBE0C9-ED4B-497E-8616-97CB7F282E2C}"/>
          </ac:picMkLst>
        </pc:picChg>
        <pc:picChg chg="del">
          <ac:chgData name="Гуревич Михаил" userId="3529a43793e2434f" providerId="Windows Live" clId="Web-{0DF9512F-8E95-4207-988C-A4D69588650F}" dt="2020-04-05T04:44:12.838" v="227"/>
          <ac:picMkLst>
            <pc:docMk/>
            <pc:sldMk cId="1093869706" sldId="278"/>
            <ac:picMk id="17" creationId="{6E7C1C32-E780-43B2-B057-CCDB8DD8C050}"/>
          </ac:picMkLst>
        </pc:picChg>
      </pc:sldChg>
      <pc:sldChg chg="addSp delSp modSp add replId">
        <pc:chgData name="Гуревич Михаил" userId="3529a43793e2434f" providerId="Windows Live" clId="Web-{0DF9512F-8E95-4207-988C-A4D69588650F}" dt="2020-04-05T04:47:38.340" v="325" actId="1076"/>
        <pc:sldMkLst>
          <pc:docMk/>
          <pc:sldMk cId="4250989806" sldId="279"/>
        </pc:sldMkLst>
        <pc:spChg chg="add del mod">
          <ac:chgData name="Гуревич Михаил" userId="3529a43793e2434f" providerId="Windows Live" clId="Web-{0DF9512F-8E95-4207-988C-A4D69588650F}" dt="2020-04-05T04:46:34.292" v="235"/>
          <ac:spMkLst>
            <pc:docMk/>
            <pc:sldMk cId="4250989806" sldId="279"/>
            <ac:spMk id="6" creationId="{A2C2B0DA-B75C-4371-96BD-326035BCC7E6}"/>
          </ac:spMkLst>
        </pc:spChg>
        <pc:spChg chg="add mod">
          <ac:chgData name="Гуревич Михаил" userId="3529a43793e2434f" providerId="Windows Live" clId="Web-{0DF9512F-8E95-4207-988C-A4D69588650F}" dt="2020-04-05T04:47:38.340" v="325" actId="1076"/>
          <ac:spMkLst>
            <pc:docMk/>
            <pc:sldMk cId="4250989806" sldId="279"/>
            <ac:spMk id="10" creationId="{EE0FFE18-535B-4A35-BBCE-EE84A706E3B6}"/>
          </ac:spMkLst>
        </pc:spChg>
        <pc:picChg chg="del">
          <ac:chgData name="Гуревич Михаил" userId="3529a43793e2434f" providerId="Windows Live" clId="Web-{0DF9512F-8E95-4207-988C-A4D69588650F}" dt="2020-04-05T04:46:32.558" v="234"/>
          <ac:picMkLst>
            <pc:docMk/>
            <pc:sldMk cId="4250989806" sldId="279"/>
            <ac:picMk id="7" creationId="{A6EBE0C9-ED4B-497E-8616-97CB7F282E2C}"/>
          </ac:picMkLst>
        </pc:picChg>
        <pc:picChg chg="add mod ord">
          <ac:chgData name="Гуревич Михаил" userId="3529a43793e2434f" providerId="Windows Live" clId="Web-{0DF9512F-8E95-4207-988C-A4D69588650F}" dt="2020-04-05T04:47:35.152" v="324" actId="1076"/>
          <ac:picMkLst>
            <pc:docMk/>
            <pc:sldMk cId="4250989806" sldId="279"/>
            <ac:picMk id="8" creationId="{B7142472-BCB6-4A02-84FB-8CD9D9387645}"/>
          </ac:picMkLst>
        </pc:picChg>
      </pc:sldChg>
      <pc:sldChg chg="addSp delSp modSp add replId">
        <pc:chgData name="Гуревич Михаил" userId="3529a43793e2434f" providerId="Windows Live" clId="Web-{0DF9512F-8E95-4207-988C-A4D69588650F}" dt="2020-04-05T04:53:21.686" v="348" actId="1076"/>
        <pc:sldMkLst>
          <pc:docMk/>
          <pc:sldMk cId="4265399149" sldId="280"/>
        </pc:sldMkLst>
        <pc:spChg chg="mod">
          <ac:chgData name="Гуревич Михаил" userId="3529a43793e2434f" providerId="Windows Live" clId="Web-{0DF9512F-8E95-4207-988C-A4D69588650F}" dt="2020-04-05T04:51:19.138" v="339" actId="20577"/>
          <ac:spMkLst>
            <pc:docMk/>
            <pc:sldMk cId="4265399149" sldId="280"/>
            <ac:spMk id="2" creationId="{EEADB82B-23F3-A245-BCAA-A2DA3CBF1301}"/>
          </ac:spMkLst>
        </pc:spChg>
        <pc:spChg chg="add del mod">
          <ac:chgData name="Гуревич Михаил" userId="3529a43793e2434f" providerId="Windows Live" clId="Web-{0DF9512F-8E95-4207-988C-A4D69588650F}" dt="2020-04-05T04:53:13.452" v="344"/>
          <ac:spMkLst>
            <pc:docMk/>
            <pc:sldMk cId="4265399149" sldId="280"/>
            <ac:spMk id="6" creationId="{9E9E3281-6A40-45FA-A0C6-DDB4B7CBF94A}"/>
          </ac:spMkLst>
        </pc:spChg>
        <pc:spChg chg="del">
          <ac:chgData name="Гуревич Михаил" userId="3529a43793e2434f" providerId="Windows Live" clId="Web-{0DF9512F-8E95-4207-988C-A4D69588650F}" dt="2020-04-05T04:51:24.404" v="342"/>
          <ac:spMkLst>
            <pc:docMk/>
            <pc:sldMk cId="4265399149" sldId="280"/>
            <ac:spMk id="10" creationId="{EE0FFE18-535B-4A35-BBCE-EE84A706E3B6}"/>
          </ac:spMkLst>
        </pc:spChg>
        <pc:picChg chg="add mod ord">
          <ac:chgData name="Гуревич Михаил" userId="3529a43793e2434f" providerId="Windows Live" clId="Web-{0DF9512F-8E95-4207-988C-A4D69588650F}" dt="2020-04-05T04:53:21.686" v="348" actId="1076"/>
          <ac:picMkLst>
            <pc:docMk/>
            <pc:sldMk cId="4265399149" sldId="280"/>
            <ac:picMk id="7" creationId="{49BF7566-D660-4567-91E4-1124A06212AA}"/>
          </ac:picMkLst>
        </pc:picChg>
        <pc:picChg chg="del">
          <ac:chgData name="Гуревич Михаил" userId="3529a43793e2434f" providerId="Windows Live" clId="Web-{0DF9512F-8E95-4207-988C-A4D69588650F}" dt="2020-04-05T04:53:06.608" v="343"/>
          <ac:picMkLst>
            <pc:docMk/>
            <pc:sldMk cId="4265399149" sldId="280"/>
            <ac:picMk id="8" creationId="{B7142472-BCB6-4A02-84FB-8CD9D9387645}"/>
          </ac:picMkLst>
        </pc:picChg>
      </pc:sldChg>
      <pc:sldChg chg="addSp delSp modSp add replId">
        <pc:chgData name="Гуревич Михаил" userId="3529a43793e2434f" providerId="Windows Live" clId="Web-{0DF9512F-8E95-4207-988C-A4D69588650F}" dt="2020-04-05T04:54:55.202" v="355"/>
        <pc:sldMkLst>
          <pc:docMk/>
          <pc:sldMk cId="2732641541" sldId="281"/>
        </pc:sldMkLst>
        <pc:spChg chg="add del mod">
          <ac:chgData name="Гуревич Михаил" userId="3529a43793e2434f" providerId="Windows Live" clId="Web-{0DF9512F-8E95-4207-988C-A4D69588650F}" dt="2020-04-05T04:54:45.046" v="351"/>
          <ac:spMkLst>
            <pc:docMk/>
            <pc:sldMk cId="2732641541" sldId="281"/>
            <ac:spMk id="6" creationId="{8A60820E-46BE-48E6-AB29-98C1F9F6F5DE}"/>
          </ac:spMkLst>
        </pc:spChg>
        <pc:picChg chg="del">
          <ac:chgData name="Гуревич Михаил" userId="3529a43793e2434f" providerId="Windows Live" clId="Web-{0DF9512F-8E95-4207-988C-A4D69588650F}" dt="2020-04-05T04:54:42.046" v="350"/>
          <ac:picMkLst>
            <pc:docMk/>
            <pc:sldMk cId="2732641541" sldId="281"/>
            <ac:picMk id="7" creationId="{49BF7566-D660-4567-91E4-1124A06212AA}"/>
          </ac:picMkLst>
        </pc:picChg>
        <pc:picChg chg="add mod ord">
          <ac:chgData name="Гуревич Михаил" userId="3529a43793e2434f" providerId="Windows Live" clId="Web-{0DF9512F-8E95-4207-988C-A4D69588650F}" dt="2020-04-05T04:54:55.202" v="355"/>
          <ac:picMkLst>
            <pc:docMk/>
            <pc:sldMk cId="2732641541" sldId="281"/>
            <ac:picMk id="8" creationId="{6F17181E-2653-4D41-93F9-117F8E211A26}"/>
          </ac:picMkLst>
        </pc:picChg>
      </pc:sldChg>
      <pc:sldChg chg="addSp delSp modSp add replId">
        <pc:chgData name="Гуревич Михаил" userId="3529a43793e2434f" providerId="Windows Live" clId="Web-{0DF9512F-8E95-4207-988C-A4D69588650F}" dt="2020-04-05T05:01:00.830" v="385"/>
        <pc:sldMkLst>
          <pc:docMk/>
          <pc:sldMk cId="2586969596" sldId="282"/>
        </pc:sldMkLst>
        <pc:spChg chg="add del mod">
          <ac:chgData name="Гуревич Михаил" userId="3529a43793e2434f" providerId="Windows Live" clId="Web-{0DF9512F-8E95-4207-988C-A4D69588650F}" dt="2020-04-05T04:55:34.890" v="358"/>
          <ac:spMkLst>
            <pc:docMk/>
            <pc:sldMk cId="2586969596" sldId="282"/>
            <ac:spMk id="6" creationId="{9469E332-CF12-4B57-8261-13D865828DA3}"/>
          </ac:spMkLst>
        </pc:spChg>
        <pc:spChg chg="add del mod">
          <ac:chgData name="Гуревич Михаил" userId="3529a43793e2434f" providerId="Windows Live" clId="Web-{0DF9512F-8E95-4207-988C-A4D69588650F}" dt="2020-04-05T04:57:56.985" v="363"/>
          <ac:spMkLst>
            <pc:docMk/>
            <pc:sldMk cId="2586969596" sldId="282"/>
            <ac:spMk id="11" creationId="{82F6F390-1A86-453A-92D0-618ED5F280A3}"/>
          </ac:spMkLst>
        </pc:spChg>
        <pc:spChg chg="add del">
          <ac:chgData name="Гуревич Михаил" userId="3529a43793e2434f" providerId="Windows Live" clId="Web-{0DF9512F-8E95-4207-988C-A4D69588650F}" dt="2020-04-05T04:59:45.501" v="382"/>
          <ac:spMkLst>
            <pc:docMk/>
            <pc:sldMk cId="2586969596" sldId="282"/>
            <ac:spMk id="14" creationId="{728C2BCE-669D-4EA5-8F47-B71BB0486E44}"/>
          </ac:spMkLst>
        </pc:spChg>
        <pc:picChg chg="add del mod ord">
          <ac:chgData name="Гуревич Михаил" userId="3529a43793e2434f" providerId="Windows Live" clId="Web-{0DF9512F-8E95-4207-988C-A4D69588650F}" dt="2020-04-05T04:57:56.922" v="362"/>
          <ac:picMkLst>
            <pc:docMk/>
            <pc:sldMk cId="2586969596" sldId="282"/>
            <ac:picMk id="7" creationId="{26C60FE3-C557-44E4-9623-39C7157B170B}"/>
          </ac:picMkLst>
        </pc:picChg>
        <pc:picChg chg="del">
          <ac:chgData name="Гуревич Михаил" userId="3529a43793e2434f" providerId="Windows Live" clId="Web-{0DF9512F-8E95-4207-988C-A4D69588650F}" dt="2020-04-05T04:55:28.624" v="357"/>
          <ac:picMkLst>
            <pc:docMk/>
            <pc:sldMk cId="2586969596" sldId="282"/>
            <ac:picMk id="8" creationId="{6F17181E-2653-4D41-93F9-117F8E211A26}"/>
          </ac:picMkLst>
        </pc:picChg>
        <pc:picChg chg="add mod ord modCrop">
          <ac:chgData name="Гуревич Михаил" userId="3529a43793e2434f" providerId="Windows Live" clId="Web-{0DF9512F-8E95-4207-988C-A4D69588650F}" dt="2020-04-05T05:01:00.830" v="385"/>
          <ac:picMkLst>
            <pc:docMk/>
            <pc:sldMk cId="2586969596" sldId="282"/>
            <ac:picMk id="12" creationId="{D83645A7-0713-4FBE-A3E1-A8F0B923B5A7}"/>
          </ac:picMkLst>
        </pc:picChg>
      </pc:sldChg>
    </pc:docChg>
  </pc:docChgLst>
  <pc:docChgLst>
    <pc:chgData name="Гуревич Михаил" userId="3529a43793e2434f" providerId="Windows Live" clId="Web-{4B430270-142E-4CDF-A101-64363F1C5F56}"/>
    <pc:docChg chg="addSld delSld modSld sldOrd">
      <pc:chgData name="Гуревич Михаил" userId="3529a43793e2434f" providerId="Windows Live" clId="Web-{4B430270-142E-4CDF-A101-64363F1C5F56}" dt="2020-04-05T08:30:19.509" v="87" actId="20577"/>
      <pc:docMkLst>
        <pc:docMk/>
      </pc:docMkLst>
      <pc:sldChg chg="ord">
        <pc:chgData name="Гуревич Михаил" userId="3529a43793e2434f" providerId="Windows Live" clId="Web-{4B430270-142E-4CDF-A101-64363F1C5F56}" dt="2020-04-05T08:01:17.402" v="0"/>
        <pc:sldMkLst>
          <pc:docMk/>
          <pc:sldMk cId="1406905654" sldId="289"/>
        </pc:sldMkLst>
      </pc:sldChg>
      <pc:sldChg chg="add replId">
        <pc:chgData name="Гуревич Михаил" userId="3529a43793e2434f" providerId="Windows Live" clId="Web-{4B430270-142E-4CDF-A101-64363F1C5F56}" dt="2020-04-05T08:01:20.808" v="1"/>
        <pc:sldMkLst>
          <pc:docMk/>
          <pc:sldMk cId="1536956968" sldId="291"/>
        </pc:sldMkLst>
      </pc:sldChg>
      <pc:sldChg chg="delSp modSp add del replId">
        <pc:chgData name="Гуревич Михаил" userId="3529a43793e2434f" providerId="Windows Live" clId="Web-{4B430270-142E-4CDF-A101-64363F1C5F56}" dt="2020-04-05T08:28:43.025" v="22"/>
        <pc:sldMkLst>
          <pc:docMk/>
          <pc:sldMk cId="2276704300" sldId="292"/>
        </pc:sldMkLst>
        <pc:spChg chg="mod">
          <ac:chgData name="Гуревич Михаил" userId="3529a43793e2434f" providerId="Windows Live" clId="Web-{4B430270-142E-4CDF-A101-64363F1C5F56}" dt="2020-04-05T08:28:07.086" v="18" actId="20577"/>
          <ac:spMkLst>
            <pc:docMk/>
            <pc:sldMk cId="2276704300" sldId="292"/>
            <ac:spMk id="2" creationId="{EEADB82B-23F3-A245-BCAA-A2DA3CBF1301}"/>
          </ac:spMkLst>
        </pc:spChg>
        <pc:picChg chg="del">
          <ac:chgData name="Гуревич Михаил" userId="3529a43793e2434f" providerId="Windows Live" clId="Web-{4B430270-142E-4CDF-A101-64363F1C5F56}" dt="2020-04-05T08:28:09.539" v="21"/>
          <ac:picMkLst>
            <pc:docMk/>
            <pc:sldMk cId="2276704300" sldId="292"/>
            <ac:picMk id="3" creationId="{974ED6D1-5996-4A88-8DFB-D6C3E360B8BB}"/>
          </ac:picMkLst>
        </pc:picChg>
      </pc:sldChg>
      <pc:sldChg chg="addSp delSp modSp add replId">
        <pc:chgData name="Гуревич Михаил" userId="3529a43793e2434f" providerId="Windows Live" clId="Web-{4B430270-142E-4CDF-A101-64363F1C5F56}" dt="2020-04-05T08:30:18.056" v="85" actId="20577"/>
        <pc:sldMkLst>
          <pc:docMk/>
          <pc:sldMk cId="3070786906" sldId="292"/>
        </pc:sldMkLst>
        <pc:spChg chg="mod">
          <ac:chgData name="Гуревич Михаил" userId="3529a43793e2434f" providerId="Windows Live" clId="Web-{4B430270-142E-4CDF-A101-64363F1C5F56}" dt="2020-04-05T08:28:56.618" v="34" actId="20577"/>
          <ac:spMkLst>
            <pc:docMk/>
            <pc:sldMk cId="3070786906" sldId="292"/>
            <ac:spMk id="2" creationId="{EEADB82B-23F3-A245-BCAA-A2DA3CBF1301}"/>
          </ac:spMkLst>
        </pc:spChg>
        <pc:spChg chg="add del mod">
          <ac:chgData name="Гуревич Михаил" userId="3529a43793e2434f" providerId="Windows Live" clId="Web-{4B430270-142E-4CDF-A101-64363F1C5F56}" dt="2020-04-05T08:30:18.056" v="85" actId="20577"/>
          <ac:spMkLst>
            <pc:docMk/>
            <pc:sldMk cId="3070786906" sldId="292"/>
            <ac:spMk id="9" creationId="{0CDD964C-7921-4F42-9945-2CFC95A103BE}"/>
          </ac:spMkLst>
        </pc:spChg>
        <pc:picChg chg="del">
          <ac:chgData name="Гуревич Михаил" userId="3529a43793e2434f" providerId="Windows Live" clId="Web-{4B430270-142E-4CDF-A101-64363F1C5F56}" dt="2020-04-05T08:29:21.290" v="48"/>
          <ac:picMkLst>
            <pc:docMk/>
            <pc:sldMk cId="3070786906" sldId="292"/>
            <ac:picMk id="3" creationId="{75F1785D-1E0F-4F34-BA09-9C0A2DDE44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DEBE-09BB-4543-9930-FD04A06F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02EA79-E43A-5940-9DAD-A2DDAF43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4729B-72C0-8842-9F3E-67CC39C8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2069C-DED6-3448-A445-598FACF8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29F68-2CD3-3B45-8237-53AB6DE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5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18ED-D8D9-B447-A81B-E93606D8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2FF5D0-EC63-2341-A42C-D929F890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0E8F3-9E7D-7E4D-A066-16CC8CA0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83A04-512B-9645-88AA-28E2D314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E5327-C748-E047-AD17-96E4CBE3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7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BE1BAB-DDCE-534F-8DC3-F90D9324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348BE0-6E5D-E246-92C6-F37841EA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067A32-9E14-4840-A4FE-5C13E9EF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92F0C-0DCB-964C-9E8E-0975F664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6C251-312A-7F49-BDC8-E149792F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65C1F-8C7B-2A42-8F17-A6D763A9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9668B-0446-6246-A9C8-05FF8019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7F5DE-9C02-644F-9B7D-6A37722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DE72E-75F5-554C-B2EC-3EFB1DDB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9E6BC-73FC-5B42-8C5A-81BEA206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F8840-8321-0942-9DC2-2A0FFC38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E306A-87ED-D446-9038-2D6FEF2C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26C23-46DF-E64A-B8FD-6E0C42DB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57EF85-73AE-F149-B2F5-8D89146B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20C7F9-E88F-A342-BA22-CB039BA7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249B1-C3B2-6F4F-A6F5-B6968D19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7CFF4-27D0-AF46-A58D-237C3C5B0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8B565-E85B-9144-8FED-7AA14867F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91103C-02A2-2546-9ECD-D8B616B7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6F6496-3F70-1143-B6A2-353AF186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4CD63-7B03-EF40-B3DB-344B00BE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5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3C98C-BBD2-814C-8118-75C05BE9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346C8B-A035-8046-B349-9BF46E7C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9B4F97-E9ED-E549-8E97-2EB8A526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B17332-ECB4-B348-8431-50E86501C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E02383-DF9F-314E-AB36-E4487DB74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4339E4-C3DB-C54C-9DD4-29E5A152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8F22A3-6438-594F-947A-AE18ACE6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D2B524-D1C8-3C4B-BF6F-743F5EFB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2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0BC7D-3BDC-5F48-8AFC-F0991C37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123E80-783F-A84A-A2C8-D5868D6D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CB6AAB-A0F5-FF43-85F3-EBB3C0AE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12FA97-1798-F04E-A5E1-BE361BA6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D38578-38AB-0F4C-9CEB-35B6B74A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C6515A-7E4F-E944-9AAC-CE11AF54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EE346F-4F8A-C147-8D4E-CB9B710E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9F40D-C3C2-AF4D-8E4A-AC5504E1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3CFC9-8A72-A14D-80DC-352F7861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2FC5C6-900C-DF46-BF3C-FB0C43DF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86D6F5-2056-6042-A8AF-B5B308D2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525DAD-6370-A545-9CE8-45382D21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A63DA4-1AD7-434E-AAE9-CC2D38A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3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D5926-160B-C34E-9FAA-475957D3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1DF03B-7341-D140-8F18-9DB800A17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09F778-74E4-284C-BF7C-1B08243AA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96DB0-1120-7548-93F2-9DA05135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A39043-2BD8-1B42-B580-1D2B3DE8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77312-6697-5C49-B0F7-DAAC91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4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F754D-9143-254A-89C9-C9610FDB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FE6BE-BE71-0F43-B6A2-AD388B8E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7F397-BDB6-ED43-B742-F12B74B96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CDE9-BC8A-B541-80E3-32B54F670C24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31615-BF7C-3A4C-BCD3-FBC29A6A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6828E-E993-FA42-8173-B02D0EC4D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5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ly.su/IRKeqcF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DD9968D7-0ECE-9340-92FE-51B8AB05876D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46924F5-4BB5-7E44-BB4C-7CAF452100FF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6E46-0A72-8143-89FF-DCF1BBC8C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/>
              <a:t>Sigame</a:t>
            </a:r>
            <a:r>
              <a:rPr lang="en-US" sz="8000" dirty="0"/>
              <a:t>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B0E4D7-0A0B-C546-90A6-50748B3BF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Подготовили: Гуревич Михаил и Алексей </a:t>
            </a:r>
            <a:r>
              <a:rPr lang="ru-RU"/>
              <a:t>Островский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17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4A5E2-35BB-614F-B799-0099F6C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Был получен готовый дискорд-бот для </a:t>
            </a:r>
            <a:r>
              <a:rPr lang="ru-RU">
                <a:ea typeface="+mn-lt"/>
                <a:cs typeface="+mn-lt"/>
              </a:rPr>
              <a:t>игры в Свою игру </a:t>
            </a:r>
            <a:r>
              <a:rPr lang="ru-RU">
                <a:cs typeface="Calibri"/>
              </a:rPr>
              <a:t>и сайт для создание паков для бота.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В этом проекте были использованы ранее изученные технологии за </a:t>
            </a:r>
            <a:r>
              <a:rPr lang="ru-RU">
                <a:cs typeface="Calibri"/>
              </a:rPr>
              <a:t>весь год обучения.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Работа над проектом велась с помощью GitHub по методологии </a:t>
            </a:r>
            <a:r>
              <a:rPr lang="ru-RU">
                <a:cs typeface="Calibri"/>
              </a:rPr>
              <a:t>GitHubFlow.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Деплой проекта происходил с помощью Яндекс.Облака. Сейчас </a:t>
            </a:r>
            <a:r>
              <a:rPr lang="ru-RU">
                <a:cs typeface="Calibri"/>
              </a:rPr>
              <a:t>сайт доступен по ссылке 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  <a:hlinkClick r:id="rId2"/>
              </a:rPr>
              <a:t>https://bitly.su/IRKeqcF9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ru-RU">
                <a:ea typeface="+mn-lt"/>
                <a:cs typeface="+mn-lt"/>
              </a:rPr>
              <a:t>(там же можно добавить бота на сервер).</a:t>
            </a:r>
            <a:endParaRPr lang="ru-RU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34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Развитие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4A5E2-35BB-614F-B799-0099F6C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В</a:t>
            </a:r>
            <a:r>
              <a:rPr lang="ru-RU" dirty="0">
                <a:ea typeface="+mn-lt"/>
                <a:cs typeface="+mn-lt"/>
              </a:rPr>
              <a:t> дальнейшем можно будет реализовать поддержку картинок, </a:t>
            </a:r>
            <a:r>
              <a:rPr lang="ru-RU">
                <a:ea typeface="+mn-lt"/>
                <a:cs typeface="+mn-lt"/>
              </a:rPr>
              <a:t>видео и музыки в вопросах для бота, добавить возможность играть финалы (особые раунды).</a:t>
            </a:r>
          </a:p>
        </p:txBody>
      </p:sp>
    </p:spTree>
    <p:extLst>
      <p:ext uri="{BB962C8B-B14F-4D97-AF65-F5344CB8AC3E}">
        <p14:creationId xmlns:p14="http://schemas.microsoft.com/office/powerpoint/2010/main" val="386236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A4B3C4B3-1B8D-8F40-A4A1-25F127A7C25C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FA99390-3FEA-204E-B3EA-22B513B885EA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BB74E-FADB-204F-A01A-A81F64A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211FC-3D6D-6546-BA3E-69B3DC2D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Создание </a:t>
            </a:r>
            <a:r>
              <a:rPr lang="ru-RU" dirty="0" err="1">
                <a:ea typeface="+mn-lt"/>
                <a:cs typeface="+mn-lt"/>
              </a:rPr>
              <a:t>дискорд</a:t>
            </a:r>
            <a:r>
              <a:rPr lang="ru-RU" dirty="0">
                <a:ea typeface="+mn-lt"/>
                <a:cs typeface="+mn-lt"/>
              </a:rPr>
              <a:t>-бота, который мог бы проводить Свою Игру.</a:t>
            </a:r>
          </a:p>
        </p:txBody>
      </p:sp>
    </p:spTree>
    <p:extLst>
      <p:ext uri="{BB962C8B-B14F-4D97-AF65-F5344CB8AC3E}">
        <p14:creationId xmlns:p14="http://schemas.microsoft.com/office/powerpoint/2010/main" val="30342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Начало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4A5E2-35BB-614F-B799-0099F6C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Создание базового </a:t>
            </a:r>
            <a:r>
              <a:rPr lang="ru-RU" dirty="0" err="1">
                <a:ea typeface="+mn-lt"/>
                <a:cs typeface="+mn-lt"/>
              </a:rPr>
              <a:t>дискорд</a:t>
            </a:r>
            <a:r>
              <a:rPr lang="ru-RU" dirty="0">
                <a:ea typeface="+mn-lt"/>
                <a:cs typeface="+mn-lt"/>
              </a:rPr>
              <a:t>-бота</a:t>
            </a:r>
          </a:p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Создание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базового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сайта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flask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err="1">
                <a:ea typeface="+mn-lt"/>
                <a:cs typeface="+mn-lt"/>
              </a:rPr>
              <a:t>Создание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формата файлов, в </a:t>
            </a:r>
            <a:r>
              <a:rPr lang="en-US" err="1">
                <a:ea typeface="+mn-lt"/>
                <a:cs typeface="+mn-lt"/>
              </a:rPr>
              <a:t>котором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будут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хранится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паки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игры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813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Структура пака игры (json)</a:t>
            </a:r>
            <a:endParaRPr lang="ru-RU" dirty="0">
              <a:cs typeface="Calibri Light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C088EAC-6289-4073-B658-3B5D8697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34" y="1485141"/>
            <a:ext cx="5129841" cy="48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7B51601-7369-4538-A5D8-EBB7F43C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3" y="1463257"/>
            <a:ext cx="7372708" cy="509605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cs typeface="Calibri Light"/>
              </a:rPr>
              <a:t>Сессия игры для бота</a:t>
            </a:r>
            <a:endParaRPr lang="ru-RU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82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1BD83AD-73E5-4B5F-8547-CBB6860C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1721180"/>
            <a:ext cx="8177841" cy="3832583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cs typeface="Calibri Light"/>
              </a:rPr>
              <a:t>Пак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7232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Основная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4A5E2-35BB-614F-B799-0099F6C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Реализация основных функций бота</a:t>
            </a:r>
            <a:endParaRPr lang="en-US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ru-RU" dirty="0">
                <a:ea typeface="+mn-lt"/>
                <a:cs typeface="+mn-lt"/>
              </a:rPr>
              <a:t>Возможность начинать игру</a:t>
            </a:r>
          </a:p>
          <a:p>
            <a:pPr marL="971550" lvl="1" indent="-514350">
              <a:buAutoNum type="arabicPeriod"/>
            </a:pPr>
            <a:r>
              <a:rPr lang="ru-RU" dirty="0">
                <a:ea typeface="+mn-lt"/>
                <a:cs typeface="+mn-lt"/>
              </a:rPr>
              <a:t>Возможность проводить игру</a:t>
            </a:r>
          </a:p>
          <a:p>
            <a:pPr marL="971550" lvl="1" indent="-514350">
              <a:buAutoNum type="arabicPeriod"/>
            </a:pPr>
            <a:r>
              <a:rPr lang="ru-RU" dirty="0">
                <a:ea typeface="+mn-lt"/>
                <a:cs typeface="+mn-lt"/>
              </a:rPr>
              <a:t>Возможность выхода из игры</a:t>
            </a:r>
          </a:p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Реализация основных функций сайта</a:t>
            </a:r>
          </a:p>
          <a:p>
            <a:pPr marL="971550" lvl="1" indent="-514350">
              <a:buAutoNum type="arabicPeriod"/>
            </a:pPr>
            <a:r>
              <a:rPr lang="ru-RU">
                <a:ea typeface="+mn-lt"/>
                <a:cs typeface="+mn-lt"/>
              </a:rPr>
              <a:t>Логин и регистрация</a:t>
            </a:r>
            <a:endParaRPr lang="ru-RU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ru-RU">
                <a:ea typeface="+mn-lt"/>
                <a:cs typeface="+mn-lt"/>
              </a:rPr>
              <a:t>Создание паков</a:t>
            </a:r>
            <a:endParaRPr lang="ru-RU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Создание</a:t>
            </a:r>
            <a:r>
              <a:rPr lang="en-US" dirty="0">
                <a:ea typeface="+mn-lt"/>
                <a:cs typeface="+mn-lt"/>
              </a:rPr>
              <a:t> Restful-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которым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бот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Деплой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проекта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81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/>
                <a:cs typeface="Calibri"/>
              </a:rPr>
              <a:t>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4A5E2-35BB-614F-B799-0099F6C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 panose="020F0502020204030204"/>
              </a:rPr>
              <a:t>Discrod.py</a:t>
            </a:r>
          </a:p>
          <a:p>
            <a:r>
              <a:rPr lang="ru-RU">
                <a:ea typeface="+mn-lt"/>
                <a:cs typeface="+mn-lt"/>
              </a:rPr>
              <a:t>Asyncio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Flask (login, forms, restful)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Sqlalchemy</a:t>
            </a:r>
          </a:p>
          <a:p>
            <a:r>
              <a:rPr lang="ru-RU">
                <a:cs typeface="Calibri"/>
              </a:rPr>
              <a:t>Json</a:t>
            </a:r>
            <a:endParaRPr lang="ru-RU" dirty="0">
              <a:cs typeface="Calibri"/>
            </a:endParaRPr>
          </a:p>
          <a:p>
            <a:r>
              <a:rPr lang="ru-RU">
                <a:ea typeface="+mn-lt"/>
                <a:cs typeface="+mn-lt"/>
              </a:rPr>
              <a:t>PIL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werkzeug.security</a:t>
            </a:r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Завершение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4A5E2-35BB-614F-B799-0099F6C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>
                <a:ea typeface="+mn-lt"/>
                <a:cs typeface="+mn-lt"/>
              </a:rPr>
              <a:t>Связывание бота и API</a:t>
            </a:r>
            <a:endParaRPr lang="ru-RU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ea typeface="+mn-lt"/>
                <a:cs typeface="+mn-lt"/>
              </a:rPr>
              <a:t>Деплой проекта на Яндекс.Облако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5389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Sigame Bot</vt:lpstr>
      <vt:lpstr>Идея проекта</vt:lpstr>
      <vt:lpstr>Начало работы</vt:lpstr>
      <vt:lpstr>Структура пака игры (json)</vt:lpstr>
      <vt:lpstr>Сессия игры для бота</vt:lpstr>
      <vt:lpstr>Пак в базе данных</vt:lpstr>
      <vt:lpstr>Основная часть</vt:lpstr>
      <vt:lpstr>Технологии</vt:lpstr>
      <vt:lpstr>Завершение</vt:lpstr>
      <vt:lpstr>Заключение</vt:lpstr>
      <vt:lpstr>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 Koro Game</dc:title>
  <dc:creator>ostrovskyx200203@outlook.com</dc:creator>
  <cp:revision>261</cp:revision>
  <dcterms:created xsi:type="dcterms:W3CDTF">2020-01-18T06:44:35Z</dcterms:created>
  <dcterms:modified xsi:type="dcterms:W3CDTF">2020-05-02T11:02:04Z</dcterms:modified>
</cp:coreProperties>
</file>