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36" y="-2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0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16/03/13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‹Nr.›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16/03/13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2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5.wdp"/><Relationship Id="rId5" Type="http://schemas.openxmlformats.org/officeDocument/2006/relationships/image" Target="../media/image14.jpeg"/><Relationship Id="rId6" Type="http://schemas.openxmlformats.org/officeDocument/2006/relationships/image" Target="../media/image15.png"/><Relationship Id="rId7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92323" y="349002"/>
            <a:ext cx="5449358" cy="5372063"/>
            <a:chOff x="792323" y="349002"/>
            <a:chExt cx="5449358" cy="5372063"/>
          </a:xfrm>
        </p:grpSpPr>
        <p:pic>
          <p:nvPicPr>
            <p:cNvPr id="1026" name="Picture 2" descr="http://1.bp.blogspot.com/-z3yqDtxbMx4/UQZDpNhqtdI/AAAAAAAAAYE/kcbZfWh6QIQ/s1600/agenda+4+febrer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97" b="97302" l="3103" r="95479">
                          <a14:foregroundMark x1="7801" y1="15288" x2="91135" y2="15558"/>
                          <a14:foregroundMark x1="14628" y1="12770" x2="84309" y2="10881"/>
                          <a14:foregroundMark x1="73670" y1="6745" x2="73670" y2="6745"/>
                          <a14:foregroundMark x1="94238" y1="16187" x2="94238" y2="86781"/>
                          <a14:foregroundMark x1="5940" y1="47752" x2="5940" y2="47752"/>
                          <a14:foregroundMark x1="13121" y1="40468" x2="13121" y2="40468"/>
                          <a14:foregroundMark x1="6560" y1="25000" x2="7801" y2="80486"/>
                          <a14:foregroundMark x1="9397" y1="85881" x2="86436" y2="91547"/>
                          <a14:foregroundMark x1="82092" y1="84263" x2="42908" y2="85252"/>
                          <a14:foregroundMark x1="88652" y1="33543" x2="88032" y2="84892"/>
                          <a14:foregroundMark x1="13121" y1="45234" x2="13121" y2="82734"/>
                          <a14:foregroundMark x1="8156" y1="88040" x2="15869" y2="94335"/>
                          <a14:foregroundMark x1="20922" y1="94335" x2="68440" y2="94065"/>
                          <a14:foregroundMark x1="27128" y1="9892" x2="27748" y2="35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23" y="349002"/>
              <a:ext cx="5449358" cy="537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1490133" y="2071312"/>
              <a:ext cx="4064000" cy="28458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76738" y="1491695"/>
              <a:ext cx="1143262" cy="31547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99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E</a:t>
              </a:r>
              <a:endParaRPr lang="en-US" sz="199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1071" y="1890136"/>
              <a:ext cx="1560043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DU</a:t>
              </a:r>
              <a:endPara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00487" y="2870693"/>
              <a:ext cx="2983510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smtClean="0">
                  <a:ln w="13462">
                    <a:solidFill>
                      <a:schemeClr val="accent6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NOW</a:t>
              </a:r>
              <a:endParaRPr lang="en-US" sz="8800" b="1" dirty="0">
                <a:ln w="13462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38019" y="1682379"/>
              <a:ext cx="2595850" cy="200209"/>
            </a:xfrm>
            <a:prstGeom prst="rect">
              <a:avLst/>
            </a:prstGeom>
            <a:solidFill>
              <a:srgbClr val="D32026"/>
            </a:solidFill>
            <a:ln>
              <a:solidFill>
                <a:srgbClr val="D32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370259" y="4215645"/>
            <a:ext cx="433137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</a:t>
            </a:r>
            <a:r>
              <a:rPr lang="en-US" sz="2400" b="1" cap="none" spc="0" dirty="0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our courses 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your control</a:t>
            </a:r>
            <a:endParaRPr lang="en-US" sz="2400" b="1" cap="none" spc="0" dirty="0" smtClean="0">
              <a:ln w="12700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979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591" y="228600"/>
            <a:ext cx="8534400" cy="1507067"/>
          </a:xfrm>
        </p:spPr>
        <p:txBody>
          <a:bodyPr/>
          <a:lstStyle/>
          <a:p>
            <a:r>
              <a:rPr lang="es-PE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r>
              <a:rPr lang="es-P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91" y="1668192"/>
            <a:ext cx="8534400" cy="4615975"/>
          </a:xfrm>
        </p:spPr>
        <p:txBody>
          <a:bodyPr>
            <a:normAutofit/>
          </a:bodyPr>
          <a:lstStyle/>
          <a:p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online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can’t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Deadlines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Deliverables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forget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signed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interested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free online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offered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PE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417" y="5756988"/>
            <a:ext cx="695920" cy="685800"/>
          </a:xfrm>
          <a:prstGeom prst="rect">
            <a:avLst/>
          </a:prstGeom>
        </p:spPr>
      </p:pic>
      <p:pic>
        <p:nvPicPr>
          <p:cNvPr id="6148" name="Picture 4" descr="http://work.chron.com/DM-Resize/photos.demandstudios.com/getty/article/142/36/82556872.jpg?w=600&amp;h=600&amp;keep_ratio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474" y="524932"/>
            <a:ext cx="2195943" cy="331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4.bp.blogspot.com/_6EiyIJkDbq8/S9k3ydpvNeI/AAAAAAAAAFs/sN7LRJG99qc/s1600/deadline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217" y="2031999"/>
            <a:ext cx="66579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82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591" y="228600"/>
            <a:ext cx="8534400" cy="1507067"/>
          </a:xfrm>
        </p:spPr>
        <p:txBody>
          <a:bodyPr/>
          <a:lstStyle/>
          <a:p>
            <a:r>
              <a:rPr lang="es-PE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</a:t>
            </a:r>
            <a:r>
              <a:rPr lang="es-P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91" y="1668192"/>
            <a:ext cx="8534400" cy="4615975"/>
          </a:xfrm>
        </p:spPr>
        <p:txBody>
          <a:bodyPr>
            <a:normAutofit fontScale="92500" lnSpcReduction="20000"/>
          </a:bodyPr>
          <a:lstStyle/>
          <a:p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Coursera, </a:t>
            </a:r>
            <a:r>
              <a:rPr lang="es-P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dacity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(3 million +)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HarvardX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MITx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(650,000)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Khan</a:t>
            </a:r>
            <a:r>
              <a:rPr lang="es-P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Open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Initiative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MOOC.ca, DS106.org</a:t>
            </a:r>
          </a:p>
          <a:p>
            <a:endParaRPr lang="es-PE" sz="2800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Communities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 2 Peer </a:t>
            </a:r>
            <a:r>
              <a:rPr lang="es-PE" sz="2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  <a:endParaRPr lang="es-PE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Masters </a:t>
            </a:r>
            <a:r>
              <a:rPr lang="es-PE" sz="2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s-PE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Creative</a:t>
            </a:r>
            <a:r>
              <a:rPr lang="es-PE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Commons</a:t>
            </a:r>
            <a:endParaRPr lang="es-PE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s-PE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PE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417" y="5756988"/>
            <a:ext cx="695920" cy="685800"/>
          </a:xfrm>
          <a:prstGeom prst="rect">
            <a:avLst/>
          </a:prstGeom>
        </p:spPr>
      </p:pic>
      <p:pic>
        <p:nvPicPr>
          <p:cNvPr id="5126" name="Picture 6" descr="http://www.lojoven.es/wp-content/uploads/2012/03/Educacion_Global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70" b="98615" l="4000" r="9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377" y="402186"/>
            <a:ext cx="3810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images.fastcompany.com/upload/coursea-illustr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23" y="4014299"/>
            <a:ext cx="3591810" cy="227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64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591" y="228600"/>
            <a:ext cx="8534400" cy="1507067"/>
          </a:xfrm>
        </p:spPr>
        <p:txBody>
          <a:bodyPr/>
          <a:lstStyle/>
          <a:p>
            <a:r>
              <a:rPr lang="es-PE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s-P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91" y="1668192"/>
            <a:ext cx="8534400" cy="4615975"/>
          </a:xfrm>
        </p:spPr>
        <p:txBody>
          <a:bodyPr>
            <a:normAutofit/>
          </a:bodyPr>
          <a:lstStyle/>
          <a:p>
            <a:r>
              <a:rPr lang="es-PE" sz="2800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</a:t>
            </a:r>
            <a:r>
              <a:rPr lang="es-PE" sz="2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</a:t>
            </a:r>
            <a:r>
              <a:rPr lang="es-PE" sz="2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s-PE" sz="2800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es-PE" sz="2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signed</a:t>
            </a:r>
            <a:r>
              <a:rPr lang="es-PE" sz="2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</a:t>
            </a:r>
            <a:endParaRPr lang="es-PE" sz="2800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Deadlines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Deliverables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and share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MOOC and online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communities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 </a:t>
            </a:r>
            <a:r>
              <a:rPr lang="es-PE" sz="26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PE" sz="2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6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s-PE" sz="2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6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taken</a:t>
            </a:r>
            <a:r>
              <a:rPr lang="es-PE" sz="2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6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</a:t>
            </a:r>
            <a:endParaRPr lang="es-PE" sz="2600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PE" sz="1800" dirty="0" smtClean="0"/>
          </a:p>
        </p:txBody>
      </p:sp>
      <p:pic>
        <p:nvPicPr>
          <p:cNvPr id="4102" name="Picture 6" descr="http://www.sajidreshamwala.com/wp-content/uploads/2011/03/aggregator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625" y1="38417" x2="34625" y2="38417"/>
                        <a14:foregroundMark x1="34000" y1="30502" x2="34000" y2="30502"/>
                        <a14:foregroundMark x1="64625" y1="32239" x2="64625" y2="32239"/>
                        <a14:foregroundMark x1="60625" y1="36680" x2="60625" y2="36680"/>
                        <a14:foregroundMark x1="76875" y1="57143" x2="76875" y2="57143"/>
                        <a14:foregroundMark x1="83500" y1="61004" x2="83500" y2="61004"/>
                        <a14:foregroundMark x1="20000" y1="60039" x2="20000" y2="60039"/>
                        <a14:foregroundMark x1="14875" y1="58494" x2="14875" y2="584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144" y="1668192"/>
            <a:ext cx="4351670" cy="28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333" y="2225433"/>
            <a:ext cx="731606" cy="720967"/>
          </a:xfrm>
          <a:prstGeom prst="rect">
            <a:avLst/>
          </a:prstGeom>
        </p:spPr>
      </p:pic>
      <p:pic>
        <p:nvPicPr>
          <p:cNvPr id="4104" name="Picture 8" descr="http://www.2conleche.com/wp-content/uploads/2012/09/22jemjufucxprse87g9r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4" t="38044" r="17223" b="42519"/>
          <a:stretch/>
        </p:blipFill>
        <p:spPr bwMode="auto">
          <a:xfrm>
            <a:off x="8283144" y="3689995"/>
            <a:ext cx="1521574" cy="3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master-business.com/wp-content/uploads/2011/04/20090209063855_IE-Marca-Corporativa-colo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545" y="3516315"/>
            <a:ext cx="667280" cy="6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2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591" y="228600"/>
            <a:ext cx="8534400" cy="1507067"/>
          </a:xfrm>
        </p:spPr>
        <p:txBody>
          <a:bodyPr/>
          <a:lstStyle/>
          <a:p>
            <a:r>
              <a:rPr lang="es-P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s-PE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s-P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91" y="1532728"/>
            <a:ext cx="8534400" cy="4615975"/>
          </a:xfrm>
        </p:spPr>
        <p:txBody>
          <a:bodyPr>
            <a:normAutofit lnSpcReduction="10000"/>
          </a:bodyPr>
          <a:lstStyle/>
          <a:p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s-PE" sz="280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</a:t>
            </a:r>
            <a:r>
              <a:rPr lang="es-PE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Certified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Diplomas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placement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Screening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Tutoring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Training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Sponsored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Tuition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</a:t>
            </a: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Premium Content</a:t>
            </a:r>
          </a:p>
          <a:p>
            <a:endParaRPr lang="es-PE" sz="2000" dirty="0" smtClean="0"/>
          </a:p>
        </p:txBody>
      </p:sp>
      <p:pic>
        <p:nvPicPr>
          <p:cNvPr id="3074" name="Picture 2" descr="http://www.caylx.com.au/files/partner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2" b="93173" l="658" r="98520">
                        <a14:foregroundMark x1="17270" y1="28916" x2="17270" y2="28916"/>
                        <a14:foregroundMark x1="4605" y1="14859" x2="13322" y2="49799"/>
                        <a14:foregroundMark x1="14638" y1="58233" x2="23355" y2="6024"/>
                        <a14:foregroundMark x1="14309" y1="69076" x2="822" y2="56225"/>
                        <a14:foregroundMark x1="24836" y1="51807" x2="29112" y2="16064"/>
                        <a14:foregroundMark x1="69572" y1="24498" x2="74507" y2="63052"/>
                        <a14:foregroundMark x1="71217" y1="13253" x2="98520" y2="49799"/>
                        <a14:foregroundMark x1="84704" y1="76707" x2="94737" y2="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655706"/>
            <a:ext cx="4873625" cy="199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013" y="2679779"/>
            <a:ext cx="1911812" cy="1884011"/>
          </a:xfrm>
          <a:prstGeom prst="rect">
            <a:avLst/>
          </a:prstGeom>
        </p:spPr>
      </p:pic>
      <p:pic>
        <p:nvPicPr>
          <p:cNvPr id="3076" name="Picture 4" descr="http://fistux.16mb.com/wordpress/wp-content/uploads/2013/02/moo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742983"/>
            <a:ext cx="2269066" cy="1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tudyusa.com/blogs/studylifeusa/wp-content/uploads/25-Tips-to-Make-the-Most-of-a-MOOC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29"/>
          <a:stretch/>
        </p:blipFill>
        <p:spPr bwMode="auto">
          <a:xfrm>
            <a:off x="7315200" y="1300665"/>
            <a:ext cx="4842680" cy="87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16200000">
            <a:off x="7903621" y="2287580"/>
            <a:ext cx="502355" cy="31154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279853" y="2318513"/>
            <a:ext cx="502354" cy="31154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10833088" y="2327059"/>
            <a:ext cx="502355" cy="31154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11209320" y="2357992"/>
            <a:ext cx="502354" cy="31154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0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591" y="228600"/>
            <a:ext cx="8534400" cy="1507067"/>
          </a:xfrm>
        </p:spPr>
        <p:txBody>
          <a:bodyPr/>
          <a:lstStyle/>
          <a:p>
            <a:r>
              <a:rPr lang="es-P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s-PE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s-P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3454" y="1898343"/>
            <a:ext cx="4487333" cy="2175672"/>
          </a:xfrm>
        </p:spPr>
        <p:txBody>
          <a:bodyPr anchor="t"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Refereral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PE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r>
              <a:rPr 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</a:t>
            </a:r>
            <a:endParaRPr lang="es-PE" sz="2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Premium </a:t>
            </a: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Sponsored</a:t>
            </a:r>
            <a:r>
              <a:rPr 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</a:t>
            </a:r>
            <a:endParaRPr lang="es-PE" sz="2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PE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417" y="5756988"/>
            <a:ext cx="695920" cy="685800"/>
          </a:xfrm>
          <a:prstGeom prst="rect">
            <a:avLst/>
          </a:prstGeom>
        </p:spPr>
      </p:pic>
      <p:pic>
        <p:nvPicPr>
          <p:cNvPr id="2050" name="Picture 2" descr="http://www.eyesonsales.com/uploads/node_images/referral_m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89" b="99306" l="1778" r="100000">
                        <a14:foregroundMark x1="12889" y1="41667" x2="12889" y2="41667"/>
                        <a14:foregroundMark x1="53778" y1="49306" x2="53778" y2="49306"/>
                        <a14:foregroundMark x1="22667" y1="7639" x2="22667" y2="7639"/>
                        <a14:foregroundMark x1="16000" y1="60417" x2="16000" y2="60417"/>
                        <a14:foregroundMark x1="87556" y1="47917" x2="87556" y2="47917"/>
                        <a14:backgroundMark x1="12889" y1="77778" x2="12889" y2="77778"/>
                        <a14:backgroundMark x1="39556" y1="22917" x2="39556" y2="22917"/>
                        <a14:backgroundMark x1="36444" y1="86806" x2="37778" y2="10417"/>
                        <a14:backgroundMark x1="72000" y1="93056" x2="74667" y2="57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1" y="4031206"/>
            <a:ext cx="3447022" cy="22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3723" y="1889903"/>
            <a:ext cx="5266268" cy="156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Char char="►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Char char="►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Char char="►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Char char="►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Char char="►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Subscription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</a:t>
            </a:r>
            <a:endParaRPr lang="es-PE" sz="2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</a:t>
            </a:r>
            <a:r>
              <a:rPr 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</a:t>
            </a:r>
            <a:endParaRPr lang="es-PE" sz="2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PE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3723" y="3617076"/>
            <a:ext cx="5266268" cy="156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Char char="►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Char char="►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Char char="►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Char char="►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Char char="►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 </a:t>
            </a:r>
            <a:r>
              <a:rPr lang="es-PE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</a:t>
            </a:r>
            <a:r>
              <a:rPr lang="es-PE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Sponsors: </a:t>
            </a: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r>
              <a:rPr 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romoters</a:t>
            </a:r>
            <a:endParaRPr lang="es-PE" sz="2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Complementary</a:t>
            </a:r>
            <a:r>
              <a:rPr 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Companies</a:t>
            </a:r>
            <a:endParaRPr lang="es-PE" sz="2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s-PE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PE" sz="2000" dirty="0" smtClean="0"/>
          </a:p>
        </p:txBody>
      </p:sp>
      <p:pic>
        <p:nvPicPr>
          <p:cNvPr id="2052" name="Picture 4" descr="http://www.digitalbookworld.com/wp-content/uploads/subscribe-300x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917" y="1949716"/>
            <a:ext cx="1504683" cy="15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1.gstatic.com/images?q=tbn:ANd9GcTXhmk_xPaVPLxZQ9jYYkMTQAK7EWOzwMRR5KACwtSrgE7DL1dHcA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27" b="89147" l="1795" r="96923">
                        <a14:foregroundMark x1="28718" y1="55039" x2="28718" y2="55039"/>
                        <a14:foregroundMark x1="32564" y1="45736" x2="32564" y2="45736"/>
                        <a14:foregroundMark x1="30000" y1="27132" x2="30000" y2="27132"/>
                        <a14:foregroundMark x1="26667" y1="20930" x2="26667" y2="20930"/>
                        <a14:foregroundMark x1="42308" y1="65891" x2="42308" y2="65891"/>
                        <a14:foregroundMark x1="53333" y1="54264" x2="53333" y2="54264"/>
                        <a14:foregroundMark x1="65641" y1="47287" x2="65641" y2="47287"/>
                        <a14:foregroundMark x1="78462" y1="68992" x2="78462" y2="68992"/>
                        <a14:foregroundMark x1="62308" y1="73643" x2="62308" y2="73643"/>
                        <a14:foregroundMark x1="61026" y1="53488" x2="61026" y2="53488"/>
                        <a14:foregroundMark x1="60256" y1="79845" x2="60256" y2="79845"/>
                        <a14:foregroundMark x1="55128" y1="80620" x2="55128" y2="80620"/>
                        <a14:foregroundMark x1="62051" y1="58915" x2="62051" y2="58915"/>
                        <a14:foregroundMark x1="44872" y1="64341" x2="44872" y2="64341"/>
                        <a14:foregroundMark x1="39487" y1="50388" x2="39487" y2="50388"/>
                        <a14:foregroundMark x1="70513" y1="44186" x2="70513" y2="44186"/>
                        <a14:foregroundMark x1="83590" y1="50388" x2="83590" y2="50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79" y="4771865"/>
            <a:ext cx="5669041" cy="187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9797431" y="5756643"/>
            <a:ext cx="926487" cy="59655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-PR-Framing5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-PR-Framing5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Slice-PR-Framing5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51DC7820-ED1B-410C-88C4-992A19D108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739</TotalTime>
  <Words>193</Words>
  <Application>Microsoft Macintosh PowerPoint</Application>
  <PresentationFormat>Personalizado</PresentationFormat>
  <Paragraphs>52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Slice</vt:lpstr>
      <vt:lpstr>Presentación de PowerPoint</vt:lpstr>
      <vt:lpstr>Problem:</vt:lpstr>
      <vt:lpstr>Market:</vt:lpstr>
      <vt:lpstr>Solution:</vt:lpstr>
      <vt:lpstr>Business Model:</vt:lpstr>
      <vt:lpstr>Business Model: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Melian</dc:creator>
  <cp:lastModifiedBy>Israel Gutiérrez Rojas</cp:lastModifiedBy>
  <cp:revision>21</cp:revision>
  <dcterms:created xsi:type="dcterms:W3CDTF">2013-03-16T10:53:36Z</dcterms:created>
  <dcterms:modified xsi:type="dcterms:W3CDTF">2013-03-17T00:02:10Z</dcterms:modified>
</cp:coreProperties>
</file>