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F48B1-00C0-4311-9A7D-7B7CC51AAB2E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40F6-930F-4D06-A90B-807504858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1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40F6-930F-4D06-A90B-8075048586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7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40F6-930F-4D06-A90B-8075048586F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0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B43B-569E-478F-BABF-CC503FF173B5}" type="datetimeFigureOut">
              <a:rPr lang="ru-RU" smtClean="0"/>
              <a:t>29.09.2012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35" y="1556792"/>
            <a:ext cx="4582327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Веб-приложение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Realty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299" y="3140968"/>
            <a:ext cx="6400800" cy="5760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Доска объявлений о недвижимости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20404" y="4726244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 Некрасов Владимир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20404" y="5115943"/>
            <a:ext cx="326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Исполнитель: Тараскин Глеб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9144000" cy="27363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Тема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980928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Веб-приложение, посвященное размещению объявлений о покупке, продаже и аренде недвижимости.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Функциональность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55576" y="1600201"/>
            <a:ext cx="7931224" cy="29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Авторизация, регистрация пользователей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Просмотр и добавление объявлений и комментариев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Сортировка и фильтрация объявлений 	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Режим администратора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Валидация вводимых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25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100"/>
            <a:ext cx="9144000" cy="259979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latin typeface="Arial" pitchFamily="34" charset="0"/>
                <a:cs typeface="Arial" pitchFamily="34" charset="0"/>
              </a:rPr>
              <a:t>Технологии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700" dirty="0" smtClean="0">
                <a:latin typeface="Arial" pitchFamily="34" charset="0"/>
                <a:cs typeface="Arial" pitchFamily="34" charset="0"/>
              </a:rPr>
              <a:t>и средства</a:t>
            </a:r>
            <a:endParaRPr lang="ru-RU" sz="3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55576" y="1600200"/>
            <a:ext cx="7931224" cy="348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Enterprise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Architect,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Maven, IntelliJ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IDEA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JDBC, Hibernate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JSP, JSTL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dbForge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Studio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JavaScript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DTO, MVC, Template Method, DAO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JUnit,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Spring,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GitHub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I18n, Authentication, Authorization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3837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234888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4517" r="1654" b="3216"/>
          <a:stretch/>
        </p:blipFill>
        <p:spPr bwMode="auto">
          <a:xfrm>
            <a:off x="200829" y="1038610"/>
            <a:ext cx="8763659" cy="500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036607"/>
            <a:ext cx="7635379" cy="48784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5264"/>
            <a:ext cx="9144000" cy="1052737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91</Words>
  <Application>Microsoft Office PowerPoint</Application>
  <PresentationFormat>Экран (4:3)</PresentationFormat>
  <Paragraphs>24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Веб-приложение «Realty»</vt:lpstr>
      <vt:lpstr>Тема</vt:lpstr>
      <vt:lpstr>Функциональность</vt:lpstr>
      <vt:lpstr>Технологии и средства</vt:lpstr>
      <vt:lpstr>Проектирование</vt:lpstr>
      <vt:lpstr>Проектирование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goout</dc:creator>
  <cp:lastModifiedBy>goout</cp:lastModifiedBy>
  <cp:revision>36</cp:revision>
  <dcterms:created xsi:type="dcterms:W3CDTF">2012-09-19T11:06:13Z</dcterms:created>
  <dcterms:modified xsi:type="dcterms:W3CDTF">2012-09-29T18:53:09Z</dcterms:modified>
</cp:coreProperties>
</file>