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F48B1-00C0-4311-9A7D-7B7CC51AAB2E}" type="datetimeFigureOut">
              <a:rPr lang="ru-RU" smtClean="0"/>
              <a:t>22.09.2012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540F6-930F-4D06-A90B-8075048586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912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540F6-930F-4D06-A90B-8075048586F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07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22.09.2012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5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22.09.2012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8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22.09.2012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30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22.09.2012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67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22.09.2012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79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22.09.2012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82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22.09.2012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70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22.09.2012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49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22.09.2012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40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22.09.2012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80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22.09.2012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97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5B43B-569E-478F-BABF-CC503FF173B5}" type="datetimeFigureOut">
              <a:rPr lang="ru-RU" smtClean="0"/>
              <a:t>22.09.2012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65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1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79535" y="1556792"/>
            <a:ext cx="4582327" cy="1470025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Веб-приложение</a:t>
            </a:r>
            <a:br>
              <a:rPr lang="ru-RU" b="1" dirty="0" smtClean="0">
                <a:latin typeface="Arial" pitchFamily="34" charset="0"/>
                <a:cs typeface="Arial" pitchFamily="34" charset="0"/>
              </a:rPr>
            </a:br>
            <a:r>
              <a:rPr lang="ru-RU" b="1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Realty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»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0299" y="3140968"/>
            <a:ext cx="6400800" cy="57606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Доска объявлений о недвижимости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20404" y="4726244"/>
            <a:ext cx="3980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Руководитель: Некрасов Владимир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20404" y="5115943"/>
            <a:ext cx="326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Исполнитель: Тараскин Глеб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1505622" cy="64741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46" y="404664"/>
            <a:ext cx="1566918" cy="52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8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1088"/>
            <a:ext cx="9144000" cy="273630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Тема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600201"/>
            <a:ext cx="7931224" cy="2980928"/>
          </a:xfrm>
        </p:spPr>
        <p:txBody>
          <a:bodyPr/>
          <a:lstStyle/>
          <a:p>
            <a:pPr marL="0" indent="0">
              <a:buNone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Веб-приложение, посвященное размещению объявлений о покупке, продаже и аренде недвижимости.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1505622" cy="64741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46" y="404664"/>
            <a:ext cx="1566918" cy="52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4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3056"/>
            <a:ext cx="9144000" cy="292494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Функциональность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1505622" cy="6474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46" y="404664"/>
            <a:ext cx="1566918" cy="522305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755576" y="1600201"/>
            <a:ext cx="7931224" cy="2980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Авторизация, регистрация пользователей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Просмотр и добавление объявлений и комментариев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Сортировка и фильтрация объявлений 	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Режим администратора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Валидация вводимых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368253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46" y="404664"/>
            <a:ext cx="1566918" cy="5223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1505622" cy="647417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1100"/>
            <a:ext cx="9144000" cy="2599794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00" dirty="0" smtClean="0">
                <a:latin typeface="Arial" pitchFamily="34" charset="0"/>
                <a:cs typeface="Arial" pitchFamily="34" charset="0"/>
              </a:rPr>
              <a:t>Технологии</a:t>
            </a:r>
            <a:r>
              <a:rPr lang="en-US" sz="3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700" dirty="0" smtClean="0">
                <a:latin typeface="Arial" pitchFamily="34" charset="0"/>
                <a:cs typeface="Arial" pitchFamily="34" charset="0"/>
              </a:rPr>
              <a:t>и средства</a:t>
            </a:r>
            <a:endParaRPr lang="ru-RU" sz="3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55576" y="1600200"/>
            <a:ext cx="7931224" cy="3484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 pitchFamily="34" charset="0"/>
                <a:cs typeface="Arial" pitchFamily="34" charset="0"/>
              </a:rPr>
              <a:t>Enterprise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Architect,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Maven, IntelliJ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IDEA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JDBC, Hibernate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MySql,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JSP, JSTL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dbForge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Studio for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MySQL, JavaScript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EL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DTO, MVC, Template Method, DAO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JUnit, Spring, Validation, GitHub</a:t>
            </a:r>
            <a:endParaRPr lang="ru-RU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I18n, Authentication, Authorization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38378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9120"/>
            <a:ext cx="9144000" cy="234888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Проектирование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1505622" cy="6474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46" y="404664"/>
            <a:ext cx="1566918" cy="52230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" t="3288" r="1106" b="1831"/>
          <a:stretch/>
        </p:blipFill>
        <p:spPr bwMode="auto">
          <a:xfrm>
            <a:off x="971600" y="1203958"/>
            <a:ext cx="7323435" cy="5393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03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4097"/>
            <a:ext cx="9144000" cy="2343903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Проектирование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1505622" cy="6474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46" y="404664"/>
            <a:ext cx="1566918" cy="52230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68760"/>
            <a:ext cx="655130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346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94</Words>
  <Application>Microsoft Office PowerPoint</Application>
  <PresentationFormat>Экран (4:3)</PresentationFormat>
  <Paragraphs>23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Веб-приложение «Realty»</vt:lpstr>
      <vt:lpstr>Тема</vt:lpstr>
      <vt:lpstr>Функциональность</vt:lpstr>
      <vt:lpstr>Технологии и средства</vt:lpstr>
      <vt:lpstr>Проектирование</vt:lpstr>
      <vt:lpstr>Проектирование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goout</dc:creator>
  <cp:lastModifiedBy>goout</cp:lastModifiedBy>
  <cp:revision>27</cp:revision>
  <dcterms:created xsi:type="dcterms:W3CDTF">2012-09-19T11:06:13Z</dcterms:created>
  <dcterms:modified xsi:type="dcterms:W3CDTF">2012-09-22T18:19:30Z</dcterms:modified>
</cp:coreProperties>
</file>