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4DD83-5843-46F5-BCB2-E978F9066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2"/>
            <a:ext cx="9543525" cy="2677648"/>
          </a:xfrm>
        </p:spPr>
        <p:txBody>
          <a:bodyPr/>
          <a:lstStyle/>
          <a:p>
            <a:pPr algn="ctr"/>
            <a:r>
              <a:rPr kumimoji="1" lang="en-US" altLang="ja-JP" sz="6600" dirty="0"/>
              <a:t>INTERNSHIP_INCT_2017</a:t>
            </a:r>
            <a:br>
              <a:rPr kumimoji="1" lang="en-US" altLang="ja-JP" sz="6600" dirty="0"/>
            </a:br>
            <a:endParaRPr kumimoji="1" lang="ja-JP" altLang="en-US" sz="6600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0115FFF9-7AB4-427A-93D6-2BF614BBA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沖野 浩太郎　西田 聖　長谷川 緑樹　細川 裕貴</a:t>
            </a:r>
          </a:p>
        </p:txBody>
      </p:sp>
    </p:spTree>
    <p:extLst>
      <p:ext uri="{BB962C8B-B14F-4D97-AF65-F5344CB8AC3E}">
        <p14:creationId xmlns:p14="http://schemas.microsoft.com/office/powerpoint/2010/main" val="1677496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A1519-24FD-4F02-942E-D1DE21B14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AE7F9CB-2C8B-47B0-BA4F-39F3758FC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14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A1519-24FD-4F02-942E-D1DE21B14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en-US" sz="6600" dirty="0"/>
              <a:t>   はじめに</a:t>
            </a:r>
            <a:br>
              <a:rPr lang="en-US" altLang="ja-JP" sz="6600" dirty="0"/>
            </a:b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31901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A1519-24FD-4F02-942E-D1DE21B14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AE7F9CB-2C8B-47B0-BA4F-39F3758FC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9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A1519-24FD-4F02-942E-D1DE21B14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AE7F9CB-2C8B-47B0-BA4F-39F3758FC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13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A1519-24FD-4F02-942E-D1DE21B14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AE7F9CB-2C8B-47B0-BA4F-39F3758FC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57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A1519-24FD-4F02-942E-D1DE21B14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AE7F9CB-2C8B-47B0-BA4F-39F3758FC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5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A1519-24FD-4F02-942E-D1DE21B14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AE7F9CB-2C8B-47B0-BA4F-39F3758FC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62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A1519-24FD-4F02-942E-D1DE21B14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AE7F9CB-2C8B-47B0-BA4F-39F3758FC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73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A1519-24FD-4F02-942E-D1DE21B14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AE7F9CB-2C8B-47B0-BA4F-39F3758FC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242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11</Words>
  <Application>Microsoft Office PowerPoint</Application>
  <PresentationFormat>ワイド画面</PresentationFormat>
  <Paragraphs>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メイリオ</vt:lpstr>
      <vt:lpstr>Arial</vt:lpstr>
      <vt:lpstr>Century Gothic</vt:lpstr>
      <vt:lpstr>Wingdings 3</vt:lpstr>
      <vt:lpstr>イオン ボードルーム</vt:lpstr>
      <vt:lpstr>INTERNSHIP_INCT_2017 </vt:lpstr>
      <vt:lpstr>   はじめに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Internship_INCT_2017 </dc:title>
  <dc:creator>i141329@ishikawa.kosen-ac.jp</dc:creator>
  <cp:lastModifiedBy>i141329@ishikawa.kosen-ac.jp</cp:lastModifiedBy>
  <cp:revision>4</cp:revision>
  <dcterms:created xsi:type="dcterms:W3CDTF">2017-08-04T01:55:40Z</dcterms:created>
  <dcterms:modified xsi:type="dcterms:W3CDTF">2017-08-04T02:06:10Z</dcterms:modified>
</cp:coreProperties>
</file>