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4" r:id="rId10"/>
    <p:sldId id="275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4DD83-5843-46F5-BCB2-E978F9066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2"/>
            <a:ext cx="9543525" cy="2677648"/>
          </a:xfrm>
        </p:spPr>
        <p:txBody>
          <a:bodyPr/>
          <a:lstStyle/>
          <a:p>
            <a:pPr algn="ctr"/>
            <a:r>
              <a:rPr kumimoji="1" lang="en-US" altLang="ja-JP" sz="6600" dirty="0"/>
              <a:t>INTERNSHIP_INCT_2017</a:t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115FFF9-7AB4-427A-93D6-2BF614BB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00" y="4799880"/>
            <a:ext cx="5222239" cy="861420"/>
          </a:xfrm>
        </p:spPr>
        <p:txBody>
          <a:bodyPr/>
          <a:lstStyle/>
          <a:p>
            <a:pPr algn="r"/>
            <a:r>
              <a:rPr kumimoji="1" lang="ja-JP" altLang="en-US" dirty="0"/>
              <a:t>沖野 浩太郎　西田 聖　長谷川 緑樹　細川 裕貴</a:t>
            </a:r>
          </a:p>
        </p:txBody>
      </p:sp>
    </p:spTree>
    <p:extLst>
      <p:ext uri="{BB962C8B-B14F-4D97-AF65-F5344CB8AC3E}">
        <p14:creationId xmlns:p14="http://schemas.microsoft.com/office/powerpoint/2010/main" val="167749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99733"/>
            <a:ext cx="8913813" cy="2677648"/>
          </a:xfrm>
        </p:spPr>
        <p:txBody>
          <a:bodyPr/>
          <a:lstStyle/>
          <a:p>
            <a:pPr algn="ctr"/>
            <a:r>
              <a:rPr lang="ja-JP" altLang="en-US" sz="6600" dirty="0"/>
              <a:t>   まとめ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3094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99733"/>
            <a:ext cx="8913813" cy="2677648"/>
          </a:xfrm>
        </p:spPr>
        <p:txBody>
          <a:bodyPr/>
          <a:lstStyle/>
          <a:p>
            <a:pPr algn="ctr"/>
            <a:r>
              <a:rPr lang="ja-JP" altLang="en-US" sz="6600" dirty="0"/>
              <a:t>   感想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7653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874" y="2875280"/>
            <a:ext cx="10234405" cy="1320800"/>
          </a:xfrm>
        </p:spPr>
        <p:txBody>
          <a:bodyPr/>
          <a:lstStyle/>
          <a:p>
            <a:pPr algn="ctr"/>
            <a:r>
              <a:rPr lang="ja-JP" altLang="en-US" sz="6600" dirty="0"/>
              <a:t>   ありがとうございました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4302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sz="6600" dirty="0"/>
              <a:t>   はじめに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190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994" y="2915919"/>
            <a:ext cx="9137125" cy="2003701"/>
          </a:xfrm>
        </p:spPr>
        <p:txBody>
          <a:bodyPr/>
          <a:lstStyle/>
          <a:p>
            <a:pPr algn="ctr"/>
            <a:r>
              <a:rPr kumimoji="1" lang="ja-JP" altLang="en-US" dirty="0"/>
              <a:t>受注→製作→納品</a:t>
            </a:r>
            <a:br>
              <a:rPr kumimoji="1" lang="en-US" altLang="ja-JP" dirty="0"/>
            </a:br>
            <a:r>
              <a:rPr lang="ja-JP" altLang="en-US" dirty="0"/>
              <a:t>を</a:t>
            </a:r>
            <a:r>
              <a:rPr kumimoji="1" lang="ja-JP" altLang="en-US" dirty="0"/>
              <a:t>体験させていただきました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E309DF6-EA11-450B-A510-82765978006B}"/>
              </a:ext>
            </a:extLst>
          </p:cNvPr>
          <p:cNvSpPr txBox="1">
            <a:spLocks/>
          </p:cNvSpPr>
          <p:nvPr/>
        </p:nvSpPr>
        <p:spPr bwMode="gray">
          <a:xfrm>
            <a:off x="1734075" y="1148079"/>
            <a:ext cx="8825658" cy="1117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000" dirty="0"/>
              <a:t>仕事内容</a:t>
            </a:r>
          </a:p>
        </p:txBody>
      </p:sp>
    </p:spTree>
    <p:extLst>
      <p:ext uri="{BB962C8B-B14F-4D97-AF65-F5344CB8AC3E}">
        <p14:creationId xmlns:p14="http://schemas.microsoft.com/office/powerpoint/2010/main" val="22286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3AE065-EAA3-4306-A5E9-55C3145F057D}"/>
              </a:ext>
            </a:extLst>
          </p:cNvPr>
          <p:cNvSpPr/>
          <p:nvPr/>
        </p:nvSpPr>
        <p:spPr>
          <a:xfrm>
            <a:off x="3108960" y="2585721"/>
            <a:ext cx="6055360" cy="11125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F15ED9-314F-4026-8006-EDA5F1985FB0}"/>
              </a:ext>
            </a:extLst>
          </p:cNvPr>
          <p:cNvSpPr txBox="1"/>
          <p:nvPr/>
        </p:nvSpPr>
        <p:spPr>
          <a:xfrm>
            <a:off x="3108960" y="2590244"/>
            <a:ext cx="6055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Real ARMS(</a:t>
            </a:r>
            <a:r>
              <a:rPr kumimoji="1" lang="ja-JP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仮</a:t>
            </a:r>
            <a:r>
              <a:rPr kumimoji="1" lang="en-US" altLang="ja-JP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kumimoji="1" lang="ja-JP" alt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1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95" y="1144693"/>
            <a:ext cx="8825658" cy="1151467"/>
          </a:xfrm>
        </p:spPr>
        <p:txBody>
          <a:bodyPr/>
          <a:lstStyle/>
          <a:p>
            <a:r>
              <a:rPr kumimoji="1" lang="en-US" altLang="ja-JP" dirty="0"/>
              <a:t>Real ARMS(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DE240-7CB0-4AED-A71D-D5A8DEE9FEF0}"/>
              </a:ext>
            </a:extLst>
          </p:cNvPr>
          <p:cNvSpPr txBox="1"/>
          <p:nvPr/>
        </p:nvSpPr>
        <p:spPr>
          <a:xfrm>
            <a:off x="1341120" y="2956560"/>
            <a:ext cx="9845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</a:rPr>
              <a:t>Kinect</a:t>
            </a:r>
            <a:r>
              <a:rPr kumimoji="1" lang="ja-JP" altLang="en-US" sz="3200" dirty="0">
                <a:solidFill>
                  <a:schemeClr val="bg1"/>
                </a:solidFill>
              </a:rPr>
              <a:t>で読み取ったモーションを</a:t>
            </a:r>
            <a:r>
              <a:rPr kumimoji="1" lang="en-US" altLang="ja-JP" sz="3200" dirty="0">
                <a:solidFill>
                  <a:schemeClr val="bg1"/>
                </a:solidFill>
              </a:rPr>
              <a:t>Unity</a:t>
            </a:r>
            <a:r>
              <a:rPr kumimoji="1" lang="ja-JP" altLang="en-US" sz="3200" dirty="0" err="1">
                <a:solidFill>
                  <a:schemeClr val="bg1"/>
                </a:solidFill>
              </a:rPr>
              <a:t>ちゃんに</a:t>
            </a:r>
            <a:r>
              <a:rPr kumimoji="1" lang="ja-JP" altLang="en-US" sz="3200" dirty="0">
                <a:solidFill>
                  <a:schemeClr val="bg1"/>
                </a:solidFill>
              </a:rPr>
              <a:t>反映させ、それをスマホに投影し、</a:t>
            </a:r>
            <a:r>
              <a:rPr kumimoji="1" lang="en-US" altLang="ja-JP" sz="3200" dirty="0">
                <a:solidFill>
                  <a:schemeClr val="bg1"/>
                </a:solidFill>
              </a:rPr>
              <a:t>VR</a:t>
            </a:r>
            <a:r>
              <a:rPr kumimoji="1" lang="ja-JP" altLang="en-US" sz="3200" dirty="0">
                <a:solidFill>
                  <a:schemeClr val="bg1"/>
                </a:solidFill>
              </a:rPr>
              <a:t>で戦う本家の</a:t>
            </a:r>
            <a:r>
              <a:rPr kumimoji="1" lang="en-US" altLang="ja-JP" sz="3200" dirty="0">
                <a:solidFill>
                  <a:schemeClr val="bg1"/>
                </a:solidFill>
              </a:rPr>
              <a:t>ARMS</a:t>
            </a:r>
            <a:r>
              <a:rPr kumimoji="1" lang="ja-JP" altLang="en-US" sz="3200" dirty="0">
                <a:solidFill>
                  <a:schemeClr val="bg1"/>
                </a:solidFill>
              </a:rPr>
              <a:t>では物足りないという人に向けて、更にリアルにした</a:t>
            </a:r>
            <a:r>
              <a:rPr kumimoji="1" lang="en-US" altLang="ja-JP" sz="3200" dirty="0">
                <a:solidFill>
                  <a:schemeClr val="bg1"/>
                </a:solidFill>
              </a:rPr>
              <a:t>VR</a:t>
            </a:r>
            <a:r>
              <a:rPr kumimoji="1" lang="ja-JP" altLang="en-US" sz="3200" dirty="0">
                <a:solidFill>
                  <a:schemeClr val="bg1"/>
                </a:solidFill>
              </a:rPr>
              <a:t>本格格闘ゲーム</a:t>
            </a:r>
          </a:p>
        </p:txBody>
      </p:sp>
    </p:spTree>
    <p:extLst>
      <p:ext uri="{BB962C8B-B14F-4D97-AF65-F5344CB8AC3E}">
        <p14:creationId xmlns:p14="http://schemas.microsoft.com/office/powerpoint/2010/main" val="26755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sz="6600" dirty="0"/>
              <a:t>   となるはずでした</a:t>
            </a:r>
            <a:r>
              <a:rPr lang="en-US" altLang="ja-JP" sz="6600" dirty="0"/>
              <a:t>…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953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075" y="2099733"/>
            <a:ext cx="8825658" cy="2677648"/>
          </a:xfrm>
        </p:spPr>
        <p:txBody>
          <a:bodyPr/>
          <a:lstStyle/>
          <a:p>
            <a:pPr algn="ctr"/>
            <a:r>
              <a:rPr lang="ja-JP" altLang="en-US" sz="6600" dirty="0"/>
              <a:t>   実演してみましょう</a:t>
            </a:r>
            <a:br>
              <a:rPr lang="en-US" altLang="ja-JP" sz="6600" dirty="0"/>
            </a:b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715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0" y="711200"/>
            <a:ext cx="5042852" cy="1259840"/>
          </a:xfrm>
        </p:spPr>
        <p:txBody>
          <a:bodyPr/>
          <a:lstStyle/>
          <a:p>
            <a:r>
              <a:rPr lang="ja-JP" altLang="en-US" dirty="0"/>
              <a:t>完成したもの</a:t>
            </a:r>
            <a:endParaRPr kumimoji="1"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2BA1F9-AFC7-451B-8608-D93C1524A653}"/>
              </a:ext>
            </a:extLst>
          </p:cNvPr>
          <p:cNvSpPr txBox="1"/>
          <p:nvPr/>
        </p:nvSpPr>
        <p:spPr>
          <a:xfrm>
            <a:off x="1849120" y="2367280"/>
            <a:ext cx="9276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 err="1">
                <a:solidFill>
                  <a:schemeClr val="bg1"/>
                </a:solidFill>
              </a:rPr>
              <a:t>kinect</a:t>
            </a:r>
            <a:r>
              <a:rPr kumimoji="1" lang="ja-JP" altLang="en-US" sz="3200" dirty="0">
                <a:solidFill>
                  <a:schemeClr val="bg1"/>
                </a:solidFill>
              </a:rPr>
              <a:t>で読み取ったモーションを</a:t>
            </a:r>
            <a:r>
              <a:rPr kumimoji="1" lang="en-US" altLang="ja-JP" sz="3200" dirty="0">
                <a:solidFill>
                  <a:schemeClr val="bg1"/>
                </a:solidFill>
              </a:rPr>
              <a:t>Unity</a:t>
            </a:r>
            <a:r>
              <a:rPr kumimoji="1" lang="ja-JP" altLang="en-US" sz="3200" dirty="0" err="1">
                <a:solidFill>
                  <a:schemeClr val="bg1"/>
                </a:solidFill>
              </a:rPr>
              <a:t>ちゃんが</a:t>
            </a:r>
            <a:r>
              <a:rPr kumimoji="1" lang="ja-JP" altLang="en-US" sz="3200" dirty="0">
                <a:solidFill>
                  <a:schemeClr val="bg1"/>
                </a:solidFill>
              </a:rPr>
              <a:t>同じ動作をする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>
                <a:solidFill>
                  <a:schemeClr val="bg1"/>
                </a:solidFill>
              </a:rPr>
              <a:t> PC</a:t>
            </a:r>
            <a:r>
              <a:rPr kumimoji="1" lang="ja-JP" altLang="en-US" sz="3200" dirty="0">
                <a:solidFill>
                  <a:schemeClr val="bg1"/>
                </a:solidFill>
              </a:rPr>
              <a:t>を</a:t>
            </a:r>
            <a:r>
              <a:rPr kumimoji="1" lang="en-US" altLang="ja-JP" sz="3200" dirty="0">
                <a:solidFill>
                  <a:schemeClr val="bg1"/>
                </a:solidFill>
              </a:rPr>
              <a:t>Host</a:t>
            </a:r>
            <a:r>
              <a:rPr kumimoji="1" lang="ja-JP" altLang="en-US" sz="3200" dirty="0">
                <a:solidFill>
                  <a:schemeClr val="bg1"/>
                </a:solidFill>
              </a:rPr>
              <a:t>とし、スマホに投影して</a:t>
            </a:r>
            <a:r>
              <a:rPr kumimoji="1" lang="en-US" altLang="ja-JP" sz="3200" dirty="0">
                <a:solidFill>
                  <a:schemeClr val="bg1"/>
                </a:solidFill>
              </a:rPr>
              <a:t>Unity</a:t>
            </a:r>
            <a:r>
              <a:rPr kumimoji="1" lang="ja-JP" altLang="en-US" sz="3200" dirty="0" err="1">
                <a:solidFill>
                  <a:schemeClr val="bg1"/>
                </a:solidFill>
              </a:rPr>
              <a:t>ちゃんが</a:t>
            </a:r>
            <a:r>
              <a:rPr kumimoji="1" lang="ja-JP" altLang="en-US" sz="3200" dirty="0">
                <a:solidFill>
                  <a:schemeClr val="bg1"/>
                </a:solidFill>
              </a:rPr>
              <a:t>相手を倒す</a:t>
            </a:r>
            <a:r>
              <a:rPr kumimoji="1" lang="en-US" altLang="ja-JP" sz="3200" dirty="0">
                <a:solidFill>
                  <a:schemeClr val="bg1"/>
                </a:solidFill>
              </a:rPr>
              <a:t>VR</a:t>
            </a:r>
            <a:r>
              <a:rPr kumimoji="1" lang="ja-JP" altLang="en-US" sz="3200" dirty="0">
                <a:solidFill>
                  <a:schemeClr val="bg1"/>
                </a:solidFill>
              </a:rPr>
              <a:t>格闘ゲーム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A1519-24FD-4F02-942E-D1DE21B1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0" y="711200"/>
            <a:ext cx="5042852" cy="1259840"/>
          </a:xfrm>
        </p:spPr>
        <p:txBody>
          <a:bodyPr/>
          <a:lstStyle/>
          <a:p>
            <a:r>
              <a:rPr kumimoji="1" lang="ja-JP" altLang="en-US" dirty="0"/>
              <a:t>反省点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2BA1F9-AFC7-451B-8608-D93C1524A653}"/>
              </a:ext>
            </a:extLst>
          </p:cNvPr>
          <p:cNvSpPr txBox="1"/>
          <p:nvPr/>
        </p:nvSpPr>
        <p:spPr>
          <a:xfrm>
            <a:off x="1849120" y="2103120"/>
            <a:ext cx="894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bg1"/>
                </a:solidFill>
              </a:rPr>
              <a:t>それぞれのパートを繋げるとなったあとがうまくいかなかった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solidFill>
                  <a:schemeClr val="bg1"/>
                </a:solidFill>
              </a:rPr>
              <a:t>GitHub</a:t>
            </a:r>
            <a:r>
              <a:rPr kumimoji="1" lang="ja-JP" altLang="en-US" sz="3200" dirty="0">
                <a:solidFill>
                  <a:schemeClr val="bg1"/>
                </a:solidFill>
              </a:rPr>
              <a:t>を使った交流ができていなかった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solidFill>
                  <a:schemeClr val="bg1"/>
                </a:solidFill>
              </a:rPr>
              <a:t>Unity</a:t>
            </a:r>
            <a:r>
              <a:rPr kumimoji="1" lang="ja-JP" altLang="en-US" sz="3200" dirty="0">
                <a:solidFill>
                  <a:schemeClr val="bg1"/>
                </a:solidFill>
              </a:rPr>
              <a:t>と</a:t>
            </a:r>
            <a:r>
              <a:rPr kumimoji="1" lang="en-US" altLang="ja-JP" sz="3200" dirty="0">
                <a:solidFill>
                  <a:schemeClr val="bg1"/>
                </a:solidFill>
              </a:rPr>
              <a:t>Kinect</a:t>
            </a:r>
            <a:r>
              <a:rPr kumimoji="1" lang="ja-JP" altLang="en-US" sz="3200" dirty="0">
                <a:solidFill>
                  <a:schemeClr val="bg1"/>
                </a:solidFill>
              </a:rPr>
              <a:t>の勉強不足だった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endParaRPr kumimoji="1" lang="en-US" altLang="ja-JP" sz="3200" dirty="0">
              <a:solidFill>
                <a:schemeClr val="bg1"/>
              </a:solidFill>
            </a:endParaRPr>
          </a:p>
          <a:p>
            <a:pPr algn="r"/>
            <a:r>
              <a:rPr kumimoji="1" lang="en-US" altLang="ja-JP" sz="3200" dirty="0">
                <a:solidFill>
                  <a:schemeClr val="bg1"/>
                </a:solidFill>
              </a:rPr>
              <a:t>and more…</a:t>
            </a:r>
          </a:p>
          <a:p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148</Words>
  <Application>Microsoft Office PowerPoint</Application>
  <PresentationFormat>ワイド画面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Arial</vt:lpstr>
      <vt:lpstr>Century Gothic</vt:lpstr>
      <vt:lpstr>Wingdings 3</vt:lpstr>
      <vt:lpstr>イオン ボードルーム</vt:lpstr>
      <vt:lpstr>INTERNSHIP_INCT_2017 </vt:lpstr>
      <vt:lpstr>   はじめに </vt:lpstr>
      <vt:lpstr>受注→製作→納品 を体験させていただきました</vt:lpstr>
      <vt:lpstr>PowerPoint プレゼンテーション</vt:lpstr>
      <vt:lpstr>Real ARMS(仮)とは</vt:lpstr>
      <vt:lpstr>   となるはずでした… </vt:lpstr>
      <vt:lpstr>   実演してみましょう </vt:lpstr>
      <vt:lpstr>完成したもの</vt:lpstr>
      <vt:lpstr>反省点</vt:lpstr>
      <vt:lpstr>   まとめ </vt:lpstr>
      <vt:lpstr>   感想 </vt:lpstr>
      <vt:lpstr>   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Internship_INCT_2017 </dc:title>
  <dc:creator>i141329@ishikawa.kosen-ac.jp</dc:creator>
  <cp:lastModifiedBy>i141329@ishikawa.kosen-ac.jp</cp:lastModifiedBy>
  <cp:revision>25</cp:revision>
  <dcterms:created xsi:type="dcterms:W3CDTF">2017-08-04T01:55:40Z</dcterms:created>
  <dcterms:modified xsi:type="dcterms:W3CDTF">2017-08-04T07:00:55Z</dcterms:modified>
</cp:coreProperties>
</file>