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100" d="100"/>
          <a:sy n="100" d="100"/>
        </p:scale>
        <p:origin x="9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73450" y="1236693"/>
            <a:ext cx="6652558" cy="3581360"/>
            <a:chOff x="2873450" y="1236693"/>
            <a:chExt cx="6652558" cy="35813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450" y="1236693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3429" y="1236693"/>
              <a:ext cx="1752600" cy="3112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5240" y="1236693"/>
              <a:ext cx="1750768" cy="3109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文本框 26"/>
            <p:cNvSpPr txBox="1"/>
            <p:nvPr/>
          </p:nvSpPr>
          <p:spPr>
            <a:xfrm>
              <a:off x="3425668" y="458722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查看限制</a:t>
              </a:r>
              <a:endParaRPr lang="zh-CN" altLang="en-US" sz="9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876563" y="458339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修改限制</a:t>
              </a:r>
              <a:endParaRPr lang="zh-CN" altLang="en-US" sz="9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69750" y="4583392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发布与删除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713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7305" y="2838237"/>
            <a:ext cx="3477893" cy="2787173"/>
            <a:chOff x="1784852" y="1263649"/>
            <a:chExt cx="6401613" cy="513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4567" y="1263649"/>
              <a:ext cx="2541898" cy="45148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5862" b="65821"/>
            <a:stretch/>
          </p:blipFill>
          <p:spPr>
            <a:xfrm>
              <a:off x="1784852" y="2525704"/>
              <a:ext cx="3099613" cy="15589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2883252" y="4419600"/>
              <a:ext cx="1189675" cy="42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/>
                <a:t>轮播展示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64109" y="5969000"/>
              <a:ext cx="1189675" cy="42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资讯详情</a:t>
              </a:r>
              <a:endParaRPr lang="zh-CN" altLang="en-US" sz="9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08149" y="2781748"/>
            <a:ext cx="3430054" cy="2843662"/>
            <a:chOff x="6316872" y="1148106"/>
            <a:chExt cx="5075908" cy="420814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872" y="2321302"/>
              <a:ext cx="2579976" cy="1106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0385" y="1148106"/>
              <a:ext cx="2012395" cy="35838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7245221" y="3761203"/>
              <a:ext cx="921124" cy="39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工具栏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12258" y="4959819"/>
              <a:ext cx="1348649" cy="39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电阻计算器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3891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294291" y="2116000"/>
            <a:ext cx="8296153" cy="3592768"/>
            <a:chOff x="1294291" y="2116000"/>
            <a:chExt cx="8296153" cy="35927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9676" y="2116000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1294291" y="2116000"/>
              <a:ext cx="1750768" cy="3144901"/>
              <a:chOff x="626142" y="2172201"/>
              <a:chExt cx="1750768" cy="314490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/>
              <a:srcRect b="75557"/>
              <a:stretch/>
            </p:blipFill>
            <p:spPr>
              <a:xfrm>
                <a:off x="626142" y="2172201"/>
                <a:ext cx="1750768" cy="760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4"/>
              <a:srcRect b="66981"/>
              <a:stretch/>
            </p:blipFill>
            <p:spPr>
              <a:xfrm>
                <a:off x="626142" y="3664117"/>
                <a:ext cx="1750768" cy="10267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940505" y="305934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80389" y="500932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我</a:t>
                </a:r>
                <a:r>
                  <a:rPr lang="zh-CN" altLang="en-US" sz="1400" smtClean="0"/>
                  <a:t>的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79016" y="2116000"/>
              <a:ext cx="3501536" cy="3592768"/>
              <a:chOff x="3733546" y="2032111"/>
              <a:chExt cx="3501536" cy="35927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733546" y="2032111"/>
                <a:ext cx="3501536" cy="3109667"/>
                <a:chOff x="3733546" y="2032111"/>
                <a:chExt cx="3501536" cy="310966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3546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4314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4848836" y="5317102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用户登录与切换</a:t>
                </a:r>
                <a:endParaRPr lang="zh-CN" altLang="en-US" sz="14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263654" y="54009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多彩主题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9917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4799" y="267574"/>
            <a:ext cx="7649056" cy="4749043"/>
            <a:chOff x="2014799" y="267574"/>
            <a:chExt cx="7649056" cy="5093363"/>
          </a:xfrm>
        </p:grpSpPr>
        <p:grpSp>
          <p:nvGrpSpPr>
            <p:cNvPr id="93" name="组合 92"/>
            <p:cNvGrpSpPr/>
            <p:nvPr/>
          </p:nvGrpSpPr>
          <p:grpSpPr>
            <a:xfrm>
              <a:off x="2014799" y="267574"/>
              <a:ext cx="7649056" cy="5093363"/>
              <a:chOff x="1017870" y="-322064"/>
              <a:chExt cx="9256409" cy="6296665"/>
            </a:xfrm>
          </p:grpSpPr>
          <p:sp>
            <p:nvSpPr>
              <p:cNvPr id="85" name="流程图: 过程 84"/>
              <p:cNvSpPr/>
              <p:nvPr/>
            </p:nvSpPr>
            <p:spPr>
              <a:xfrm>
                <a:off x="4803170" y="-322064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元器件查询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1017870" y="-35989"/>
                <a:ext cx="9256409" cy="6010590"/>
                <a:chOff x="1017870" y="-35989"/>
                <a:chExt cx="9256409" cy="6010590"/>
              </a:xfrm>
            </p:grpSpPr>
            <p:sp>
              <p:nvSpPr>
                <p:cNvPr id="66" name="流程图: 过程 65"/>
                <p:cNvSpPr/>
                <p:nvPr/>
              </p:nvSpPr>
              <p:spPr>
                <a:xfrm>
                  <a:off x="2862876" y="523759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进入首页便捷学习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流程图: 过程 66"/>
                <p:cNvSpPr/>
                <p:nvPr/>
              </p:nvSpPr>
              <p:spPr>
                <a:xfrm>
                  <a:off x="4803170" y="522930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行业资讯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流程图: 过程 67"/>
                <p:cNvSpPr/>
                <p:nvPr/>
              </p:nvSpPr>
              <p:spPr>
                <a:xfrm>
                  <a:off x="6603830" y="522930"/>
                  <a:ext cx="1214337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查看具体信息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流程图: 过程 68"/>
                <p:cNvSpPr/>
                <p:nvPr/>
              </p:nvSpPr>
              <p:spPr>
                <a:xfrm>
                  <a:off x="2862876" y="3116248"/>
                  <a:ext cx="1183002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进入项目中心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流程图: 决策 70"/>
                <p:cNvSpPr/>
                <p:nvPr/>
              </p:nvSpPr>
              <p:spPr>
                <a:xfrm>
                  <a:off x="4709846" y="3115054"/>
                  <a:ext cx="1206507" cy="572149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是否登录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流程图: 过程 71"/>
                <p:cNvSpPr/>
                <p:nvPr/>
              </p:nvSpPr>
              <p:spPr>
                <a:xfrm>
                  <a:off x="6693926" y="3115054"/>
                  <a:ext cx="1034147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登录</a:t>
                  </a:r>
                  <a:r>
                    <a:rPr lang="en-US" altLang="zh-CN" sz="1100" smtClean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注册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流程图: 决策 72"/>
                <p:cNvSpPr/>
                <p:nvPr/>
              </p:nvSpPr>
              <p:spPr>
                <a:xfrm>
                  <a:off x="4696132" y="4274082"/>
                  <a:ext cx="1206507" cy="572149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>
                      <a:solidFill>
                        <a:schemeClr val="tx1"/>
                      </a:solidFill>
                    </a:rPr>
                    <a:t>是否老师</a:t>
                  </a:r>
                </a:p>
              </p:txBody>
            </p:sp>
            <p:sp>
              <p:nvSpPr>
                <p:cNvPr id="74" name="流程图: 过程 73"/>
                <p:cNvSpPr/>
                <p:nvPr/>
              </p:nvSpPr>
              <p:spPr>
                <a:xfrm>
                  <a:off x="2976476" y="4291533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发布项目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流程图: 过程 74"/>
                <p:cNvSpPr/>
                <p:nvPr/>
              </p:nvSpPr>
              <p:spPr>
                <a:xfrm>
                  <a:off x="4883199" y="5222754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项目列表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流程图: 过程 75"/>
                <p:cNvSpPr/>
                <p:nvPr/>
              </p:nvSpPr>
              <p:spPr>
                <a:xfrm>
                  <a:off x="6391331" y="5222754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项目详情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流程图: 可选过程 76"/>
                <p:cNvSpPr/>
                <p:nvPr/>
              </p:nvSpPr>
              <p:spPr>
                <a:xfrm>
                  <a:off x="9420325" y="2011944"/>
                  <a:ext cx="853954" cy="572149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结束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流程图: 过程 78"/>
                <p:cNvSpPr/>
                <p:nvPr/>
              </p:nvSpPr>
              <p:spPr>
                <a:xfrm>
                  <a:off x="8341058" y="5222753"/>
                  <a:ext cx="1186919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更新项目状态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流程图: 可选过程 79"/>
                <p:cNvSpPr/>
                <p:nvPr/>
              </p:nvSpPr>
              <p:spPr>
                <a:xfrm>
                  <a:off x="1017870" y="1970755"/>
                  <a:ext cx="979305" cy="572149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进入程序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肘形连接符 83"/>
                <p:cNvCxnSpPr>
                  <a:stCxn id="80" idx="3"/>
                  <a:endCxn id="69" idx="1"/>
                </p:cNvCxnSpPr>
                <p:nvPr/>
              </p:nvCxnSpPr>
              <p:spPr>
                <a:xfrm>
                  <a:off x="1997175" y="2256830"/>
                  <a:ext cx="865702" cy="1145493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肘形连接符 85"/>
                <p:cNvCxnSpPr>
                  <a:stCxn id="80" idx="3"/>
                  <a:endCxn id="66" idx="1"/>
                </p:cNvCxnSpPr>
                <p:nvPr/>
              </p:nvCxnSpPr>
              <p:spPr>
                <a:xfrm flipV="1">
                  <a:off x="1997175" y="809834"/>
                  <a:ext cx="865701" cy="1446996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>
                  <a:stCxn id="67" idx="3"/>
                  <a:endCxn id="68" idx="1"/>
                </p:cNvCxnSpPr>
                <p:nvPr/>
              </p:nvCxnSpPr>
              <p:spPr>
                <a:xfrm>
                  <a:off x="5657124" y="809005"/>
                  <a:ext cx="94670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连接符 91"/>
                <p:cNvCxnSpPr>
                  <a:stCxn id="68" idx="3"/>
                  <a:endCxn id="77" idx="0"/>
                </p:cNvCxnSpPr>
                <p:nvPr/>
              </p:nvCxnSpPr>
              <p:spPr>
                <a:xfrm>
                  <a:off x="7818167" y="809005"/>
                  <a:ext cx="2029135" cy="120293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肘形连接符 95"/>
                <p:cNvCxnSpPr>
                  <a:stCxn id="79" idx="3"/>
                  <a:endCxn id="77" idx="2"/>
                </p:cNvCxnSpPr>
                <p:nvPr/>
              </p:nvCxnSpPr>
              <p:spPr>
                <a:xfrm flipV="1">
                  <a:off x="9527977" y="2584094"/>
                  <a:ext cx="319325" cy="292473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流程图: 过程 105"/>
                <p:cNvSpPr/>
                <p:nvPr/>
              </p:nvSpPr>
              <p:spPr>
                <a:xfrm>
                  <a:off x="2870713" y="1970755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进入我的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流程图: 过程 106"/>
                <p:cNvSpPr/>
                <p:nvPr/>
              </p:nvSpPr>
              <p:spPr>
                <a:xfrm>
                  <a:off x="6678259" y="2011944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多彩主题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箭头连接符 110"/>
                <p:cNvCxnSpPr>
                  <a:endCxn id="106" idx="1"/>
                </p:cNvCxnSpPr>
                <p:nvPr/>
              </p:nvCxnSpPr>
              <p:spPr>
                <a:xfrm>
                  <a:off x="2428068" y="2256830"/>
                  <a:ext cx="44264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肘形连接符 112"/>
                <p:cNvCxnSpPr>
                  <a:stCxn id="106" idx="3"/>
                  <a:endCxn id="71" idx="1"/>
                </p:cNvCxnSpPr>
                <p:nvPr/>
              </p:nvCxnSpPr>
              <p:spPr>
                <a:xfrm>
                  <a:off x="3936195" y="2256830"/>
                  <a:ext cx="773651" cy="1144299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>
                  <a:stCxn id="69" idx="3"/>
                </p:cNvCxnSpPr>
                <p:nvPr/>
              </p:nvCxnSpPr>
              <p:spPr>
                <a:xfrm flipV="1">
                  <a:off x="4045878" y="3401128"/>
                  <a:ext cx="325128" cy="1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71" idx="3"/>
                  <a:endCxn id="72" idx="1"/>
                </p:cNvCxnSpPr>
                <p:nvPr/>
              </p:nvCxnSpPr>
              <p:spPr>
                <a:xfrm>
                  <a:off x="5916354" y="3401128"/>
                  <a:ext cx="77757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/>
                <p:cNvCxnSpPr>
                  <a:stCxn id="71" idx="2"/>
                  <a:endCxn id="73" idx="0"/>
                </p:cNvCxnSpPr>
                <p:nvPr/>
              </p:nvCxnSpPr>
              <p:spPr>
                <a:xfrm flipH="1">
                  <a:off x="5299386" y="3687203"/>
                  <a:ext cx="13714" cy="5868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肘形连接符 138"/>
                <p:cNvCxnSpPr>
                  <a:stCxn id="72" idx="2"/>
                  <a:endCxn id="73" idx="3"/>
                </p:cNvCxnSpPr>
                <p:nvPr/>
              </p:nvCxnSpPr>
              <p:spPr>
                <a:xfrm rot="5400000">
                  <a:off x="6120344" y="3469500"/>
                  <a:ext cx="872953" cy="1308361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肘形连接符 140"/>
                <p:cNvCxnSpPr>
                  <a:stCxn id="71" idx="0"/>
                  <a:endCxn id="107" idx="1"/>
                </p:cNvCxnSpPr>
                <p:nvPr/>
              </p:nvCxnSpPr>
              <p:spPr>
                <a:xfrm rot="5400000" flipH="1" flipV="1">
                  <a:off x="5587163" y="2023957"/>
                  <a:ext cx="817035" cy="136515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肘形连接符 142"/>
                <p:cNvCxnSpPr>
                  <a:stCxn id="74" idx="2"/>
                  <a:endCxn id="75" idx="1"/>
                </p:cNvCxnSpPr>
                <p:nvPr/>
              </p:nvCxnSpPr>
              <p:spPr>
                <a:xfrm rot="16200000" flipH="1">
                  <a:off x="3820753" y="4446382"/>
                  <a:ext cx="645145" cy="147974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/>
                <p:cNvCxnSpPr>
                  <a:stCxn id="75" idx="3"/>
                  <a:endCxn id="76" idx="1"/>
                </p:cNvCxnSpPr>
                <p:nvPr/>
              </p:nvCxnSpPr>
              <p:spPr>
                <a:xfrm>
                  <a:off x="5737153" y="5508828"/>
                  <a:ext cx="65417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/>
                <p:cNvCxnSpPr>
                  <a:stCxn id="76" idx="3"/>
                  <a:endCxn id="79" idx="1"/>
                </p:cNvCxnSpPr>
                <p:nvPr/>
              </p:nvCxnSpPr>
              <p:spPr>
                <a:xfrm flipV="1">
                  <a:off x="7245285" y="5508827"/>
                  <a:ext cx="1095773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>
                  <a:stCxn id="73" idx="1"/>
                  <a:endCxn id="74" idx="3"/>
                </p:cNvCxnSpPr>
                <p:nvPr/>
              </p:nvCxnSpPr>
              <p:spPr>
                <a:xfrm flipH="1">
                  <a:off x="3830430" y="4560156"/>
                  <a:ext cx="865702" cy="174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/>
                <p:cNvCxnSpPr>
                  <a:stCxn id="107" idx="3"/>
                  <a:endCxn id="77" idx="1"/>
                </p:cNvCxnSpPr>
                <p:nvPr/>
              </p:nvCxnSpPr>
              <p:spPr>
                <a:xfrm>
                  <a:off x="7743742" y="2298019"/>
                  <a:ext cx="16765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文本框 170"/>
                <p:cNvSpPr txBox="1"/>
                <p:nvPr/>
              </p:nvSpPr>
              <p:spPr>
                <a:xfrm>
                  <a:off x="5350653" y="2584094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5350653" y="3846660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6117782" y="3026550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否</a:t>
                  </a:r>
                  <a:endParaRPr lang="zh-CN" altLang="en-US" sz="1100"/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7371606" y="5150894"/>
                  <a:ext cx="906300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添加</a:t>
                  </a:r>
                  <a:r>
                    <a:rPr lang="zh-CN" altLang="en-US" sz="1100" smtClean="0"/>
                    <a:t>公告</a:t>
                  </a:r>
                  <a:endParaRPr lang="zh-CN" altLang="en-US" sz="110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371605" y="5651186"/>
                  <a:ext cx="906300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编辑项目</a:t>
                  </a:r>
                  <a:endParaRPr lang="zh-CN" altLang="en-US" sz="1100"/>
                </a:p>
              </p:txBody>
            </p:sp>
            <p:cxnSp>
              <p:nvCxnSpPr>
                <p:cNvPr id="51" name="直接箭头连接符 50"/>
                <p:cNvCxnSpPr>
                  <a:stCxn id="66" idx="3"/>
                  <a:endCxn id="67" idx="1"/>
                </p:cNvCxnSpPr>
                <p:nvPr/>
              </p:nvCxnSpPr>
              <p:spPr>
                <a:xfrm flipV="1">
                  <a:off x="3928359" y="809005"/>
                  <a:ext cx="874811" cy="829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流程图: 过程 100"/>
                <p:cNvSpPr/>
                <p:nvPr/>
              </p:nvSpPr>
              <p:spPr>
                <a:xfrm>
                  <a:off x="4803170" y="1384690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实验室计算器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肘形连接符 53"/>
                <p:cNvCxnSpPr/>
                <p:nvPr/>
              </p:nvCxnSpPr>
              <p:spPr>
                <a:xfrm>
                  <a:off x="3908564" y="811011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肘形连接符 55"/>
                <p:cNvCxnSpPr>
                  <a:stCxn id="66" idx="3"/>
                  <a:endCxn id="85" idx="1"/>
                </p:cNvCxnSpPr>
                <p:nvPr/>
              </p:nvCxnSpPr>
              <p:spPr>
                <a:xfrm flipV="1">
                  <a:off x="3928359" y="-35989"/>
                  <a:ext cx="874811" cy="845823"/>
                </a:xfrm>
                <a:prstGeom prst="bentConnector3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肘形连接符 58"/>
                <p:cNvCxnSpPr>
                  <a:stCxn id="85" idx="3"/>
                  <a:endCxn id="68" idx="0"/>
                </p:cNvCxnSpPr>
                <p:nvPr/>
              </p:nvCxnSpPr>
              <p:spPr>
                <a:xfrm>
                  <a:off x="5657124" y="-35989"/>
                  <a:ext cx="1553875" cy="55891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肘形连接符 64"/>
                <p:cNvCxnSpPr>
                  <a:stCxn id="101" idx="3"/>
                  <a:endCxn id="68" idx="2"/>
                </p:cNvCxnSpPr>
                <p:nvPr/>
              </p:nvCxnSpPr>
              <p:spPr>
                <a:xfrm flipV="1">
                  <a:off x="5657124" y="1095079"/>
                  <a:ext cx="1553875" cy="57568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4079901" y="4155109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5332034" y="4854114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否</a:t>
                  </a:r>
                  <a:endParaRPr lang="zh-CN" altLang="en-US" sz="1100"/>
                </a:p>
              </p:txBody>
            </p:sp>
          </p:grpSp>
        </p:grpSp>
        <p:cxnSp>
          <p:nvCxnSpPr>
            <p:cNvPr id="4" name="直接箭头连接符 3"/>
            <p:cNvCxnSpPr>
              <a:stCxn id="73" idx="2"/>
              <a:endCxn id="75" idx="0"/>
            </p:cNvCxnSpPr>
            <p:nvPr/>
          </p:nvCxnSpPr>
          <p:spPr>
            <a:xfrm>
              <a:off x="5552840" y="4448200"/>
              <a:ext cx="8917" cy="304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8422" y="2000083"/>
            <a:ext cx="1837058" cy="1167969"/>
            <a:chOff x="2617365" y="2306973"/>
            <a:chExt cx="2625756" cy="1669408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页面显示与布局</a:t>
              </a:r>
              <a:endPara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逻辑控制</a:t>
              </a:r>
              <a:endPara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00183" y="1969809"/>
            <a:ext cx="3360929" cy="1198244"/>
            <a:chOff x="5194098" y="2297578"/>
            <a:chExt cx="4811085" cy="1715256"/>
          </a:xfrm>
        </p:grpSpPr>
        <p:sp>
          <p:nvSpPr>
            <p:cNvPr id="48" name="圆角矩形 47"/>
            <p:cNvSpPr/>
            <p:nvPr/>
          </p:nvSpPr>
          <p:spPr>
            <a:xfrm>
              <a:off x="5194098" y="2581711"/>
              <a:ext cx="1749103" cy="10737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</a:rPr>
                <a:t>父（组件）页面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8256080" y="2581711"/>
              <a:ext cx="1749103" cy="10737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</a:rPr>
                <a:t>子（组件）页面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6943201" y="2833382"/>
              <a:ext cx="13128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6943201" y="3397541"/>
              <a:ext cx="1312880" cy="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167692" y="2297578"/>
              <a:ext cx="863896" cy="4936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smtClean="0"/>
                <a:t>传递</a:t>
              </a:r>
              <a:r>
                <a:rPr lang="zh-CN" altLang="en-US" sz="900"/>
                <a:t>数</a:t>
              </a:r>
              <a:r>
                <a:rPr lang="zh-CN" altLang="en-US" sz="900" smtClean="0"/>
                <a:t>据</a:t>
              </a:r>
              <a:endParaRPr lang="en-US" altLang="zh-CN" sz="900" smtClean="0"/>
            </a:p>
            <a:p>
              <a:pPr algn="ctr"/>
              <a:r>
                <a:rPr lang="en-US" altLang="zh-CN" sz="900" smtClean="0"/>
                <a:t>props</a:t>
              </a:r>
              <a:endParaRPr lang="zh-CN" altLang="en-US" sz="9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67692" y="3519179"/>
              <a:ext cx="863896" cy="4936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smtClean="0"/>
                <a:t>返回数据</a:t>
              </a:r>
              <a:endParaRPr lang="en-US" altLang="zh-CN" sz="900" smtClean="0"/>
            </a:p>
            <a:p>
              <a:pPr algn="ctr"/>
              <a:r>
                <a:rPr lang="en-US" altLang="zh-CN" sz="900"/>
                <a:t>callback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29581" y="2348916"/>
            <a:ext cx="3393879" cy="1625222"/>
            <a:chOff x="58722" y="2348916"/>
            <a:chExt cx="5301843" cy="2191988"/>
          </a:xfrm>
        </p:grpSpPr>
        <p:sp>
          <p:nvSpPr>
            <p:cNvPr id="7" name="圆角矩形 6"/>
            <p:cNvSpPr/>
            <p:nvPr/>
          </p:nvSpPr>
          <p:spPr>
            <a:xfrm>
              <a:off x="58722" y="2348916"/>
              <a:ext cx="2055303" cy="17952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05262" y="2348916"/>
              <a:ext cx="2055303" cy="17952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7171" y="2659310"/>
              <a:ext cx="1518407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</a:rPr>
                <a:t>页</a:t>
              </a:r>
              <a:r>
                <a:rPr lang="zh-CN" altLang="en-US" sz="800" smtClean="0">
                  <a:solidFill>
                    <a:schemeClr val="tx1"/>
                  </a:solidFill>
                </a:rPr>
                <a:t>面显示与布局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7171" y="3447877"/>
              <a:ext cx="1518407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</a:t>
              </a:r>
              <a:r>
                <a:rPr lang="en-US" altLang="zh-CN" sz="800" smtClean="0">
                  <a:solidFill>
                    <a:schemeClr val="tx1"/>
                  </a:solidFill>
                </a:rPr>
                <a:t>etch API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573709" y="2420223"/>
              <a:ext cx="1518407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HTTP</a:t>
              </a:r>
              <a:r>
                <a:rPr lang="zh-CN" altLang="en-US" sz="800" smtClean="0">
                  <a:solidFill>
                    <a:schemeClr val="tx1"/>
                  </a:solidFill>
                </a:rPr>
                <a:t>响应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3708" y="2998016"/>
              <a:ext cx="1518407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Node</a:t>
              </a:r>
              <a:r>
                <a:rPr lang="zh-CN" altLang="en-US" sz="800" smtClean="0">
                  <a:solidFill>
                    <a:schemeClr val="tx1"/>
                  </a:solidFill>
                </a:rPr>
                <a:t>服务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573708" y="3575809"/>
              <a:ext cx="1518407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JSON </a:t>
              </a:r>
              <a:r>
                <a:rPr lang="zh-CN" altLang="en-US" sz="800" smtClean="0">
                  <a:solidFill>
                    <a:schemeClr val="tx1"/>
                  </a:solidFill>
                </a:rPr>
                <a:t>数据</a:t>
              </a:r>
              <a:endParaRPr lang="zh-CN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2114025" y="3547230"/>
              <a:ext cx="11912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114025" y="2835479"/>
              <a:ext cx="11912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442739" y="2446172"/>
              <a:ext cx="525803" cy="29057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请求</a:t>
              </a:r>
              <a:endParaRPr lang="zh-CN" altLang="en-US" sz="8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2739" y="3168412"/>
              <a:ext cx="525803" cy="29057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响应</a:t>
              </a:r>
              <a:endParaRPr lang="zh-CN" altLang="en-US" sz="8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0420" y="4250328"/>
              <a:ext cx="1271702" cy="29057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800" smtClean="0"/>
                <a:t>ReactNative </a:t>
              </a:r>
              <a:r>
                <a:rPr lang="zh-CN" altLang="en-US" sz="800" smtClean="0"/>
                <a:t>应用</a:t>
              </a:r>
              <a:endParaRPr lang="zh-CN" altLang="en-US" sz="8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60854" y="4250328"/>
              <a:ext cx="664174" cy="29057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服务器</a:t>
              </a:r>
              <a:endParaRPr lang="zh-CN" altLang="en-US" sz="8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33359" y="2007335"/>
            <a:ext cx="3516805" cy="1387012"/>
            <a:chOff x="5834544" y="2365824"/>
            <a:chExt cx="5805181" cy="1751595"/>
          </a:xfrm>
        </p:grpSpPr>
        <p:sp>
          <p:nvSpPr>
            <p:cNvPr id="28" name="矩形 27"/>
            <p:cNvSpPr/>
            <p:nvPr/>
          </p:nvSpPr>
          <p:spPr>
            <a:xfrm>
              <a:off x="5834544" y="3097369"/>
              <a:ext cx="1333849" cy="449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读</a:t>
              </a:r>
              <a:r>
                <a:rPr lang="zh-CN" altLang="en-US" sz="900" smtClean="0">
                  <a:solidFill>
                    <a:schemeClr val="tx1"/>
                  </a:solidFill>
                </a:rPr>
                <a:t>取本地数据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28" idx="3"/>
            </p:cNvCxnSpPr>
            <p:nvPr/>
          </p:nvCxnSpPr>
          <p:spPr>
            <a:xfrm flipV="1">
              <a:off x="7168393" y="3322299"/>
              <a:ext cx="9479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349531" y="2573847"/>
              <a:ext cx="956345" cy="748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9349531" y="3322299"/>
              <a:ext cx="956345" cy="595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8103765" y="3097369"/>
              <a:ext cx="1333849" cy="449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</a:rPr>
                <a:t>请求网络数据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305876" y="2365824"/>
              <a:ext cx="1333849" cy="449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</a:rPr>
                <a:t>存储到本地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305875" y="3667558"/>
              <a:ext cx="1333849" cy="449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</a:rPr>
                <a:t>读取本地数据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93687" y="2573845"/>
              <a:ext cx="524714" cy="29150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成功</a:t>
              </a:r>
              <a:endParaRPr lang="zh-CN" altLang="en-US" sz="9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493687" y="3732960"/>
              <a:ext cx="524714" cy="29150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900"/>
                <a:t>失败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58539" y="1018662"/>
            <a:ext cx="7140706" cy="3396288"/>
            <a:chOff x="1281677" y="751962"/>
            <a:chExt cx="8809158" cy="418984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51" b="4575"/>
            <a:stretch/>
          </p:blipFill>
          <p:spPr>
            <a:xfrm>
              <a:off x="6051143" y="751962"/>
              <a:ext cx="4039692" cy="35375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149" b="5222"/>
            <a:stretch/>
          </p:blipFill>
          <p:spPr>
            <a:xfrm>
              <a:off x="1281677" y="751962"/>
              <a:ext cx="4136829" cy="31732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文本框 3"/>
            <p:cNvSpPr txBox="1"/>
            <p:nvPr/>
          </p:nvSpPr>
          <p:spPr>
            <a:xfrm>
              <a:off x="2666649" y="4657037"/>
              <a:ext cx="1366883" cy="284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注册成功返回信息</a:t>
              </a:r>
              <a:endParaRPr lang="zh-CN" altLang="en-US" sz="9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87547" y="4657037"/>
              <a:ext cx="1366883" cy="284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登录成功返回信息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592888" y="1142067"/>
            <a:ext cx="7002609" cy="3965270"/>
            <a:chOff x="414338" y="190088"/>
            <a:chExt cx="11598684" cy="65678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1" y="6324600"/>
              <a:ext cx="1219200" cy="433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1" y="6324600"/>
              <a:ext cx="1219200" cy="433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8"/>
              <a:ext cx="1219200" cy="433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3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70038" y="1774674"/>
            <a:ext cx="6915574" cy="3172413"/>
            <a:chOff x="1770038" y="1774674"/>
            <a:chExt cx="6915574" cy="3172413"/>
          </a:xfrm>
        </p:grpSpPr>
        <p:sp>
          <p:nvSpPr>
            <p:cNvPr id="13" name="文本框 12"/>
            <p:cNvSpPr txBox="1"/>
            <p:nvPr/>
          </p:nvSpPr>
          <p:spPr>
            <a:xfrm>
              <a:off x="2335204" y="4763667"/>
              <a:ext cx="421037" cy="183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/>
                <a:t>搜</a:t>
              </a:r>
              <a:r>
                <a:rPr lang="zh-CN" altLang="en-US" sz="900" smtClean="0"/>
                <a:t>索框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79947" y="4763667"/>
              <a:ext cx="512566" cy="183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/>
                <a:t>结果</a:t>
              </a:r>
              <a:r>
                <a:rPr lang="zh-CN" altLang="en-US" sz="900" smtClean="0"/>
                <a:t>列表</a:t>
              </a:r>
              <a:endParaRPr lang="zh-CN" altLang="en-US" sz="90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4830" y="1774677"/>
              <a:ext cx="1561198" cy="27729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0038" y="1774675"/>
              <a:ext cx="1561198" cy="27729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622" y="1774675"/>
              <a:ext cx="1561198" cy="27729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4414" y="1774674"/>
              <a:ext cx="1561198" cy="27729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5863434" y="4763667"/>
              <a:ext cx="513574" cy="183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参数</a:t>
              </a:r>
              <a:r>
                <a:rPr lang="zh-CN" altLang="en-US" sz="900"/>
                <a:t>列表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60963" y="4763668"/>
              <a:ext cx="488099" cy="183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详情</a:t>
              </a:r>
              <a:r>
                <a:rPr lang="en-US" altLang="zh-CN" sz="900" smtClean="0"/>
                <a:t>PDF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086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12668" y="1197538"/>
            <a:ext cx="6540617" cy="3498614"/>
            <a:chOff x="3112668" y="1197538"/>
            <a:chExt cx="6540617" cy="34986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2668" y="1197538"/>
              <a:ext cx="1753936" cy="310579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0405" y="1197538"/>
              <a:ext cx="1799803" cy="310579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4009" y="1198448"/>
              <a:ext cx="1799276" cy="310488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666470" y="446532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项目选项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84355" y="446532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smtClean="0"/>
                <a:t>学院选择</a:t>
              </a:r>
              <a:endParaRPr lang="zh-CN" altLang="en-US" sz="9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30481" y="446532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/>
                <a:t>日</a:t>
              </a:r>
              <a:r>
                <a:rPr lang="zh-CN" altLang="en-US" sz="900" smtClean="0"/>
                <a:t>期选择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67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04" y="40358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914022" y="403589"/>
            <a:ext cx="6406418" cy="3658307"/>
            <a:chOff x="914022" y="403589"/>
            <a:chExt cx="6406418" cy="365830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22" y="403589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26" y="407460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851" y="407459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1427768" y="375411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未开始</a:t>
              </a:r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88896" y="37541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进行中</a:t>
              </a:r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0024" y="375411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已完成</a:t>
              </a:r>
              <a:endParaRPr lang="zh-CN" altLang="en-US" sz="140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77" y="305569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299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137</cp:revision>
  <dcterms:created xsi:type="dcterms:W3CDTF">2019-01-05T06:13:51Z</dcterms:created>
  <dcterms:modified xsi:type="dcterms:W3CDTF">2019-04-16T09:01:15Z</dcterms:modified>
</cp:coreProperties>
</file>