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0" r:id="rId5"/>
    <p:sldId id="264" r:id="rId6"/>
    <p:sldId id="261" r:id="rId7"/>
    <p:sldId id="265" r:id="rId8"/>
    <p:sldId id="26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94AEDD"/>
    <a:srgbClr val="C0CFEB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>
        <p:scale>
          <a:sx n="66" d="100"/>
          <a:sy n="66" d="100"/>
        </p:scale>
        <p:origin x="253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33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85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6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5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59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84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33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87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78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18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25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CCFCB-3385-4999-8F10-4D582A939C16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70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45423" y="3774197"/>
            <a:ext cx="7653894" cy="1576252"/>
            <a:chOff x="1215241" y="1759130"/>
            <a:chExt cx="7653894" cy="1576252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3" name="矩形 12"/>
            <p:cNvSpPr/>
            <p:nvPr/>
          </p:nvSpPr>
          <p:spPr>
            <a:xfrm>
              <a:off x="1215241" y="2450055"/>
              <a:ext cx="1550125" cy="1944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319010" y="2449967"/>
              <a:ext cx="1550125" cy="194488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6287589" y="1759131"/>
              <a:ext cx="1384663" cy="157625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512422" y="1759130"/>
              <a:ext cx="1384663" cy="157625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605745" y="1968137"/>
              <a:ext cx="2946399" cy="121049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87680" y="383177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电阻底图</a:t>
            </a:r>
          </a:p>
        </p:txBody>
      </p:sp>
      <p:sp>
        <p:nvSpPr>
          <p:cNvPr id="16" name="矩形 15"/>
          <p:cNvSpPr/>
          <p:nvPr/>
        </p:nvSpPr>
        <p:spPr>
          <a:xfrm>
            <a:off x="3009083" y="1759130"/>
            <a:ext cx="277585" cy="15555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871607" y="1759130"/>
            <a:ext cx="277585" cy="155556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843472" y="1968137"/>
            <a:ext cx="277585" cy="12104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533900" y="1968137"/>
            <a:ext cx="277585" cy="12104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258344" y="1979295"/>
            <a:ext cx="277585" cy="12104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53125" y="1968137"/>
            <a:ext cx="277585" cy="12104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23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组合 173"/>
          <p:cNvGrpSpPr/>
          <p:nvPr/>
        </p:nvGrpSpPr>
        <p:grpSpPr>
          <a:xfrm>
            <a:off x="755009" y="649768"/>
            <a:ext cx="9454409" cy="5837379"/>
            <a:chOff x="755009" y="649768"/>
            <a:chExt cx="9454409" cy="5837379"/>
          </a:xfrm>
        </p:grpSpPr>
        <p:grpSp>
          <p:nvGrpSpPr>
            <p:cNvPr id="167" name="组合 166"/>
            <p:cNvGrpSpPr/>
            <p:nvPr/>
          </p:nvGrpSpPr>
          <p:grpSpPr>
            <a:xfrm>
              <a:off x="755009" y="649768"/>
              <a:ext cx="9454409" cy="5126429"/>
              <a:chOff x="402671" y="515545"/>
              <a:chExt cx="9454409" cy="5126429"/>
            </a:xfrm>
          </p:grpSpPr>
          <p:sp>
            <p:nvSpPr>
              <p:cNvPr id="66" name="流程图: 过程 65"/>
              <p:cNvSpPr/>
              <p:nvPr/>
            </p:nvSpPr>
            <p:spPr>
              <a:xfrm>
                <a:off x="2374083" y="515545"/>
                <a:ext cx="1140901" cy="612648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搜索元器件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流程图: 过程 66"/>
              <p:cNvSpPr/>
              <p:nvPr/>
            </p:nvSpPr>
            <p:spPr>
              <a:xfrm>
                <a:off x="4458747" y="515545"/>
                <a:ext cx="914400" cy="612648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浏览列表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流程图: 过程 67"/>
              <p:cNvSpPr/>
              <p:nvPr/>
            </p:nvSpPr>
            <p:spPr>
              <a:xfrm>
                <a:off x="6321104" y="515545"/>
                <a:ext cx="1300292" cy="612648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查看具体信息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流程图: 过程 68"/>
              <p:cNvSpPr/>
              <p:nvPr/>
            </p:nvSpPr>
            <p:spPr>
              <a:xfrm>
                <a:off x="2378273" y="2773715"/>
                <a:ext cx="1266739" cy="612648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进入项目中心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流程图: 决策 70"/>
              <p:cNvSpPr/>
              <p:nvPr/>
            </p:nvSpPr>
            <p:spPr>
              <a:xfrm>
                <a:off x="4355978" y="2772436"/>
                <a:ext cx="1291908" cy="612648"/>
              </a:xfrm>
              <a:prstGeom prst="flowChartDecision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是否登录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流程图: 过程 71"/>
              <p:cNvSpPr/>
              <p:nvPr/>
            </p:nvSpPr>
            <p:spPr>
              <a:xfrm>
                <a:off x="6480498" y="2772436"/>
                <a:ext cx="1107347" cy="612648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登录</a:t>
                </a:r>
                <a:r>
                  <a:rPr lang="en-US" altLang="zh-CN" sz="1400" smtClean="0">
                    <a:solidFill>
                      <a:schemeClr val="tx1"/>
                    </a:solidFill>
                  </a:rPr>
                  <a:t>/</a:t>
                </a:r>
                <a:r>
                  <a:rPr lang="zh-CN" altLang="en-US" sz="1400" smtClean="0">
                    <a:solidFill>
                      <a:schemeClr val="tx1"/>
                    </a:solidFill>
                  </a:rPr>
                  <a:t>注册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流程图: 决策 72"/>
              <p:cNvSpPr/>
              <p:nvPr/>
            </p:nvSpPr>
            <p:spPr>
              <a:xfrm>
                <a:off x="4341293" y="4013504"/>
                <a:ext cx="1291908" cy="612648"/>
              </a:xfrm>
              <a:prstGeom prst="flowChartDecision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</a:rPr>
                  <a:t>是否老师</a:t>
                </a:r>
              </a:p>
            </p:txBody>
          </p:sp>
          <p:sp>
            <p:nvSpPr>
              <p:cNvPr id="74" name="流程图: 过程 73"/>
              <p:cNvSpPr/>
              <p:nvPr/>
            </p:nvSpPr>
            <p:spPr>
              <a:xfrm>
                <a:off x="2499914" y="4032191"/>
                <a:ext cx="914400" cy="612648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发布项目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流程图: 过程 74"/>
              <p:cNvSpPr/>
              <p:nvPr/>
            </p:nvSpPr>
            <p:spPr>
              <a:xfrm>
                <a:off x="4541601" y="5029326"/>
                <a:ext cx="914400" cy="612648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项目列表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流程图: 过程 75"/>
              <p:cNvSpPr/>
              <p:nvPr/>
            </p:nvSpPr>
            <p:spPr>
              <a:xfrm>
                <a:off x="6156484" y="5029326"/>
                <a:ext cx="914400" cy="612648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项目详情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流程图: 可选过程 76"/>
              <p:cNvSpPr/>
              <p:nvPr/>
            </p:nvSpPr>
            <p:spPr>
              <a:xfrm>
                <a:off x="8942680" y="1591245"/>
                <a:ext cx="914400" cy="612648"/>
              </a:xfrm>
              <a:prstGeom prst="flowChartAlternate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结束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流程图: 过程 78"/>
              <p:cNvSpPr/>
              <p:nvPr/>
            </p:nvSpPr>
            <p:spPr>
              <a:xfrm>
                <a:off x="7671747" y="5029326"/>
                <a:ext cx="1270933" cy="612648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更新项目状态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流程图: 可选过程 79"/>
              <p:cNvSpPr/>
              <p:nvPr/>
            </p:nvSpPr>
            <p:spPr>
              <a:xfrm>
                <a:off x="402671" y="1547140"/>
                <a:ext cx="1048623" cy="612648"/>
              </a:xfrm>
              <a:prstGeom prst="flowChartAlternate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进入程序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4" name="肘形连接符 83"/>
              <p:cNvCxnSpPr>
                <a:stCxn id="80" idx="3"/>
                <a:endCxn id="69" idx="1"/>
              </p:cNvCxnSpPr>
              <p:nvPr/>
            </p:nvCxnSpPr>
            <p:spPr>
              <a:xfrm>
                <a:off x="1451294" y="1853464"/>
                <a:ext cx="926979" cy="1226575"/>
              </a:xfrm>
              <a:prstGeom prst="bentConnector3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肘形连接符 85"/>
              <p:cNvCxnSpPr>
                <a:stCxn id="80" idx="3"/>
                <a:endCxn id="66" idx="1"/>
              </p:cNvCxnSpPr>
              <p:nvPr/>
            </p:nvCxnSpPr>
            <p:spPr>
              <a:xfrm flipV="1">
                <a:off x="1451294" y="821869"/>
                <a:ext cx="922789" cy="1031595"/>
              </a:xfrm>
              <a:prstGeom prst="bentConnector3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/>
              <p:cNvCxnSpPr>
                <a:stCxn id="66" idx="3"/>
                <a:endCxn id="67" idx="1"/>
              </p:cNvCxnSpPr>
              <p:nvPr/>
            </p:nvCxnSpPr>
            <p:spPr>
              <a:xfrm>
                <a:off x="3514984" y="821869"/>
                <a:ext cx="94376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/>
              <p:cNvCxnSpPr>
                <a:stCxn id="67" idx="3"/>
                <a:endCxn id="68" idx="1"/>
              </p:cNvCxnSpPr>
              <p:nvPr/>
            </p:nvCxnSpPr>
            <p:spPr>
              <a:xfrm>
                <a:off x="5373147" y="821869"/>
                <a:ext cx="94795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肘形连接符 91"/>
              <p:cNvCxnSpPr>
                <a:stCxn id="68" idx="3"/>
                <a:endCxn id="77" idx="0"/>
              </p:cNvCxnSpPr>
              <p:nvPr/>
            </p:nvCxnSpPr>
            <p:spPr>
              <a:xfrm>
                <a:off x="7621396" y="821869"/>
                <a:ext cx="1778484" cy="769376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肘形连接符 95"/>
              <p:cNvCxnSpPr>
                <a:stCxn id="79" idx="3"/>
                <a:endCxn id="77" idx="2"/>
              </p:cNvCxnSpPr>
              <p:nvPr/>
            </p:nvCxnSpPr>
            <p:spPr>
              <a:xfrm flipV="1">
                <a:off x="8942680" y="2203893"/>
                <a:ext cx="457200" cy="3131757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流程图: 过程 105"/>
              <p:cNvSpPr/>
              <p:nvPr/>
            </p:nvSpPr>
            <p:spPr>
              <a:xfrm>
                <a:off x="2386664" y="1547140"/>
                <a:ext cx="1140901" cy="612648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进入我的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流程图: 过程 106"/>
              <p:cNvSpPr/>
              <p:nvPr/>
            </p:nvSpPr>
            <p:spPr>
              <a:xfrm>
                <a:off x="6463722" y="1591245"/>
                <a:ext cx="1140901" cy="612648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多彩主题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1" name="直接箭头连接符 110"/>
              <p:cNvCxnSpPr>
                <a:endCxn id="106" idx="1"/>
              </p:cNvCxnSpPr>
              <p:nvPr/>
            </p:nvCxnSpPr>
            <p:spPr>
              <a:xfrm>
                <a:off x="1912688" y="1853464"/>
                <a:ext cx="47397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肘形连接符 112"/>
              <p:cNvCxnSpPr>
                <a:stCxn id="106" idx="3"/>
                <a:endCxn id="71" idx="1"/>
              </p:cNvCxnSpPr>
              <p:nvPr/>
            </p:nvCxnSpPr>
            <p:spPr>
              <a:xfrm>
                <a:off x="3527565" y="1853464"/>
                <a:ext cx="828413" cy="1225296"/>
              </a:xfrm>
              <a:prstGeom prst="bentConnector3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>
                <a:stCxn id="69" idx="3"/>
              </p:cNvCxnSpPr>
              <p:nvPr/>
            </p:nvCxnSpPr>
            <p:spPr>
              <a:xfrm flipV="1">
                <a:off x="3645012" y="3078760"/>
                <a:ext cx="348142" cy="12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箭头连接符 132"/>
              <p:cNvCxnSpPr>
                <a:stCxn id="71" idx="3"/>
                <a:endCxn id="72" idx="1"/>
              </p:cNvCxnSpPr>
              <p:nvPr/>
            </p:nvCxnSpPr>
            <p:spPr>
              <a:xfrm>
                <a:off x="5647886" y="3078760"/>
                <a:ext cx="83261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箭头连接符 134"/>
              <p:cNvCxnSpPr>
                <a:stCxn id="71" idx="2"/>
                <a:endCxn id="73" idx="0"/>
              </p:cNvCxnSpPr>
              <p:nvPr/>
            </p:nvCxnSpPr>
            <p:spPr>
              <a:xfrm flipH="1">
                <a:off x="4987247" y="3385084"/>
                <a:ext cx="14685" cy="6284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肘形连接符 138"/>
              <p:cNvCxnSpPr>
                <a:stCxn id="72" idx="2"/>
                <a:endCxn id="73" idx="3"/>
              </p:cNvCxnSpPr>
              <p:nvPr/>
            </p:nvCxnSpPr>
            <p:spPr>
              <a:xfrm rot="5400000">
                <a:off x="5866315" y="3151971"/>
                <a:ext cx="934744" cy="1400971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肘形连接符 140"/>
              <p:cNvCxnSpPr>
                <a:stCxn id="71" idx="0"/>
                <a:endCxn id="107" idx="1"/>
              </p:cNvCxnSpPr>
              <p:nvPr/>
            </p:nvCxnSpPr>
            <p:spPr>
              <a:xfrm rot="5400000" flipH="1" flipV="1">
                <a:off x="5295394" y="1604108"/>
                <a:ext cx="874867" cy="1461790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肘形连接符 142"/>
              <p:cNvCxnSpPr>
                <a:stCxn id="74" idx="2"/>
                <a:endCxn id="75" idx="1"/>
              </p:cNvCxnSpPr>
              <p:nvPr/>
            </p:nvCxnSpPr>
            <p:spPr>
              <a:xfrm rot="16200000" flipH="1">
                <a:off x="3403952" y="4198000"/>
                <a:ext cx="690811" cy="1584487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箭头连接符 144"/>
              <p:cNvCxnSpPr>
                <a:stCxn id="75" idx="3"/>
                <a:endCxn id="76" idx="1"/>
              </p:cNvCxnSpPr>
              <p:nvPr/>
            </p:nvCxnSpPr>
            <p:spPr>
              <a:xfrm>
                <a:off x="5456001" y="5335650"/>
                <a:ext cx="70048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箭头连接符 146"/>
              <p:cNvCxnSpPr>
                <a:stCxn id="76" idx="3"/>
                <a:endCxn id="79" idx="1"/>
              </p:cNvCxnSpPr>
              <p:nvPr/>
            </p:nvCxnSpPr>
            <p:spPr>
              <a:xfrm>
                <a:off x="7070884" y="5335650"/>
                <a:ext cx="60086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/>
              <p:cNvCxnSpPr>
                <a:stCxn id="73" idx="1"/>
                <a:endCxn id="74" idx="3"/>
              </p:cNvCxnSpPr>
              <p:nvPr/>
            </p:nvCxnSpPr>
            <p:spPr>
              <a:xfrm flipH="1">
                <a:off x="3414314" y="4319828"/>
                <a:ext cx="926979" cy="186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>
                <a:stCxn id="107" idx="3"/>
                <a:endCxn id="77" idx="1"/>
              </p:cNvCxnSpPr>
              <p:nvPr/>
            </p:nvCxnSpPr>
            <p:spPr>
              <a:xfrm>
                <a:off x="7604623" y="1897569"/>
                <a:ext cx="133805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文本框 165"/>
            <p:cNvSpPr txBox="1"/>
            <p:nvPr/>
          </p:nvSpPr>
          <p:spPr>
            <a:xfrm>
              <a:off x="4798411" y="6179370"/>
              <a:ext cx="1441420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/>
                <a:t>程序的逻辑结构</a:t>
              </a:r>
              <a:endParaRPr lang="zh-CN" altLang="en-US" sz="1400"/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5394481" y="2338115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/>
                <a:t>是</a:t>
              </a: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5394481" y="3690051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/>
                <a:t>是</a:t>
              </a: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6215910" y="2811891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/>
                <a:t>否</a:t>
              </a:r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62365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91236" y="2122416"/>
            <a:ext cx="2625756" cy="2043505"/>
            <a:chOff x="2617365" y="2306973"/>
            <a:chExt cx="2625756" cy="2043505"/>
          </a:xfrm>
        </p:grpSpPr>
        <p:sp>
          <p:nvSpPr>
            <p:cNvPr id="32" name="圆角矩形 31"/>
            <p:cNvSpPr/>
            <p:nvPr/>
          </p:nvSpPr>
          <p:spPr>
            <a:xfrm>
              <a:off x="2617365" y="2306973"/>
              <a:ext cx="2625756" cy="166940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3055691" y="2527182"/>
              <a:ext cx="1749103" cy="47817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>
                  <a:solidFill>
                    <a:schemeClr val="tx1"/>
                  </a:solidFill>
                </a:rPr>
                <a:t>页面显示与布局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2745821" y="3225565"/>
              <a:ext cx="1126223" cy="47817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数据与网络</a:t>
              </a:r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3994471" y="3225564"/>
              <a:ext cx="1126223" cy="47817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>
                  <a:solidFill>
                    <a:schemeClr val="tx1"/>
                  </a:solidFill>
                </a:rPr>
                <a:t>逻辑控制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389068" y="4042701"/>
              <a:ext cx="1441420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/>
                <a:t>程序的总体结构</a:t>
              </a:r>
              <a:endParaRPr lang="zh-CN" altLang="en-US" sz="140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194098" y="1993782"/>
            <a:ext cx="4811085" cy="2172139"/>
            <a:chOff x="5194098" y="2168596"/>
            <a:chExt cx="4811085" cy="2172139"/>
          </a:xfrm>
        </p:grpSpPr>
        <p:grpSp>
          <p:nvGrpSpPr>
            <p:cNvPr id="17" name="组合 16"/>
            <p:cNvGrpSpPr/>
            <p:nvPr/>
          </p:nvGrpSpPr>
          <p:grpSpPr>
            <a:xfrm>
              <a:off x="5194098" y="2168596"/>
              <a:ext cx="4811085" cy="1744822"/>
              <a:chOff x="5194098" y="2297578"/>
              <a:chExt cx="4811085" cy="1744822"/>
            </a:xfrm>
          </p:grpSpPr>
          <p:sp>
            <p:nvSpPr>
              <p:cNvPr id="48" name="圆角矩形 47"/>
              <p:cNvSpPr/>
              <p:nvPr/>
            </p:nvSpPr>
            <p:spPr>
              <a:xfrm>
                <a:off x="5194098" y="2581711"/>
                <a:ext cx="1749103" cy="1073791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上一级页面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圆角矩形 48"/>
              <p:cNvSpPr/>
              <p:nvPr/>
            </p:nvSpPr>
            <p:spPr>
              <a:xfrm>
                <a:off x="8256080" y="2581711"/>
                <a:ext cx="1749103" cy="1073791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下一级页面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0" name="直接箭头连接符 49"/>
              <p:cNvCxnSpPr/>
              <p:nvPr/>
            </p:nvCxnSpPr>
            <p:spPr>
              <a:xfrm flipV="1">
                <a:off x="6943201" y="2833382"/>
                <a:ext cx="1312879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/>
              <p:nvPr/>
            </p:nvCxnSpPr>
            <p:spPr>
              <a:xfrm flipH="1" flipV="1">
                <a:off x="6943201" y="3397541"/>
                <a:ext cx="1312880" cy="209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7148235" y="2297578"/>
                <a:ext cx="902811" cy="52322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400" smtClean="0"/>
                  <a:t>传递</a:t>
                </a:r>
                <a:r>
                  <a:rPr lang="zh-CN" altLang="en-US" sz="1400"/>
                  <a:t>数</a:t>
                </a:r>
                <a:r>
                  <a:rPr lang="zh-CN" altLang="en-US" sz="1400" smtClean="0"/>
                  <a:t>据</a:t>
                </a:r>
                <a:endParaRPr lang="en-US" altLang="zh-CN" sz="1400" smtClean="0"/>
              </a:p>
              <a:p>
                <a:pPr algn="ctr"/>
                <a:r>
                  <a:rPr lang="en-US" altLang="zh-CN" sz="1400" smtClean="0"/>
                  <a:t>props</a:t>
                </a:r>
                <a:endParaRPr lang="zh-CN" altLang="en-US" sz="1400"/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7148235" y="3519180"/>
                <a:ext cx="902811" cy="52322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400" smtClean="0"/>
                  <a:t>返回数据</a:t>
                </a:r>
                <a:endParaRPr lang="en-US" altLang="zh-CN" sz="1400" smtClean="0"/>
              </a:p>
              <a:p>
                <a:pPr algn="ctr"/>
                <a:r>
                  <a:rPr lang="en-US" altLang="zh-CN" sz="1400"/>
                  <a:t>callback</a:t>
                </a:r>
                <a:endParaRPr lang="zh-CN" altLang="en-US" sz="1400"/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6789161" y="4032958"/>
              <a:ext cx="1441420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/>
                <a:t>程序页面间通信</a:t>
              </a:r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49841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58722" y="2348916"/>
            <a:ext cx="5301843" cy="2689731"/>
            <a:chOff x="58722" y="2348916"/>
            <a:chExt cx="5301843" cy="2689731"/>
          </a:xfrm>
        </p:grpSpPr>
        <p:grpSp>
          <p:nvGrpSpPr>
            <p:cNvPr id="27" name="组合 26"/>
            <p:cNvGrpSpPr/>
            <p:nvPr/>
          </p:nvGrpSpPr>
          <p:grpSpPr>
            <a:xfrm>
              <a:off x="58722" y="2348916"/>
              <a:ext cx="5301843" cy="2209188"/>
              <a:chOff x="58722" y="2348916"/>
              <a:chExt cx="5301843" cy="2209188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58722" y="2348916"/>
                <a:ext cx="2055303" cy="179524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3305262" y="2348916"/>
                <a:ext cx="2055303" cy="179524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327171" y="2659310"/>
                <a:ext cx="1518407" cy="478173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</a:rPr>
                  <a:t>页</a:t>
                </a:r>
                <a:r>
                  <a:rPr lang="zh-CN" altLang="en-US" sz="1400" smtClean="0">
                    <a:solidFill>
                      <a:schemeClr val="tx1"/>
                    </a:solidFill>
                  </a:rPr>
                  <a:t>面显示与布局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圆角矩形 12"/>
              <p:cNvSpPr/>
              <p:nvPr/>
            </p:nvSpPr>
            <p:spPr>
              <a:xfrm>
                <a:off x="327171" y="3447877"/>
                <a:ext cx="1518407" cy="478173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</a:t>
                </a:r>
                <a:r>
                  <a:rPr lang="en-US" altLang="zh-CN" sz="1400" smtClean="0">
                    <a:solidFill>
                      <a:schemeClr val="tx1"/>
                    </a:solidFill>
                  </a:rPr>
                  <a:t>etch API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圆角矩形 13"/>
              <p:cNvSpPr/>
              <p:nvPr/>
            </p:nvSpPr>
            <p:spPr>
              <a:xfrm>
                <a:off x="3573709" y="2420223"/>
                <a:ext cx="1518407" cy="478173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>
                    <a:solidFill>
                      <a:schemeClr val="tx1"/>
                    </a:solidFill>
                  </a:rPr>
                  <a:t>HTTP</a:t>
                </a:r>
                <a:r>
                  <a:rPr lang="zh-CN" altLang="en-US" sz="1400" smtClean="0">
                    <a:solidFill>
                      <a:schemeClr val="tx1"/>
                    </a:solidFill>
                  </a:rPr>
                  <a:t>响应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3573708" y="2998016"/>
                <a:ext cx="1518407" cy="478173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>
                    <a:solidFill>
                      <a:schemeClr val="tx1"/>
                    </a:solidFill>
                  </a:rPr>
                  <a:t>Node</a:t>
                </a:r>
                <a:r>
                  <a:rPr lang="zh-CN" altLang="en-US" sz="1400" smtClean="0">
                    <a:solidFill>
                      <a:schemeClr val="tx1"/>
                    </a:solidFill>
                  </a:rPr>
                  <a:t>服务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3573708" y="3575809"/>
                <a:ext cx="1518407" cy="478173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>
                    <a:solidFill>
                      <a:schemeClr val="tx1"/>
                    </a:solidFill>
                  </a:rPr>
                  <a:t>JSON </a:t>
                </a:r>
                <a:r>
                  <a:rPr lang="zh-CN" altLang="en-US" sz="1400" smtClean="0">
                    <a:solidFill>
                      <a:schemeClr val="tx1"/>
                    </a:solidFill>
                  </a:rPr>
                  <a:t>数据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H="1">
                <a:off x="2114025" y="3547230"/>
                <a:ext cx="11912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>
                <a:off x="2114025" y="2835479"/>
                <a:ext cx="11912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本框 22"/>
              <p:cNvSpPr txBox="1"/>
              <p:nvPr/>
            </p:nvSpPr>
            <p:spPr>
              <a:xfrm>
                <a:off x="2442739" y="2446172"/>
                <a:ext cx="543739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smtClean="0"/>
                  <a:t>请求</a:t>
                </a:r>
                <a:endParaRPr lang="zh-CN" altLang="en-US" sz="1400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442739" y="3168412"/>
                <a:ext cx="543739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smtClean="0"/>
                  <a:t>响应</a:t>
                </a:r>
                <a:endParaRPr lang="zh-CN" altLang="en-US" sz="1400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330420" y="4250327"/>
                <a:ext cx="1515158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smtClean="0"/>
                  <a:t>ReactNative </a:t>
                </a:r>
                <a:r>
                  <a:rPr lang="zh-CN" altLang="en-US" sz="1400" smtClean="0"/>
                  <a:t>应用</a:t>
                </a:r>
                <a:endParaRPr lang="zh-CN" altLang="en-US" sz="1400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3960854" y="4250327"/>
                <a:ext cx="744114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smtClean="0"/>
                  <a:t>服务器</a:t>
                </a:r>
                <a:endParaRPr lang="zh-CN" altLang="en-US" sz="1400"/>
              </a:p>
            </p:txBody>
          </p:sp>
        </p:grpSp>
        <p:sp>
          <p:nvSpPr>
            <p:cNvPr id="47" name="文本框 46"/>
            <p:cNvSpPr txBox="1"/>
            <p:nvPr/>
          </p:nvSpPr>
          <p:spPr>
            <a:xfrm>
              <a:off x="1988933" y="4730870"/>
              <a:ext cx="1441420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400"/>
                <a:t>程序</a:t>
              </a:r>
              <a:r>
                <a:rPr lang="zh-CN" altLang="en-US" sz="1400" smtClean="0"/>
                <a:t>的网络通信</a:t>
              </a:r>
              <a:endParaRPr lang="zh-CN" altLang="en-US" sz="140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5834544" y="2365824"/>
            <a:ext cx="5805181" cy="2500057"/>
            <a:chOff x="5834544" y="2365824"/>
            <a:chExt cx="5805181" cy="2500057"/>
          </a:xfrm>
        </p:grpSpPr>
        <p:grpSp>
          <p:nvGrpSpPr>
            <p:cNvPr id="45" name="组合 44"/>
            <p:cNvGrpSpPr/>
            <p:nvPr/>
          </p:nvGrpSpPr>
          <p:grpSpPr>
            <a:xfrm>
              <a:off x="5834544" y="2365824"/>
              <a:ext cx="5805181" cy="1751595"/>
              <a:chOff x="5834544" y="2365824"/>
              <a:chExt cx="5805181" cy="1751595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5834544" y="3097369"/>
                <a:ext cx="1333849" cy="4498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</a:rPr>
                  <a:t>读</a:t>
                </a:r>
                <a:r>
                  <a:rPr lang="zh-CN" altLang="en-US" sz="1400" smtClean="0">
                    <a:solidFill>
                      <a:schemeClr val="tx1"/>
                    </a:solidFill>
                  </a:rPr>
                  <a:t>取本地数据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直接箭头连接符 32"/>
              <p:cNvCxnSpPr>
                <a:stCxn id="28" idx="3"/>
              </p:cNvCxnSpPr>
              <p:nvPr/>
            </p:nvCxnSpPr>
            <p:spPr>
              <a:xfrm flipV="1">
                <a:off x="7168393" y="3322299"/>
                <a:ext cx="947956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/>
              <p:nvPr/>
            </p:nvCxnSpPr>
            <p:spPr>
              <a:xfrm flipV="1">
                <a:off x="9349531" y="2573847"/>
                <a:ext cx="956345" cy="74845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/>
              <p:nvPr/>
            </p:nvCxnSpPr>
            <p:spPr>
              <a:xfrm>
                <a:off x="9349531" y="3322299"/>
                <a:ext cx="956345" cy="5953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矩形 38"/>
              <p:cNvSpPr/>
              <p:nvPr/>
            </p:nvSpPr>
            <p:spPr>
              <a:xfrm>
                <a:off x="8103765" y="3097369"/>
                <a:ext cx="1333849" cy="4498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请求网络数据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0305876" y="2365824"/>
                <a:ext cx="1333849" cy="4498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存储到本地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0305875" y="3667558"/>
                <a:ext cx="1333849" cy="4498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读取本地数据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9493688" y="2573845"/>
                <a:ext cx="543739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smtClean="0"/>
                  <a:t>成功</a:t>
                </a:r>
                <a:endParaRPr lang="zh-CN" altLang="en-US" sz="1400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9493688" y="3732960"/>
                <a:ext cx="540533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/>
                  <a:t>失败</a:t>
                </a:r>
              </a:p>
            </p:txBody>
          </p:sp>
        </p:grpSp>
        <p:sp>
          <p:nvSpPr>
            <p:cNvPr id="49" name="文本框 48"/>
            <p:cNvSpPr txBox="1"/>
            <p:nvPr/>
          </p:nvSpPr>
          <p:spPr>
            <a:xfrm>
              <a:off x="8103765" y="4558104"/>
              <a:ext cx="1441420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/>
                <a:t>程序的</a:t>
              </a:r>
              <a:r>
                <a:rPr lang="zh-CN" altLang="en-US" sz="1400"/>
                <a:t>数据流</a:t>
              </a:r>
              <a:r>
                <a:rPr lang="zh-CN" altLang="en-US" sz="1400" smtClean="0"/>
                <a:t>程</a:t>
              </a:r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81779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886923" y="751961"/>
            <a:ext cx="9944197" cy="5104290"/>
            <a:chOff x="886923" y="751961"/>
            <a:chExt cx="9944197" cy="5104290"/>
          </a:xfrm>
        </p:grpSpPr>
        <p:grpSp>
          <p:nvGrpSpPr>
            <p:cNvPr id="6" name="组合 5"/>
            <p:cNvGrpSpPr/>
            <p:nvPr/>
          </p:nvGrpSpPr>
          <p:grpSpPr>
            <a:xfrm>
              <a:off x="886923" y="751961"/>
              <a:ext cx="9944197" cy="4334850"/>
              <a:chOff x="886923" y="751961"/>
              <a:chExt cx="9944197" cy="4334850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7951" b="4575"/>
              <a:stretch/>
            </p:blipFill>
            <p:spPr>
              <a:xfrm>
                <a:off x="6232417" y="751961"/>
                <a:ext cx="4598703" cy="4027073"/>
              </a:xfrm>
              <a:prstGeom prst="rect">
                <a:avLst/>
              </a:prstGeom>
            </p:spPr>
          </p:pic>
          <p:pic>
            <p:nvPicPr>
              <p:cNvPr id="3" name="图片 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6149" b="5222"/>
              <a:stretch/>
            </p:blipFill>
            <p:spPr>
              <a:xfrm>
                <a:off x="886923" y="751961"/>
                <a:ext cx="4531584" cy="3476090"/>
              </a:xfrm>
              <a:prstGeom prst="rect">
                <a:avLst/>
              </a:prstGeom>
            </p:spPr>
          </p:pic>
          <p:sp>
            <p:nvSpPr>
              <p:cNvPr id="4" name="文本框 3"/>
              <p:cNvSpPr txBox="1"/>
              <p:nvPr/>
            </p:nvSpPr>
            <p:spPr>
              <a:xfrm>
                <a:off x="2342236" y="4779033"/>
                <a:ext cx="16209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smtClean="0"/>
                  <a:t>注册成功返回信息</a:t>
                </a:r>
                <a:endParaRPr lang="zh-CN" altLang="en-US" sz="1400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7721289" y="4779034"/>
                <a:ext cx="16209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smtClean="0"/>
                  <a:t>登录成功返回信息</a:t>
                </a:r>
                <a:endParaRPr lang="zh-CN" altLang="en-US" sz="1400"/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4481931" y="5548474"/>
              <a:ext cx="2720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mtClean="0"/>
                <a:t>Postman</a:t>
              </a:r>
              <a:r>
                <a:rPr lang="zh-CN" altLang="en-US" sz="1400" smtClean="0"/>
                <a:t>上的注册</a:t>
              </a:r>
              <a:r>
                <a:rPr lang="en-US" altLang="zh-CN" sz="1400" smtClean="0"/>
                <a:t>/</a:t>
              </a:r>
              <a:r>
                <a:rPr lang="zh-CN" altLang="en-US" sz="1400" smtClean="0"/>
                <a:t>登录返回信息</a:t>
              </a:r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42225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14338" y="190088"/>
            <a:ext cx="11598684" cy="6503844"/>
            <a:chOff x="414338" y="190088"/>
            <a:chExt cx="11598684" cy="650384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3318" y="190088"/>
              <a:ext cx="3260724" cy="579161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5" name="文本框 4"/>
            <p:cNvSpPr txBox="1"/>
            <p:nvPr/>
          </p:nvSpPr>
          <p:spPr>
            <a:xfrm>
              <a:off x="1435100" y="63246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首页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604080" y="63246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629980" y="6318766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我的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52298" y="190088"/>
              <a:ext cx="3260724" cy="579161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338" y="190088"/>
              <a:ext cx="3260724" cy="579161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12003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996942" y="375729"/>
            <a:ext cx="5667006" cy="5041984"/>
            <a:chOff x="2996942" y="375729"/>
            <a:chExt cx="5667006" cy="5041984"/>
          </a:xfrm>
        </p:grpSpPr>
        <p:sp>
          <p:nvSpPr>
            <p:cNvPr id="13" name="文本框 12"/>
            <p:cNvSpPr txBox="1"/>
            <p:nvPr/>
          </p:nvSpPr>
          <p:spPr>
            <a:xfrm>
              <a:off x="3871532" y="5109936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/>
                <a:t>搜</a:t>
              </a:r>
              <a:r>
                <a:rPr lang="zh-CN" altLang="en-US" sz="1400" smtClean="0"/>
                <a:t>索框</a:t>
              </a:r>
              <a:endParaRPr lang="zh-CN" altLang="en-US" sz="14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976316" y="5109936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/>
                <a:t>结果</a:t>
              </a:r>
              <a:r>
                <a:rPr lang="zh-CN" altLang="en-US" sz="1400" smtClean="0"/>
                <a:t>列表</a:t>
              </a:r>
              <a:endParaRPr lang="zh-CN" altLang="en-US" sz="1400"/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91494" y="375730"/>
              <a:ext cx="2472454" cy="439150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96942" y="375729"/>
              <a:ext cx="2472454" cy="439150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08625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996942" y="532211"/>
            <a:ext cx="5667006" cy="4885501"/>
            <a:chOff x="2996942" y="532211"/>
            <a:chExt cx="5667006" cy="4885501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6942" y="532211"/>
              <a:ext cx="2472454" cy="439150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1494" y="532211"/>
              <a:ext cx="2472454" cy="439150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文本框 6"/>
            <p:cNvSpPr txBox="1"/>
            <p:nvPr/>
          </p:nvSpPr>
          <p:spPr>
            <a:xfrm>
              <a:off x="3781763" y="5109935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/>
                <a:t>参数</a:t>
              </a:r>
              <a:r>
                <a:rPr lang="zh-CN" altLang="en-US" sz="1400"/>
                <a:t>列表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001963" y="5109935"/>
              <a:ext cx="851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/>
                <a:t>详情</a:t>
              </a:r>
              <a:r>
                <a:rPr lang="en-US" altLang="zh-CN" sz="1400" smtClean="0"/>
                <a:t>PDF</a:t>
              </a:r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66797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247</Words>
  <Application>Microsoft Office PowerPoint</Application>
  <PresentationFormat>宽屏</PresentationFormat>
  <Paragraphs>58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goozyshi</cp:lastModifiedBy>
  <cp:revision>61</cp:revision>
  <dcterms:created xsi:type="dcterms:W3CDTF">2019-01-05T06:13:51Z</dcterms:created>
  <dcterms:modified xsi:type="dcterms:W3CDTF">2019-04-13T09:26:59Z</dcterms:modified>
</cp:coreProperties>
</file>