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3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3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rgbClr val="DBDBDB">
                    <a:shade val="30000"/>
                    <a:satMod val="115000"/>
                  </a:srgbClr>
                </a:gs>
                <a:gs pos="50000">
                  <a:srgbClr val="DBDBDB">
                    <a:shade val="67500"/>
                    <a:satMod val="115000"/>
                  </a:srgbClr>
                </a:gs>
                <a:gs pos="100000">
                  <a:srgbClr val="DBDBDB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泽勇 施</cp:lastModifiedBy>
  <cp:revision>13</cp:revision>
  <dcterms:created xsi:type="dcterms:W3CDTF">2019-01-05T06:13:51Z</dcterms:created>
  <dcterms:modified xsi:type="dcterms:W3CDTF">2019-01-12T13:52:24Z</dcterms:modified>
</cp:coreProperties>
</file>