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</a:t>
            </a:r>
            <a:r>
              <a:rPr lang="zh-CN" altLang="en-US" smtClean="0"/>
              <a:t>阻底图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49531" y="1759130"/>
            <a:ext cx="7663543" cy="1576252"/>
            <a:chOff x="1149531" y="1759130"/>
            <a:chExt cx="7663543" cy="1576252"/>
          </a:xfrm>
        </p:grpSpPr>
        <p:sp>
          <p:nvSpPr>
            <p:cNvPr id="6" name="矩形 5"/>
            <p:cNvSpPr/>
            <p:nvPr/>
          </p:nvSpPr>
          <p:spPr>
            <a:xfrm>
              <a:off x="3204754" y="1968137"/>
              <a:ext cx="3553097" cy="12104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49531" y="2403563"/>
              <a:ext cx="1550125" cy="2960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262949" y="2429691"/>
              <a:ext cx="1550125" cy="2960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7</cp:revision>
  <dcterms:created xsi:type="dcterms:W3CDTF">2019-01-05T06:13:51Z</dcterms:created>
  <dcterms:modified xsi:type="dcterms:W3CDTF">2019-01-05T09:39:38Z</dcterms:modified>
</cp:coreProperties>
</file>