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64" r:id="rId6"/>
    <p:sldId id="261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66" d="100"/>
          <a:sy n="66" d="100"/>
        </p:scale>
        <p:origin x="253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73450" y="1236693"/>
            <a:ext cx="6652558" cy="4203691"/>
            <a:chOff x="2873450" y="1236693"/>
            <a:chExt cx="6652558" cy="420369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3450" y="1236693"/>
              <a:ext cx="1750768" cy="310966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3429" y="1236693"/>
              <a:ext cx="1752600" cy="311292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5240" y="1236693"/>
              <a:ext cx="1750768" cy="3109668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3387196" y="45872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查看限制</a:t>
              </a:r>
              <a:endParaRPr lang="zh-CN" altLang="en-US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748324" y="458722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修改限制</a:t>
              </a:r>
              <a:endParaRPr lang="zh-CN" altLang="en-US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09452" y="458722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发布与删除</a:t>
              </a:r>
              <a:endParaRPr lang="zh-CN" altLang="en-US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48323" y="513260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权</a:t>
              </a:r>
              <a:r>
                <a:rPr lang="zh-CN" altLang="en-US" sz="1400" smtClean="0"/>
                <a:t>限设置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7139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55009" y="649768"/>
            <a:ext cx="9911609" cy="5837379"/>
            <a:chOff x="755009" y="649768"/>
            <a:chExt cx="9911609" cy="5837379"/>
          </a:xfrm>
        </p:grpSpPr>
        <p:grpSp>
          <p:nvGrpSpPr>
            <p:cNvPr id="174" name="组合 173"/>
            <p:cNvGrpSpPr/>
            <p:nvPr/>
          </p:nvGrpSpPr>
          <p:grpSpPr>
            <a:xfrm>
              <a:off x="755009" y="649768"/>
              <a:ext cx="9911609" cy="5837379"/>
              <a:chOff x="755009" y="649768"/>
              <a:chExt cx="9911609" cy="5837379"/>
            </a:xfrm>
          </p:grpSpPr>
          <p:grpSp>
            <p:nvGrpSpPr>
              <p:cNvPr id="167" name="组合 166"/>
              <p:cNvGrpSpPr/>
              <p:nvPr/>
            </p:nvGrpSpPr>
            <p:grpSpPr>
              <a:xfrm>
                <a:off x="755009" y="649768"/>
                <a:ext cx="9911609" cy="5126429"/>
                <a:chOff x="402671" y="515545"/>
                <a:chExt cx="9911609" cy="5126429"/>
              </a:xfrm>
            </p:grpSpPr>
            <p:sp>
              <p:nvSpPr>
                <p:cNvPr id="66" name="流程图: 过程 65"/>
                <p:cNvSpPr/>
                <p:nvPr/>
              </p:nvSpPr>
              <p:spPr>
                <a:xfrm>
                  <a:off x="2374083" y="515545"/>
                  <a:ext cx="1140901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搜索元器件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流程图: 过程 66"/>
                <p:cNvSpPr/>
                <p:nvPr/>
              </p:nvSpPr>
              <p:spPr>
                <a:xfrm>
                  <a:off x="4458747" y="515545"/>
                  <a:ext cx="914400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浏览列表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流程图: 过程 67"/>
                <p:cNvSpPr/>
                <p:nvPr/>
              </p:nvSpPr>
              <p:spPr>
                <a:xfrm>
                  <a:off x="6321104" y="515545"/>
                  <a:ext cx="1300292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查看具体信息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流程图: 过程 68"/>
                <p:cNvSpPr/>
                <p:nvPr/>
              </p:nvSpPr>
              <p:spPr>
                <a:xfrm>
                  <a:off x="2378273" y="2773715"/>
                  <a:ext cx="1266739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进入项目中心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流程图: 决策 70"/>
                <p:cNvSpPr/>
                <p:nvPr/>
              </p:nvSpPr>
              <p:spPr>
                <a:xfrm>
                  <a:off x="4355978" y="2772436"/>
                  <a:ext cx="1291908" cy="612648"/>
                </a:xfrm>
                <a:prstGeom prst="flowChartDecisi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是否登录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流程图: 过程 71"/>
                <p:cNvSpPr/>
                <p:nvPr/>
              </p:nvSpPr>
              <p:spPr>
                <a:xfrm>
                  <a:off x="6480498" y="2772436"/>
                  <a:ext cx="1107347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登录</a:t>
                  </a:r>
                  <a:r>
                    <a:rPr lang="en-US" altLang="zh-CN" sz="1400" smtClean="0">
                      <a:solidFill>
                        <a:schemeClr val="tx1"/>
                      </a:solidFill>
                    </a:rPr>
                    <a:t>/</a:t>
                  </a:r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注册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流程图: 决策 72"/>
                <p:cNvSpPr/>
                <p:nvPr/>
              </p:nvSpPr>
              <p:spPr>
                <a:xfrm>
                  <a:off x="4341293" y="4013504"/>
                  <a:ext cx="1291908" cy="612648"/>
                </a:xfrm>
                <a:prstGeom prst="flowChartDecisi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</a:rPr>
                    <a:t>是否老师</a:t>
                  </a:r>
                </a:p>
              </p:txBody>
            </p:sp>
            <p:sp>
              <p:nvSpPr>
                <p:cNvPr id="74" name="流程图: 过程 73"/>
                <p:cNvSpPr/>
                <p:nvPr/>
              </p:nvSpPr>
              <p:spPr>
                <a:xfrm>
                  <a:off x="2499914" y="4032191"/>
                  <a:ext cx="914400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发布项目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流程图: 过程 74"/>
                <p:cNvSpPr/>
                <p:nvPr/>
              </p:nvSpPr>
              <p:spPr>
                <a:xfrm>
                  <a:off x="4541601" y="5029326"/>
                  <a:ext cx="914400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项目列表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流程图: 过程 75"/>
                <p:cNvSpPr/>
                <p:nvPr/>
              </p:nvSpPr>
              <p:spPr>
                <a:xfrm>
                  <a:off x="6156484" y="5029326"/>
                  <a:ext cx="914400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项目详情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流程图: 可选过程 76"/>
                <p:cNvSpPr/>
                <p:nvPr/>
              </p:nvSpPr>
              <p:spPr>
                <a:xfrm>
                  <a:off x="9399880" y="1591245"/>
                  <a:ext cx="914400" cy="612648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结束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流程图: 过程 78"/>
                <p:cNvSpPr/>
                <p:nvPr/>
              </p:nvSpPr>
              <p:spPr>
                <a:xfrm>
                  <a:off x="8244219" y="5029325"/>
                  <a:ext cx="1270933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更新项目状态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流程图: 可选过程 79"/>
                <p:cNvSpPr/>
                <p:nvPr/>
              </p:nvSpPr>
              <p:spPr>
                <a:xfrm>
                  <a:off x="402671" y="1547140"/>
                  <a:ext cx="1048623" cy="612648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进入程序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肘形连接符 83"/>
                <p:cNvCxnSpPr>
                  <a:stCxn id="80" idx="3"/>
                  <a:endCxn id="69" idx="1"/>
                </p:cNvCxnSpPr>
                <p:nvPr/>
              </p:nvCxnSpPr>
              <p:spPr>
                <a:xfrm>
                  <a:off x="1451294" y="1853464"/>
                  <a:ext cx="926979" cy="1226575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肘形连接符 85"/>
                <p:cNvCxnSpPr>
                  <a:stCxn id="80" idx="3"/>
                  <a:endCxn id="66" idx="1"/>
                </p:cNvCxnSpPr>
                <p:nvPr/>
              </p:nvCxnSpPr>
              <p:spPr>
                <a:xfrm flipV="1">
                  <a:off x="1451294" y="821869"/>
                  <a:ext cx="922789" cy="1031595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/>
                <p:cNvCxnSpPr>
                  <a:stCxn id="66" idx="3"/>
                  <a:endCxn id="67" idx="1"/>
                </p:cNvCxnSpPr>
                <p:nvPr/>
              </p:nvCxnSpPr>
              <p:spPr>
                <a:xfrm>
                  <a:off x="3514984" y="821869"/>
                  <a:ext cx="9437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/>
                <p:cNvCxnSpPr>
                  <a:stCxn id="67" idx="3"/>
                  <a:endCxn id="68" idx="1"/>
                </p:cNvCxnSpPr>
                <p:nvPr/>
              </p:nvCxnSpPr>
              <p:spPr>
                <a:xfrm>
                  <a:off x="5373147" y="821869"/>
                  <a:ext cx="94795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肘形连接符 91"/>
                <p:cNvCxnSpPr>
                  <a:stCxn id="68" idx="3"/>
                  <a:endCxn id="77" idx="0"/>
                </p:cNvCxnSpPr>
                <p:nvPr/>
              </p:nvCxnSpPr>
              <p:spPr>
                <a:xfrm>
                  <a:off x="7621396" y="821869"/>
                  <a:ext cx="2235684" cy="76937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肘形连接符 95"/>
                <p:cNvCxnSpPr>
                  <a:stCxn id="79" idx="3"/>
                  <a:endCxn id="77" idx="2"/>
                </p:cNvCxnSpPr>
                <p:nvPr/>
              </p:nvCxnSpPr>
              <p:spPr>
                <a:xfrm flipV="1">
                  <a:off x="9515152" y="2203893"/>
                  <a:ext cx="341928" cy="313175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流程图: 过程 105"/>
                <p:cNvSpPr/>
                <p:nvPr/>
              </p:nvSpPr>
              <p:spPr>
                <a:xfrm>
                  <a:off x="2386664" y="1547140"/>
                  <a:ext cx="1140901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进入我的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流程图: 过程 106"/>
                <p:cNvSpPr/>
                <p:nvPr/>
              </p:nvSpPr>
              <p:spPr>
                <a:xfrm>
                  <a:off x="6463722" y="1591245"/>
                  <a:ext cx="1140901" cy="612648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>
                      <a:solidFill>
                        <a:schemeClr val="tx1"/>
                      </a:solidFill>
                    </a:rPr>
                    <a:t>多彩主题</a:t>
                  </a: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箭头连接符 110"/>
                <p:cNvCxnSpPr>
                  <a:endCxn id="106" idx="1"/>
                </p:cNvCxnSpPr>
                <p:nvPr/>
              </p:nvCxnSpPr>
              <p:spPr>
                <a:xfrm>
                  <a:off x="1912688" y="1853464"/>
                  <a:ext cx="47397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肘形连接符 112"/>
                <p:cNvCxnSpPr>
                  <a:stCxn id="106" idx="3"/>
                  <a:endCxn id="71" idx="1"/>
                </p:cNvCxnSpPr>
                <p:nvPr/>
              </p:nvCxnSpPr>
              <p:spPr>
                <a:xfrm>
                  <a:off x="3527565" y="1853464"/>
                  <a:ext cx="828413" cy="1225296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>
                  <a:stCxn id="69" idx="3"/>
                </p:cNvCxnSpPr>
                <p:nvPr/>
              </p:nvCxnSpPr>
              <p:spPr>
                <a:xfrm flipV="1">
                  <a:off x="3645012" y="3078760"/>
                  <a:ext cx="348142" cy="127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/>
                <p:cNvCxnSpPr>
                  <a:stCxn id="71" idx="3"/>
                  <a:endCxn id="72" idx="1"/>
                </p:cNvCxnSpPr>
                <p:nvPr/>
              </p:nvCxnSpPr>
              <p:spPr>
                <a:xfrm>
                  <a:off x="5647886" y="3078760"/>
                  <a:ext cx="83261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/>
                <p:cNvCxnSpPr>
                  <a:stCxn id="71" idx="2"/>
                  <a:endCxn id="73" idx="0"/>
                </p:cNvCxnSpPr>
                <p:nvPr/>
              </p:nvCxnSpPr>
              <p:spPr>
                <a:xfrm flipH="1">
                  <a:off x="4987247" y="3385084"/>
                  <a:ext cx="14685" cy="6284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肘形连接符 138"/>
                <p:cNvCxnSpPr>
                  <a:stCxn id="72" idx="2"/>
                  <a:endCxn id="73" idx="3"/>
                </p:cNvCxnSpPr>
                <p:nvPr/>
              </p:nvCxnSpPr>
              <p:spPr>
                <a:xfrm rot="5400000">
                  <a:off x="5866315" y="3151971"/>
                  <a:ext cx="934744" cy="1400971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肘形连接符 140"/>
                <p:cNvCxnSpPr>
                  <a:stCxn id="71" idx="0"/>
                  <a:endCxn id="107" idx="1"/>
                </p:cNvCxnSpPr>
                <p:nvPr/>
              </p:nvCxnSpPr>
              <p:spPr>
                <a:xfrm rot="5400000" flipH="1" flipV="1">
                  <a:off x="5295394" y="1604108"/>
                  <a:ext cx="874867" cy="1461790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肘形连接符 142"/>
                <p:cNvCxnSpPr>
                  <a:stCxn id="74" idx="2"/>
                  <a:endCxn id="75" idx="1"/>
                </p:cNvCxnSpPr>
                <p:nvPr/>
              </p:nvCxnSpPr>
              <p:spPr>
                <a:xfrm rot="16200000" flipH="1">
                  <a:off x="3403952" y="4198000"/>
                  <a:ext cx="690811" cy="1584487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箭头连接符 144"/>
                <p:cNvCxnSpPr>
                  <a:stCxn id="75" idx="3"/>
                  <a:endCxn id="76" idx="1"/>
                </p:cNvCxnSpPr>
                <p:nvPr/>
              </p:nvCxnSpPr>
              <p:spPr>
                <a:xfrm>
                  <a:off x="5456001" y="5335650"/>
                  <a:ext cx="70048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箭头连接符 146"/>
                <p:cNvCxnSpPr>
                  <a:stCxn id="76" idx="3"/>
                  <a:endCxn id="79" idx="1"/>
                </p:cNvCxnSpPr>
                <p:nvPr/>
              </p:nvCxnSpPr>
              <p:spPr>
                <a:xfrm flipV="1">
                  <a:off x="7070884" y="5335649"/>
                  <a:ext cx="1173335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>
                  <a:stCxn id="73" idx="1"/>
                  <a:endCxn id="74" idx="3"/>
                </p:cNvCxnSpPr>
                <p:nvPr/>
              </p:nvCxnSpPr>
              <p:spPr>
                <a:xfrm flipH="1">
                  <a:off x="3414314" y="4319828"/>
                  <a:ext cx="926979" cy="186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/>
                <p:cNvCxnSpPr>
                  <a:stCxn id="107" idx="3"/>
                  <a:endCxn id="77" idx="1"/>
                </p:cNvCxnSpPr>
                <p:nvPr/>
              </p:nvCxnSpPr>
              <p:spPr>
                <a:xfrm>
                  <a:off x="7604623" y="1897569"/>
                  <a:ext cx="179525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文本框 165"/>
              <p:cNvSpPr txBox="1"/>
              <p:nvPr/>
            </p:nvSpPr>
            <p:spPr>
              <a:xfrm>
                <a:off x="4798411" y="6179370"/>
                <a:ext cx="1441420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程序的逻辑结构</a:t>
                </a:r>
                <a:endParaRPr lang="zh-CN" altLang="en-US" sz="140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5394481" y="2338115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是</a:t>
                </a: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5394481" y="3690051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是</a:t>
                </a:r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6215910" y="2811891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否</a:t>
                </a:r>
                <a:endParaRPr lang="zh-CN" altLang="en-US" sz="1400"/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7558484" y="508660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添加</a:t>
              </a:r>
              <a:r>
                <a:rPr lang="zh-CN" altLang="en-US" sz="1400" smtClean="0"/>
                <a:t>公告</a:t>
              </a:r>
              <a:endParaRPr lang="zh-CN" altLang="en-US" sz="140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558483" y="562230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编辑项目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236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91236" y="2122416"/>
            <a:ext cx="2625756" cy="2043505"/>
            <a:chOff x="2617365" y="2306973"/>
            <a:chExt cx="2625756" cy="2043505"/>
          </a:xfrm>
        </p:grpSpPr>
        <p:sp>
          <p:nvSpPr>
            <p:cNvPr id="32" name="圆角矩形 31"/>
            <p:cNvSpPr/>
            <p:nvPr/>
          </p:nvSpPr>
          <p:spPr>
            <a:xfrm>
              <a:off x="2617365" y="2306973"/>
              <a:ext cx="2625756" cy="16694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055691" y="2527182"/>
              <a:ext cx="174910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页面显示与布局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745821" y="3225565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数据与网络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994471" y="3225564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逻辑控制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89068" y="4042701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程序的总体结构</a:t>
              </a:r>
              <a:endParaRPr lang="zh-CN" altLang="en-US" sz="1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4098" y="1993782"/>
            <a:ext cx="4811085" cy="2172139"/>
            <a:chOff x="5194098" y="2168596"/>
            <a:chExt cx="4811085" cy="2172139"/>
          </a:xfrm>
        </p:grpSpPr>
        <p:grpSp>
          <p:nvGrpSpPr>
            <p:cNvPr id="17" name="组合 16"/>
            <p:cNvGrpSpPr/>
            <p:nvPr/>
          </p:nvGrpSpPr>
          <p:grpSpPr>
            <a:xfrm>
              <a:off x="5194098" y="2168596"/>
              <a:ext cx="4811085" cy="1744822"/>
              <a:chOff x="5194098" y="2297578"/>
              <a:chExt cx="4811085" cy="174482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5194098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上一级页面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8256080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下一级页面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flipV="1">
                <a:off x="6943201" y="2833382"/>
                <a:ext cx="131287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H="1" flipV="1">
                <a:off x="6943201" y="3397541"/>
                <a:ext cx="1312880" cy="20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148235" y="2297578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传递</a:t>
                </a:r>
                <a:r>
                  <a:rPr lang="zh-CN" altLang="en-US" sz="1400"/>
                  <a:t>数</a:t>
                </a:r>
                <a:r>
                  <a:rPr lang="zh-CN" altLang="en-US" sz="1400" smtClean="0"/>
                  <a:t>据</a:t>
                </a:r>
                <a:endParaRPr lang="en-US" altLang="zh-CN" sz="1400" smtClean="0"/>
              </a:p>
              <a:p>
                <a:pPr algn="ctr"/>
                <a:r>
                  <a:rPr lang="en-US" altLang="zh-CN" sz="1400" smtClean="0"/>
                  <a:t>props</a:t>
                </a:r>
                <a:endParaRPr lang="zh-CN" altLang="en-US" sz="140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148235" y="3519180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返回数据</a:t>
                </a:r>
                <a:endParaRPr lang="en-US" altLang="zh-CN" sz="1400" smtClean="0"/>
              </a:p>
              <a:p>
                <a:pPr algn="ctr"/>
                <a:r>
                  <a:rPr lang="en-US" altLang="zh-CN" sz="1400"/>
                  <a:t>callback</a:t>
                </a:r>
                <a:endParaRPr lang="zh-CN" altLang="en-US" sz="140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789161" y="4032958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程序页面间通信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98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58722" y="2348916"/>
            <a:ext cx="5301843" cy="2689731"/>
            <a:chOff x="58722" y="2348916"/>
            <a:chExt cx="5301843" cy="2689731"/>
          </a:xfrm>
        </p:grpSpPr>
        <p:grpSp>
          <p:nvGrpSpPr>
            <p:cNvPr id="27" name="组合 26"/>
            <p:cNvGrpSpPr/>
            <p:nvPr/>
          </p:nvGrpSpPr>
          <p:grpSpPr>
            <a:xfrm>
              <a:off x="58722" y="2348916"/>
              <a:ext cx="5301843" cy="2209188"/>
              <a:chOff x="58722" y="2348916"/>
              <a:chExt cx="5301843" cy="220918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872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30526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27171" y="2659310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页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面显示与布局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327171" y="3447877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1400" smtClean="0">
                    <a:solidFill>
                      <a:schemeClr val="tx1"/>
                    </a:solidFill>
                  </a:rPr>
                  <a:t>etch API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3573709" y="2420223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HTTP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响应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573708" y="2998016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Node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服务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573708" y="3575809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JSON 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2114025" y="3547230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2114025" y="2835479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2442739" y="244617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请求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442739" y="316841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响应</a:t>
                </a:r>
                <a:endParaRPr lang="zh-CN" altLang="en-US" sz="14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30420" y="4250327"/>
                <a:ext cx="1515158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ReactNative </a:t>
                </a:r>
                <a:r>
                  <a:rPr lang="zh-CN" altLang="en-US" sz="1400" smtClean="0"/>
                  <a:t>应用</a:t>
                </a:r>
                <a:endParaRPr lang="zh-CN" altLang="en-US" sz="140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0854" y="4250327"/>
                <a:ext cx="74411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服务器</a:t>
                </a:r>
                <a:endParaRPr lang="zh-CN" altLang="en-US" sz="140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8933" y="4730870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程序</a:t>
              </a:r>
              <a:r>
                <a:rPr lang="zh-CN" altLang="en-US" sz="1400" smtClean="0"/>
                <a:t>的网络通信</a:t>
              </a:r>
              <a:endParaRPr lang="zh-CN" altLang="en-US" sz="1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34544" y="2365824"/>
            <a:ext cx="5805181" cy="2500057"/>
            <a:chOff x="5834544" y="2365824"/>
            <a:chExt cx="5805181" cy="2500057"/>
          </a:xfrm>
        </p:grpSpPr>
        <p:grpSp>
          <p:nvGrpSpPr>
            <p:cNvPr id="45" name="组合 44"/>
            <p:cNvGrpSpPr/>
            <p:nvPr/>
          </p:nvGrpSpPr>
          <p:grpSpPr>
            <a:xfrm>
              <a:off x="5834544" y="2365824"/>
              <a:ext cx="5805181" cy="1751595"/>
              <a:chOff x="5834544" y="2365824"/>
              <a:chExt cx="5805181" cy="175159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834544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读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箭头连接符 32"/>
              <p:cNvCxnSpPr>
                <a:stCxn id="28" idx="3"/>
              </p:cNvCxnSpPr>
              <p:nvPr/>
            </p:nvCxnSpPr>
            <p:spPr>
              <a:xfrm flipV="1">
                <a:off x="7168393" y="3322299"/>
                <a:ext cx="94795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9349531" y="2573847"/>
                <a:ext cx="956345" cy="7484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9349531" y="3322299"/>
                <a:ext cx="956345" cy="595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8103765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请求网络数据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05876" y="2365824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存储到本地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305875" y="3667558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读取本地数据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9493688" y="2573845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成功</a:t>
                </a:r>
                <a:endParaRPr lang="zh-CN" altLang="en-US" sz="14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493688" y="3732960"/>
                <a:ext cx="540533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失败</a:t>
                </a: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8103765" y="4558104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</a:t>
              </a:r>
              <a:r>
                <a:rPr lang="zh-CN" altLang="en-US" sz="1400"/>
                <a:t>数据流</a:t>
              </a:r>
              <a:r>
                <a:rPr lang="zh-CN" altLang="en-US" sz="1400" smtClean="0"/>
                <a:t>程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86923" y="751961"/>
            <a:ext cx="9944197" cy="5104290"/>
            <a:chOff x="886923" y="751961"/>
            <a:chExt cx="9944197" cy="5104290"/>
          </a:xfrm>
        </p:grpSpPr>
        <p:grpSp>
          <p:nvGrpSpPr>
            <p:cNvPr id="6" name="组合 5"/>
            <p:cNvGrpSpPr/>
            <p:nvPr/>
          </p:nvGrpSpPr>
          <p:grpSpPr>
            <a:xfrm>
              <a:off x="886923" y="751961"/>
              <a:ext cx="9944197" cy="4334850"/>
              <a:chOff x="886923" y="751961"/>
              <a:chExt cx="9944197" cy="433485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7951" b="4575"/>
              <a:stretch/>
            </p:blipFill>
            <p:spPr>
              <a:xfrm>
                <a:off x="6232417" y="751961"/>
                <a:ext cx="4598703" cy="4027073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6149" b="5222"/>
              <a:stretch/>
            </p:blipFill>
            <p:spPr>
              <a:xfrm>
                <a:off x="886923" y="751961"/>
                <a:ext cx="4531584" cy="3476090"/>
              </a:xfrm>
              <a:prstGeom prst="rect">
                <a:avLst/>
              </a:prstGeom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2342236" y="4779033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注册成功返回信息</a:t>
                </a:r>
                <a:endParaRPr lang="zh-CN" altLang="en-US" sz="14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721289" y="4779034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登录成功返回信息</a:t>
                </a:r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481931" y="5548474"/>
              <a:ext cx="2720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Postman</a:t>
              </a:r>
              <a:r>
                <a:rPr lang="zh-CN" altLang="en-US" sz="1400" smtClean="0"/>
                <a:t>上的注册</a:t>
              </a:r>
              <a:r>
                <a:rPr lang="en-US" altLang="zh-CN" sz="1400" smtClean="0"/>
                <a:t>/</a:t>
              </a:r>
              <a:r>
                <a:rPr lang="zh-CN" altLang="en-US" sz="1400" smtClean="0"/>
                <a:t>登录返回信息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222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4338" y="190088"/>
            <a:ext cx="11598684" cy="6503844"/>
            <a:chOff x="414338" y="190088"/>
            <a:chExt cx="11598684" cy="650384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31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143510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0408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629980" y="63187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229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3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32059" y="1197538"/>
            <a:ext cx="4512199" cy="4014542"/>
            <a:chOff x="2996942" y="375729"/>
            <a:chExt cx="5667006" cy="5041984"/>
          </a:xfrm>
        </p:grpSpPr>
        <p:sp>
          <p:nvSpPr>
            <p:cNvPr id="13" name="文本框 12"/>
            <p:cNvSpPr txBox="1"/>
            <p:nvPr/>
          </p:nvSpPr>
          <p:spPr>
            <a:xfrm>
              <a:off x="3871532" y="510993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搜</a:t>
              </a:r>
              <a:r>
                <a:rPr lang="zh-CN" altLang="en-US" sz="1400" smtClean="0"/>
                <a:t>索框</a:t>
              </a:r>
              <a:endParaRPr lang="zh-CN" altLang="en-US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976316" y="510993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结果</a:t>
              </a:r>
              <a:r>
                <a:rPr lang="zh-CN" altLang="en-US" sz="1400" smtClean="0"/>
                <a:t>列表</a:t>
              </a:r>
              <a:endParaRPr lang="zh-CN" altLang="en-US" sz="140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494" y="375730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6942" y="375729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组合 6"/>
          <p:cNvGrpSpPr/>
          <p:nvPr/>
        </p:nvGrpSpPr>
        <p:grpSpPr>
          <a:xfrm>
            <a:off x="6008336" y="1197538"/>
            <a:ext cx="4656726" cy="4014542"/>
            <a:chOff x="2996942" y="532211"/>
            <a:chExt cx="5667006" cy="488550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6942" y="532211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1494" y="532211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3781763" y="510993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参数</a:t>
              </a:r>
              <a:r>
                <a:rPr lang="zh-CN" altLang="en-US" sz="1400"/>
                <a:t>列表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01963" y="5109935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详情</a:t>
              </a:r>
              <a:r>
                <a:rPr lang="en-US" altLang="zh-CN" sz="1400" smtClean="0"/>
                <a:t>PDF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086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112668" y="1197538"/>
            <a:ext cx="6540617" cy="4124199"/>
            <a:chOff x="3112668" y="1197538"/>
            <a:chExt cx="6540617" cy="4124199"/>
          </a:xfrm>
        </p:grpSpPr>
        <p:grpSp>
          <p:nvGrpSpPr>
            <p:cNvPr id="16" name="组合 15"/>
            <p:cNvGrpSpPr/>
            <p:nvPr/>
          </p:nvGrpSpPr>
          <p:grpSpPr>
            <a:xfrm>
              <a:off x="3112668" y="1197538"/>
              <a:ext cx="6540617" cy="3575559"/>
              <a:chOff x="3112668" y="1197538"/>
              <a:chExt cx="6540617" cy="357555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12668" y="1197538"/>
                <a:ext cx="1753936" cy="3105797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0405" y="1197538"/>
                <a:ext cx="1799803" cy="3105797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4009" y="1198448"/>
                <a:ext cx="1799276" cy="3104887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3515559" y="446532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项目选项</a:t>
                </a:r>
                <a:endParaRPr lang="zh-CN" altLang="en-US" sz="140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908900" y="446532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学院选择</a:t>
                </a:r>
                <a:endParaRPr lang="zh-CN" altLang="en-US" sz="14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302241" y="446532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日</a:t>
                </a:r>
                <a:r>
                  <a:rPr lang="zh-CN" altLang="en-US" sz="1400" smtClean="0"/>
                  <a:t>期选择</a:t>
                </a:r>
                <a:endParaRPr lang="zh-CN" altLang="en-US" sz="140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908900" y="501396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新建项目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6679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283" y="403589"/>
            <a:ext cx="2723146" cy="4836778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14022" y="403589"/>
            <a:ext cx="6406418" cy="4206944"/>
            <a:chOff x="914022" y="403589"/>
            <a:chExt cx="6406418" cy="42069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22" y="403589"/>
              <a:ext cx="1750768" cy="31096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26" y="407460"/>
              <a:ext cx="1748589" cy="310579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1851" y="407459"/>
              <a:ext cx="1748589" cy="3105797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427768" y="375411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未开始</a:t>
              </a:r>
              <a:endParaRPr lang="zh-CN" altLang="en-US" sz="1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88896" y="375411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进行中</a:t>
              </a:r>
              <a:endParaRPr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50024" y="375411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已完成</a:t>
              </a:r>
              <a:endParaRPr lang="zh-CN" altLang="en-US" sz="1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66914" y="430275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项目详情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27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301</Words>
  <Application>Microsoft Office PowerPoint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goozyshi</cp:lastModifiedBy>
  <cp:revision>75</cp:revision>
  <dcterms:created xsi:type="dcterms:W3CDTF">2019-01-05T06:13:51Z</dcterms:created>
  <dcterms:modified xsi:type="dcterms:W3CDTF">2019-04-13T16:06:10Z</dcterms:modified>
</cp:coreProperties>
</file>