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73450" y="1236693"/>
            <a:ext cx="6652558" cy="4203691"/>
            <a:chOff x="2873450" y="1236693"/>
            <a:chExt cx="6652558" cy="420369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450" y="1236693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3429" y="1236693"/>
              <a:ext cx="1752600" cy="3112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5240" y="1236693"/>
              <a:ext cx="1750768" cy="3109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文本框 26"/>
            <p:cNvSpPr txBox="1"/>
            <p:nvPr/>
          </p:nvSpPr>
          <p:spPr>
            <a:xfrm>
              <a:off x="3387196" y="45872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查看限制</a:t>
              </a:r>
              <a:endParaRPr lang="zh-CN" altLang="en-US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748324" y="45872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修改限制</a:t>
              </a:r>
              <a:endParaRPr lang="zh-CN" altLang="en-US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09452" y="458722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发布与删除</a:t>
              </a:r>
              <a:endParaRPr lang="zh-CN" altLang="en-US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48323" y="51326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权</a:t>
              </a:r>
              <a:r>
                <a:rPr lang="zh-CN" altLang="en-US" sz="1400" smtClean="0"/>
                <a:t>限设置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139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27408" y="1319488"/>
            <a:ext cx="5081575" cy="4443137"/>
            <a:chOff x="2064252" y="552449"/>
            <a:chExt cx="6401613" cy="5597328"/>
          </a:xfrm>
        </p:grpSpPr>
        <p:grpSp>
          <p:nvGrpSpPr>
            <p:cNvPr id="12" name="组合 11"/>
            <p:cNvGrpSpPr/>
            <p:nvPr/>
          </p:nvGrpSpPr>
          <p:grpSpPr>
            <a:xfrm>
              <a:off x="2064252" y="552449"/>
              <a:ext cx="6401613" cy="5013128"/>
              <a:chOff x="1784852" y="1263649"/>
              <a:chExt cx="6401613" cy="501312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44567" y="1263649"/>
                <a:ext cx="2541898" cy="451485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/>
              <a:srcRect t="5862" b="65821"/>
              <a:stretch/>
            </p:blipFill>
            <p:spPr>
              <a:xfrm>
                <a:off x="1784852" y="2525704"/>
                <a:ext cx="3099613" cy="15589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2883252" y="441960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轮播展示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464110" y="596900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资讯详情</a:t>
                </a:r>
                <a:endParaRPr lang="zh-CN" altLang="en-US" sz="140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862961" y="584200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行业资讯</a:t>
              </a:r>
              <a:endParaRPr lang="zh-CN" altLang="en-US" sz="14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16872" y="1148106"/>
            <a:ext cx="5075908" cy="4614519"/>
            <a:chOff x="6316872" y="1148106"/>
            <a:chExt cx="5075908" cy="461451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872" y="2321302"/>
              <a:ext cx="2579976" cy="1106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8446587" y="545484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实验室用计算器</a:t>
              </a:r>
              <a:endParaRPr lang="zh-CN" altLang="en-US" sz="140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0385" y="1148106"/>
              <a:ext cx="2012395" cy="35838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7245222" y="376120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工具栏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28259" y="4959327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电阻计算器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891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294291" y="2116000"/>
            <a:ext cx="8296153" cy="3592768"/>
            <a:chOff x="1294291" y="2116000"/>
            <a:chExt cx="8296153" cy="35927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9676" y="2116000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1294291" y="2116000"/>
              <a:ext cx="1750768" cy="3144901"/>
              <a:chOff x="626142" y="2172201"/>
              <a:chExt cx="1750768" cy="314490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/>
              <a:srcRect b="75557"/>
              <a:stretch/>
            </p:blipFill>
            <p:spPr>
              <a:xfrm>
                <a:off x="626142" y="2172201"/>
                <a:ext cx="1750768" cy="7600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4"/>
              <a:srcRect b="66981"/>
              <a:stretch/>
            </p:blipFill>
            <p:spPr>
              <a:xfrm>
                <a:off x="626142" y="3664117"/>
                <a:ext cx="1750768" cy="10267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940505" y="3059345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项目 </a:t>
                </a:r>
                <a:r>
                  <a:rPr lang="en-US" altLang="zh-CN" sz="1400" smtClean="0"/>
                  <a:t>· </a:t>
                </a:r>
                <a:r>
                  <a:rPr lang="zh-CN" altLang="en-US" sz="1400" smtClean="0"/>
                  <a:t>提示</a:t>
                </a:r>
                <a:endParaRPr lang="zh-CN" altLang="en-US" sz="14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80389" y="5009325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我</a:t>
                </a:r>
                <a:r>
                  <a:rPr lang="zh-CN" altLang="en-US" sz="1400" smtClean="0"/>
                  <a:t>的 </a:t>
                </a:r>
                <a:r>
                  <a:rPr lang="en-US" altLang="zh-CN" sz="1400" smtClean="0"/>
                  <a:t>· </a:t>
                </a:r>
                <a:r>
                  <a:rPr lang="zh-CN" altLang="en-US" sz="1400" smtClean="0"/>
                  <a:t>提示</a:t>
                </a:r>
                <a:endParaRPr lang="zh-CN" altLang="en-US" sz="14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79016" y="2116000"/>
              <a:ext cx="3501536" cy="3592768"/>
              <a:chOff x="3733546" y="2032111"/>
              <a:chExt cx="3501536" cy="35927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733546" y="2032111"/>
                <a:ext cx="3501536" cy="3109667"/>
                <a:chOff x="3733546" y="2032111"/>
                <a:chExt cx="3501536" cy="3109667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3546" y="2032111"/>
                  <a:ext cx="1750768" cy="31096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4314" y="2032111"/>
                  <a:ext cx="1750768" cy="31096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4848836" y="5317102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用户登录与切换</a:t>
                </a:r>
                <a:endParaRPr lang="zh-CN" altLang="en-US" sz="140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263654" y="54009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多彩主题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9917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2014799" y="267574"/>
            <a:ext cx="7649056" cy="5514181"/>
            <a:chOff x="1017870" y="-322064"/>
            <a:chExt cx="9256409" cy="6816901"/>
          </a:xfrm>
        </p:grpSpPr>
        <p:sp>
          <p:nvSpPr>
            <p:cNvPr id="85" name="流程图: 过程 84"/>
            <p:cNvSpPr/>
            <p:nvPr/>
          </p:nvSpPr>
          <p:spPr>
            <a:xfrm>
              <a:off x="4803170" y="-322064"/>
              <a:ext cx="853954" cy="572149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solidFill>
                    <a:schemeClr val="tx1"/>
                  </a:solidFill>
                </a:rPr>
                <a:t>元器件查询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017870" y="-35989"/>
              <a:ext cx="9256409" cy="6530826"/>
              <a:chOff x="1017870" y="-35989"/>
              <a:chExt cx="9256409" cy="6530826"/>
            </a:xfrm>
          </p:grpSpPr>
          <p:sp>
            <p:nvSpPr>
              <p:cNvPr id="66" name="流程图: 过程 65"/>
              <p:cNvSpPr/>
              <p:nvPr/>
            </p:nvSpPr>
            <p:spPr>
              <a:xfrm>
                <a:off x="2862876" y="523759"/>
                <a:ext cx="1065483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便捷学习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流程图: 过程 66"/>
              <p:cNvSpPr/>
              <p:nvPr/>
            </p:nvSpPr>
            <p:spPr>
              <a:xfrm>
                <a:off x="4803170" y="522930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行业资讯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流程图: 过程 67"/>
              <p:cNvSpPr/>
              <p:nvPr/>
            </p:nvSpPr>
            <p:spPr>
              <a:xfrm>
                <a:off x="6603830" y="522930"/>
                <a:ext cx="1214337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查看具体信息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流程图: 过程 68"/>
              <p:cNvSpPr/>
              <p:nvPr/>
            </p:nvSpPr>
            <p:spPr>
              <a:xfrm>
                <a:off x="2862876" y="3116248"/>
                <a:ext cx="1183002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进入项目中心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决策 70"/>
              <p:cNvSpPr/>
              <p:nvPr/>
            </p:nvSpPr>
            <p:spPr>
              <a:xfrm>
                <a:off x="4709846" y="3115054"/>
                <a:ext cx="1206507" cy="572149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是否登录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6693926" y="3115054"/>
                <a:ext cx="1034147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登录</a:t>
                </a:r>
                <a:r>
                  <a:rPr lang="en-US" altLang="zh-CN" sz="1100" smtClean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注册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>
                <a:off x="4696132" y="4274082"/>
                <a:ext cx="1206507" cy="572149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</a:rPr>
                  <a:t>是否老师</a:t>
                </a:r>
              </a:p>
            </p:txBody>
          </p:sp>
          <p:sp>
            <p:nvSpPr>
              <p:cNvPr id="74" name="流程图: 过程 73"/>
              <p:cNvSpPr/>
              <p:nvPr/>
            </p:nvSpPr>
            <p:spPr>
              <a:xfrm>
                <a:off x="2976476" y="4291533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发布项目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流程图: 过程 74"/>
              <p:cNvSpPr/>
              <p:nvPr/>
            </p:nvSpPr>
            <p:spPr>
              <a:xfrm>
                <a:off x="4883199" y="5222754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项目列表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图: 过程 75"/>
              <p:cNvSpPr/>
              <p:nvPr/>
            </p:nvSpPr>
            <p:spPr>
              <a:xfrm>
                <a:off x="6391331" y="5222754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项目详情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图: 可选过程 76"/>
              <p:cNvSpPr/>
              <p:nvPr/>
            </p:nvSpPr>
            <p:spPr>
              <a:xfrm>
                <a:off x="9420325" y="2011944"/>
                <a:ext cx="853954" cy="572149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结束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流程图: 过程 78"/>
              <p:cNvSpPr/>
              <p:nvPr/>
            </p:nvSpPr>
            <p:spPr>
              <a:xfrm>
                <a:off x="8341058" y="5222753"/>
                <a:ext cx="1186919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更新项目状态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流程图: 可选过程 79"/>
              <p:cNvSpPr/>
              <p:nvPr/>
            </p:nvSpPr>
            <p:spPr>
              <a:xfrm>
                <a:off x="1017870" y="1970755"/>
                <a:ext cx="979305" cy="572149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进入程序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肘形连接符 83"/>
              <p:cNvCxnSpPr>
                <a:stCxn id="80" idx="3"/>
                <a:endCxn id="69" idx="1"/>
              </p:cNvCxnSpPr>
              <p:nvPr/>
            </p:nvCxnSpPr>
            <p:spPr>
              <a:xfrm>
                <a:off x="1997175" y="2256830"/>
                <a:ext cx="865702" cy="1145493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肘形连接符 85"/>
              <p:cNvCxnSpPr>
                <a:stCxn id="80" idx="3"/>
                <a:endCxn id="66" idx="1"/>
              </p:cNvCxnSpPr>
              <p:nvPr/>
            </p:nvCxnSpPr>
            <p:spPr>
              <a:xfrm flipV="1">
                <a:off x="1997175" y="809834"/>
                <a:ext cx="865701" cy="144699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7" idx="3"/>
                <a:endCxn id="68" idx="1"/>
              </p:cNvCxnSpPr>
              <p:nvPr/>
            </p:nvCxnSpPr>
            <p:spPr>
              <a:xfrm>
                <a:off x="5657124" y="809005"/>
                <a:ext cx="9467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91"/>
              <p:cNvCxnSpPr>
                <a:stCxn id="68" idx="3"/>
                <a:endCxn id="77" idx="0"/>
              </p:cNvCxnSpPr>
              <p:nvPr/>
            </p:nvCxnSpPr>
            <p:spPr>
              <a:xfrm>
                <a:off x="7818167" y="809005"/>
                <a:ext cx="2029135" cy="120293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肘形连接符 95"/>
              <p:cNvCxnSpPr>
                <a:stCxn id="79" idx="3"/>
                <a:endCxn id="77" idx="2"/>
              </p:cNvCxnSpPr>
              <p:nvPr/>
            </p:nvCxnSpPr>
            <p:spPr>
              <a:xfrm flipV="1">
                <a:off x="9527977" y="2584094"/>
                <a:ext cx="319325" cy="292473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流程图: 过程 105"/>
              <p:cNvSpPr/>
              <p:nvPr/>
            </p:nvSpPr>
            <p:spPr>
              <a:xfrm>
                <a:off x="2870713" y="1970755"/>
                <a:ext cx="1065483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进入我的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流程图: 过程 106"/>
              <p:cNvSpPr/>
              <p:nvPr/>
            </p:nvSpPr>
            <p:spPr>
              <a:xfrm>
                <a:off x="6678259" y="2011944"/>
                <a:ext cx="1065483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多彩主题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直接箭头连接符 110"/>
              <p:cNvCxnSpPr>
                <a:endCxn id="106" idx="1"/>
              </p:cNvCxnSpPr>
              <p:nvPr/>
            </p:nvCxnSpPr>
            <p:spPr>
              <a:xfrm>
                <a:off x="2428068" y="2256830"/>
                <a:ext cx="44264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肘形连接符 112"/>
              <p:cNvCxnSpPr>
                <a:stCxn id="106" idx="3"/>
                <a:endCxn id="71" idx="1"/>
              </p:cNvCxnSpPr>
              <p:nvPr/>
            </p:nvCxnSpPr>
            <p:spPr>
              <a:xfrm>
                <a:off x="3936195" y="2256830"/>
                <a:ext cx="773651" cy="1144299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69" idx="3"/>
              </p:cNvCxnSpPr>
              <p:nvPr/>
            </p:nvCxnSpPr>
            <p:spPr>
              <a:xfrm flipV="1">
                <a:off x="4045878" y="3401128"/>
                <a:ext cx="325128" cy="11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71" idx="3"/>
                <a:endCxn id="72" idx="1"/>
              </p:cNvCxnSpPr>
              <p:nvPr/>
            </p:nvCxnSpPr>
            <p:spPr>
              <a:xfrm>
                <a:off x="5916354" y="3401128"/>
                <a:ext cx="77757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71" idx="2"/>
                <a:endCxn id="73" idx="0"/>
              </p:cNvCxnSpPr>
              <p:nvPr/>
            </p:nvCxnSpPr>
            <p:spPr>
              <a:xfrm flipH="1">
                <a:off x="5299386" y="3687203"/>
                <a:ext cx="13714" cy="5868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>
                <a:stCxn id="72" idx="2"/>
                <a:endCxn id="73" idx="3"/>
              </p:cNvCxnSpPr>
              <p:nvPr/>
            </p:nvCxnSpPr>
            <p:spPr>
              <a:xfrm rot="5400000">
                <a:off x="6120344" y="3469500"/>
                <a:ext cx="872953" cy="130836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>
                <a:stCxn id="71" idx="0"/>
                <a:endCxn id="107" idx="1"/>
              </p:cNvCxnSpPr>
              <p:nvPr/>
            </p:nvCxnSpPr>
            <p:spPr>
              <a:xfrm rot="5400000" flipH="1" flipV="1">
                <a:off x="5587163" y="2023957"/>
                <a:ext cx="817035" cy="136515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肘形连接符 142"/>
              <p:cNvCxnSpPr>
                <a:stCxn id="74" idx="2"/>
                <a:endCxn id="75" idx="1"/>
              </p:cNvCxnSpPr>
              <p:nvPr/>
            </p:nvCxnSpPr>
            <p:spPr>
              <a:xfrm rot="16200000" flipH="1">
                <a:off x="3820753" y="4446382"/>
                <a:ext cx="645145" cy="147974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stCxn id="75" idx="3"/>
                <a:endCxn id="76" idx="1"/>
              </p:cNvCxnSpPr>
              <p:nvPr/>
            </p:nvCxnSpPr>
            <p:spPr>
              <a:xfrm>
                <a:off x="5737153" y="5508828"/>
                <a:ext cx="65417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>
                <a:stCxn id="76" idx="3"/>
                <a:endCxn id="79" idx="1"/>
              </p:cNvCxnSpPr>
              <p:nvPr/>
            </p:nvCxnSpPr>
            <p:spPr>
              <a:xfrm flipV="1">
                <a:off x="7245285" y="5508827"/>
                <a:ext cx="1095773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73" idx="1"/>
                <a:endCxn id="74" idx="3"/>
              </p:cNvCxnSpPr>
              <p:nvPr/>
            </p:nvCxnSpPr>
            <p:spPr>
              <a:xfrm flipH="1">
                <a:off x="3830430" y="4560156"/>
                <a:ext cx="865702" cy="17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07" idx="3"/>
                <a:endCxn id="77" idx="1"/>
              </p:cNvCxnSpPr>
              <p:nvPr/>
            </p:nvCxnSpPr>
            <p:spPr>
              <a:xfrm>
                <a:off x="7743742" y="2298019"/>
                <a:ext cx="16765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/>
              <p:cNvSpPr txBox="1"/>
              <p:nvPr/>
            </p:nvSpPr>
            <p:spPr>
              <a:xfrm>
                <a:off x="4793986" y="6171422"/>
                <a:ext cx="1418421" cy="3234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程序的逻辑结构</a:t>
                </a:r>
                <a:endParaRPr lang="zh-CN" altLang="en-US" sz="11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5350653" y="2584094"/>
                <a:ext cx="394178" cy="32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是</a:t>
                </a: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5350653" y="3846660"/>
                <a:ext cx="394178" cy="32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是</a:t>
                </a: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6117782" y="3026550"/>
                <a:ext cx="394178" cy="32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否</a:t>
                </a:r>
                <a:endParaRPr lang="zh-CN" altLang="en-US" sz="1100"/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7371606" y="5150894"/>
                <a:ext cx="906300" cy="32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添加</a:t>
                </a:r>
                <a:r>
                  <a:rPr lang="zh-CN" altLang="en-US" sz="1100" smtClean="0"/>
                  <a:t>公告</a:t>
                </a:r>
                <a:endParaRPr lang="zh-CN" altLang="en-US" sz="110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371605" y="5651186"/>
                <a:ext cx="906300" cy="32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编辑项目</a:t>
                </a:r>
                <a:endParaRPr lang="zh-CN" altLang="en-US" sz="1100"/>
              </a:p>
            </p:txBody>
          </p:sp>
          <p:cxnSp>
            <p:nvCxnSpPr>
              <p:cNvPr id="51" name="直接箭头连接符 50"/>
              <p:cNvCxnSpPr>
                <a:stCxn id="66" idx="3"/>
                <a:endCxn id="67" idx="1"/>
              </p:cNvCxnSpPr>
              <p:nvPr/>
            </p:nvCxnSpPr>
            <p:spPr>
              <a:xfrm flipV="1">
                <a:off x="3928359" y="809005"/>
                <a:ext cx="874811" cy="82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流程图: 过程 100"/>
              <p:cNvSpPr/>
              <p:nvPr/>
            </p:nvSpPr>
            <p:spPr>
              <a:xfrm>
                <a:off x="4803170" y="1384690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实验室计算器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肘形连接符 53"/>
              <p:cNvCxnSpPr/>
              <p:nvPr/>
            </p:nvCxnSpPr>
            <p:spPr>
              <a:xfrm>
                <a:off x="3908564" y="811011"/>
                <a:ext cx="914400" cy="914400"/>
              </a:xfrm>
              <a:prstGeom prst="bentConnector3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肘形连接符 55"/>
              <p:cNvCxnSpPr>
                <a:stCxn id="66" idx="3"/>
                <a:endCxn id="85" idx="1"/>
              </p:cNvCxnSpPr>
              <p:nvPr/>
            </p:nvCxnSpPr>
            <p:spPr>
              <a:xfrm flipV="1">
                <a:off x="3928359" y="-35989"/>
                <a:ext cx="874811" cy="845823"/>
              </a:xfrm>
              <a:prstGeom prst="bentConnector3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肘形连接符 58"/>
              <p:cNvCxnSpPr>
                <a:stCxn id="85" idx="3"/>
                <a:endCxn id="68" idx="0"/>
              </p:cNvCxnSpPr>
              <p:nvPr/>
            </p:nvCxnSpPr>
            <p:spPr>
              <a:xfrm>
                <a:off x="5657124" y="-35989"/>
                <a:ext cx="1553875" cy="558919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连接符 64"/>
              <p:cNvCxnSpPr>
                <a:stCxn id="101" idx="3"/>
                <a:endCxn id="68" idx="2"/>
              </p:cNvCxnSpPr>
              <p:nvPr/>
            </p:nvCxnSpPr>
            <p:spPr>
              <a:xfrm flipV="1">
                <a:off x="5657124" y="1095079"/>
                <a:ext cx="1553875" cy="57568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91236" y="2122416"/>
            <a:ext cx="2625756" cy="2043505"/>
            <a:chOff x="2617365" y="2306973"/>
            <a:chExt cx="2625756" cy="2043505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页面显示与布局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逻辑控制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89068" y="4042701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程序的总体结构</a:t>
              </a:r>
              <a:endParaRPr lang="zh-CN" altLang="en-US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4098" y="1993782"/>
            <a:ext cx="4811085" cy="2172139"/>
            <a:chOff x="5194098" y="2168596"/>
            <a:chExt cx="4811085" cy="2172139"/>
          </a:xfrm>
        </p:grpSpPr>
        <p:grpSp>
          <p:nvGrpSpPr>
            <p:cNvPr id="17" name="组合 16"/>
            <p:cNvGrpSpPr/>
            <p:nvPr/>
          </p:nvGrpSpPr>
          <p:grpSpPr>
            <a:xfrm>
              <a:off x="5194098" y="2168596"/>
              <a:ext cx="4811085" cy="1744822"/>
              <a:chOff x="5194098" y="2297578"/>
              <a:chExt cx="4811085" cy="174482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194098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上一级页面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8256080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下一级页面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943201" y="2833382"/>
                <a:ext cx="13128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 flipV="1">
                <a:off x="6943201" y="3397541"/>
                <a:ext cx="1312880" cy="20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148235" y="2297578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传递</a:t>
                </a:r>
                <a:r>
                  <a:rPr lang="zh-CN" altLang="en-US" sz="1400"/>
                  <a:t>数</a:t>
                </a:r>
                <a:r>
                  <a:rPr lang="zh-CN" altLang="en-US" sz="1400" smtClean="0"/>
                  <a:t>据</a:t>
                </a:r>
                <a:endParaRPr lang="en-US" altLang="zh-CN" sz="1400" smtClean="0"/>
              </a:p>
              <a:p>
                <a:pPr algn="ctr"/>
                <a:r>
                  <a:rPr lang="en-US" altLang="zh-CN" sz="1400" smtClean="0"/>
                  <a:t>props</a:t>
                </a:r>
                <a:endParaRPr lang="zh-CN" altLang="en-US" sz="14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48235" y="3519180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返回数据</a:t>
                </a:r>
                <a:endParaRPr lang="en-US" altLang="zh-CN" sz="1400" smtClean="0"/>
              </a:p>
              <a:p>
                <a:pPr algn="ctr"/>
                <a:r>
                  <a:rPr lang="en-US" altLang="zh-CN" sz="1400"/>
                  <a:t>callback</a:t>
                </a:r>
                <a:endParaRPr lang="zh-CN" altLang="en-US" sz="140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789161" y="4032958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程序页面间通信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8722" y="2348916"/>
            <a:ext cx="5301843" cy="2689731"/>
            <a:chOff x="58722" y="2348916"/>
            <a:chExt cx="5301843" cy="2689731"/>
          </a:xfrm>
        </p:grpSpPr>
        <p:grpSp>
          <p:nvGrpSpPr>
            <p:cNvPr id="27" name="组合 26"/>
            <p:cNvGrpSpPr/>
            <p:nvPr/>
          </p:nvGrpSpPr>
          <p:grpSpPr>
            <a:xfrm>
              <a:off x="58722" y="2348916"/>
              <a:ext cx="5301843" cy="2209188"/>
              <a:chOff x="58722" y="2348916"/>
              <a:chExt cx="5301843" cy="2209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872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0526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7171" y="2659310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面显示与布局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27171" y="3447877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etch API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573709" y="2420223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HTTP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响应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573708" y="2998016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服务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73708" y="3575809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JSON 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2114025" y="3547230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114025" y="2835479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442739" y="244617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请求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42739" y="316841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响应</a:t>
                </a:r>
                <a:endParaRPr lang="zh-CN" altLang="en-US" sz="1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0420" y="4250327"/>
                <a:ext cx="151515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ReactNative </a:t>
                </a:r>
                <a:r>
                  <a:rPr lang="zh-CN" altLang="en-US" sz="1400" smtClean="0"/>
                  <a:t>应用</a:t>
                </a:r>
                <a:endParaRPr lang="zh-CN" altLang="en-US" sz="14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0854" y="4250327"/>
                <a:ext cx="74411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服务器</a:t>
                </a:r>
                <a:endParaRPr lang="zh-CN" altLang="en-US" sz="14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8933" y="47308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程序</a:t>
              </a:r>
              <a:r>
                <a:rPr lang="zh-CN" altLang="en-US" sz="1400" smtClean="0"/>
                <a:t>的网络通信</a:t>
              </a:r>
              <a:endParaRPr lang="zh-CN" altLang="en-US" sz="1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34544" y="2365824"/>
            <a:ext cx="5805181" cy="2500057"/>
            <a:chOff x="5834544" y="2365824"/>
            <a:chExt cx="5805181" cy="2500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834544" y="2365824"/>
              <a:ext cx="5805181" cy="1751595"/>
              <a:chOff x="5834544" y="2365824"/>
              <a:chExt cx="5805181" cy="175159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34544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读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箭头连接符 32"/>
              <p:cNvCxnSpPr>
                <a:stCxn id="28" idx="3"/>
              </p:cNvCxnSpPr>
              <p:nvPr/>
            </p:nvCxnSpPr>
            <p:spPr>
              <a:xfrm flipV="1">
                <a:off x="7168393" y="3322299"/>
                <a:ext cx="94795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349531" y="2573847"/>
                <a:ext cx="956345" cy="748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9349531" y="3322299"/>
                <a:ext cx="956345" cy="595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103765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请求网络数据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05876" y="2365824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存储到本地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305875" y="3667558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读取本地数据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493688" y="2573845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成功</a:t>
                </a:r>
                <a:endParaRPr lang="zh-CN" altLang="en-US" sz="14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493688" y="3732960"/>
                <a:ext cx="54053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失败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8103765" y="4558104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</a:t>
              </a:r>
              <a:r>
                <a:rPr lang="zh-CN" altLang="en-US" sz="1400"/>
                <a:t>数据流</a:t>
              </a:r>
              <a:r>
                <a:rPr lang="zh-CN" altLang="en-US" sz="1400" smtClean="0"/>
                <a:t>程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38551" y="1018661"/>
            <a:ext cx="8060769" cy="4170432"/>
            <a:chOff x="886923" y="751961"/>
            <a:chExt cx="9944197" cy="5144868"/>
          </a:xfrm>
        </p:grpSpPr>
        <p:grpSp>
          <p:nvGrpSpPr>
            <p:cNvPr id="6" name="组合 5"/>
            <p:cNvGrpSpPr/>
            <p:nvPr/>
          </p:nvGrpSpPr>
          <p:grpSpPr>
            <a:xfrm>
              <a:off x="886923" y="751961"/>
              <a:ext cx="9944197" cy="4488737"/>
              <a:chOff x="886923" y="751961"/>
              <a:chExt cx="9944197" cy="448873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7951" b="4575"/>
              <a:stretch/>
            </p:blipFill>
            <p:spPr>
              <a:xfrm>
                <a:off x="6232417" y="751961"/>
                <a:ext cx="4598703" cy="40270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149" b="5222"/>
              <a:stretch/>
            </p:blipFill>
            <p:spPr>
              <a:xfrm>
                <a:off x="886923" y="751961"/>
                <a:ext cx="4531584" cy="347609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2342236" y="4932921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注册成功返回信息</a:t>
                </a:r>
                <a:endParaRPr lang="zh-CN" altLang="en-US" sz="1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21289" y="4932921"/>
                <a:ext cx="1620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登录成功返回信息</a:t>
                </a:r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215586" y="5517139"/>
              <a:ext cx="3505703" cy="379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Postman</a:t>
              </a:r>
              <a:r>
                <a:rPr lang="zh-CN" altLang="en-US" sz="1400" smtClean="0"/>
                <a:t>上的注册</a:t>
              </a:r>
              <a:r>
                <a:rPr lang="en-US" altLang="zh-CN" sz="1400" smtClean="0"/>
                <a:t>/</a:t>
              </a:r>
              <a:r>
                <a:rPr lang="zh-CN" altLang="en-US" sz="1400" smtClean="0"/>
                <a:t>登录返回信息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22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4338" y="190088"/>
            <a:ext cx="11598684" cy="6503844"/>
            <a:chOff x="414338" y="190088"/>
            <a:chExt cx="11598684" cy="65038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31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4351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0408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9980" y="63187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229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32059" y="1197538"/>
            <a:ext cx="4512199" cy="4014542"/>
            <a:chOff x="2996942" y="375729"/>
            <a:chExt cx="5667006" cy="5041984"/>
          </a:xfrm>
        </p:grpSpPr>
        <p:sp>
          <p:nvSpPr>
            <p:cNvPr id="13" name="文本框 12"/>
            <p:cNvSpPr txBox="1"/>
            <p:nvPr/>
          </p:nvSpPr>
          <p:spPr>
            <a:xfrm>
              <a:off x="3871532" y="510993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搜</a:t>
              </a:r>
              <a:r>
                <a:rPr lang="zh-CN" altLang="en-US" sz="1400" smtClean="0"/>
                <a:t>索框</a:t>
              </a:r>
              <a:endParaRPr lang="zh-CN" altLang="en-US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76316" y="510993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结果</a:t>
              </a:r>
              <a:r>
                <a:rPr lang="zh-CN" altLang="en-US" sz="1400" smtClean="0"/>
                <a:t>列表</a:t>
              </a:r>
              <a:endParaRPr lang="zh-CN" altLang="en-US" sz="140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494" y="375730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6942" y="375729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组合 6"/>
          <p:cNvGrpSpPr/>
          <p:nvPr/>
        </p:nvGrpSpPr>
        <p:grpSpPr>
          <a:xfrm>
            <a:off x="6008336" y="1197538"/>
            <a:ext cx="4656726" cy="4014542"/>
            <a:chOff x="2996942" y="532211"/>
            <a:chExt cx="5667006" cy="48855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942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1494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3781763" y="510993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参数</a:t>
              </a:r>
              <a:r>
                <a:rPr lang="zh-CN" altLang="en-US" sz="1400"/>
                <a:t>列表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1963" y="5109935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详情</a:t>
              </a:r>
              <a:r>
                <a:rPr lang="en-US" altLang="zh-CN" sz="1400" smtClean="0"/>
                <a:t>PDF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86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112668" y="1197538"/>
            <a:ext cx="6540617" cy="4124199"/>
            <a:chOff x="3112668" y="1197538"/>
            <a:chExt cx="6540617" cy="4124199"/>
          </a:xfrm>
        </p:grpSpPr>
        <p:grpSp>
          <p:nvGrpSpPr>
            <p:cNvPr id="16" name="组合 15"/>
            <p:cNvGrpSpPr/>
            <p:nvPr/>
          </p:nvGrpSpPr>
          <p:grpSpPr>
            <a:xfrm>
              <a:off x="3112668" y="1197538"/>
              <a:ext cx="6540617" cy="3575559"/>
              <a:chOff x="3112668" y="1197538"/>
              <a:chExt cx="6540617" cy="357555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12668" y="1197538"/>
                <a:ext cx="1753936" cy="3105797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0405" y="1197538"/>
                <a:ext cx="1799803" cy="310579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4009" y="1198448"/>
                <a:ext cx="1799276" cy="3104887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515559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项目选项</a:t>
                </a:r>
                <a:endParaRPr lang="zh-CN" altLang="en-US" sz="140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908900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学院选择</a:t>
                </a:r>
                <a:endParaRPr lang="zh-CN" altLang="en-US" sz="14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302241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日</a:t>
                </a:r>
                <a:r>
                  <a:rPr lang="zh-CN" altLang="en-US" sz="1400" smtClean="0"/>
                  <a:t>期选择</a:t>
                </a:r>
                <a:endParaRPr lang="zh-CN" altLang="en-US" sz="140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908900" y="501396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新建项目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667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12" y="3055699"/>
            <a:ext cx="1750768" cy="310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914022" y="403589"/>
            <a:ext cx="6406418" cy="4206944"/>
            <a:chOff x="914022" y="403589"/>
            <a:chExt cx="6406418" cy="42069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22" y="403589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26" y="407460"/>
              <a:ext cx="1748589" cy="3105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851" y="407459"/>
              <a:ext cx="1748589" cy="3105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文本框 13"/>
            <p:cNvSpPr txBox="1"/>
            <p:nvPr/>
          </p:nvSpPr>
          <p:spPr>
            <a:xfrm>
              <a:off x="1427768" y="375411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未开始</a:t>
              </a:r>
              <a:endParaRPr lang="zh-CN" altLang="en-US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88896" y="37541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进行中</a:t>
              </a:r>
              <a:endParaRPr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0024" y="375411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已完成</a:t>
              </a:r>
              <a:endParaRPr lang="zh-CN" altLang="en-US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66914" y="430275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项目详情</a:t>
              </a:r>
              <a:endParaRPr lang="zh-CN" altLang="en-US" sz="140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77" y="3055699"/>
            <a:ext cx="1750768" cy="310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359</Words>
  <Application>Microsoft Office PowerPoint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110</cp:revision>
  <dcterms:created xsi:type="dcterms:W3CDTF">2019-01-05T06:13:51Z</dcterms:created>
  <dcterms:modified xsi:type="dcterms:W3CDTF">2019-04-14T09:57:27Z</dcterms:modified>
</cp:coreProperties>
</file>