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AEDD"/>
    <a:srgbClr val="C0CFEB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3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85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6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9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3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7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7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5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CFCB-3385-4999-8F10-4D582A939C16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70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45423" y="3774197"/>
            <a:ext cx="7653894" cy="1576252"/>
            <a:chOff x="1215241" y="1759130"/>
            <a:chExt cx="7653894" cy="157625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3" name="矩形 12"/>
            <p:cNvSpPr/>
            <p:nvPr/>
          </p:nvSpPr>
          <p:spPr>
            <a:xfrm>
              <a:off x="1215241" y="2450055"/>
              <a:ext cx="1550125" cy="1944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319010" y="2449967"/>
              <a:ext cx="1550125" cy="19448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6287589" y="1759131"/>
              <a:ext cx="1384663" cy="157625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512422" y="1759130"/>
              <a:ext cx="1384663" cy="157625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605745" y="1968137"/>
              <a:ext cx="2946399" cy="12104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7680" y="383177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电阻底图</a:t>
            </a:r>
          </a:p>
        </p:txBody>
      </p:sp>
      <p:sp>
        <p:nvSpPr>
          <p:cNvPr id="16" name="矩形 15"/>
          <p:cNvSpPr/>
          <p:nvPr/>
        </p:nvSpPr>
        <p:spPr>
          <a:xfrm>
            <a:off x="3009083" y="1759130"/>
            <a:ext cx="277585" cy="15555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71607" y="1759130"/>
            <a:ext cx="277585" cy="15555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43472" y="1968137"/>
            <a:ext cx="277585" cy="1210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33900" y="1968137"/>
            <a:ext cx="277585" cy="12104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58344" y="1979295"/>
            <a:ext cx="277585" cy="12104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3125" y="1968137"/>
            <a:ext cx="277585" cy="12104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3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18</cp:revision>
  <dcterms:created xsi:type="dcterms:W3CDTF">2019-01-05T06:13:51Z</dcterms:created>
  <dcterms:modified xsi:type="dcterms:W3CDTF">2019-01-23T06:16:22Z</dcterms:modified>
</cp:coreProperties>
</file>