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EDD"/>
    <a:srgbClr val="C0CFEB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81611" y="1929008"/>
            <a:ext cx="3582444" cy="2204581"/>
            <a:chOff x="3181611" y="1929008"/>
            <a:chExt cx="3582444" cy="2204581"/>
          </a:xfrm>
          <a:solidFill>
            <a:schemeClr val="bg2"/>
          </a:solidFill>
        </p:grpSpPr>
        <p:sp>
          <p:nvSpPr>
            <p:cNvPr id="2" name="矩形 1"/>
            <p:cNvSpPr/>
            <p:nvPr/>
          </p:nvSpPr>
          <p:spPr>
            <a:xfrm>
              <a:off x="3181611" y="1929008"/>
              <a:ext cx="3582444" cy="2204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956659" y="2769688"/>
              <a:ext cx="203234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查看更多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3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79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03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21</cp:revision>
  <dcterms:created xsi:type="dcterms:W3CDTF">2019-01-05T06:13:51Z</dcterms:created>
  <dcterms:modified xsi:type="dcterms:W3CDTF">2019-01-24T08:23:17Z</dcterms:modified>
</cp:coreProperties>
</file>