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EDD"/>
    <a:srgbClr val="C0CFEB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181611" y="1929008"/>
            <a:ext cx="3582444" cy="2204581"/>
            <a:chOff x="3181611" y="1929008"/>
            <a:chExt cx="3582444" cy="2204581"/>
          </a:xfrm>
          <a:solidFill>
            <a:schemeClr val="bg2"/>
          </a:solidFill>
        </p:grpSpPr>
        <p:sp>
          <p:nvSpPr>
            <p:cNvPr id="2" name="矩形 1"/>
            <p:cNvSpPr/>
            <p:nvPr/>
          </p:nvSpPr>
          <p:spPr>
            <a:xfrm>
              <a:off x="3181611" y="1929008"/>
              <a:ext cx="3582444" cy="2204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956659" y="2769688"/>
              <a:ext cx="203234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查看更多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3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3569" y="1255541"/>
            <a:ext cx="652744" cy="652744"/>
            <a:chOff x="323569" y="1255541"/>
            <a:chExt cx="652744" cy="652744"/>
          </a:xfrm>
        </p:grpSpPr>
        <p:sp>
          <p:nvSpPr>
            <p:cNvPr id="3" name="椭圆 2"/>
            <p:cNvSpPr/>
            <p:nvPr/>
          </p:nvSpPr>
          <p:spPr>
            <a:xfrm>
              <a:off x="323569" y="1255541"/>
              <a:ext cx="652744" cy="65274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integrated-circuit_17787"/>
            <p:cNvSpPr>
              <a:spLocks noChangeAspect="1"/>
            </p:cNvSpPr>
            <p:nvPr/>
          </p:nvSpPr>
          <p:spPr bwMode="auto">
            <a:xfrm>
              <a:off x="345098" y="1300567"/>
              <a:ext cx="609685" cy="562692"/>
            </a:xfrm>
            <a:custGeom>
              <a:avLst/>
              <a:gdLst>
                <a:gd name="T0" fmla="*/ 4184 w 4830"/>
                <a:gd name="T1" fmla="*/ 1355 h 4464"/>
                <a:gd name="T2" fmla="*/ 4830 w 4830"/>
                <a:gd name="T3" fmla="*/ 1001 h 4464"/>
                <a:gd name="T4" fmla="*/ 4184 w 4830"/>
                <a:gd name="T5" fmla="*/ 836 h 4464"/>
                <a:gd name="T6" fmla="*/ 3679 w 4830"/>
                <a:gd name="T7" fmla="*/ 244 h 4464"/>
                <a:gd name="T8" fmla="*/ 1394 w 4830"/>
                <a:gd name="T9" fmla="*/ 0 h 4464"/>
                <a:gd name="T10" fmla="*/ 1150 w 4830"/>
                <a:gd name="T11" fmla="*/ 836 h 4464"/>
                <a:gd name="T12" fmla="*/ 646 w 4830"/>
                <a:gd name="T13" fmla="*/ 971 h 4464"/>
                <a:gd name="T14" fmla="*/ 0 w 4830"/>
                <a:gd name="T15" fmla="*/ 1325 h 4464"/>
                <a:gd name="T16" fmla="*/ 646 w 4830"/>
                <a:gd name="T17" fmla="*/ 1529 h 4464"/>
                <a:gd name="T18" fmla="*/ 1150 w 4830"/>
                <a:gd name="T19" fmla="*/ 1906 h 4464"/>
                <a:gd name="T20" fmla="*/ 646 w 4830"/>
                <a:gd name="T21" fmla="*/ 2040 h 4464"/>
                <a:gd name="T22" fmla="*/ 0 w 4830"/>
                <a:gd name="T23" fmla="*/ 2394 h 4464"/>
                <a:gd name="T24" fmla="*/ 646 w 4830"/>
                <a:gd name="T25" fmla="*/ 2599 h 4464"/>
                <a:gd name="T26" fmla="*/ 1150 w 4830"/>
                <a:gd name="T27" fmla="*/ 3016 h 4464"/>
                <a:gd name="T28" fmla="*/ 646 w 4830"/>
                <a:gd name="T29" fmla="*/ 3150 h 4464"/>
                <a:gd name="T30" fmla="*/ 0 w 4830"/>
                <a:gd name="T31" fmla="*/ 3504 h 4464"/>
                <a:gd name="T32" fmla="*/ 646 w 4830"/>
                <a:gd name="T33" fmla="*/ 3709 h 4464"/>
                <a:gd name="T34" fmla="*/ 1150 w 4830"/>
                <a:gd name="T35" fmla="*/ 4221 h 4464"/>
                <a:gd name="T36" fmla="*/ 3436 w 4830"/>
                <a:gd name="T37" fmla="*/ 4464 h 4464"/>
                <a:gd name="T38" fmla="*/ 3679 w 4830"/>
                <a:gd name="T39" fmla="*/ 3709 h 4464"/>
                <a:gd name="T40" fmla="*/ 4184 w 4830"/>
                <a:gd name="T41" fmla="*/ 3534 h 4464"/>
                <a:gd name="T42" fmla="*/ 4830 w 4830"/>
                <a:gd name="T43" fmla="*/ 3180 h 4464"/>
                <a:gd name="T44" fmla="*/ 4184 w 4830"/>
                <a:gd name="T45" fmla="*/ 3016 h 4464"/>
                <a:gd name="T46" fmla="*/ 3679 w 4830"/>
                <a:gd name="T47" fmla="*/ 2599 h 4464"/>
                <a:gd name="T48" fmla="*/ 4184 w 4830"/>
                <a:gd name="T49" fmla="*/ 2424 h 4464"/>
                <a:gd name="T50" fmla="*/ 4830 w 4830"/>
                <a:gd name="T51" fmla="*/ 2070 h 4464"/>
                <a:gd name="T52" fmla="*/ 4184 w 4830"/>
                <a:gd name="T53" fmla="*/ 1906 h 4464"/>
                <a:gd name="T54" fmla="*/ 3679 w 4830"/>
                <a:gd name="T55" fmla="*/ 1529 h 4464"/>
                <a:gd name="T56" fmla="*/ 3700 w 4830"/>
                <a:gd name="T57" fmla="*/ 964 h 4464"/>
                <a:gd name="T58" fmla="*/ 4056 w 4830"/>
                <a:gd name="T59" fmla="*/ 1093 h 4464"/>
                <a:gd name="T60" fmla="*/ 4702 w 4830"/>
                <a:gd name="T61" fmla="*/ 1202 h 4464"/>
                <a:gd name="T62" fmla="*/ 4056 w 4830"/>
                <a:gd name="T63" fmla="*/ 1401 h 4464"/>
                <a:gd name="T64" fmla="*/ 3700 w 4830"/>
                <a:gd name="T65" fmla="*/ 964 h 4464"/>
                <a:gd name="T66" fmla="*/ 774 w 4830"/>
                <a:gd name="T67" fmla="*/ 1401 h 4464"/>
                <a:gd name="T68" fmla="*/ 128 w 4830"/>
                <a:gd name="T69" fmla="*/ 1202 h 4464"/>
                <a:gd name="T70" fmla="*/ 774 w 4830"/>
                <a:gd name="T71" fmla="*/ 1093 h 4464"/>
                <a:gd name="T72" fmla="*/ 1130 w 4830"/>
                <a:gd name="T73" fmla="*/ 964 h 4464"/>
                <a:gd name="T74" fmla="*/ 1131 w 4830"/>
                <a:gd name="T75" fmla="*/ 1401 h 4464"/>
                <a:gd name="T76" fmla="*/ 774 w 4830"/>
                <a:gd name="T77" fmla="*/ 2471 h 4464"/>
                <a:gd name="T78" fmla="*/ 128 w 4830"/>
                <a:gd name="T79" fmla="*/ 2272 h 4464"/>
                <a:gd name="T80" fmla="*/ 774 w 4830"/>
                <a:gd name="T81" fmla="*/ 2162 h 4464"/>
                <a:gd name="T82" fmla="*/ 1130 w 4830"/>
                <a:gd name="T83" fmla="*/ 2034 h 4464"/>
                <a:gd name="T84" fmla="*/ 1131 w 4830"/>
                <a:gd name="T85" fmla="*/ 2471 h 4464"/>
                <a:gd name="T86" fmla="*/ 774 w 4830"/>
                <a:gd name="T87" fmla="*/ 3580 h 4464"/>
                <a:gd name="T88" fmla="*/ 128 w 4830"/>
                <a:gd name="T89" fmla="*/ 3381 h 4464"/>
                <a:gd name="T90" fmla="*/ 774 w 4830"/>
                <a:gd name="T91" fmla="*/ 3272 h 4464"/>
                <a:gd name="T92" fmla="*/ 1130 w 4830"/>
                <a:gd name="T93" fmla="*/ 3143 h 4464"/>
                <a:gd name="T94" fmla="*/ 1131 w 4830"/>
                <a:gd name="T95" fmla="*/ 3580 h 4464"/>
                <a:gd name="T96" fmla="*/ 1440 w 4830"/>
                <a:gd name="T97" fmla="*/ 476 h 4464"/>
                <a:gd name="T98" fmla="*/ 1756 w 4830"/>
                <a:gd name="T99" fmla="*/ 476 h 4464"/>
                <a:gd name="T100" fmla="*/ 3700 w 4830"/>
                <a:gd name="T101" fmla="*/ 3143 h 4464"/>
                <a:gd name="T102" fmla="*/ 4056 w 4830"/>
                <a:gd name="T103" fmla="*/ 3272 h 4464"/>
                <a:gd name="T104" fmla="*/ 4702 w 4830"/>
                <a:gd name="T105" fmla="*/ 3381 h 4464"/>
                <a:gd name="T106" fmla="*/ 4056 w 4830"/>
                <a:gd name="T107" fmla="*/ 3580 h 4464"/>
                <a:gd name="T108" fmla="*/ 3700 w 4830"/>
                <a:gd name="T109" fmla="*/ 3143 h 4464"/>
                <a:gd name="T110" fmla="*/ 4056 w 4830"/>
                <a:gd name="T111" fmla="*/ 2034 h 4464"/>
                <a:gd name="T112" fmla="*/ 4702 w 4830"/>
                <a:gd name="T113" fmla="*/ 2192 h 4464"/>
                <a:gd name="T114" fmla="*/ 4056 w 4830"/>
                <a:gd name="T115" fmla="*/ 2302 h 4464"/>
                <a:gd name="T116" fmla="*/ 3700 w 4830"/>
                <a:gd name="T117" fmla="*/ 2471 h 4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30" h="4464">
                  <a:moveTo>
                    <a:pt x="4184" y="1529"/>
                  </a:moveTo>
                  <a:lnTo>
                    <a:pt x="4184" y="1355"/>
                  </a:lnTo>
                  <a:lnTo>
                    <a:pt x="4830" y="1325"/>
                  </a:lnTo>
                  <a:lnTo>
                    <a:pt x="4830" y="1001"/>
                  </a:lnTo>
                  <a:lnTo>
                    <a:pt x="4184" y="971"/>
                  </a:lnTo>
                  <a:lnTo>
                    <a:pt x="4184" y="836"/>
                  </a:lnTo>
                  <a:lnTo>
                    <a:pt x="3679" y="836"/>
                  </a:lnTo>
                  <a:lnTo>
                    <a:pt x="3679" y="244"/>
                  </a:lnTo>
                  <a:cubicBezTo>
                    <a:pt x="3679" y="109"/>
                    <a:pt x="3570" y="0"/>
                    <a:pt x="3436" y="0"/>
                  </a:cubicBezTo>
                  <a:lnTo>
                    <a:pt x="1394" y="0"/>
                  </a:lnTo>
                  <a:cubicBezTo>
                    <a:pt x="1260" y="0"/>
                    <a:pt x="1150" y="109"/>
                    <a:pt x="1150" y="244"/>
                  </a:cubicBezTo>
                  <a:lnTo>
                    <a:pt x="1150" y="836"/>
                  </a:lnTo>
                  <a:lnTo>
                    <a:pt x="646" y="836"/>
                  </a:lnTo>
                  <a:lnTo>
                    <a:pt x="646" y="971"/>
                  </a:lnTo>
                  <a:lnTo>
                    <a:pt x="0" y="1001"/>
                  </a:lnTo>
                  <a:lnTo>
                    <a:pt x="0" y="1325"/>
                  </a:lnTo>
                  <a:lnTo>
                    <a:pt x="646" y="1355"/>
                  </a:lnTo>
                  <a:lnTo>
                    <a:pt x="646" y="1529"/>
                  </a:lnTo>
                  <a:lnTo>
                    <a:pt x="1150" y="1529"/>
                  </a:lnTo>
                  <a:lnTo>
                    <a:pt x="1150" y="1906"/>
                  </a:lnTo>
                  <a:lnTo>
                    <a:pt x="646" y="1906"/>
                  </a:lnTo>
                  <a:lnTo>
                    <a:pt x="646" y="2040"/>
                  </a:lnTo>
                  <a:lnTo>
                    <a:pt x="0" y="2070"/>
                  </a:lnTo>
                  <a:lnTo>
                    <a:pt x="0" y="2394"/>
                  </a:lnTo>
                  <a:lnTo>
                    <a:pt x="646" y="2424"/>
                  </a:lnTo>
                  <a:lnTo>
                    <a:pt x="646" y="2599"/>
                  </a:lnTo>
                  <a:lnTo>
                    <a:pt x="1150" y="2599"/>
                  </a:lnTo>
                  <a:lnTo>
                    <a:pt x="1150" y="3016"/>
                  </a:lnTo>
                  <a:lnTo>
                    <a:pt x="646" y="3016"/>
                  </a:lnTo>
                  <a:lnTo>
                    <a:pt x="646" y="3150"/>
                  </a:lnTo>
                  <a:lnTo>
                    <a:pt x="0" y="3180"/>
                  </a:lnTo>
                  <a:lnTo>
                    <a:pt x="0" y="3504"/>
                  </a:lnTo>
                  <a:lnTo>
                    <a:pt x="646" y="3534"/>
                  </a:lnTo>
                  <a:lnTo>
                    <a:pt x="646" y="3709"/>
                  </a:lnTo>
                  <a:lnTo>
                    <a:pt x="1150" y="3709"/>
                  </a:lnTo>
                  <a:lnTo>
                    <a:pt x="1150" y="4221"/>
                  </a:lnTo>
                  <a:cubicBezTo>
                    <a:pt x="1150" y="4355"/>
                    <a:pt x="1260" y="4464"/>
                    <a:pt x="1394" y="4464"/>
                  </a:cubicBezTo>
                  <a:lnTo>
                    <a:pt x="3436" y="4464"/>
                  </a:lnTo>
                  <a:cubicBezTo>
                    <a:pt x="3570" y="4464"/>
                    <a:pt x="3679" y="4355"/>
                    <a:pt x="3679" y="4221"/>
                  </a:cubicBezTo>
                  <a:lnTo>
                    <a:pt x="3679" y="3709"/>
                  </a:lnTo>
                  <a:lnTo>
                    <a:pt x="4184" y="3709"/>
                  </a:lnTo>
                  <a:lnTo>
                    <a:pt x="4184" y="3534"/>
                  </a:lnTo>
                  <a:lnTo>
                    <a:pt x="4830" y="3504"/>
                  </a:lnTo>
                  <a:lnTo>
                    <a:pt x="4830" y="3180"/>
                  </a:lnTo>
                  <a:lnTo>
                    <a:pt x="4184" y="3150"/>
                  </a:lnTo>
                  <a:lnTo>
                    <a:pt x="4184" y="3016"/>
                  </a:lnTo>
                  <a:lnTo>
                    <a:pt x="3679" y="3016"/>
                  </a:lnTo>
                  <a:lnTo>
                    <a:pt x="3679" y="2599"/>
                  </a:lnTo>
                  <a:lnTo>
                    <a:pt x="4184" y="2599"/>
                  </a:lnTo>
                  <a:lnTo>
                    <a:pt x="4184" y="2424"/>
                  </a:lnTo>
                  <a:lnTo>
                    <a:pt x="4830" y="2394"/>
                  </a:lnTo>
                  <a:lnTo>
                    <a:pt x="4830" y="2070"/>
                  </a:lnTo>
                  <a:lnTo>
                    <a:pt x="4184" y="2040"/>
                  </a:lnTo>
                  <a:lnTo>
                    <a:pt x="4184" y="1906"/>
                  </a:lnTo>
                  <a:lnTo>
                    <a:pt x="3679" y="1906"/>
                  </a:lnTo>
                  <a:lnTo>
                    <a:pt x="3679" y="1529"/>
                  </a:lnTo>
                  <a:lnTo>
                    <a:pt x="4184" y="1529"/>
                  </a:lnTo>
                  <a:close/>
                  <a:moveTo>
                    <a:pt x="3700" y="964"/>
                  </a:moveTo>
                  <a:lnTo>
                    <a:pt x="4056" y="964"/>
                  </a:lnTo>
                  <a:lnTo>
                    <a:pt x="4056" y="1093"/>
                  </a:lnTo>
                  <a:lnTo>
                    <a:pt x="4702" y="1123"/>
                  </a:lnTo>
                  <a:lnTo>
                    <a:pt x="4702" y="1202"/>
                  </a:lnTo>
                  <a:lnTo>
                    <a:pt x="4056" y="1232"/>
                  </a:lnTo>
                  <a:lnTo>
                    <a:pt x="4056" y="1401"/>
                  </a:lnTo>
                  <a:lnTo>
                    <a:pt x="3700" y="1401"/>
                  </a:lnTo>
                  <a:lnTo>
                    <a:pt x="3700" y="964"/>
                  </a:lnTo>
                  <a:close/>
                  <a:moveTo>
                    <a:pt x="1131" y="1401"/>
                  </a:moveTo>
                  <a:lnTo>
                    <a:pt x="774" y="1401"/>
                  </a:lnTo>
                  <a:lnTo>
                    <a:pt x="774" y="1233"/>
                  </a:lnTo>
                  <a:lnTo>
                    <a:pt x="128" y="1202"/>
                  </a:lnTo>
                  <a:lnTo>
                    <a:pt x="128" y="1123"/>
                  </a:lnTo>
                  <a:lnTo>
                    <a:pt x="774" y="1093"/>
                  </a:lnTo>
                  <a:lnTo>
                    <a:pt x="774" y="964"/>
                  </a:lnTo>
                  <a:lnTo>
                    <a:pt x="1130" y="964"/>
                  </a:lnTo>
                  <a:lnTo>
                    <a:pt x="1130" y="1401"/>
                  </a:lnTo>
                  <a:lnTo>
                    <a:pt x="1131" y="1401"/>
                  </a:lnTo>
                  <a:close/>
                  <a:moveTo>
                    <a:pt x="1131" y="2471"/>
                  </a:moveTo>
                  <a:lnTo>
                    <a:pt x="774" y="2471"/>
                  </a:lnTo>
                  <a:lnTo>
                    <a:pt x="774" y="2302"/>
                  </a:lnTo>
                  <a:lnTo>
                    <a:pt x="128" y="2272"/>
                  </a:lnTo>
                  <a:lnTo>
                    <a:pt x="128" y="2192"/>
                  </a:lnTo>
                  <a:lnTo>
                    <a:pt x="774" y="2162"/>
                  </a:lnTo>
                  <a:lnTo>
                    <a:pt x="774" y="2034"/>
                  </a:lnTo>
                  <a:lnTo>
                    <a:pt x="1130" y="2034"/>
                  </a:lnTo>
                  <a:lnTo>
                    <a:pt x="1130" y="2471"/>
                  </a:lnTo>
                  <a:lnTo>
                    <a:pt x="1131" y="2471"/>
                  </a:lnTo>
                  <a:close/>
                  <a:moveTo>
                    <a:pt x="1131" y="3580"/>
                  </a:moveTo>
                  <a:lnTo>
                    <a:pt x="774" y="3580"/>
                  </a:lnTo>
                  <a:lnTo>
                    <a:pt x="774" y="3412"/>
                  </a:lnTo>
                  <a:lnTo>
                    <a:pt x="128" y="3381"/>
                  </a:lnTo>
                  <a:lnTo>
                    <a:pt x="128" y="3302"/>
                  </a:lnTo>
                  <a:lnTo>
                    <a:pt x="774" y="3272"/>
                  </a:lnTo>
                  <a:lnTo>
                    <a:pt x="774" y="3143"/>
                  </a:lnTo>
                  <a:lnTo>
                    <a:pt x="1130" y="3143"/>
                  </a:lnTo>
                  <a:lnTo>
                    <a:pt x="1130" y="3580"/>
                  </a:lnTo>
                  <a:lnTo>
                    <a:pt x="1131" y="3580"/>
                  </a:lnTo>
                  <a:close/>
                  <a:moveTo>
                    <a:pt x="1598" y="635"/>
                  </a:moveTo>
                  <a:cubicBezTo>
                    <a:pt x="1511" y="635"/>
                    <a:pt x="1440" y="564"/>
                    <a:pt x="1440" y="476"/>
                  </a:cubicBezTo>
                  <a:cubicBezTo>
                    <a:pt x="1440" y="389"/>
                    <a:pt x="1511" y="318"/>
                    <a:pt x="1598" y="318"/>
                  </a:cubicBezTo>
                  <a:cubicBezTo>
                    <a:pt x="1685" y="318"/>
                    <a:pt x="1756" y="389"/>
                    <a:pt x="1756" y="476"/>
                  </a:cubicBezTo>
                  <a:cubicBezTo>
                    <a:pt x="1756" y="564"/>
                    <a:pt x="1685" y="635"/>
                    <a:pt x="1598" y="635"/>
                  </a:cubicBezTo>
                  <a:close/>
                  <a:moveTo>
                    <a:pt x="3700" y="3143"/>
                  </a:moveTo>
                  <a:lnTo>
                    <a:pt x="4056" y="3143"/>
                  </a:lnTo>
                  <a:lnTo>
                    <a:pt x="4056" y="3272"/>
                  </a:lnTo>
                  <a:lnTo>
                    <a:pt x="4702" y="3302"/>
                  </a:lnTo>
                  <a:lnTo>
                    <a:pt x="4702" y="3381"/>
                  </a:lnTo>
                  <a:lnTo>
                    <a:pt x="4056" y="3412"/>
                  </a:lnTo>
                  <a:lnTo>
                    <a:pt x="4056" y="3580"/>
                  </a:lnTo>
                  <a:lnTo>
                    <a:pt x="3700" y="3580"/>
                  </a:lnTo>
                  <a:lnTo>
                    <a:pt x="3700" y="3143"/>
                  </a:lnTo>
                  <a:close/>
                  <a:moveTo>
                    <a:pt x="3700" y="2034"/>
                  </a:moveTo>
                  <a:lnTo>
                    <a:pt x="4056" y="2034"/>
                  </a:lnTo>
                  <a:lnTo>
                    <a:pt x="4056" y="2162"/>
                  </a:lnTo>
                  <a:lnTo>
                    <a:pt x="4702" y="2192"/>
                  </a:lnTo>
                  <a:lnTo>
                    <a:pt x="4702" y="2272"/>
                  </a:lnTo>
                  <a:lnTo>
                    <a:pt x="4056" y="2302"/>
                  </a:lnTo>
                  <a:lnTo>
                    <a:pt x="4056" y="2471"/>
                  </a:lnTo>
                  <a:lnTo>
                    <a:pt x="3700" y="2471"/>
                  </a:lnTo>
                  <a:lnTo>
                    <a:pt x="3700" y="20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8" name="组合 7"/>
          <p:cNvGrpSpPr/>
          <p:nvPr/>
        </p:nvGrpSpPr>
        <p:grpSpPr>
          <a:xfrm>
            <a:off x="1333219" y="1255541"/>
            <a:ext cx="652744" cy="652744"/>
            <a:chOff x="1333219" y="1255541"/>
            <a:chExt cx="652744" cy="652744"/>
          </a:xfrm>
        </p:grpSpPr>
        <p:sp>
          <p:nvSpPr>
            <p:cNvPr id="4" name="椭圆 3"/>
            <p:cNvSpPr/>
            <p:nvPr/>
          </p:nvSpPr>
          <p:spPr>
            <a:xfrm>
              <a:off x="1333219" y="1255541"/>
              <a:ext cx="652744" cy="65274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element_228141"/>
            <p:cNvSpPr>
              <a:spLocks noChangeAspect="1"/>
            </p:cNvSpPr>
            <p:nvPr/>
          </p:nvSpPr>
          <p:spPr bwMode="auto">
            <a:xfrm>
              <a:off x="1429488" y="1277070"/>
              <a:ext cx="460205" cy="609685"/>
            </a:xfrm>
            <a:custGeom>
              <a:avLst/>
              <a:gdLst>
                <a:gd name="connsiteX0" fmla="*/ 168871 w 457969"/>
                <a:gd name="connsiteY0" fmla="*/ 455924 h 606722"/>
                <a:gd name="connsiteX1" fmla="*/ 293685 w 457969"/>
                <a:gd name="connsiteY1" fmla="*/ 455924 h 606722"/>
                <a:gd name="connsiteX2" fmla="*/ 317544 w 457969"/>
                <a:gd name="connsiteY2" fmla="*/ 479740 h 606722"/>
                <a:gd name="connsiteX3" fmla="*/ 293685 w 457969"/>
                <a:gd name="connsiteY3" fmla="*/ 503556 h 606722"/>
                <a:gd name="connsiteX4" fmla="*/ 168871 w 457969"/>
                <a:gd name="connsiteY4" fmla="*/ 503556 h 606722"/>
                <a:gd name="connsiteX5" fmla="*/ 145012 w 457969"/>
                <a:gd name="connsiteY5" fmla="*/ 479740 h 606722"/>
                <a:gd name="connsiteX6" fmla="*/ 168871 w 457969"/>
                <a:gd name="connsiteY6" fmla="*/ 455924 h 606722"/>
                <a:gd name="connsiteX7" fmla="*/ 168874 w 457969"/>
                <a:gd name="connsiteY7" fmla="*/ 388040 h 606722"/>
                <a:gd name="connsiteX8" fmla="*/ 228974 w 457969"/>
                <a:gd name="connsiteY8" fmla="*/ 388040 h 606722"/>
                <a:gd name="connsiteX9" fmla="*/ 252836 w 457969"/>
                <a:gd name="connsiteY9" fmla="*/ 411856 h 606722"/>
                <a:gd name="connsiteX10" fmla="*/ 228974 w 457969"/>
                <a:gd name="connsiteY10" fmla="*/ 435672 h 606722"/>
                <a:gd name="connsiteX11" fmla="*/ 168874 w 457969"/>
                <a:gd name="connsiteY11" fmla="*/ 435672 h 606722"/>
                <a:gd name="connsiteX12" fmla="*/ 145012 w 457969"/>
                <a:gd name="connsiteY12" fmla="*/ 411856 h 606722"/>
                <a:gd name="connsiteX13" fmla="*/ 168874 w 457969"/>
                <a:gd name="connsiteY13" fmla="*/ 388040 h 606722"/>
                <a:gd name="connsiteX14" fmla="*/ 168864 w 457969"/>
                <a:gd name="connsiteY14" fmla="*/ 143954 h 606722"/>
                <a:gd name="connsiteX15" fmla="*/ 192717 w 457969"/>
                <a:gd name="connsiteY15" fmla="*/ 167771 h 606722"/>
                <a:gd name="connsiteX16" fmla="*/ 192717 w 457969"/>
                <a:gd name="connsiteY16" fmla="*/ 229090 h 606722"/>
                <a:gd name="connsiteX17" fmla="*/ 265252 w 457969"/>
                <a:gd name="connsiteY17" fmla="*/ 229090 h 606722"/>
                <a:gd name="connsiteX18" fmla="*/ 265252 w 457969"/>
                <a:gd name="connsiteY18" fmla="*/ 167771 h 606722"/>
                <a:gd name="connsiteX19" fmla="*/ 289105 w 457969"/>
                <a:gd name="connsiteY19" fmla="*/ 143954 h 606722"/>
                <a:gd name="connsiteX20" fmla="*/ 312957 w 457969"/>
                <a:gd name="connsiteY20" fmla="*/ 167771 h 606722"/>
                <a:gd name="connsiteX21" fmla="*/ 312957 w 457969"/>
                <a:gd name="connsiteY21" fmla="*/ 338043 h 606722"/>
                <a:gd name="connsiteX22" fmla="*/ 289105 w 457969"/>
                <a:gd name="connsiteY22" fmla="*/ 361860 h 606722"/>
                <a:gd name="connsiteX23" fmla="*/ 265252 w 457969"/>
                <a:gd name="connsiteY23" fmla="*/ 338043 h 606722"/>
                <a:gd name="connsiteX24" fmla="*/ 265252 w 457969"/>
                <a:gd name="connsiteY24" fmla="*/ 276724 h 606722"/>
                <a:gd name="connsiteX25" fmla="*/ 192717 w 457969"/>
                <a:gd name="connsiteY25" fmla="*/ 276724 h 606722"/>
                <a:gd name="connsiteX26" fmla="*/ 192717 w 457969"/>
                <a:gd name="connsiteY26" fmla="*/ 338043 h 606722"/>
                <a:gd name="connsiteX27" fmla="*/ 168864 w 457969"/>
                <a:gd name="connsiteY27" fmla="*/ 361860 h 606722"/>
                <a:gd name="connsiteX28" fmla="*/ 145012 w 457969"/>
                <a:gd name="connsiteY28" fmla="*/ 338043 h 606722"/>
                <a:gd name="connsiteX29" fmla="*/ 145012 w 457969"/>
                <a:gd name="connsiteY29" fmla="*/ 167771 h 606722"/>
                <a:gd name="connsiteX30" fmla="*/ 168864 w 457969"/>
                <a:gd name="connsiteY30" fmla="*/ 143954 h 606722"/>
                <a:gd name="connsiteX31" fmla="*/ 97098 w 457969"/>
                <a:gd name="connsiteY31" fmla="*/ 73035 h 606722"/>
                <a:gd name="connsiteX32" fmla="*/ 120949 w 457969"/>
                <a:gd name="connsiteY32" fmla="*/ 96864 h 606722"/>
                <a:gd name="connsiteX33" fmla="*/ 120949 w 457969"/>
                <a:gd name="connsiteY33" fmla="*/ 133320 h 606722"/>
                <a:gd name="connsiteX34" fmla="*/ 97098 w 457969"/>
                <a:gd name="connsiteY34" fmla="*/ 157149 h 606722"/>
                <a:gd name="connsiteX35" fmla="*/ 73247 w 457969"/>
                <a:gd name="connsiteY35" fmla="*/ 133320 h 606722"/>
                <a:gd name="connsiteX36" fmla="*/ 73247 w 457969"/>
                <a:gd name="connsiteY36" fmla="*/ 96864 h 606722"/>
                <a:gd name="connsiteX37" fmla="*/ 97098 w 457969"/>
                <a:gd name="connsiteY37" fmla="*/ 73035 h 606722"/>
                <a:gd name="connsiteX38" fmla="*/ 47790 w 457969"/>
                <a:gd name="connsiteY38" fmla="*/ 47635 h 606722"/>
                <a:gd name="connsiteX39" fmla="*/ 47790 w 457969"/>
                <a:gd name="connsiteY39" fmla="*/ 558998 h 606722"/>
                <a:gd name="connsiteX40" fmla="*/ 410268 w 457969"/>
                <a:gd name="connsiteY40" fmla="*/ 558998 h 606722"/>
                <a:gd name="connsiteX41" fmla="*/ 410268 w 457969"/>
                <a:gd name="connsiteY41" fmla="*/ 47635 h 606722"/>
                <a:gd name="connsiteX42" fmla="*/ 23851 w 457969"/>
                <a:gd name="connsiteY42" fmla="*/ 0 h 606722"/>
                <a:gd name="connsiteX43" fmla="*/ 434118 w 457969"/>
                <a:gd name="connsiteY43" fmla="*/ 0 h 606722"/>
                <a:gd name="connsiteX44" fmla="*/ 457969 w 457969"/>
                <a:gd name="connsiteY44" fmla="*/ 23817 h 606722"/>
                <a:gd name="connsiteX45" fmla="*/ 457969 w 457969"/>
                <a:gd name="connsiteY45" fmla="*/ 582905 h 606722"/>
                <a:gd name="connsiteX46" fmla="*/ 434118 w 457969"/>
                <a:gd name="connsiteY46" fmla="*/ 606722 h 606722"/>
                <a:gd name="connsiteX47" fmla="*/ 23851 w 457969"/>
                <a:gd name="connsiteY47" fmla="*/ 606722 h 606722"/>
                <a:gd name="connsiteX48" fmla="*/ 0 w 457969"/>
                <a:gd name="connsiteY48" fmla="*/ 582905 h 606722"/>
                <a:gd name="connsiteX49" fmla="*/ 0 w 457969"/>
                <a:gd name="connsiteY49" fmla="*/ 23817 h 606722"/>
                <a:gd name="connsiteX50" fmla="*/ 23851 w 457969"/>
                <a:gd name="connsiteY5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7969" h="606722">
                  <a:moveTo>
                    <a:pt x="168871" y="455924"/>
                  </a:moveTo>
                  <a:lnTo>
                    <a:pt x="293685" y="455924"/>
                  </a:lnTo>
                  <a:cubicBezTo>
                    <a:pt x="306861" y="455924"/>
                    <a:pt x="317544" y="466588"/>
                    <a:pt x="317544" y="479740"/>
                  </a:cubicBezTo>
                  <a:cubicBezTo>
                    <a:pt x="317544" y="492892"/>
                    <a:pt x="306861" y="503556"/>
                    <a:pt x="293685" y="503556"/>
                  </a:cubicBezTo>
                  <a:lnTo>
                    <a:pt x="168871" y="503556"/>
                  </a:lnTo>
                  <a:cubicBezTo>
                    <a:pt x="155695" y="503556"/>
                    <a:pt x="145012" y="492892"/>
                    <a:pt x="145012" y="479740"/>
                  </a:cubicBezTo>
                  <a:cubicBezTo>
                    <a:pt x="145012" y="466588"/>
                    <a:pt x="155695" y="455924"/>
                    <a:pt x="168871" y="455924"/>
                  </a:cubicBezTo>
                  <a:close/>
                  <a:moveTo>
                    <a:pt x="168874" y="388040"/>
                  </a:moveTo>
                  <a:lnTo>
                    <a:pt x="228974" y="388040"/>
                  </a:lnTo>
                  <a:cubicBezTo>
                    <a:pt x="242152" y="388040"/>
                    <a:pt x="252836" y="398704"/>
                    <a:pt x="252836" y="411856"/>
                  </a:cubicBezTo>
                  <a:cubicBezTo>
                    <a:pt x="252836" y="425008"/>
                    <a:pt x="242152" y="435672"/>
                    <a:pt x="228974" y="435672"/>
                  </a:cubicBezTo>
                  <a:lnTo>
                    <a:pt x="168874" y="435672"/>
                  </a:lnTo>
                  <a:cubicBezTo>
                    <a:pt x="155697" y="435672"/>
                    <a:pt x="145012" y="425008"/>
                    <a:pt x="145012" y="411856"/>
                  </a:cubicBezTo>
                  <a:cubicBezTo>
                    <a:pt x="145012" y="398704"/>
                    <a:pt x="155697" y="388040"/>
                    <a:pt x="168874" y="388040"/>
                  </a:cubicBezTo>
                  <a:close/>
                  <a:moveTo>
                    <a:pt x="168864" y="143954"/>
                  </a:moveTo>
                  <a:cubicBezTo>
                    <a:pt x="182037" y="143954"/>
                    <a:pt x="192717" y="154618"/>
                    <a:pt x="192717" y="167771"/>
                  </a:cubicBezTo>
                  <a:lnTo>
                    <a:pt x="192717" y="229090"/>
                  </a:lnTo>
                  <a:lnTo>
                    <a:pt x="265252" y="229090"/>
                  </a:lnTo>
                  <a:lnTo>
                    <a:pt x="265252" y="167771"/>
                  </a:lnTo>
                  <a:cubicBezTo>
                    <a:pt x="265252" y="154618"/>
                    <a:pt x="275933" y="143954"/>
                    <a:pt x="289105" y="143954"/>
                  </a:cubicBezTo>
                  <a:cubicBezTo>
                    <a:pt x="302277" y="143954"/>
                    <a:pt x="312957" y="154618"/>
                    <a:pt x="312957" y="167771"/>
                  </a:cubicBezTo>
                  <a:lnTo>
                    <a:pt x="312957" y="338043"/>
                  </a:lnTo>
                  <a:cubicBezTo>
                    <a:pt x="312957" y="351196"/>
                    <a:pt x="302277" y="361860"/>
                    <a:pt x="289105" y="361860"/>
                  </a:cubicBezTo>
                  <a:cubicBezTo>
                    <a:pt x="275933" y="361860"/>
                    <a:pt x="265252" y="351196"/>
                    <a:pt x="265252" y="338043"/>
                  </a:cubicBezTo>
                  <a:lnTo>
                    <a:pt x="265252" y="276724"/>
                  </a:lnTo>
                  <a:lnTo>
                    <a:pt x="192717" y="276724"/>
                  </a:lnTo>
                  <a:lnTo>
                    <a:pt x="192717" y="338043"/>
                  </a:lnTo>
                  <a:cubicBezTo>
                    <a:pt x="192717" y="351196"/>
                    <a:pt x="182037" y="361860"/>
                    <a:pt x="168864" y="361860"/>
                  </a:cubicBezTo>
                  <a:cubicBezTo>
                    <a:pt x="155692" y="361860"/>
                    <a:pt x="145012" y="351196"/>
                    <a:pt x="145012" y="338043"/>
                  </a:cubicBezTo>
                  <a:lnTo>
                    <a:pt x="145012" y="167771"/>
                  </a:lnTo>
                  <a:cubicBezTo>
                    <a:pt x="145012" y="154618"/>
                    <a:pt x="155692" y="143954"/>
                    <a:pt x="168864" y="143954"/>
                  </a:cubicBezTo>
                  <a:close/>
                  <a:moveTo>
                    <a:pt x="97098" y="73035"/>
                  </a:moveTo>
                  <a:cubicBezTo>
                    <a:pt x="110269" y="73035"/>
                    <a:pt x="120949" y="83705"/>
                    <a:pt x="120949" y="96864"/>
                  </a:cubicBezTo>
                  <a:lnTo>
                    <a:pt x="120949" y="133320"/>
                  </a:lnTo>
                  <a:cubicBezTo>
                    <a:pt x="120949" y="146479"/>
                    <a:pt x="110269" y="157149"/>
                    <a:pt x="97098" y="157149"/>
                  </a:cubicBezTo>
                  <a:cubicBezTo>
                    <a:pt x="83926" y="157149"/>
                    <a:pt x="73247" y="146479"/>
                    <a:pt x="73247" y="133320"/>
                  </a:cubicBezTo>
                  <a:lnTo>
                    <a:pt x="73247" y="96864"/>
                  </a:lnTo>
                  <a:cubicBezTo>
                    <a:pt x="73247" y="83705"/>
                    <a:pt x="83926" y="73035"/>
                    <a:pt x="97098" y="73035"/>
                  </a:cubicBezTo>
                  <a:close/>
                  <a:moveTo>
                    <a:pt x="47790" y="47635"/>
                  </a:moveTo>
                  <a:lnTo>
                    <a:pt x="47790" y="558998"/>
                  </a:lnTo>
                  <a:lnTo>
                    <a:pt x="410268" y="558998"/>
                  </a:lnTo>
                  <a:lnTo>
                    <a:pt x="410268" y="47635"/>
                  </a:lnTo>
                  <a:close/>
                  <a:moveTo>
                    <a:pt x="23851" y="0"/>
                  </a:moveTo>
                  <a:lnTo>
                    <a:pt x="434118" y="0"/>
                  </a:lnTo>
                  <a:cubicBezTo>
                    <a:pt x="447290" y="0"/>
                    <a:pt x="457969" y="10664"/>
                    <a:pt x="457969" y="23817"/>
                  </a:cubicBezTo>
                  <a:lnTo>
                    <a:pt x="457969" y="582905"/>
                  </a:lnTo>
                  <a:cubicBezTo>
                    <a:pt x="457969" y="596058"/>
                    <a:pt x="447290" y="606722"/>
                    <a:pt x="434118" y="606722"/>
                  </a:cubicBezTo>
                  <a:lnTo>
                    <a:pt x="23851" y="606722"/>
                  </a:lnTo>
                  <a:cubicBezTo>
                    <a:pt x="10679" y="606722"/>
                    <a:pt x="0" y="596058"/>
                    <a:pt x="0" y="582905"/>
                  </a:cubicBezTo>
                  <a:lnTo>
                    <a:pt x="0" y="23817"/>
                  </a:lnTo>
                  <a:cubicBezTo>
                    <a:pt x="0" y="10664"/>
                    <a:pt x="10679" y="0"/>
                    <a:pt x="2385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81779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03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goozyshi</cp:lastModifiedBy>
  <cp:revision>23</cp:revision>
  <dcterms:created xsi:type="dcterms:W3CDTF">2019-01-05T06:13:51Z</dcterms:created>
  <dcterms:modified xsi:type="dcterms:W3CDTF">2019-03-27T15:36:00Z</dcterms:modified>
</cp:coreProperties>
</file>