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94AEDD"/>
    <a:srgbClr val="C0CFEB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3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5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3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7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CFCB-3385-4999-8F10-4D582A939C16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0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45423" y="3774197"/>
            <a:ext cx="7653894" cy="1576252"/>
            <a:chOff x="1215241" y="1759130"/>
            <a:chExt cx="7653894" cy="157625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3" name="矩形 12"/>
            <p:cNvSpPr/>
            <p:nvPr/>
          </p:nvSpPr>
          <p:spPr>
            <a:xfrm>
              <a:off x="1215241" y="2450055"/>
              <a:ext cx="1550125" cy="194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319010" y="2449967"/>
              <a:ext cx="1550125" cy="19448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87589" y="1759131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12422" y="1759130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605745" y="1968137"/>
              <a:ext cx="2946399" cy="12104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7680" y="383177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电阻底图</a:t>
            </a:r>
          </a:p>
        </p:txBody>
      </p:sp>
      <p:sp>
        <p:nvSpPr>
          <p:cNvPr id="16" name="矩形 15"/>
          <p:cNvSpPr/>
          <p:nvPr/>
        </p:nvSpPr>
        <p:spPr>
          <a:xfrm>
            <a:off x="3009083" y="1759130"/>
            <a:ext cx="277585" cy="1555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71607" y="1759130"/>
            <a:ext cx="277585" cy="15555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43472" y="1968137"/>
            <a:ext cx="277585" cy="1210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33900" y="1968137"/>
            <a:ext cx="277585" cy="12104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58344" y="1979295"/>
            <a:ext cx="277585" cy="12104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3125" y="1968137"/>
            <a:ext cx="277585" cy="1210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组合 173"/>
          <p:cNvGrpSpPr/>
          <p:nvPr/>
        </p:nvGrpSpPr>
        <p:grpSpPr>
          <a:xfrm>
            <a:off x="755009" y="649768"/>
            <a:ext cx="9454409" cy="5837379"/>
            <a:chOff x="755009" y="649768"/>
            <a:chExt cx="9454409" cy="5837379"/>
          </a:xfrm>
        </p:grpSpPr>
        <p:grpSp>
          <p:nvGrpSpPr>
            <p:cNvPr id="167" name="组合 166"/>
            <p:cNvGrpSpPr/>
            <p:nvPr/>
          </p:nvGrpSpPr>
          <p:grpSpPr>
            <a:xfrm>
              <a:off x="755009" y="649768"/>
              <a:ext cx="9454409" cy="5126429"/>
              <a:chOff x="402671" y="515545"/>
              <a:chExt cx="9454409" cy="5126429"/>
            </a:xfrm>
          </p:grpSpPr>
          <p:sp>
            <p:nvSpPr>
              <p:cNvPr id="66" name="流程图: 过程 65"/>
              <p:cNvSpPr/>
              <p:nvPr/>
            </p:nvSpPr>
            <p:spPr>
              <a:xfrm>
                <a:off x="2374083" y="515545"/>
                <a:ext cx="1140901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搜索元器件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流程图: 过程 66"/>
              <p:cNvSpPr/>
              <p:nvPr/>
            </p:nvSpPr>
            <p:spPr>
              <a:xfrm>
                <a:off x="4458747" y="515545"/>
                <a:ext cx="914400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浏览列表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流程图: 过程 67"/>
              <p:cNvSpPr/>
              <p:nvPr/>
            </p:nvSpPr>
            <p:spPr>
              <a:xfrm>
                <a:off x="6321104" y="515545"/>
                <a:ext cx="1300292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查看具体信息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流程图: 过程 68"/>
              <p:cNvSpPr/>
              <p:nvPr/>
            </p:nvSpPr>
            <p:spPr>
              <a:xfrm>
                <a:off x="2378273" y="2773715"/>
                <a:ext cx="1266739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进入项目中心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流程图: 决策 70"/>
              <p:cNvSpPr/>
              <p:nvPr/>
            </p:nvSpPr>
            <p:spPr>
              <a:xfrm>
                <a:off x="4355978" y="2772436"/>
                <a:ext cx="1291908" cy="612648"/>
              </a:xfrm>
              <a:prstGeom prst="flowChartDecision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是否登录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流程图: 过程 71"/>
              <p:cNvSpPr/>
              <p:nvPr/>
            </p:nvSpPr>
            <p:spPr>
              <a:xfrm>
                <a:off x="6480498" y="2772436"/>
                <a:ext cx="1107347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登录</a:t>
                </a:r>
                <a:r>
                  <a:rPr lang="en-US" altLang="zh-CN" sz="1400" smtClean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注册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流程图: 决策 72"/>
              <p:cNvSpPr/>
              <p:nvPr/>
            </p:nvSpPr>
            <p:spPr>
              <a:xfrm>
                <a:off x="4341293" y="4013504"/>
                <a:ext cx="1291908" cy="612648"/>
              </a:xfrm>
              <a:prstGeom prst="flowChartDecision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</a:rPr>
                  <a:t>是否老师</a:t>
                </a:r>
              </a:p>
            </p:txBody>
          </p:sp>
          <p:sp>
            <p:nvSpPr>
              <p:cNvPr id="74" name="流程图: 过程 73"/>
              <p:cNvSpPr/>
              <p:nvPr/>
            </p:nvSpPr>
            <p:spPr>
              <a:xfrm>
                <a:off x="2499914" y="4032191"/>
                <a:ext cx="914400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发布项目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流程图: 过程 74"/>
              <p:cNvSpPr/>
              <p:nvPr/>
            </p:nvSpPr>
            <p:spPr>
              <a:xfrm>
                <a:off x="4541601" y="5029326"/>
                <a:ext cx="914400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项目列表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流程图: 过程 75"/>
              <p:cNvSpPr/>
              <p:nvPr/>
            </p:nvSpPr>
            <p:spPr>
              <a:xfrm>
                <a:off x="6156484" y="5029326"/>
                <a:ext cx="914400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项目详情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流程图: 可选过程 76"/>
              <p:cNvSpPr/>
              <p:nvPr/>
            </p:nvSpPr>
            <p:spPr>
              <a:xfrm>
                <a:off x="8942680" y="1591245"/>
                <a:ext cx="914400" cy="612648"/>
              </a:xfrm>
              <a:prstGeom prst="flowChartAlternate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结束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流程图: 过程 78"/>
              <p:cNvSpPr/>
              <p:nvPr/>
            </p:nvSpPr>
            <p:spPr>
              <a:xfrm>
                <a:off x="7671747" y="5029326"/>
                <a:ext cx="1270933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更新项目状态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流程图: 可选过程 79"/>
              <p:cNvSpPr/>
              <p:nvPr/>
            </p:nvSpPr>
            <p:spPr>
              <a:xfrm>
                <a:off x="402671" y="1547140"/>
                <a:ext cx="1048623" cy="612648"/>
              </a:xfrm>
              <a:prstGeom prst="flowChartAlternate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进入程序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肘形连接符 83"/>
              <p:cNvCxnSpPr>
                <a:stCxn id="80" idx="3"/>
                <a:endCxn id="69" idx="1"/>
              </p:cNvCxnSpPr>
              <p:nvPr/>
            </p:nvCxnSpPr>
            <p:spPr>
              <a:xfrm>
                <a:off x="1451294" y="1853464"/>
                <a:ext cx="926979" cy="1226575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肘形连接符 85"/>
              <p:cNvCxnSpPr>
                <a:stCxn id="80" idx="3"/>
                <a:endCxn id="66" idx="1"/>
              </p:cNvCxnSpPr>
              <p:nvPr/>
            </p:nvCxnSpPr>
            <p:spPr>
              <a:xfrm flipV="1">
                <a:off x="1451294" y="821869"/>
                <a:ext cx="922789" cy="1031595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66" idx="3"/>
                <a:endCxn id="67" idx="1"/>
              </p:cNvCxnSpPr>
              <p:nvPr/>
            </p:nvCxnSpPr>
            <p:spPr>
              <a:xfrm>
                <a:off x="3514984" y="821869"/>
                <a:ext cx="9437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67" idx="3"/>
                <a:endCxn id="68" idx="1"/>
              </p:cNvCxnSpPr>
              <p:nvPr/>
            </p:nvCxnSpPr>
            <p:spPr>
              <a:xfrm>
                <a:off x="5373147" y="821869"/>
                <a:ext cx="94795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肘形连接符 91"/>
              <p:cNvCxnSpPr>
                <a:stCxn id="68" idx="3"/>
                <a:endCxn id="77" idx="0"/>
              </p:cNvCxnSpPr>
              <p:nvPr/>
            </p:nvCxnSpPr>
            <p:spPr>
              <a:xfrm>
                <a:off x="7621396" y="821869"/>
                <a:ext cx="1778484" cy="76937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肘形连接符 95"/>
              <p:cNvCxnSpPr>
                <a:stCxn id="79" idx="3"/>
                <a:endCxn id="77" idx="2"/>
              </p:cNvCxnSpPr>
              <p:nvPr/>
            </p:nvCxnSpPr>
            <p:spPr>
              <a:xfrm flipV="1">
                <a:off x="8942680" y="2203893"/>
                <a:ext cx="457200" cy="313175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流程图: 过程 105"/>
              <p:cNvSpPr/>
              <p:nvPr/>
            </p:nvSpPr>
            <p:spPr>
              <a:xfrm>
                <a:off x="2386664" y="1547140"/>
                <a:ext cx="1140901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进入我的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流程图: 过程 106"/>
              <p:cNvSpPr/>
              <p:nvPr/>
            </p:nvSpPr>
            <p:spPr>
              <a:xfrm>
                <a:off x="6463722" y="1591245"/>
                <a:ext cx="1140901" cy="612648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多彩主题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直接箭头连接符 110"/>
              <p:cNvCxnSpPr>
                <a:endCxn id="106" idx="1"/>
              </p:cNvCxnSpPr>
              <p:nvPr/>
            </p:nvCxnSpPr>
            <p:spPr>
              <a:xfrm>
                <a:off x="1912688" y="1853464"/>
                <a:ext cx="47397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肘形连接符 112"/>
              <p:cNvCxnSpPr>
                <a:stCxn id="106" idx="3"/>
                <a:endCxn id="71" idx="1"/>
              </p:cNvCxnSpPr>
              <p:nvPr/>
            </p:nvCxnSpPr>
            <p:spPr>
              <a:xfrm>
                <a:off x="3527565" y="1853464"/>
                <a:ext cx="828413" cy="1225296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>
                <a:stCxn id="69" idx="3"/>
              </p:cNvCxnSpPr>
              <p:nvPr/>
            </p:nvCxnSpPr>
            <p:spPr>
              <a:xfrm flipV="1">
                <a:off x="3645012" y="3078760"/>
                <a:ext cx="348142" cy="12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/>
              <p:cNvCxnSpPr>
                <a:stCxn id="71" idx="3"/>
                <a:endCxn id="72" idx="1"/>
              </p:cNvCxnSpPr>
              <p:nvPr/>
            </p:nvCxnSpPr>
            <p:spPr>
              <a:xfrm>
                <a:off x="5647886" y="3078760"/>
                <a:ext cx="83261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stCxn id="71" idx="2"/>
                <a:endCxn id="73" idx="0"/>
              </p:cNvCxnSpPr>
              <p:nvPr/>
            </p:nvCxnSpPr>
            <p:spPr>
              <a:xfrm flipH="1">
                <a:off x="4987247" y="3385084"/>
                <a:ext cx="14685" cy="6284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肘形连接符 138"/>
              <p:cNvCxnSpPr>
                <a:stCxn id="72" idx="2"/>
                <a:endCxn id="73" idx="3"/>
              </p:cNvCxnSpPr>
              <p:nvPr/>
            </p:nvCxnSpPr>
            <p:spPr>
              <a:xfrm rot="5400000">
                <a:off x="5866315" y="3151971"/>
                <a:ext cx="934744" cy="140097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肘形连接符 140"/>
              <p:cNvCxnSpPr>
                <a:stCxn id="71" idx="0"/>
                <a:endCxn id="107" idx="1"/>
              </p:cNvCxnSpPr>
              <p:nvPr/>
            </p:nvCxnSpPr>
            <p:spPr>
              <a:xfrm rot="5400000" flipH="1" flipV="1">
                <a:off x="5295394" y="1604108"/>
                <a:ext cx="874867" cy="1461790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肘形连接符 142"/>
              <p:cNvCxnSpPr>
                <a:stCxn id="74" idx="2"/>
                <a:endCxn id="75" idx="1"/>
              </p:cNvCxnSpPr>
              <p:nvPr/>
            </p:nvCxnSpPr>
            <p:spPr>
              <a:xfrm rot="16200000" flipH="1">
                <a:off x="3403952" y="4198000"/>
                <a:ext cx="690811" cy="1584487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>
                <a:stCxn id="75" idx="3"/>
                <a:endCxn id="76" idx="1"/>
              </p:cNvCxnSpPr>
              <p:nvPr/>
            </p:nvCxnSpPr>
            <p:spPr>
              <a:xfrm>
                <a:off x="5456001" y="5335650"/>
                <a:ext cx="70048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箭头连接符 146"/>
              <p:cNvCxnSpPr>
                <a:stCxn id="76" idx="3"/>
                <a:endCxn id="79" idx="1"/>
              </p:cNvCxnSpPr>
              <p:nvPr/>
            </p:nvCxnSpPr>
            <p:spPr>
              <a:xfrm>
                <a:off x="7070884" y="5335650"/>
                <a:ext cx="6008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73" idx="1"/>
                <a:endCxn id="74" idx="3"/>
              </p:cNvCxnSpPr>
              <p:nvPr/>
            </p:nvCxnSpPr>
            <p:spPr>
              <a:xfrm flipH="1">
                <a:off x="3414314" y="4319828"/>
                <a:ext cx="926979" cy="186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07" idx="3"/>
                <a:endCxn id="77" idx="1"/>
              </p:cNvCxnSpPr>
              <p:nvPr/>
            </p:nvCxnSpPr>
            <p:spPr>
              <a:xfrm>
                <a:off x="7604623" y="1897569"/>
                <a:ext cx="133805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文本框 165"/>
            <p:cNvSpPr txBox="1"/>
            <p:nvPr/>
          </p:nvSpPr>
          <p:spPr>
            <a:xfrm>
              <a:off x="4798411" y="6179370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程序的逻辑结构</a:t>
              </a:r>
              <a:endParaRPr lang="zh-CN" altLang="en-US" sz="1400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5394481" y="233811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是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394481" y="369005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是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215910" y="281189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否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6236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91236" y="2122416"/>
            <a:ext cx="2625756" cy="2043505"/>
            <a:chOff x="2617365" y="2306973"/>
            <a:chExt cx="2625756" cy="2043505"/>
          </a:xfrm>
        </p:grpSpPr>
        <p:sp>
          <p:nvSpPr>
            <p:cNvPr id="32" name="圆角矩形 31"/>
            <p:cNvSpPr/>
            <p:nvPr/>
          </p:nvSpPr>
          <p:spPr>
            <a:xfrm>
              <a:off x="2617365" y="2306973"/>
              <a:ext cx="2625756" cy="16694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055691" y="2527182"/>
              <a:ext cx="174910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chemeClr val="tx1"/>
                  </a:solidFill>
                </a:rPr>
                <a:t>页面显示与布局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745821" y="3225565"/>
              <a:ext cx="112622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数据与网络</a:t>
              </a: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994471" y="3225564"/>
              <a:ext cx="112622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>
                  <a:solidFill>
                    <a:schemeClr val="tx1"/>
                  </a:solidFill>
                </a:rPr>
                <a:t>逻辑控制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89068" y="4042701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程序的总体结构</a:t>
              </a:r>
              <a:endParaRPr lang="zh-CN" altLang="en-US" sz="14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94098" y="1993782"/>
            <a:ext cx="4811085" cy="2172139"/>
            <a:chOff x="5194098" y="2168596"/>
            <a:chExt cx="4811085" cy="2172139"/>
          </a:xfrm>
        </p:grpSpPr>
        <p:grpSp>
          <p:nvGrpSpPr>
            <p:cNvPr id="17" name="组合 16"/>
            <p:cNvGrpSpPr/>
            <p:nvPr/>
          </p:nvGrpSpPr>
          <p:grpSpPr>
            <a:xfrm>
              <a:off x="5194098" y="2168596"/>
              <a:ext cx="4811085" cy="1744822"/>
              <a:chOff x="5194098" y="2297578"/>
              <a:chExt cx="4811085" cy="1744822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5194098" y="2581711"/>
                <a:ext cx="1749103" cy="107379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上一级页面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8256080" y="2581711"/>
                <a:ext cx="1749103" cy="107379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下一级页面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直接箭头连接符 49"/>
              <p:cNvCxnSpPr/>
              <p:nvPr/>
            </p:nvCxnSpPr>
            <p:spPr>
              <a:xfrm flipV="1">
                <a:off x="6943201" y="2833382"/>
                <a:ext cx="131287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 flipH="1" flipV="1">
                <a:off x="6943201" y="3397541"/>
                <a:ext cx="1312880" cy="20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7148235" y="2297578"/>
                <a:ext cx="902811" cy="52322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smtClean="0"/>
                  <a:t>传递</a:t>
                </a:r>
                <a:r>
                  <a:rPr lang="zh-CN" altLang="en-US" sz="1400"/>
                  <a:t>数</a:t>
                </a:r>
                <a:r>
                  <a:rPr lang="zh-CN" altLang="en-US" sz="1400" smtClean="0"/>
                  <a:t>据</a:t>
                </a:r>
                <a:endParaRPr lang="en-US" altLang="zh-CN" sz="1400" smtClean="0"/>
              </a:p>
              <a:p>
                <a:pPr algn="ctr"/>
                <a:r>
                  <a:rPr lang="en-US" altLang="zh-CN" sz="1400" smtClean="0"/>
                  <a:t>props</a:t>
                </a:r>
                <a:endParaRPr lang="zh-CN" altLang="en-US" sz="140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7148235" y="3519180"/>
                <a:ext cx="902811" cy="52322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smtClean="0"/>
                  <a:t>返回数据</a:t>
                </a:r>
                <a:endParaRPr lang="en-US" altLang="zh-CN" sz="1400" smtClean="0"/>
              </a:p>
              <a:p>
                <a:pPr algn="ctr"/>
                <a:r>
                  <a:rPr lang="en-US" altLang="zh-CN" sz="1400"/>
                  <a:t>callback</a:t>
                </a:r>
                <a:endParaRPr lang="zh-CN" altLang="en-US" sz="1400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6789161" y="4032958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程序页面间通信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4984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58722" y="2348916"/>
            <a:ext cx="5301843" cy="2689731"/>
            <a:chOff x="58722" y="2348916"/>
            <a:chExt cx="5301843" cy="2689731"/>
          </a:xfrm>
        </p:grpSpPr>
        <p:grpSp>
          <p:nvGrpSpPr>
            <p:cNvPr id="27" name="组合 26"/>
            <p:cNvGrpSpPr/>
            <p:nvPr/>
          </p:nvGrpSpPr>
          <p:grpSpPr>
            <a:xfrm>
              <a:off x="58722" y="2348916"/>
              <a:ext cx="5301843" cy="2209188"/>
              <a:chOff x="58722" y="2348916"/>
              <a:chExt cx="5301843" cy="2209188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58722" y="2348916"/>
                <a:ext cx="2055303" cy="179524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3305262" y="2348916"/>
                <a:ext cx="2055303" cy="179524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327171" y="2659310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</a:rPr>
                  <a:t>页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面显示与布局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327171" y="3447877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1400" smtClean="0">
                    <a:solidFill>
                      <a:schemeClr val="tx1"/>
                    </a:solidFill>
                  </a:rPr>
                  <a:t>etch API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3573709" y="2420223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solidFill>
                      <a:schemeClr val="tx1"/>
                    </a:solidFill>
                  </a:rPr>
                  <a:t>HTTP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响应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3573708" y="2998016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solidFill>
                      <a:schemeClr val="tx1"/>
                    </a:solidFill>
                  </a:rPr>
                  <a:t>Node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服务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573708" y="3575809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solidFill>
                      <a:schemeClr val="tx1"/>
                    </a:solidFill>
                  </a:rPr>
                  <a:t>JSON 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>
                <a:off x="2114025" y="3547230"/>
                <a:ext cx="11912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2114025" y="2835479"/>
                <a:ext cx="11912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2442739" y="2446172"/>
                <a:ext cx="54373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请求</a:t>
                </a:r>
                <a:endParaRPr lang="zh-CN" altLang="en-US" sz="14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442739" y="3168412"/>
                <a:ext cx="54373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响应</a:t>
                </a:r>
                <a:endParaRPr lang="zh-CN" altLang="en-US" sz="140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30420" y="4250327"/>
                <a:ext cx="1515158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smtClean="0"/>
                  <a:t>ReactNative </a:t>
                </a:r>
                <a:r>
                  <a:rPr lang="zh-CN" altLang="en-US" sz="1400" smtClean="0"/>
                  <a:t>应用</a:t>
                </a:r>
                <a:endParaRPr lang="zh-CN" altLang="en-US" sz="140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960854" y="4250327"/>
                <a:ext cx="744114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服务器</a:t>
                </a:r>
                <a:endParaRPr lang="zh-CN" altLang="en-US" sz="1400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988933" y="4730870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程序</a:t>
              </a:r>
              <a:r>
                <a:rPr lang="zh-CN" altLang="en-US" sz="1400" smtClean="0"/>
                <a:t>的网络通信</a:t>
              </a:r>
              <a:endParaRPr lang="zh-CN" altLang="en-US" sz="140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834544" y="2365824"/>
            <a:ext cx="5805181" cy="2500057"/>
            <a:chOff x="5834544" y="2365824"/>
            <a:chExt cx="5805181" cy="2500057"/>
          </a:xfrm>
        </p:grpSpPr>
        <p:grpSp>
          <p:nvGrpSpPr>
            <p:cNvPr id="45" name="组合 44"/>
            <p:cNvGrpSpPr/>
            <p:nvPr/>
          </p:nvGrpSpPr>
          <p:grpSpPr>
            <a:xfrm>
              <a:off x="5834544" y="2365824"/>
              <a:ext cx="5805181" cy="1751595"/>
              <a:chOff x="5834544" y="2365824"/>
              <a:chExt cx="5805181" cy="175159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834544" y="3097369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</a:rPr>
                  <a:t>读</a:t>
                </a:r>
                <a:r>
                  <a:rPr lang="zh-CN" altLang="en-US" sz="1400" smtClean="0">
                    <a:solidFill>
                      <a:schemeClr val="tx1"/>
                    </a:solidFill>
                  </a:rPr>
                  <a:t>取本地数据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直接箭头连接符 32"/>
              <p:cNvCxnSpPr>
                <a:stCxn id="28" idx="3"/>
              </p:cNvCxnSpPr>
              <p:nvPr/>
            </p:nvCxnSpPr>
            <p:spPr>
              <a:xfrm flipV="1">
                <a:off x="7168393" y="3322299"/>
                <a:ext cx="94795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V="1">
                <a:off x="9349531" y="2573847"/>
                <a:ext cx="956345" cy="7484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9349531" y="3322299"/>
                <a:ext cx="956345" cy="5953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8103765" y="3097369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请求网络数据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05876" y="2365824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存储到本地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0305875" y="3667558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tx1"/>
                    </a:solidFill>
                  </a:rPr>
                  <a:t>读取本地数据</a:t>
                </a:r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9493688" y="2573845"/>
                <a:ext cx="54373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成功</a:t>
                </a:r>
                <a:endParaRPr lang="zh-CN" altLang="en-US" sz="14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9493688" y="3732960"/>
                <a:ext cx="540533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/>
                  <a:t>失败</a:t>
                </a: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8103765" y="4558104"/>
              <a:ext cx="144142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程序的</a:t>
              </a:r>
              <a:r>
                <a:rPr lang="zh-CN" altLang="en-US" sz="1400"/>
                <a:t>数据</a:t>
              </a:r>
              <a:r>
                <a:rPr lang="zh-CN" altLang="en-US" sz="1400"/>
                <a:t>流</a:t>
              </a:r>
              <a:r>
                <a:rPr lang="zh-CN" altLang="en-US" sz="1400" smtClean="0"/>
                <a:t>程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8177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14338" y="190088"/>
            <a:ext cx="11598684" cy="6503844"/>
            <a:chOff x="414338" y="190088"/>
            <a:chExt cx="11598684" cy="650384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3318" y="190088"/>
              <a:ext cx="3260724" cy="579161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" name="文本框 4"/>
            <p:cNvSpPr txBox="1"/>
            <p:nvPr/>
          </p:nvSpPr>
          <p:spPr>
            <a:xfrm>
              <a:off x="1435100" y="632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04080" y="632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629980" y="631876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2298" y="190088"/>
              <a:ext cx="3260724" cy="57916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338" y="190088"/>
              <a:ext cx="3260724" cy="57916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200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205</Words>
  <Application>Microsoft Office PowerPoint</Application>
  <PresentationFormat>宽屏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goozyshi</cp:lastModifiedBy>
  <cp:revision>51</cp:revision>
  <dcterms:created xsi:type="dcterms:W3CDTF">2019-01-05T06:13:51Z</dcterms:created>
  <dcterms:modified xsi:type="dcterms:W3CDTF">2019-04-11T07:27:53Z</dcterms:modified>
</cp:coreProperties>
</file>