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71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F14EFAB-D4A3-4F63-8C89-2470F29AA39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EECB26-B355-42C5-BE1E-B78EB3A67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5BDF-EFD5-489B-84CD-EE3014BE1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Clothing recommender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2D94-05CD-48C3-8E58-3A41BB86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883690"/>
            <a:ext cx="8637072" cy="1823221"/>
          </a:xfrm>
        </p:spPr>
        <p:txBody>
          <a:bodyPr>
            <a:noAutofit/>
          </a:bodyPr>
          <a:lstStyle/>
          <a:p>
            <a:pPr algn="ctr"/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1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31D9-461F-4F63-81DB-B1DFF56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Recommendation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3807E-D11F-4DA2-AF40-4E0CA349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9" y="2065943"/>
            <a:ext cx="2910479" cy="377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754B9-EEA8-43FF-AF4B-452EAB8B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16" y="2065943"/>
            <a:ext cx="7229475" cy="3770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3DC7172-49C4-4CE9-922F-1F8E9798B439}"/>
              </a:ext>
            </a:extLst>
          </p:cNvPr>
          <p:cNvSpPr/>
          <p:nvPr/>
        </p:nvSpPr>
        <p:spPr>
          <a:xfrm>
            <a:off x="3403076" y="3553905"/>
            <a:ext cx="829559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0912-6116-4DD8-A7C1-57C168F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33A5-CC87-40FE-A710-E0370574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Here built a Recommendation System which extracts features from products visual and textual properties.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Used VGG CNN for product image and TF-IDF and Bag of Words for product title.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Performance Rating: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TF-IDF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Bag of Words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VGG CNN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0B-556F-465E-B5A5-E1E0E145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9DE1-9AA7-4453-9232-ABCACDCC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Introduce </a:t>
            </a:r>
            <a:r>
              <a:rPr lang="en-US" sz="2400" dirty="0" err="1"/>
              <a:t>ResNet</a:t>
            </a:r>
            <a:r>
              <a:rPr lang="en-US" sz="2400" dirty="0"/>
              <a:t> CNN for Recommendation using visual properties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Introduce Word2Vec for Recommendation using textual properties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Scale up the system by using additional data by using Apache Spark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Investigate the trend of time complexity by increasing the number of nodes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65815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3176-4178-4C4B-8BB4-E0BB4BDF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AAB9-3119-4940-9FCC-BE0B141A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[1] </a:t>
            </a:r>
            <a:r>
              <a:rPr lang="en-US" dirty="0" err="1"/>
              <a:t>F.O.Isinkayea</a:t>
            </a:r>
            <a:r>
              <a:rPr lang="en-US" dirty="0"/>
              <a:t> </a:t>
            </a:r>
            <a:r>
              <a:rPr lang="en-US" dirty="0" err="1"/>
              <a:t>Y.O.Folajimib</a:t>
            </a:r>
            <a:r>
              <a:rPr lang="en-US" dirty="0"/>
              <a:t> </a:t>
            </a:r>
            <a:r>
              <a:rPr lang="en-US" dirty="0" err="1"/>
              <a:t>B.A.Ojokohc</a:t>
            </a:r>
            <a:r>
              <a:rPr lang="en-US" dirty="0"/>
              <a:t> Recommendation systems: Principles, methods and evaluation 2015 </a:t>
            </a:r>
          </a:p>
          <a:p>
            <a:pPr marL="0" indent="0" algn="just">
              <a:buNone/>
            </a:pPr>
            <a:r>
              <a:rPr lang="en-US" dirty="0"/>
              <a:t>[2]</a:t>
            </a:r>
            <a:r>
              <a:rPr lang="en-US" dirty="0" err="1"/>
              <a:t>Xinjuan</a:t>
            </a:r>
            <a:r>
              <a:rPr lang="en-US" dirty="0"/>
              <a:t> Zhu ; </a:t>
            </a:r>
            <a:r>
              <a:rPr lang="en-US" dirty="0" err="1"/>
              <a:t>Junfang</a:t>
            </a:r>
            <a:r>
              <a:rPr lang="en-US" dirty="0"/>
              <a:t> Huang ; Yang Qi An Apparel Recommender System Based on Data Mining </a:t>
            </a:r>
          </a:p>
          <a:p>
            <a:pPr marL="0" indent="0" algn="just">
              <a:buNone/>
            </a:pPr>
            <a:r>
              <a:rPr lang="en-US" dirty="0"/>
              <a:t>[3] Greg Linden, Brent Smith, and Jeremy York Amazon.com Recommendations Item-to-Item Collaborative Filtering 2003 </a:t>
            </a:r>
          </a:p>
          <a:p>
            <a:pPr marL="0" indent="0" algn="just">
              <a:buNone/>
            </a:pPr>
            <a:r>
              <a:rPr lang="en-US" dirty="0"/>
              <a:t>[4] Julian McAuley Christopher Targett </a:t>
            </a:r>
            <a:r>
              <a:rPr lang="en-US" dirty="0" err="1"/>
              <a:t>Qinfeng</a:t>
            </a:r>
            <a:r>
              <a:rPr lang="en-US" dirty="0"/>
              <a:t> Anton van den </a:t>
            </a:r>
            <a:r>
              <a:rPr lang="en-US" dirty="0" err="1"/>
              <a:t>Hengel</a:t>
            </a:r>
            <a:r>
              <a:rPr lang="en-US" dirty="0"/>
              <a:t> Image-based Recommendations on Styles and Substitutes </a:t>
            </a:r>
          </a:p>
          <a:p>
            <a:pPr marL="0" indent="0" algn="just">
              <a:buNone/>
            </a:pPr>
            <a:r>
              <a:rPr lang="en-US" dirty="0"/>
              <a:t>[5] RUIHUI MU A Survey of Recommender Systems Based on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003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9C4-94C0-4FAA-9DCE-3C4C02AB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88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870F-9D9B-4F41-862F-4C422790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EC4-9F04-4E85-A67B-7BB2A3BC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Amazon’s Women Apparel Data from Kaggle.</a:t>
            </a:r>
          </a:p>
          <a:p>
            <a:r>
              <a:rPr lang="en-US" dirty="0"/>
              <a:t>Data consists of 183138 data points and 19 features</a:t>
            </a:r>
          </a:p>
          <a:p>
            <a:r>
              <a:rPr lang="en-US" dirty="0"/>
              <a:t>Features taken into consideration: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asin</a:t>
            </a:r>
            <a:r>
              <a:rPr lang="en-US" dirty="0"/>
              <a:t> ( Amazon standard identification number)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color ( Color information of the clothes)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brand (brand of the product)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type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medium image </a:t>
            </a:r>
            <a:r>
              <a:rPr lang="en-US" dirty="0" err="1"/>
              <a:t>url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 of the image)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title (title of the product)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Formatted_price</a:t>
            </a:r>
            <a:r>
              <a:rPr lang="en-US" dirty="0"/>
              <a:t> (price of the product)</a:t>
            </a:r>
          </a:p>
        </p:txBody>
      </p:sp>
    </p:spTree>
    <p:extLst>
      <p:ext uri="{BB962C8B-B14F-4D97-AF65-F5344CB8AC3E}">
        <p14:creationId xmlns:p14="http://schemas.microsoft.com/office/powerpoint/2010/main" val="14204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5C38-02EF-406A-A9D5-6C9D3D9C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336-7D76-4681-9E99-A73E5A2E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015734"/>
            <a:ext cx="5612446" cy="36969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Recommendation Systems help filter, prioritize and efficiently deliver relevant information.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Two Types of Recommendations: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Collaborative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Content Based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Most Recommendation Systems are dependent on User Ratings.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focus on an advanced recommender system based on the visual and textual representation of the product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Extracted valuable features of the products that are not possible with a conventional recommender system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3560-742D-4C62-BC24-F43B84F2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89" y="2165344"/>
            <a:ext cx="4960443" cy="30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6E04-14A2-4CE3-A12B-126CF43D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C985-D4D2-475E-8D75-27EEA53A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Clothing Recommendation System which uses the following models to recommend items most similar to selected items: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VGG CNN – For Visual Properties of Product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TF-IDF – For Textual Properties of Product</a:t>
            </a:r>
          </a:p>
          <a:p>
            <a:pPr lvl="1" algn="just">
              <a:lnSpc>
                <a:spcPct val="200000"/>
              </a:lnSpc>
            </a:pPr>
            <a:r>
              <a:rPr lang="en-US" sz="2400" dirty="0"/>
              <a:t>Bag of Words – For Textual Properties of Product</a:t>
            </a:r>
          </a:p>
          <a:p>
            <a:pPr lvl="1" algn="just"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35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A80C-95A2-4A1A-9601-A5D82D70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02" y="1559593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A9CD1-EAEE-405D-9D56-5B80758B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24" y="0"/>
            <a:ext cx="4464431" cy="6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2B4-B890-484C-B9C3-E17F939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C170-825C-4436-BCD6-3ABB93AF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NULL values for rows with:</a:t>
            </a:r>
          </a:p>
          <a:p>
            <a:pPr lvl="1"/>
            <a:r>
              <a:rPr lang="en-US" dirty="0"/>
              <a:t>No product price</a:t>
            </a:r>
          </a:p>
          <a:p>
            <a:pPr lvl="1"/>
            <a:r>
              <a:rPr lang="en-US" dirty="0"/>
              <a:t>Very short Descriptions</a:t>
            </a:r>
          </a:p>
          <a:p>
            <a:r>
              <a:rPr lang="en-US" dirty="0"/>
              <a:t>Removal of Duplicates for:</a:t>
            </a:r>
          </a:p>
          <a:p>
            <a:pPr lvl="1"/>
            <a:r>
              <a:rPr lang="en-US" dirty="0"/>
              <a:t>Rows with Duplicate titles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Nike Stripes Women’s Shirt X-Large &amp; Nike Stripes Women’s Shirt Small</a:t>
            </a:r>
          </a:p>
          <a:p>
            <a:r>
              <a:rPr lang="en-US" dirty="0"/>
              <a:t>Text Processing by tokenization, removal of stop words and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4980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5240-B09D-479A-98BA-F3B57082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USING Product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FF71-33F7-40AF-BFBE-46451408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vector representation of product images by doing feature extraction</a:t>
            </a:r>
          </a:p>
          <a:p>
            <a:r>
              <a:rPr lang="en-US" dirty="0"/>
              <a:t>VGG-16 multi-layer neural network model designed to extract features from images</a:t>
            </a:r>
          </a:p>
          <a:p>
            <a:r>
              <a:rPr lang="en-US" dirty="0"/>
              <a:t>Vector of size ~25k obtained for each image</a:t>
            </a:r>
          </a:p>
          <a:p>
            <a:r>
              <a:rPr lang="en-US" dirty="0"/>
              <a:t>Pairwise distance using cosine similarity.</a:t>
            </a:r>
          </a:p>
          <a:p>
            <a:r>
              <a:rPr lang="en-US" dirty="0"/>
              <a:t>Sort items in decreasing order of similarity</a:t>
            </a:r>
          </a:p>
          <a:p>
            <a:r>
              <a:rPr lang="en-US" dirty="0"/>
              <a:t>Recommend top 10 items</a:t>
            </a:r>
          </a:p>
          <a:p>
            <a:r>
              <a:rPr lang="en-US" dirty="0"/>
              <a:t>Average Euclidian distance to check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D62A-9E1F-46FD-8561-4A05667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Using Product 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48A0-A315-43E3-8306-8E052DAB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vector representation of product titles</a:t>
            </a:r>
          </a:p>
          <a:p>
            <a:r>
              <a:rPr lang="en-US" dirty="0"/>
              <a:t>TF-IDF and Bag of Words used for this task</a:t>
            </a:r>
          </a:p>
          <a:p>
            <a:r>
              <a:rPr lang="en-US" dirty="0"/>
              <a:t>TFIDF - how important a word is to a document in a collection or corpus.</a:t>
            </a:r>
          </a:p>
          <a:p>
            <a:r>
              <a:rPr lang="en-US" dirty="0"/>
              <a:t>Bag of Words </a:t>
            </a:r>
            <a:r>
              <a:rPr lang="mr-IN" dirty="0"/>
              <a:t>–</a:t>
            </a:r>
            <a:r>
              <a:rPr lang="en-US" dirty="0"/>
              <a:t> Represent by word count and disregarding the order of appearance</a:t>
            </a:r>
          </a:p>
          <a:p>
            <a:r>
              <a:rPr lang="en-US" dirty="0"/>
              <a:t>Vectors converted to equal length for comparison</a:t>
            </a:r>
          </a:p>
          <a:p>
            <a:r>
              <a:rPr lang="en-US" dirty="0"/>
              <a:t>Cosine similarity, sorting, recommendation and average Euclidian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38B-D029-4148-BD04-DBF6DFB4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BDF0-CD19-4AFE-8591-E7856F6F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Used Euclidean Distance for Model Comparison</a:t>
            </a:r>
          </a:p>
          <a:p>
            <a:r>
              <a:rPr lang="en-US"/>
              <a:t>Lower the Euclidean Distance, better the performance</a:t>
            </a:r>
          </a:p>
          <a:p>
            <a:r>
              <a:rPr lang="en-US"/>
              <a:t>Lowest for TF-IDF</a:t>
            </a:r>
          </a:p>
          <a:p>
            <a:r>
              <a:rPr lang="en-US"/>
              <a:t>Highest for VGG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3A771-58E9-48B2-91C2-C5ED9CCB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8" y="223302"/>
            <a:ext cx="3690932" cy="2832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5843-B18E-4F3A-BB22-C10A875FE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8" y="3228480"/>
            <a:ext cx="3715134" cy="28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85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</TotalTime>
  <Words>568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Clothing recommender </vt:lpstr>
      <vt:lpstr>Data</vt:lpstr>
      <vt:lpstr>Problem statement</vt:lpstr>
      <vt:lpstr>Proposed Model</vt:lpstr>
      <vt:lpstr>Flow Diagram</vt:lpstr>
      <vt:lpstr>Pre-processing</vt:lpstr>
      <vt:lpstr>RECOMMENDATION USING Product Image</vt:lpstr>
      <vt:lpstr>Recommendation Using Product  Title</vt:lpstr>
      <vt:lpstr>model comparison</vt:lpstr>
      <vt:lpstr>Recommendation Example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recommendation System</dc:title>
  <dc:creator>Aarti Mankani</dc:creator>
  <cp:lastModifiedBy>gopika vinod</cp:lastModifiedBy>
  <cp:revision>10</cp:revision>
  <dcterms:created xsi:type="dcterms:W3CDTF">2019-05-03T13:00:01Z</dcterms:created>
  <dcterms:modified xsi:type="dcterms:W3CDTF">2023-08-08T18:16:56Z</dcterms:modified>
</cp:coreProperties>
</file>