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77" r:id="rId2"/>
    <p:sldId id="279" r:id="rId3"/>
    <p:sldId id="295" r:id="rId4"/>
    <p:sldId id="298" r:id="rId5"/>
    <p:sldId id="296" r:id="rId6"/>
    <p:sldId id="299" r:id="rId7"/>
    <p:sldId id="300" r:id="rId8"/>
    <p:sldId id="301" r:id="rId9"/>
    <p:sldId id="302" r:id="rId10"/>
    <p:sldId id="290" r:id="rId11"/>
    <p:sldId id="281" r:id="rId12"/>
    <p:sldId id="282" r:id="rId13"/>
    <p:sldId id="283" r:id="rId14"/>
    <p:sldId id="291" r:id="rId15"/>
    <p:sldId id="284" r:id="rId16"/>
    <p:sldId id="294" r:id="rId17"/>
    <p:sldId id="293"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8BA636-457B-4E66-96AE-36A0C184C36D}">
          <p14:sldIdLst>
            <p14:sldId id="277"/>
            <p14:sldId id="279"/>
            <p14:sldId id="295"/>
            <p14:sldId id="298"/>
            <p14:sldId id="296"/>
            <p14:sldId id="299"/>
            <p14:sldId id="300"/>
            <p14:sldId id="301"/>
            <p14:sldId id="302"/>
            <p14:sldId id="290"/>
            <p14:sldId id="281"/>
            <p14:sldId id="282"/>
            <p14:sldId id="283"/>
            <p14:sldId id="291"/>
            <p14:sldId id="284"/>
            <p14:sldId id="294"/>
            <p14:sldId id="293"/>
          </p14:sldIdLst>
        </p14:section>
        <p14:section name="Untitled Section" id="{6559AE99-8A9F-4763-B024-2E7D3A5FE545}">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91A0B-44CB-4148-BEE5-D316EB625E5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9B4C048-C67E-4BA8-B3DB-96F921D09339}" type="pres">
      <dgm:prSet presAssocID="{F5091A0B-44CB-4148-BEE5-D316EB625E52}" presName="Name0" presStyleCnt="0">
        <dgm:presLayoutVars>
          <dgm:chMax val="11"/>
          <dgm:chPref val="11"/>
          <dgm:dir/>
          <dgm:resizeHandles/>
        </dgm:presLayoutVars>
      </dgm:prSet>
      <dgm:spPr/>
    </dgm:pt>
  </dgm:ptLst>
  <dgm:cxnLst>
    <dgm:cxn modelId="{0E91308F-F027-4034-8075-479F756BF452}" type="presOf" srcId="{F5091A0B-44CB-4148-BEE5-D316EB625E52}" destId="{29B4C048-C67E-4BA8-B3DB-96F921D09339}" srcOrd="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091A0B-44CB-4148-BEE5-D316EB625E5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903AE3F9-C29E-494D-858C-87D9F84D2EDA}">
      <dgm:prSet/>
      <dgm:spPr>
        <a:ln>
          <a:solidFill>
            <a:schemeClr val="accent6">
              <a:lumMod val="40000"/>
              <a:lumOff val="60000"/>
            </a:schemeClr>
          </a:solidFill>
        </a:ln>
      </dgm:spPr>
      <dgm:t>
        <a:bodyPr/>
        <a:lstStyle/>
        <a:p>
          <a:r>
            <a:rPr lang="en-US" b="1" i="0" u="none"/>
            <a:t>Preparation for Pipeline execution</a:t>
          </a:r>
          <a:endParaRPr lang="en-US" b="1" i="0"/>
        </a:p>
      </dgm:t>
    </dgm:pt>
    <dgm:pt modelId="{51F37232-10AC-4D3E-84E7-7AB3C78B2CE6}" type="parTrans" cxnId="{398189EF-E85E-4A03-AD93-1A273C93B506}">
      <dgm:prSet/>
      <dgm:spPr/>
      <dgm:t>
        <a:bodyPr/>
        <a:lstStyle/>
        <a:p>
          <a:endParaRPr lang="en-US"/>
        </a:p>
      </dgm:t>
    </dgm:pt>
    <dgm:pt modelId="{BD417BA0-7954-4525-BB67-5665E6E8B7C1}" type="sibTrans" cxnId="{398189EF-E85E-4A03-AD93-1A273C93B506}">
      <dgm:prSet/>
      <dgm:spPr/>
      <dgm:t>
        <a:bodyPr/>
        <a:lstStyle/>
        <a:p>
          <a:endParaRPr lang="en-US"/>
        </a:p>
      </dgm:t>
    </dgm:pt>
    <dgm:pt modelId="{75F08EFD-CC5E-412A-B4B9-76A19105399B}">
      <dgm:prSet/>
      <dgm:spPr>
        <a:ln>
          <a:solidFill>
            <a:schemeClr val="accent6">
              <a:lumMod val="40000"/>
              <a:lumOff val="60000"/>
            </a:schemeClr>
          </a:solidFill>
        </a:ln>
      </dgm:spPr>
      <dgm:t>
        <a:bodyPr/>
        <a:lstStyle/>
        <a:p>
          <a:r>
            <a:rPr lang="en-US" b="1" i="0" u="none"/>
            <a:t>Executing Jenkins job/pipeline</a:t>
          </a:r>
          <a:endParaRPr lang="en-US" b="1" i="0"/>
        </a:p>
      </dgm:t>
    </dgm:pt>
    <dgm:pt modelId="{70CF9209-E338-4A33-9B98-34D89A466863}" type="parTrans" cxnId="{9FA83048-08E7-4DC5-BE16-3EA863ED8C2F}">
      <dgm:prSet/>
      <dgm:spPr/>
      <dgm:t>
        <a:bodyPr/>
        <a:lstStyle/>
        <a:p>
          <a:endParaRPr lang="en-US"/>
        </a:p>
      </dgm:t>
    </dgm:pt>
    <dgm:pt modelId="{469A4602-64D2-45F8-B538-4E79FE88A66D}" type="sibTrans" cxnId="{9FA83048-08E7-4DC5-BE16-3EA863ED8C2F}">
      <dgm:prSet/>
      <dgm:spPr/>
      <dgm:t>
        <a:bodyPr/>
        <a:lstStyle/>
        <a:p>
          <a:endParaRPr lang="en-US"/>
        </a:p>
      </dgm:t>
    </dgm:pt>
    <dgm:pt modelId="{DF7D0D8D-2123-4F34-902E-34A9BBB35B02}">
      <dgm:prSet/>
      <dgm:spPr>
        <a:ln>
          <a:solidFill>
            <a:schemeClr val="accent6">
              <a:lumMod val="40000"/>
              <a:lumOff val="60000"/>
            </a:schemeClr>
          </a:solidFill>
        </a:ln>
      </dgm:spPr>
      <dgm:t>
        <a:bodyPr/>
        <a:lstStyle/>
        <a:p>
          <a:r>
            <a:rPr lang="en-US" b="1" i="0" u="none"/>
            <a:t>Troubleshooting if fails</a:t>
          </a:r>
          <a:endParaRPr lang="en-US" b="1" i="0"/>
        </a:p>
      </dgm:t>
    </dgm:pt>
    <dgm:pt modelId="{D506056D-4A43-4B8A-825A-B6743356494B}" type="parTrans" cxnId="{06CB77C8-2FA6-462F-8FF5-6AB44660E84D}">
      <dgm:prSet/>
      <dgm:spPr/>
      <dgm:t>
        <a:bodyPr/>
        <a:lstStyle/>
        <a:p>
          <a:endParaRPr lang="en-US"/>
        </a:p>
      </dgm:t>
    </dgm:pt>
    <dgm:pt modelId="{97A90083-7C1E-4BB2-9B39-95DB3FF94E0E}" type="sibTrans" cxnId="{06CB77C8-2FA6-462F-8FF5-6AB44660E84D}">
      <dgm:prSet/>
      <dgm:spPr/>
      <dgm:t>
        <a:bodyPr/>
        <a:lstStyle/>
        <a:p>
          <a:endParaRPr lang="en-US"/>
        </a:p>
      </dgm:t>
    </dgm:pt>
    <dgm:pt modelId="{29B4C048-C67E-4BA8-B3DB-96F921D09339}" type="pres">
      <dgm:prSet presAssocID="{F5091A0B-44CB-4148-BEE5-D316EB625E52}" presName="Name0" presStyleCnt="0">
        <dgm:presLayoutVars>
          <dgm:chMax val="11"/>
          <dgm:chPref val="11"/>
          <dgm:dir/>
          <dgm:resizeHandles/>
        </dgm:presLayoutVars>
      </dgm:prSet>
      <dgm:spPr/>
    </dgm:pt>
    <dgm:pt modelId="{D3CAF2BB-AB65-4A43-A556-F09503D6D5AE}" type="pres">
      <dgm:prSet presAssocID="{DF7D0D8D-2123-4F34-902E-34A9BBB35B02}" presName="Accent3" presStyleCnt="0"/>
      <dgm:spPr/>
    </dgm:pt>
    <dgm:pt modelId="{E68A8F45-B2FE-41CF-8F2C-40BD0F751AD7}" type="pres">
      <dgm:prSet presAssocID="{DF7D0D8D-2123-4F34-902E-34A9BBB35B02}" presName="Accent" presStyleLbl="node1" presStyleIdx="0" presStyleCnt="3"/>
      <dgm:spPr>
        <a:solidFill>
          <a:schemeClr val="accent6">
            <a:lumMod val="60000"/>
            <a:lumOff val="40000"/>
          </a:schemeClr>
        </a:solidFill>
        <a:ln>
          <a:solidFill>
            <a:schemeClr val="accent6">
              <a:lumMod val="40000"/>
              <a:lumOff val="60000"/>
            </a:schemeClr>
          </a:solidFill>
        </a:ln>
      </dgm:spPr>
    </dgm:pt>
    <dgm:pt modelId="{2C4C7BF6-ED6F-4FA7-82CF-E54744B1BA9A}" type="pres">
      <dgm:prSet presAssocID="{DF7D0D8D-2123-4F34-902E-34A9BBB35B02}" presName="ParentBackground3" presStyleCnt="0"/>
      <dgm:spPr/>
    </dgm:pt>
    <dgm:pt modelId="{B755764E-2CED-4A33-99FA-1AD4310B8203}" type="pres">
      <dgm:prSet presAssocID="{DF7D0D8D-2123-4F34-902E-34A9BBB35B02}" presName="ParentBackground" presStyleLbl="fgAcc1" presStyleIdx="0" presStyleCnt="3"/>
      <dgm:spPr/>
    </dgm:pt>
    <dgm:pt modelId="{559689A8-688C-4444-AB14-DBFA373D6642}" type="pres">
      <dgm:prSet presAssocID="{DF7D0D8D-2123-4F34-902E-34A9BBB35B02}" presName="Parent3" presStyleLbl="revTx" presStyleIdx="0" presStyleCnt="0">
        <dgm:presLayoutVars>
          <dgm:chMax val="1"/>
          <dgm:chPref val="1"/>
          <dgm:bulletEnabled val="1"/>
        </dgm:presLayoutVars>
      </dgm:prSet>
      <dgm:spPr/>
    </dgm:pt>
    <dgm:pt modelId="{D24BB8B4-3E91-4F34-A0C8-724628677977}" type="pres">
      <dgm:prSet presAssocID="{75F08EFD-CC5E-412A-B4B9-76A19105399B}" presName="Accent2" presStyleCnt="0"/>
      <dgm:spPr/>
    </dgm:pt>
    <dgm:pt modelId="{4E1E7FDD-2C69-4FB3-8EEC-1D2B22A70A90}" type="pres">
      <dgm:prSet presAssocID="{75F08EFD-CC5E-412A-B4B9-76A19105399B}" presName="Accent" presStyleLbl="node1" presStyleIdx="1" presStyleCnt="3"/>
      <dgm:spPr>
        <a:solidFill>
          <a:schemeClr val="accent6">
            <a:lumMod val="60000"/>
            <a:lumOff val="40000"/>
          </a:schemeClr>
        </a:solidFill>
        <a:ln>
          <a:solidFill>
            <a:schemeClr val="accent6">
              <a:lumMod val="20000"/>
              <a:lumOff val="80000"/>
            </a:schemeClr>
          </a:solidFill>
        </a:ln>
      </dgm:spPr>
    </dgm:pt>
    <dgm:pt modelId="{4EC0FDB8-1631-450A-8827-6C467133DAC2}" type="pres">
      <dgm:prSet presAssocID="{75F08EFD-CC5E-412A-B4B9-76A19105399B}" presName="ParentBackground2" presStyleCnt="0"/>
      <dgm:spPr/>
    </dgm:pt>
    <dgm:pt modelId="{1D595ABD-E7AF-4C27-90D6-4224530135A9}" type="pres">
      <dgm:prSet presAssocID="{75F08EFD-CC5E-412A-B4B9-76A19105399B}" presName="ParentBackground" presStyleLbl="fgAcc1" presStyleIdx="1" presStyleCnt="3"/>
      <dgm:spPr/>
    </dgm:pt>
    <dgm:pt modelId="{C4AFE6A3-5E39-410F-A215-9183DD5E0073}" type="pres">
      <dgm:prSet presAssocID="{75F08EFD-CC5E-412A-B4B9-76A19105399B}" presName="Parent2" presStyleLbl="revTx" presStyleIdx="0" presStyleCnt="0">
        <dgm:presLayoutVars>
          <dgm:chMax val="1"/>
          <dgm:chPref val="1"/>
          <dgm:bulletEnabled val="1"/>
        </dgm:presLayoutVars>
      </dgm:prSet>
      <dgm:spPr/>
    </dgm:pt>
    <dgm:pt modelId="{0ADE9EBA-DBEF-43E2-87E3-1C07CF8DD7A4}" type="pres">
      <dgm:prSet presAssocID="{903AE3F9-C29E-494D-858C-87D9F84D2EDA}" presName="Accent1" presStyleCnt="0"/>
      <dgm:spPr/>
    </dgm:pt>
    <dgm:pt modelId="{710649C8-6FB6-47CE-9539-F26544A8DB05}" type="pres">
      <dgm:prSet presAssocID="{903AE3F9-C29E-494D-858C-87D9F84D2EDA}" presName="Accent" presStyleLbl="node1" presStyleIdx="2" presStyleCnt="3"/>
      <dgm:spPr>
        <a:solidFill>
          <a:schemeClr val="accent6">
            <a:lumMod val="60000"/>
            <a:lumOff val="40000"/>
          </a:schemeClr>
        </a:solidFill>
        <a:ln>
          <a:solidFill>
            <a:schemeClr val="accent6">
              <a:lumMod val="40000"/>
              <a:lumOff val="60000"/>
            </a:schemeClr>
          </a:solidFill>
        </a:ln>
      </dgm:spPr>
    </dgm:pt>
    <dgm:pt modelId="{3C451166-12BE-42FB-8A22-25E244038C3A}" type="pres">
      <dgm:prSet presAssocID="{903AE3F9-C29E-494D-858C-87D9F84D2EDA}" presName="ParentBackground1" presStyleCnt="0"/>
      <dgm:spPr/>
    </dgm:pt>
    <dgm:pt modelId="{F6FF7952-8F50-49DB-8ADF-A4FAE60D881D}" type="pres">
      <dgm:prSet presAssocID="{903AE3F9-C29E-494D-858C-87D9F84D2EDA}" presName="ParentBackground" presStyleLbl="fgAcc1" presStyleIdx="2" presStyleCnt="3"/>
      <dgm:spPr/>
    </dgm:pt>
    <dgm:pt modelId="{91164B3D-79DE-481A-A988-D61BF88D79A7}" type="pres">
      <dgm:prSet presAssocID="{903AE3F9-C29E-494D-858C-87D9F84D2EDA}" presName="Parent1" presStyleLbl="revTx" presStyleIdx="0" presStyleCnt="0">
        <dgm:presLayoutVars>
          <dgm:chMax val="1"/>
          <dgm:chPref val="1"/>
          <dgm:bulletEnabled val="1"/>
        </dgm:presLayoutVars>
      </dgm:prSet>
      <dgm:spPr/>
    </dgm:pt>
  </dgm:ptLst>
  <dgm:cxnLst>
    <dgm:cxn modelId="{62E4BC08-99FA-4D13-9D67-20CADB0F4EE7}" type="presOf" srcId="{75F08EFD-CC5E-412A-B4B9-76A19105399B}" destId="{1D595ABD-E7AF-4C27-90D6-4224530135A9}" srcOrd="0" destOrd="0" presId="urn:microsoft.com/office/officeart/2011/layout/CircleProcess"/>
    <dgm:cxn modelId="{048CB00F-B7CB-40F6-ADBB-B4DB26AE5EA0}" type="presOf" srcId="{DF7D0D8D-2123-4F34-902E-34A9BBB35B02}" destId="{B755764E-2CED-4A33-99FA-1AD4310B8203}" srcOrd="0" destOrd="0" presId="urn:microsoft.com/office/officeart/2011/layout/CircleProcess"/>
    <dgm:cxn modelId="{9FA83048-08E7-4DC5-BE16-3EA863ED8C2F}" srcId="{F5091A0B-44CB-4148-BEE5-D316EB625E52}" destId="{75F08EFD-CC5E-412A-B4B9-76A19105399B}" srcOrd="1" destOrd="0" parTransId="{70CF9209-E338-4A33-9B98-34D89A466863}" sibTransId="{469A4602-64D2-45F8-B538-4E79FE88A66D}"/>
    <dgm:cxn modelId="{04CF3C6B-673B-42D3-9E28-D994E9891CDC}" type="presOf" srcId="{903AE3F9-C29E-494D-858C-87D9F84D2EDA}" destId="{91164B3D-79DE-481A-A988-D61BF88D79A7}" srcOrd="1" destOrd="0" presId="urn:microsoft.com/office/officeart/2011/layout/CircleProcess"/>
    <dgm:cxn modelId="{354E248B-F66C-4C05-94BE-8C13029DE4B3}" type="presOf" srcId="{75F08EFD-CC5E-412A-B4B9-76A19105399B}" destId="{C4AFE6A3-5E39-410F-A215-9183DD5E0073}" srcOrd="1" destOrd="0" presId="urn:microsoft.com/office/officeart/2011/layout/CircleProcess"/>
    <dgm:cxn modelId="{0E91308F-F027-4034-8075-479F756BF452}" type="presOf" srcId="{F5091A0B-44CB-4148-BEE5-D316EB625E52}" destId="{29B4C048-C67E-4BA8-B3DB-96F921D09339}" srcOrd="0" destOrd="0" presId="urn:microsoft.com/office/officeart/2011/layout/CircleProcess"/>
    <dgm:cxn modelId="{E0B580B1-BE2C-4C0C-8362-0B42B7BEE4EC}" type="presOf" srcId="{903AE3F9-C29E-494D-858C-87D9F84D2EDA}" destId="{F6FF7952-8F50-49DB-8ADF-A4FAE60D881D}" srcOrd="0" destOrd="0" presId="urn:microsoft.com/office/officeart/2011/layout/CircleProcess"/>
    <dgm:cxn modelId="{06CB77C8-2FA6-462F-8FF5-6AB44660E84D}" srcId="{F5091A0B-44CB-4148-BEE5-D316EB625E52}" destId="{DF7D0D8D-2123-4F34-902E-34A9BBB35B02}" srcOrd="2" destOrd="0" parTransId="{D506056D-4A43-4B8A-825A-B6743356494B}" sibTransId="{97A90083-7C1E-4BB2-9B39-95DB3FF94E0E}"/>
    <dgm:cxn modelId="{398189EF-E85E-4A03-AD93-1A273C93B506}" srcId="{F5091A0B-44CB-4148-BEE5-D316EB625E52}" destId="{903AE3F9-C29E-494D-858C-87D9F84D2EDA}" srcOrd="0" destOrd="0" parTransId="{51F37232-10AC-4D3E-84E7-7AB3C78B2CE6}" sibTransId="{BD417BA0-7954-4525-BB67-5665E6E8B7C1}"/>
    <dgm:cxn modelId="{A3A9F8F3-AEC7-4CDF-97DB-34BE45D2BD1D}" type="presOf" srcId="{DF7D0D8D-2123-4F34-902E-34A9BBB35B02}" destId="{559689A8-688C-4444-AB14-DBFA373D6642}" srcOrd="1" destOrd="0" presId="urn:microsoft.com/office/officeart/2011/layout/CircleProcess"/>
    <dgm:cxn modelId="{45FC914F-ECEF-4F33-91E6-296A1ECE7DD9}" type="presParOf" srcId="{29B4C048-C67E-4BA8-B3DB-96F921D09339}" destId="{D3CAF2BB-AB65-4A43-A556-F09503D6D5AE}" srcOrd="0" destOrd="0" presId="urn:microsoft.com/office/officeart/2011/layout/CircleProcess"/>
    <dgm:cxn modelId="{69024A79-FF01-463A-BBBD-921DB86100B5}" type="presParOf" srcId="{D3CAF2BB-AB65-4A43-A556-F09503D6D5AE}" destId="{E68A8F45-B2FE-41CF-8F2C-40BD0F751AD7}" srcOrd="0" destOrd="0" presId="urn:microsoft.com/office/officeart/2011/layout/CircleProcess"/>
    <dgm:cxn modelId="{4ABFD8E9-7A60-43AD-B93E-DE745A3E57B1}" type="presParOf" srcId="{29B4C048-C67E-4BA8-B3DB-96F921D09339}" destId="{2C4C7BF6-ED6F-4FA7-82CF-E54744B1BA9A}" srcOrd="1" destOrd="0" presId="urn:microsoft.com/office/officeart/2011/layout/CircleProcess"/>
    <dgm:cxn modelId="{7256EF38-4792-4580-93D6-A676F1A0A055}" type="presParOf" srcId="{2C4C7BF6-ED6F-4FA7-82CF-E54744B1BA9A}" destId="{B755764E-2CED-4A33-99FA-1AD4310B8203}" srcOrd="0" destOrd="0" presId="urn:microsoft.com/office/officeart/2011/layout/CircleProcess"/>
    <dgm:cxn modelId="{7DF60714-5611-4199-8B88-F8C71BD3D1DC}" type="presParOf" srcId="{29B4C048-C67E-4BA8-B3DB-96F921D09339}" destId="{559689A8-688C-4444-AB14-DBFA373D6642}" srcOrd="2" destOrd="0" presId="urn:microsoft.com/office/officeart/2011/layout/CircleProcess"/>
    <dgm:cxn modelId="{A0F53512-F0AE-438C-987C-A4BDBCEF5D03}" type="presParOf" srcId="{29B4C048-C67E-4BA8-B3DB-96F921D09339}" destId="{D24BB8B4-3E91-4F34-A0C8-724628677977}" srcOrd="3" destOrd="0" presId="urn:microsoft.com/office/officeart/2011/layout/CircleProcess"/>
    <dgm:cxn modelId="{020DC5AF-732B-4E5B-B595-81FBD602F0A4}" type="presParOf" srcId="{D24BB8B4-3E91-4F34-A0C8-724628677977}" destId="{4E1E7FDD-2C69-4FB3-8EEC-1D2B22A70A90}" srcOrd="0" destOrd="0" presId="urn:microsoft.com/office/officeart/2011/layout/CircleProcess"/>
    <dgm:cxn modelId="{0875220A-CDAA-498C-81B4-E6305FB036F5}" type="presParOf" srcId="{29B4C048-C67E-4BA8-B3DB-96F921D09339}" destId="{4EC0FDB8-1631-450A-8827-6C467133DAC2}" srcOrd="4" destOrd="0" presId="urn:microsoft.com/office/officeart/2011/layout/CircleProcess"/>
    <dgm:cxn modelId="{337BA1E0-4ED1-49F7-B28A-8DCE761494D9}" type="presParOf" srcId="{4EC0FDB8-1631-450A-8827-6C467133DAC2}" destId="{1D595ABD-E7AF-4C27-90D6-4224530135A9}" srcOrd="0" destOrd="0" presId="urn:microsoft.com/office/officeart/2011/layout/CircleProcess"/>
    <dgm:cxn modelId="{62AC5D7D-7A3C-417C-BA5A-79611B6AFB8B}" type="presParOf" srcId="{29B4C048-C67E-4BA8-B3DB-96F921D09339}" destId="{C4AFE6A3-5E39-410F-A215-9183DD5E0073}" srcOrd="5" destOrd="0" presId="urn:microsoft.com/office/officeart/2011/layout/CircleProcess"/>
    <dgm:cxn modelId="{EA3CB08D-4B9B-4DA8-A727-E76C0C2D05F4}" type="presParOf" srcId="{29B4C048-C67E-4BA8-B3DB-96F921D09339}" destId="{0ADE9EBA-DBEF-43E2-87E3-1C07CF8DD7A4}" srcOrd="6" destOrd="0" presId="urn:microsoft.com/office/officeart/2011/layout/CircleProcess"/>
    <dgm:cxn modelId="{9A8EF173-4F3E-4B4B-8B10-97B0541E1D85}" type="presParOf" srcId="{0ADE9EBA-DBEF-43E2-87E3-1C07CF8DD7A4}" destId="{710649C8-6FB6-47CE-9539-F26544A8DB05}" srcOrd="0" destOrd="0" presId="urn:microsoft.com/office/officeart/2011/layout/CircleProcess"/>
    <dgm:cxn modelId="{7BA2B07A-6600-4676-A0B2-87D39D7370E7}" type="presParOf" srcId="{29B4C048-C67E-4BA8-B3DB-96F921D09339}" destId="{3C451166-12BE-42FB-8A22-25E244038C3A}" srcOrd="7" destOrd="0" presId="urn:microsoft.com/office/officeart/2011/layout/CircleProcess"/>
    <dgm:cxn modelId="{04A3F840-0E69-4C63-8B18-FBF89CFB073C}" type="presParOf" srcId="{3C451166-12BE-42FB-8A22-25E244038C3A}" destId="{F6FF7952-8F50-49DB-8ADF-A4FAE60D881D}" srcOrd="0" destOrd="0" presId="urn:microsoft.com/office/officeart/2011/layout/CircleProcess"/>
    <dgm:cxn modelId="{E286C261-CB60-47EB-ACD3-CE7D1AD781F3}" type="presParOf" srcId="{29B4C048-C67E-4BA8-B3DB-96F921D09339}" destId="{91164B3D-79DE-481A-A988-D61BF88D79A7}"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ECD2E8-089E-4447-B867-E0CF60562CE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8B84B354-7F28-4370-B189-17CEB3D30716}">
      <dgm:prSet phldrT="[Text]" custT="1"/>
      <dgm:spPr>
        <a:solidFill>
          <a:schemeClr val="bg2">
            <a:lumMod val="90000"/>
          </a:schemeClr>
        </a:solidFill>
      </dgm:spPr>
      <dgm:t>
        <a:bodyPr/>
        <a:lstStyle/>
        <a:p>
          <a:pPr>
            <a:buNone/>
          </a:pPr>
          <a:r>
            <a:rPr lang="en-US" sz="2000" b="1" dirty="0">
              <a:solidFill>
                <a:schemeClr val="tx1"/>
              </a:solidFill>
              <a:latin typeface="Corbel" panose="020B0503020204020204" pitchFamily="34" charset="0"/>
            </a:rPr>
            <a:t>ACS web UI configuration</a:t>
          </a:r>
        </a:p>
      </dgm:t>
    </dgm:pt>
    <dgm:pt modelId="{511623BD-9E54-4B56-8801-65A720D22267}" type="parTrans" cxnId="{A33DBD49-AD9A-4DB6-A2C8-EEABFAA065B5}">
      <dgm:prSet/>
      <dgm:spPr/>
      <dgm:t>
        <a:bodyPr/>
        <a:lstStyle/>
        <a:p>
          <a:endParaRPr lang="en-US"/>
        </a:p>
      </dgm:t>
    </dgm:pt>
    <dgm:pt modelId="{F255A5E6-49DB-4950-ACAA-2DBE2A6FB588}" type="sibTrans" cxnId="{A33DBD49-AD9A-4DB6-A2C8-EEABFAA065B5}">
      <dgm:prSet/>
      <dgm:spPr/>
      <dgm:t>
        <a:bodyPr/>
        <a:lstStyle/>
        <a:p>
          <a:endParaRPr lang="en-US"/>
        </a:p>
      </dgm:t>
    </dgm:pt>
    <dgm:pt modelId="{E76B0340-9E73-4943-BEF5-115CAB150FB2}">
      <dgm:prSet phldrT="[Text]" custT="1"/>
      <dgm:spPr>
        <a:solidFill>
          <a:schemeClr val="bg2">
            <a:lumMod val="90000"/>
          </a:schemeClr>
        </a:solidFill>
      </dgm:spPr>
      <dgm:t>
        <a:bodyPr/>
        <a:lstStyle/>
        <a:p>
          <a:pPr>
            <a:buFont typeface="Arial" panose="020B0604020202020204" pitchFamily="34" charset="0"/>
            <a:buChar char="•"/>
          </a:pPr>
          <a:r>
            <a:rPr lang="en-IN" sz="1200" b="0" i="0" dirty="0">
              <a:solidFill>
                <a:schemeClr val="tx1"/>
              </a:solidFill>
              <a:latin typeface="Corbel" panose="020B0503020204020204" pitchFamily="34" charset="0"/>
            </a:rPr>
            <a:t>Create double tunnelling</a:t>
          </a:r>
          <a:endParaRPr lang="en-US" sz="1200" dirty="0">
            <a:solidFill>
              <a:schemeClr val="tx1"/>
            </a:solidFill>
            <a:latin typeface="Corbel" panose="020B0503020204020204" pitchFamily="34" charset="0"/>
          </a:endParaRPr>
        </a:p>
      </dgm:t>
    </dgm:pt>
    <dgm:pt modelId="{37BCE401-1C07-4233-B4F0-D027376B76C9}" type="parTrans" cxnId="{2382279B-1912-4D31-A169-7E8289992F06}">
      <dgm:prSet/>
      <dgm:spPr/>
      <dgm:t>
        <a:bodyPr/>
        <a:lstStyle/>
        <a:p>
          <a:endParaRPr lang="en-US"/>
        </a:p>
      </dgm:t>
    </dgm:pt>
    <dgm:pt modelId="{187FA4D1-C77D-4633-9BB1-2F5073294142}" type="sibTrans" cxnId="{2382279B-1912-4D31-A169-7E8289992F06}">
      <dgm:prSet/>
      <dgm:spPr/>
      <dgm:t>
        <a:bodyPr/>
        <a:lstStyle/>
        <a:p>
          <a:endParaRPr lang="en-US"/>
        </a:p>
      </dgm:t>
    </dgm:pt>
    <dgm:pt modelId="{FCE40280-7F4A-4D38-9EEF-53D3412D6013}">
      <dgm:prSet phldrT="[Text]" custT="1"/>
      <dgm:spPr>
        <a:solidFill>
          <a:schemeClr val="bg2"/>
        </a:solidFill>
      </dgm:spPr>
      <dgm:t>
        <a:bodyPr/>
        <a:lstStyle/>
        <a:p>
          <a:pPr>
            <a:buNone/>
          </a:pPr>
          <a:r>
            <a:rPr lang="en-US" sz="2000" b="1" dirty="0">
              <a:solidFill>
                <a:schemeClr val="tx1"/>
              </a:solidFill>
              <a:latin typeface="Corbel" panose="020B0503020204020204" pitchFamily="34" charset="0"/>
            </a:rPr>
            <a:t>Validating deployment</a:t>
          </a:r>
        </a:p>
      </dgm:t>
    </dgm:pt>
    <dgm:pt modelId="{EB33E0EC-614F-4891-8533-8ACAFF76E7A0}" type="parTrans" cxnId="{12E136B7-5315-483D-A99B-3296A67BC7FF}">
      <dgm:prSet/>
      <dgm:spPr/>
      <dgm:t>
        <a:bodyPr/>
        <a:lstStyle/>
        <a:p>
          <a:endParaRPr lang="en-US"/>
        </a:p>
      </dgm:t>
    </dgm:pt>
    <dgm:pt modelId="{EF1B736E-2E28-4262-8E95-CBB2069E71E5}" type="sibTrans" cxnId="{12E136B7-5315-483D-A99B-3296A67BC7FF}">
      <dgm:prSet/>
      <dgm:spPr/>
      <dgm:t>
        <a:bodyPr/>
        <a:lstStyle/>
        <a:p>
          <a:endParaRPr lang="en-US"/>
        </a:p>
      </dgm:t>
    </dgm:pt>
    <dgm:pt modelId="{4106A7A3-45F7-4BA3-B794-85CCD00D5ED2}">
      <dgm:prSet phldrT="[Text]" custT="1"/>
      <dgm:spPr>
        <a:solidFill>
          <a:schemeClr val="bg2"/>
        </a:solidFill>
      </dgm:spPr>
      <dgm:t>
        <a:bodyPr/>
        <a:lstStyle/>
        <a:p>
          <a:pPr>
            <a:buFont typeface="Arial" panose="020B0604020202020204" pitchFamily="34" charset="0"/>
            <a:buChar char="•"/>
          </a:pPr>
          <a:r>
            <a:rPr lang="en-IN" sz="1200" b="0" i="0" dirty="0">
              <a:solidFill>
                <a:schemeClr val="tx1"/>
              </a:solidFill>
            </a:rPr>
            <a:t>Email to </a:t>
          </a:r>
          <a:r>
            <a:rPr lang="en-IN" sz="1200" b="1" i="0" dirty="0">
              <a:solidFill>
                <a:schemeClr val="tx1"/>
              </a:solidFill>
            </a:rPr>
            <a:t>automation team </a:t>
          </a:r>
          <a:r>
            <a:rPr lang="en-IN" sz="1200" b="0" i="0" dirty="0">
              <a:solidFill>
                <a:schemeClr val="tx1"/>
              </a:solidFill>
            </a:rPr>
            <a:t>to provide link for modifying values to the </a:t>
          </a:r>
          <a:r>
            <a:rPr lang="en-IN" sz="1200" b="1" i="0" dirty="0">
              <a:solidFill>
                <a:schemeClr val="tx1"/>
              </a:solidFill>
            </a:rPr>
            <a:t>Application Testing parameters</a:t>
          </a:r>
          <a:r>
            <a:rPr lang="en-IN" sz="1200" b="0" i="0" dirty="0">
              <a:solidFill>
                <a:schemeClr val="tx1"/>
              </a:solidFill>
            </a:rPr>
            <a:t> for automation</a:t>
          </a:r>
          <a:endParaRPr lang="en-US" sz="1200" dirty="0">
            <a:solidFill>
              <a:schemeClr val="tx1"/>
            </a:solidFill>
            <a:latin typeface="Corbel" panose="020B0503020204020204" pitchFamily="34" charset="0"/>
          </a:endParaRPr>
        </a:p>
      </dgm:t>
    </dgm:pt>
    <dgm:pt modelId="{26CAB69F-0021-432A-8E31-247C214F3753}" type="parTrans" cxnId="{D9FCA4E5-901E-4EBF-9F93-CC28755423FC}">
      <dgm:prSet/>
      <dgm:spPr/>
      <dgm:t>
        <a:bodyPr/>
        <a:lstStyle/>
        <a:p>
          <a:endParaRPr lang="en-US"/>
        </a:p>
      </dgm:t>
    </dgm:pt>
    <dgm:pt modelId="{CBE83E3E-7EA7-4AF5-8D7C-73BF44264AFD}" type="sibTrans" cxnId="{D9FCA4E5-901E-4EBF-9F93-CC28755423FC}">
      <dgm:prSet/>
      <dgm:spPr/>
      <dgm:t>
        <a:bodyPr/>
        <a:lstStyle/>
        <a:p>
          <a:endParaRPr lang="en-US"/>
        </a:p>
      </dgm:t>
    </dgm:pt>
    <dgm:pt modelId="{87599F71-1D12-4E46-B6CA-BC1E677E2084}">
      <dgm:prSet phldrT="[Text]" custT="1"/>
      <dgm:spPr>
        <a:solidFill>
          <a:schemeClr val="bg1"/>
        </a:solidFill>
      </dgm:spPr>
      <dgm:t>
        <a:bodyPr/>
        <a:lstStyle/>
        <a:p>
          <a:r>
            <a:rPr lang="en-US" sz="2000" b="1" dirty="0">
              <a:solidFill>
                <a:schemeClr val="tx1"/>
              </a:solidFill>
              <a:latin typeface="Corbel" panose="020B0503020204020204" pitchFamily="34" charset="0"/>
            </a:rPr>
            <a:t>Handing over the deployed app to E2ESI team</a:t>
          </a:r>
        </a:p>
      </dgm:t>
    </dgm:pt>
    <dgm:pt modelId="{1124342F-E595-437D-90D7-AEAF25D3CD0E}" type="parTrans" cxnId="{48E8D721-E30C-4E29-87F1-7D9C545F6F2B}">
      <dgm:prSet/>
      <dgm:spPr/>
      <dgm:t>
        <a:bodyPr/>
        <a:lstStyle/>
        <a:p>
          <a:endParaRPr lang="en-US"/>
        </a:p>
      </dgm:t>
    </dgm:pt>
    <dgm:pt modelId="{36018555-66ED-4050-8EBB-9849BC220682}" type="sibTrans" cxnId="{48E8D721-E30C-4E29-87F1-7D9C545F6F2B}">
      <dgm:prSet/>
      <dgm:spPr/>
      <dgm:t>
        <a:bodyPr/>
        <a:lstStyle/>
        <a:p>
          <a:endParaRPr lang="en-US"/>
        </a:p>
      </dgm:t>
    </dgm:pt>
    <dgm:pt modelId="{807339F2-AFB4-4F17-80A9-E2027A314FAA}">
      <dgm:prSet phldrT="[Text]" custT="1"/>
      <dgm:spPr>
        <a:solidFill>
          <a:schemeClr val="bg1"/>
        </a:solidFill>
      </dgm:spPr>
      <dgm:t>
        <a:bodyPr/>
        <a:lstStyle/>
        <a:p>
          <a:pPr>
            <a:buFont typeface="Arial" panose="020B0604020202020204" pitchFamily="34" charset="0"/>
            <a:buChar char="•"/>
          </a:pPr>
          <a:r>
            <a:rPr lang="en-IN" sz="1200" b="0" i="0" dirty="0">
              <a:solidFill>
                <a:schemeClr val="tx1"/>
              </a:solidFill>
            </a:rPr>
            <a:t>Grant </a:t>
          </a:r>
          <a:r>
            <a:rPr lang="en-IN" sz="1200" b="1" i="0" dirty="0">
              <a:solidFill>
                <a:schemeClr val="tx1"/>
              </a:solidFill>
            </a:rPr>
            <a:t>access to component owners </a:t>
          </a:r>
          <a:r>
            <a:rPr lang="en-IN" sz="1200" b="0" i="0" dirty="0">
              <a:solidFill>
                <a:schemeClr val="tx1"/>
              </a:solidFill>
            </a:rPr>
            <a:t>for application installation and </a:t>
          </a:r>
          <a:r>
            <a:rPr lang="en-IN" sz="1200" b="1" i="0" dirty="0">
              <a:solidFill>
                <a:schemeClr val="tx1"/>
              </a:solidFill>
            </a:rPr>
            <a:t>confirm remote access</a:t>
          </a:r>
          <a:endParaRPr lang="en-US" sz="1200" b="1" dirty="0">
            <a:solidFill>
              <a:schemeClr val="tx1"/>
            </a:solidFill>
            <a:latin typeface="Corbel" panose="020B0503020204020204" pitchFamily="34" charset="0"/>
          </a:endParaRPr>
        </a:p>
      </dgm:t>
    </dgm:pt>
    <dgm:pt modelId="{DB87C757-D7D4-4BF4-8887-0992AF06482C}" type="parTrans" cxnId="{5BE07F33-CE27-4E8F-A7DE-BACE8FCD1A7A}">
      <dgm:prSet/>
      <dgm:spPr/>
      <dgm:t>
        <a:bodyPr/>
        <a:lstStyle/>
        <a:p>
          <a:endParaRPr lang="en-US"/>
        </a:p>
      </dgm:t>
    </dgm:pt>
    <dgm:pt modelId="{0BACBFC5-4690-408D-BED5-B044F92882DE}" type="sibTrans" cxnId="{5BE07F33-CE27-4E8F-A7DE-BACE8FCD1A7A}">
      <dgm:prSet/>
      <dgm:spPr/>
      <dgm:t>
        <a:bodyPr/>
        <a:lstStyle/>
        <a:p>
          <a:endParaRPr lang="en-US"/>
        </a:p>
      </dgm:t>
    </dgm:pt>
    <dgm:pt modelId="{A2C1284B-4CDB-493D-A2B7-31D48821CEB6}">
      <dgm:prSet phldrT="[Text]" custT="1"/>
      <dgm:spPr>
        <a:solidFill>
          <a:schemeClr val="bg2">
            <a:lumMod val="90000"/>
          </a:schemeClr>
        </a:solidFill>
      </dgm:spPr>
      <dgm:t>
        <a:bodyPr/>
        <a:lstStyle/>
        <a:p>
          <a:pPr>
            <a:buFont typeface="Arial" panose="020B0604020202020204" pitchFamily="34" charset="0"/>
            <a:buChar char="•"/>
          </a:pPr>
          <a:endParaRPr lang="en-US" sz="1200" dirty="0">
            <a:solidFill>
              <a:schemeClr val="tx1"/>
            </a:solidFill>
            <a:latin typeface="Corbel" panose="020B0503020204020204" pitchFamily="34" charset="0"/>
          </a:endParaRPr>
        </a:p>
      </dgm:t>
    </dgm:pt>
    <dgm:pt modelId="{628A7D96-BA39-4058-BFDD-ADE6014607DD}" type="parTrans" cxnId="{6054EBF6-4729-4EF8-9D13-4576444A6761}">
      <dgm:prSet/>
      <dgm:spPr/>
      <dgm:t>
        <a:bodyPr/>
        <a:lstStyle/>
        <a:p>
          <a:endParaRPr lang="en-US"/>
        </a:p>
      </dgm:t>
    </dgm:pt>
    <dgm:pt modelId="{93BA881A-9F95-42DD-AE40-BE1E7FC280A1}" type="sibTrans" cxnId="{6054EBF6-4729-4EF8-9D13-4576444A6761}">
      <dgm:prSet/>
      <dgm:spPr/>
      <dgm:t>
        <a:bodyPr/>
        <a:lstStyle/>
        <a:p>
          <a:endParaRPr lang="en-US"/>
        </a:p>
      </dgm:t>
    </dgm:pt>
    <dgm:pt modelId="{3A189C6F-8B93-4F99-AA6A-3B83E600E1F6}">
      <dgm:prSet phldrT="[Text]" custT="1"/>
      <dgm:spPr>
        <a:solidFill>
          <a:schemeClr val="bg2">
            <a:lumMod val="90000"/>
          </a:schemeClr>
        </a:solidFill>
      </dgm:spPr>
      <dgm:t>
        <a:bodyPr/>
        <a:lstStyle/>
        <a:p>
          <a:pPr>
            <a:buFont typeface="Arial" panose="020B0604020202020204" pitchFamily="34" charset="0"/>
            <a:buChar char="•"/>
          </a:pPr>
          <a:r>
            <a:rPr lang="en-IN" sz="1200" dirty="0">
              <a:solidFill>
                <a:schemeClr val="tx1"/>
              </a:solidFill>
              <a:latin typeface="Corbel" panose="020B0503020204020204" pitchFamily="34" charset="0"/>
            </a:rPr>
            <a:t>Default username &amp; password : </a:t>
          </a:r>
          <a:r>
            <a:rPr lang="en-IN" sz="1200" b="1" dirty="0">
              <a:solidFill>
                <a:schemeClr val="tx1"/>
              </a:solidFill>
              <a:latin typeface="Corbel" panose="020B0503020204020204" pitchFamily="34" charset="0"/>
            </a:rPr>
            <a:t>admin/ax</a:t>
          </a:r>
          <a:endParaRPr lang="en-US" sz="1200" b="1" dirty="0">
            <a:solidFill>
              <a:schemeClr val="tx1"/>
            </a:solidFill>
            <a:latin typeface="Corbel" panose="020B0503020204020204" pitchFamily="34" charset="0"/>
          </a:endParaRPr>
        </a:p>
      </dgm:t>
    </dgm:pt>
    <dgm:pt modelId="{7EC90C2B-9A1A-4E18-B8AE-6416B820AFE4}" type="parTrans" cxnId="{F16125F2-791D-404E-9CBE-124569CB5EEB}">
      <dgm:prSet/>
      <dgm:spPr/>
      <dgm:t>
        <a:bodyPr/>
        <a:lstStyle/>
        <a:p>
          <a:endParaRPr lang="en-US"/>
        </a:p>
      </dgm:t>
    </dgm:pt>
    <dgm:pt modelId="{F141969D-C468-4B09-BBA7-C92257C598BF}" type="sibTrans" cxnId="{F16125F2-791D-404E-9CBE-124569CB5EEB}">
      <dgm:prSet/>
      <dgm:spPr/>
      <dgm:t>
        <a:bodyPr/>
        <a:lstStyle/>
        <a:p>
          <a:endParaRPr lang="en-US"/>
        </a:p>
      </dgm:t>
    </dgm:pt>
    <dgm:pt modelId="{9AB9591E-FC37-4B52-995B-D06788E3EE2B}">
      <dgm:prSet phldrT="[Text]" custT="1"/>
      <dgm:spPr>
        <a:solidFill>
          <a:schemeClr val="bg2"/>
        </a:solidFill>
      </dgm:spPr>
      <dgm:t>
        <a:bodyPr/>
        <a:lstStyle/>
        <a:p>
          <a:pPr>
            <a:buFont typeface="Arial" panose="020B0604020202020204" pitchFamily="34" charset="0"/>
            <a:buChar char="•"/>
          </a:pPr>
          <a:r>
            <a:rPr lang="en-IN" sz="1200" b="0" i="0" dirty="0">
              <a:solidFill>
                <a:schemeClr val="tx1"/>
              </a:solidFill>
            </a:rPr>
            <a:t>Request </a:t>
          </a:r>
          <a:r>
            <a:rPr lang="en-IN" sz="1200" b="1" i="0" dirty="0">
              <a:solidFill>
                <a:schemeClr val="tx1"/>
              </a:solidFill>
            </a:rPr>
            <a:t>automation team </a:t>
          </a:r>
          <a:r>
            <a:rPr lang="en-IN" sz="1200" b="0" i="0" dirty="0">
              <a:solidFill>
                <a:schemeClr val="tx1"/>
              </a:solidFill>
            </a:rPr>
            <a:t>to trigger the </a:t>
          </a:r>
          <a:r>
            <a:rPr lang="en-IN" sz="1200" b="1" i="0" dirty="0">
              <a:solidFill>
                <a:schemeClr val="tx1"/>
              </a:solidFill>
            </a:rPr>
            <a:t>Jenkins automation</a:t>
          </a:r>
          <a:r>
            <a:rPr lang="en-IN" sz="1200" b="0" i="0" dirty="0">
              <a:solidFill>
                <a:schemeClr val="tx1"/>
              </a:solidFill>
            </a:rPr>
            <a:t> test build</a:t>
          </a:r>
          <a:endParaRPr lang="en-US" sz="1200" dirty="0">
            <a:solidFill>
              <a:schemeClr val="tx1"/>
            </a:solidFill>
            <a:latin typeface="Corbel" panose="020B0503020204020204" pitchFamily="34" charset="0"/>
          </a:endParaRPr>
        </a:p>
      </dgm:t>
    </dgm:pt>
    <dgm:pt modelId="{B55CA144-CFDD-47F4-8EFE-EBB7EC34B8AD}" type="parTrans" cxnId="{69B18C29-A30B-49C6-ACC9-9CD5729F2EFE}">
      <dgm:prSet/>
      <dgm:spPr/>
      <dgm:t>
        <a:bodyPr/>
        <a:lstStyle/>
        <a:p>
          <a:endParaRPr lang="en-US"/>
        </a:p>
      </dgm:t>
    </dgm:pt>
    <dgm:pt modelId="{D24CB4B4-D59D-4F6E-99E4-04C16C6959A6}" type="sibTrans" cxnId="{69B18C29-A30B-49C6-ACC9-9CD5729F2EFE}">
      <dgm:prSet/>
      <dgm:spPr/>
      <dgm:t>
        <a:bodyPr/>
        <a:lstStyle/>
        <a:p>
          <a:endParaRPr lang="en-US"/>
        </a:p>
      </dgm:t>
    </dgm:pt>
    <dgm:pt modelId="{9FB92F2A-9256-42DD-8974-97B06B137683}">
      <dgm:prSet phldrT="[Text]" custT="1"/>
      <dgm:spPr>
        <a:solidFill>
          <a:schemeClr val="bg1"/>
        </a:solidFill>
      </dgm:spPr>
      <dgm:t>
        <a:bodyPr/>
        <a:lstStyle/>
        <a:p>
          <a:pPr>
            <a:buFont typeface="Arial" panose="020B0604020202020204" pitchFamily="34" charset="0"/>
            <a:buChar char="•"/>
          </a:pPr>
          <a:r>
            <a:rPr lang="en-IN" sz="1200" b="0" i="0" dirty="0">
              <a:solidFill>
                <a:schemeClr val="tx1"/>
              </a:solidFill>
            </a:rPr>
            <a:t>Scrum master will hand over the application to the corresponding </a:t>
          </a:r>
          <a:r>
            <a:rPr lang="en-IN" sz="1200" b="1" i="0" dirty="0">
              <a:solidFill>
                <a:schemeClr val="tx1"/>
              </a:solidFill>
            </a:rPr>
            <a:t>E2ESI team</a:t>
          </a:r>
          <a:endParaRPr lang="en-US" sz="1200" b="1" dirty="0">
            <a:solidFill>
              <a:schemeClr val="tx1"/>
            </a:solidFill>
            <a:latin typeface="Corbel" panose="020B0503020204020204" pitchFamily="34" charset="0"/>
          </a:endParaRPr>
        </a:p>
      </dgm:t>
    </dgm:pt>
    <dgm:pt modelId="{47B7DDAC-D306-4079-859B-4C3EEF823FB5}" type="parTrans" cxnId="{B4C22F8D-2BA2-4695-A20C-E0ED6159B093}">
      <dgm:prSet/>
      <dgm:spPr/>
      <dgm:t>
        <a:bodyPr/>
        <a:lstStyle/>
        <a:p>
          <a:endParaRPr lang="en-US"/>
        </a:p>
      </dgm:t>
    </dgm:pt>
    <dgm:pt modelId="{68A2F429-F7E6-43F1-9D9F-DF2D9E794C4B}" type="sibTrans" cxnId="{B4C22F8D-2BA2-4695-A20C-E0ED6159B093}">
      <dgm:prSet/>
      <dgm:spPr/>
      <dgm:t>
        <a:bodyPr/>
        <a:lstStyle/>
        <a:p>
          <a:endParaRPr lang="en-US"/>
        </a:p>
      </dgm:t>
    </dgm:pt>
    <dgm:pt modelId="{87388291-CF15-4660-B7EC-64E66B440FE0}">
      <dgm:prSet phldrT="[Text]" custT="1"/>
      <dgm:spPr>
        <a:solidFill>
          <a:schemeClr val="bg2">
            <a:lumMod val="90000"/>
          </a:schemeClr>
        </a:solidFill>
      </dgm:spPr>
      <dgm:t>
        <a:bodyPr/>
        <a:lstStyle/>
        <a:p>
          <a:pPr>
            <a:buFont typeface="Arial" panose="020B0604020202020204" pitchFamily="34" charset="0"/>
            <a:buNone/>
          </a:pPr>
          <a:r>
            <a:rPr lang="en-US" sz="1200" b="1" dirty="0">
              <a:solidFill>
                <a:schemeClr val="tx1"/>
              </a:solidFill>
              <a:latin typeface="Corbel" panose="020B0503020204020204" pitchFamily="34" charset="0"/>
            </a:rPr>
            <a:t>Syntax : </a:t>
          </a:r>
          <a:r>
            <a:rPr lang="en-IN" sz="1200" b="0" i="0" dirty="0">
              <a:solidFill>
                <a:schemeClr val="tx1"/>
              </a:solidFill>
            </a:rPr>
            <a:t>ssh –L&lt;port_number&gt;: localhost:&lt; portnumber&gt; &lt;username&gt;@&lt;IP address of jumpserver&gt; </a:t>
          </a:r>
          <a:endParaRPr lang="en-US" sz="1200" b="1" dirty="0">
            <a:solidFill>
              <a:schemeClr val="tx1"/>
            </a:solidFill>
            <a:latin typeface="Corbel" panose="020B0503020204020204" pitchFamily="34" charset="0"/>
          </a:endParaRPr>
        </a:p>
      </dgm:t>
    </dgm:pt>
    <dgm:pt modelId="{ED8B1F9C-F7C2-46FD-9215-B5A44FE08301}" type="parTrans" cxnId="{E798F49C-7A4F-4CA5-A5C9-40AD1715015F}">
      <dgm:prSet/>
      <dgm:spPr/>
      <dgm:t>
        <a:bodyPr/>
        <a:lstStyle/>
        <a:p>
          <a:endParaRPr lang="en-US"/>
        </a:p>
      </dgm:t>
    </dgm:pt>
    <dgm:pt modelId="{B44245C5-7FD2-499A-887A-D7B1D501DA5F}" type="sibTrans" cxnId="{E798F49C-7A4F-4CA5-A5C9-40AD1715015F}">
      <dgm:prSet/>
      <dgm:spPr/>
      <dgm:t>
        <a:bodyPr/>
        <a:lstStyle/>
        <a:p>
          <a:endParaRPr lang="en-US"/>
        </a:p>
      </dgm:t>
    </dgm:pt>
    <dgm:pt modelId="{60DD507B-BAAB-4D71-A164-660A38D19887}">
      <dgm:prSet phldrT="[Text]" custT="1"/>
      <dgm:spPr>
        <a:solidFill>
          <a:schemeClr val="bg2">
            <a:lumMod val="90000"/>
          </a:schemeClr>
        </a:solidFill>
      </dgm:spPr>
      <dgm:t>
        <a:bodyPr/>
        <a:lstStyle/>
        <a:p>
          <a:pPr>
            <a:buFont typeface="Arial" panose="020B0604020202020204" pitchFamily="34" charset="0"/>
            <a:buChar char="•"/>
          </a:pPr>
          <a:r>
            <a:rPr lang="en-IN" sz="1200" b="0" i="0" dirty="0">
              <a:solidFill>
                <a:schemeClr val="tx1"/>
              </a:solidFill>
            </a:rPr>
            <a:t>Promt for NB/SB node password</a:t>
          </a:r>
          <a:endParaRPr lang="en-US" sz="1200" dirty="0">
            <a:solidFill>
              <a:schemeClr val="tx1"/>
            </a:solidFill>
            <a:latin typeface="Corbel" panose="020B0503020204020204" pitchFamily="34" charset="0"/>
          </a:endParaRPr>
        </a:p>
      </dgm:t>
    </dgm:pt>
    <dgm:pt modelId="{4900F919-149F-4EFD-8880-44F3403427EC}" type="parTrans" cxnId="{6EA4130F-1446-49EF-AB92-C9C453E2ADBA}">
      <dgm:prSet/>
      <dgm:spPr/>
      <dgm:t>
        <a:bodyPr/>
        <a:lstStyle/>
        <a:p>
          <a:endParaRPr lang="en-US"/>
        </a:p>
      </dgm:t>
    </dgm:pt>
    <dgm:pt modelId="{1539271D-98C4-44FB-8AEB-DFBA08D2FB86}" type="sibTrans" cxnId="{6EA4130F-1446-49EF-AB92-C9C453E2ADBA}">
      <dgm:prSet/>
      <dgm:spPr/>
      <dgm:t>
        <a:bodyPr/>
        <a:lstStyle/>
        <a:p>
          <a:endParaRPr lang="en-US"/>
        </a:p>
      </dgm:t>
    </dgm:pt>
    <dgm:pt modelId="{162D27C0-3439-487A-AA67-9CC79A696CEF}">
      <dgm:prSet phldrT="[Text]" custT="1"/>
      <dgm:spPr>
        <a:solidFill>
          <a:schemeClr val="bg2">
            <a:lumMod val="90000"/>
          </a:schemeClr>
        </a:solidFill>
      </dgm:spPr>
      <dgm:t>
        <a:bodyPr/>
        <a:lstStyle/>
        <a:p>
          <a:pPr>
            <a:buFont typeface="Arial" panose="020B0604020202020204" pitchFamily="34" charset="0"/>
            <a:buNone/>
          </a:pPr>
          <a:r>
            <a:rPr lang="en-IN" sz="1200" b="1" i="0" dirty="0">
              <a:solidFill>
                <a:schemeClr val="tx1"/>
              </a:solidFill>
            </a:rPr>
            <a:t>Syntax </a:t>
          </a:r>
          <a:r>
            <a:rPr lang="en-IN" sz="1200" b="0" i="0" dirty="0">
              <a:solidFill>
                <a:schemeClr val="tx1"/>
              </a:solidFill>
            </a:rPr>
            <a:t>  : ssh –L&lt;port_number&gt;: localhost:443 &lt;username&gt;@&lt;IP address of NB/SB&gt;</a:t>
          </a:r>
          <a:endParaRPr lang="en-US" sz="1200" dirty="0">
            <a:solidFill>
              <a:schemeClr val="tx1"/>
            </a:solidFill>
            <a:latin typeface="Corbel" panose="020B0503020204020204" pitchFamily="34" charset="0"/>
          </a:endParaRPr>
        </a:p>
      </dgm:t>
    </dgm:pt>
    <dgm:pt modelId="{4B2BFFE7-848E-442D-ACE5-D6DBA79B75AA}" type="parTrans" cxnId="{200A227B-B8F4-417C-8FEF-CD138B7BA2BF}">
      <dgm:prSet/>
      <dgm:spPr/>
      <dgm:t>
        <a:bodyPr/>
        <a:lstStyle/>
        <a:p>
          <a:endParaRPr lang="en-US"/>
        </a:p>
      </dgm:t>
    </dgm:pt>
    <dgm:pt modelId="{A2AE596A-4E07-49AE-AE3D-BED49775D8E2}" type="sibTrans" cxnId="{200A227B-B8F4-417C-8FEF-CD138B7BA2BF}">
      <dgm:prSet/>
      <dgm:spPr/>
      <dgm:t>
        <a:bodyPr/>
        <a:lstStyle/>
        <a:p>
          <a:endParaRPr lang="en-US"/>
        </a:p>
      </dgm:t>
    </dgm:pt>
    <dgm:pt modelId="{7E255DCA-C616-4F9B-A269-866BACF6ACA1}">
      <dgm:prSet phldrT="[Text]" custT="1"/>
      <dgm:spPr>
        <a:solidFill>
          <a:schemeClr val="bg2">
            <a:lumMod val="90000"/>
          </a:schemeClr>
        </a:solidFill>
      </dgm:spPr>
      <dgm:t>
        <a:bodyPr/>
        <a:lstStyle/>
        <a:p>
          <a:r>
            <a:rPr lang="en-IN" sz="1200" b="0" i="0" dirty="0">
              <a:solidFill>
                <a:schemeClr val="tx1"/>
              </a:solidFill>
            </a:rPr>
            <a:t>Navigate to </a:t>
          </a:r>
          <a:r>
            <a:rPr lang="en-IN" sz="1200" b="1" i="1" dirty="0">
              <a:solidFill>
                <a:schemeClr val="tx1"/>
              </a:solidFill>
            </a:rPr>
            <a:t>/dawn/</a:t>
          </a:r>
          <a:r>
            <a:rPr lang="en-IN" sz="1200" b="1" i="1" dirty="0" err="1">
              <a:solidFill>
                <a:schemeClr val="tx1"/>
              </a:solidFill>
            </a:rPr>
            <a:t>admin_accounts</a:t>
          </a:r>
          <a:r>
            <a:rPr lang="en-IN" sz="1200" b="1" i="1" dirty="0">
              <a:solidFill>
                <a:schemeClr val="tx1"/>
              </a:solidFill>
            </a:rPr>
            <a:t> </a:t>
          </a:r>
          <a:r>
            <a:rPr lang="en-IN" sz="1200" b="0" i="1" dirty="0">
              <a:solidFill>
                <a:schemeClr val="tx1"/>
              </a:solidFill>
            </a:rPr>
            <a:t>in </a:t>
          </a:r>
          <a:r>
            <a:rPr lang="en-IN" sz="1200" b="0" i="0" dirty="0">
              <a:solidFill>
                <a:schemeClr val="tx1"/>
              </a:solidFill>
            </a:rPr>
            <a:t>ACS UI</a:t>
          </a:r>
          <a:r>
            <a:rPr lang="en-IN" sz="1200" b="1" i="1" dirty="0">
              <a:solidFill>
                <a:schemeClr val="tx1"/>
              </a:solidFill>
            </a:rPr>
            <a:t> </a:t>
          </a:r>
          <a:r>
            <a:rPr lang="en-IN" sz="1200" b="0" i="0" dirty="0">
              <a:solidFill>
                <a:schemeClr val="tx1"/>
              </a:solidFill>
            </a:rPr>
            <a:t>and </a:t>
          </a:r>
          <a:r>
            <a:rPr lang="en-IN" sz="1200" b="1" i="1" dirty="0">
              <a:solidFill>
                <a:schemeClr val="tx1"/>
              </a:solidFill>
            </a:rPr>
            <a:t>Mange Users</a:t>
          </a:r>
          <a:r>
            <a:rPr lang="en-IN" sz="1200" b="0" i="0" dirty="0">
              <a:solidFill>
                <a:schemeClr val="tx1"/>
              </a:solidFill>
            </a:rPr>
            <a:t> section to create user accounts</a:t>
          </a:r>
          <a:endParaRPr lang="en-US" sz="1200" b="1" dirty="0">
            <a:solidFill>
              <a:schemeClr val="tx1"/>
            </a:solidFill>
            <a:latin typeface="Corbel" panose="020B0503020204020204" pitchFamily="34" charset="0"/>
          </a:endParaRPr>
        </a:p>
      </dgm:t>
    </dgm:pt>
    <dgm:pt modelId="{EDF6980A-145D-4330-AD8F-84AC12648D15}" type="parTrans" cxnId="{B6143722-1C90-4A94-9A84-0C53C3B88DBA}">
      <dgm:prSet/>
      <dgm:spPr/>
      <dgm:t>
        <a:bodyPr/>
        <a:lstStyle/>
        <a:p>
          <a:endParaRPr lang="en-US"/>
        </a:p>
      </dgm:t>
    </dgm:pt>
    <dgm:pt modelId="{03DFB911-D219-4839-AFCA-BDE603D47894}" type="sibTrans" cxnId="{B6143722-1C90-4A94-9A84-0C53C3B88DBA}">
      <dgm:prSet/>
      <dgm:spPr/>
      <dgm:t>
        <a:bodyPr/>
        <a:lstStyle/>
        <a:p>
          <a:endParaRPr lang="en-US"/>
        </a:p>
      </dgm:t>
    </dgm:pt>
    <dgm:pt modelId="{D532563B-A249-4F74-979B-B29D9C20AC7A}">
      <dgm:prSet phldrT="[Text]" custT="1"/>
      <dgm:spPr>
        <a:solidFill>
          <a:schemeClr val="bg2">
            <a:lumMod val="90000"/>
          </a:schemeClr>
        </a:solidFill>
      </dgm:spPr>
      <dgm:t>
        <a:bodyPr/>
        <a:lstStyle/>
        <a:p>
          <a:pPr>
            <a:buNone/>
          </a:pPr>
          <a:r>
            <a:rPr lang="en-IN" sz="1200" b="1" i="0" dirty="0">
              <a:solidFill>
                <a:schemeClr val="tx1"/>
              </a:solidFill>
            </a:rPr>
            <a:t>Note:  </a:t>
          </a:r>
          <a:r>
            <a:rPr lang="en-IN" sz="1200" b="0" i="0" dirty="0">
              <a:solidFill>
                <a:schemeClr val="tx1"/>
              </a:solidFill>
            </a:rPr>
            <a:t>ACS UI configuration to be performed for both the primary and secondary nodes of NB and SB (x4 times) </a:t>
          </a:r>
          <a:endParaRPr lang="en-US" sz="1200" b="1" dirty="0">
            <a:solidFill>
              <a:schemeClr val="tx1"/>
            </a:solidFill>
            <a:latin typeface="Corbel" panose="020B0503020204020204" pitchFamily="34" charset="0"/>
          </a:endParaRPr>
        </a:p>
      </dgm:t>
    </dgm:pt>
    <dgm:pt modelId="{CC23218F-1198-47CC-9F68-B1A09A55F97C}" type="parTrans" cxnId="{9CB3CDFA-1BFB-4FD1-A7D9-9DBC3C0955C0}">
      <dgm:prSet/>
      <dgm:spPr/>
      <dgm:t>
        <a:bodyPr/>
        <a:lstStyle/>
        <a:p>
          <a:endParaRPr lang="en-US"/>
        </a:p>
      </dgm:t>
    </dgm:pt>
    <dgm:pt modelId="{14526FC2-F657-4ECD-BBDD-1C3920C0DC2A}" type="sibTrans" cxnId="{9CB3CDFA-1BFB-4FD1-A7D9-9DBC3C0955C0}">
      <dgm:prSet/>
      <dgm:spPr/>
      <dgm:t>
        <a:bodyPr/>
        <a:lstStyle/>
        <a:p>
          <a:endParaRPr lang="en-US"/>
        </a:p>
      </dgm:t>
    </dgm:pt>
    <dgm:pt modelId="{3C439C19-506D-43F8-9EC5-A3834A96DE24}">
      <dgm:prSet phldrT="[Text]" custT="1"/>
      <dgm:spPr>
        <a:solidFill>
          <a:schemeClr val="bg2">
            <a:lumMod val="90000"/>
          </a:schemeClr>
        </a:solidFill>
      </dgm:spPr>
      <dgm:t>
        <a:bodyPr/>
        <a:lstStyle/>
        <a:p>
          <a:endParaRPr lang="en-US" sz="1200" b="1" dirty="0">
            <a:solidFill>
              <a:schemeClr val="tx1"/>
            </a:solidFill>
            <a:latin typeface="Corbel" panose="020B0503020204020204" pitchFamily="34" charset="0"/>
          </a:endParaRPr>
        </a:p>
      </dgm:t>
    </dgm:pt>
    <dgm:pt modelId="{4810B85E-DDB1-4F76-877A-4FC895545CF3}" type="parTrans" cxnId="{26E8154E-06B4-4992-970C-0571FEFAFCCA}">
      <dgm:prSet/>
      <dgm:spPr/>
      <dgm:t>
        <a:bodyPr/>
        <a:lstStyle/>
        <a:p>
          <a:endParaRPr lang="en-US"/>
        </a:p>
      </dgm:t>
    </dgm:pt>
    <dgm:pt modelId="{A7AC8E0F-AACF-4865-B8A0-985680FACFBA}" type="sibTrans" cxnId="{26E8154E-06B4-4992-970C-0571FEFAFCCA}">
      <dgm:prSet/>
      <dgm:spPr/>
      <dgm:t>
        <a:bodyPr/>
        <a:lstStyle/>
        <a:p>
          <a:endParaRPr lang="en-US"/>
        </a:p>
      </dgm:t>
    </dgm:pt>
    <dgm:pt modelId="{156C76A3-3B01-41A0-BC5D-53B65BB21CCF}">
      <dgm:prSet phldrT="[Text]" custT="1"/>
      <dgm:spPr>
        <a:solidFill>
          <a:schemeClr val="bg2"/>
        </a:solidFill>
      </dgm:spPr>
      <dgm:t>
        <a:bodyPr/>
        <a:lstStyle/>
        <a:p>
          <a:pPr>
            <a:buFont typeface="Arial" panose="020B0604020202020204" pitchFamily="34" charset="0"/>
            <a:buChar char="•"/>
          </a:pPr>
          <a:r>
            <a:rPr lang="en-IN" sz="1200" b="0" i="0" dirty="0">
              <a:solidFill>
                <a:schemeClr val="tx1"/>
              </a:solidFill>
            </a:rPr>
            <a:t>Check and rectify all the failed test cases</a:t>
          </a:r>
          <a:endParaRPr lang="en-US" sz="1200" dirty="0">
            <a:solidFill>
              <a:schemeClr val="tx1"/>
            </a:solidFill>
            <a:latin typeface="Corbel" panose="020B0503020204020204" pitchFamily="34" charset="0"/>
          </a:endParaRPr>
        </a:p>
      </dgm:t>
    </dgm:pt>
    <dgm:pt modelId="{5A0D264A-3496-4730-9D13-9139D0D2476D}" type="parTrans" cxnId="{D25FB744-B68B-46D4-9CAF-1FC2624A9826}">
      <dgm:prSet/>
      <dgm:spPr/>
      <dgm:t>
        <a:bodyPr/>
        <a:lstStyle/>
        <a:p>
          <a:endParaRPr lang="en-US"/>
        </a:p>
      </dgm:t>
    </dgm:pt>
    <dgm:pt modelId="{00A1C0F9-9FBC-4F2B-9D9A-8F9F2AF35813}" type="sibTrans" cxnId="{D25FB744-B68B-46D4-9CAF-1FC2624A9826}">
      <dgm:prSet/>
      <dgm:spPr/>
      <dgm:t>
        <a:bodyPr/>
        <a:lstStyle/>
        <a:p>
          <a:endParaRPr lang="en-US"/>
        </a:p>
      </dgm:t>
    </dgm:pt>
    <dgm:pt modelId="{C9C59334-34B2-4B85-993C-E7A1FE935278}">
      <dgm:prSet phldrT="[Text]" custT="1"/>
      <dgm:spPr>
        <a:solidFill>
          <a:schemeClr val="bg2"/>
        </a:solidFill>
      </dgm:spPr>
      <dgm:t>
        <a:bodyPr/>
        <a:lstStyle/>
        <a:p>
          <a:pPr>
            <a:buFont typeface="Arial" panose="020B0604020202020204" pitchFamily="34" charset="0"/>
            <a:buChar char="•"/>
          </a:pPr>
          <a:r>
            <a:rPr lang="en-IN" sz="1200" b="0" i="0" dirty="0">
              <a:solidFill>
                <a:schemeClr val="tx1"/>
              </a:solidFill>
            </a:rPr>
            <a:t>Inform automation team to trigger the  build again to have all the </a:t>
          </a:r>
          <a:r>
            <a:rPr lang="en-IN" sz="1200" b="1" i="0" dirty="0">
              <a:solidFill>
                <a:schemeClr val="tx1"/>
              </a:solidFill>
            </a:rPr>
            <a:t>test cases successful</a:t>
          </a:r>
          <a:endParaRPr lang="en-US" sz="1200" b="1" dirty="0">
            <a:solidFill>
              <a:schemeClr val="tx1"/>
            </a:solidFill>
            <a:latin typeface="Corbel" panose="020B0503020204020204" pitchFamily="34" charset="0"/>
          </a:endParaRPr>
        </a:p>
      </dgm:t>
    </dgm:pt>
    <dgm:pt modelId="{5E0A8907-3943-47C7-B736-97BF3680F7C0}" type="parTrans" cxnId="{4A3CD9D7-1A04-4DA2-9957-C274F3F4B6EB}">
      <dgm:prSet/>
      <dgm:spPr/>
      <dgm:t>
        <a:bodyPr/>
        <a:lstStyle/>
        <a:p>
          <a:endParaRPr lang="en-US"/>
        </a:p>
      </dgm:t>
    </dgm:pt>
    <dgm:pt modelId="{B0E020F9-5B62-46D5-A9C8-ADD74A8BD1CF}" type="sibTrans" cxnId="{4A3CD9D7-1A04-4DA2-9957-C274F3F4B6EB}">
      <dgm:prSet/>
      <dgm:spPr/>
      <dgm:t>
        <a:bodyPr/>
        <a:lstStyle/>
        <a:p>
          <a:endParaRPr lang="en-US"/>
        </a:p>
      </dgm:t>
    </dgm:pt>
    <dgm:pt modelId="{8EF90E83-8A84-4A90-9139-0169E51E1D19}">
      <dgm:prSet phldrT="[Text]" custT="1"/>
      <dgm:spPr>
        <a:solidFill>
          <a:schemeClr val="bg2"/>
        </a:solidFill>
      </dgm:spPr>
      <dgm:t>
        <a:bodyPr/>
        <a:lstStyle/>
        <a:p>
          <a:pPr>
            <a:buFont typeface="Arial" panose="020B0604020202020204" pitchFamily="34" charset="0"/>
            <a:buChar char="•"/>
          </a:pPr>
          <a:endParaRPr lang="en-US" sz="1200" dirty="0">
            <a:solidFill>
              <a:schemeClr val="tx1"/>
            </a:solidFill>
            <a:latin typeface="Corbel" panose="020B0503020204020204" pitchFamily="34" charset="0"/>
          </a:endParaRPr>
        </a:p>
      </dgm:t>
    </dgm:pt>
    <dgm:pt modelId="{25926B2A-7AAB-4116-844A-A82689DD482B}" type="parTrans" cxnId="{859C52B4-E5A1-4980-A996-397AA4B110CA}">
      <dgm:prSet/>
      <dgm:spPr/>
      <dgm:t>
        <a:bodyPr/>
        <a:lstStyle/>
        <a:p>
          <a:endParaRPr lang="en-US"/>
        </a:p>
      </dgm:t>
    </dgm:pt>
    <dgm:pt modelId="{4991A137-E85E-4588-8A59-45C26FB7AB75}" type="sibTrans" cxnId="{859C52B4-E5A1-4980-A996-397AA4B110CA}">
      <dgm:prSet/>
      <dgm:spPr/>
      <dgm:t>
        <a:bodyPr/>
        <a:lstStyle/>
        <a:p>
          <a:endParaRPr lang="en-US"/>
        </a:p>
      </dgm:t>
    </dgm:pt>
    <dgm:pt modelId="{1235CB32-83D0-4412-8F0A-585575F67A90}">
      <dgm:prSet phldrT="[Text]" custT="1"/>
      <dgm:spPr>
        <a:solidFill>
          <a:schemeClr val="bg2"/>
        </a:solidFill>
      </dgm:spPr>
      <dgm:t>
        <a:bodyPr/>
        <a:lstStyle/>
        <a:p>
          <a:pPr>
            <a:buFont typeface="Arial" panose="020B0604020202020204" pitchFamily="34" charset="0"/>
            <a:buChar char="•"/>
          </a:pPr>
          <a:endParaRPr lang="en-US" sz="1200" dirty="0">
            <a:solidFill>
              <a:schemeClr val="tx1"/>
            </a:solidFill>
            <a:latin typeface="Corbel" panose="020B0503020204020204" pitchFamily="34" charset="0"/>
          </a:endParaRPr>
        </a:p>
      </dgm:t>
    </dgm:pt>
    <dgm:pt modelId="{63580D7E-35B3-45E7-BD71-7503DE2C9A97}" type="parTrans" cxnId="{6897D453-D88F-4FFE-AF0F-74EC1E34EC10}">
      <dgm:prSet/>
      <dgm:spPr/>
      <dgm:t>
        <a:bodyPr/>
        <a:lstStyle/>
        <a:p>
          <a:endParaRPr lang="en-US"/>
        </a:p>
      </dgm:t>
    </dgm:pt>
    <dgm:pt modelId="{C34C5868-33B3-4568-B380-986880C3D0C1}" type="sibTrans" cxnId="{6897D453-D88F-4FFE-AF0F-74EC1E34EC10}">
      <dgm:prSet/>
      <dgm:spPr/>
      <dgm:t>
        <a:bodyPr/>
        <a:lstStyle/>
        <a:p>
          <a:endParaRPr lang="en-US"/>
        </a:p>
      </dgm:t>
    </dgm:pt>
    <dgm:pt modelId="{BA365165-5850-4354-AC2E-9FC0B766A18A}">
      <dgm:prSet phldrT="[Text]" custT="1"/>
      <dgm:spPr>
        <a:solidFill>
          <a:schemeClr val="bg2"/>
        </a:solidFill>
      </dgm:spPr>
      <dgm:t>
        <a:bodyPr/>
        <a:lstStyle/>
        <a:p>
          <a:pPr>
            <a:buFont typeface="Arial" panose="020B0604020202020204" pitchFamily="34" charset="0"/>
            <a:buNone/>
          </a:pPr>
          <a:endParaRPr lang="en-US" sz="1200" b="1" dirty="0">
            <a:solidFill>
              <a:schemeClr val="tx1"/>
            </a:solidFill>
            <a:latin typeface="Corbel" panose="020B0503020204020204" pitchFamily="34" charset="0"/>
          </a:endParaRPr>
        </a:p>
      </dgm:t>
    </dgm:pt>
    <dgm:pt modelId="{72605DD0-193C-4D39-A77F-52D9ABD5B75D}" type="parTrans" cxnId="{8C3AD7D0-A2C6-46C6-85CF-7BFFAE9944A5}">
      <dgm:prSet/>
      <dgm:spPr/>
      <dgm:t>
        <a:bodyPr/>
        <a:lstStyle/>
        <a:p>
          <a:endParaRPr lang="en-US"/>
        </a:p>
      </dgm:t>
    </dgm:pt>
    <dgm:pt modelId="{0254DC96-791A-4A7B-AAF8-15328A8D5AE7}" type="sibTrans" cxnId="{8C3AD7D0-A2C6-46C6-85CF-7BFFAE9944A5}">
      <dgm:prSet/>
      <dgm:spPr/>
      <dgm:t>
        <a:bodyPr/>
        <a:lstStyle/>
        <a:p>
          <a:endParaRPr lang="en-US"/>
        </a:p>
      </dgm:t>
    </dgm:pt>
    <dgm:pt modelId="{754A8E54-5F12-4748-982A-59F064E42FDB}">
      <dgm:prSet phldrT="[Text]" custT="1"/>
      <dgm:spPr>
        <a:solidFill>
          <a:schemeClr val="bg2"/>
        </a:solidFill>
      </dgm:spPr>
      <dgm:t>
        <a:bodyPr/>
        <a:lstStyle/>
        <a:p>
          <a:pPr>
            <a:buFont typeface="Arial" panose="020B0604020202020204" pitchFamily="34" charset="0"/>
            <a:buChar char="•"/>
          </a:pPr>
          <a:endParaRPr lang="en-US" sz="1200" dirty="0">
            <a:solidFill>
              <a:schemeClr val="tx1"/>
            </a:solidFill>
            <a:latin typeface="Corbel" panose="020B0503020204020204" pitchFamily="34" charset="0"/>
          </a:endParaRPr>
        </a:p>
      </dgm:t>
    </dgm:pt>
    <dgm:pt modelId="{74446523-689C-40E4-A788-996E02A8454B}" type="parTrans" cxnId="{95456717-5444-4AEE-8E7E-FD2F1AB01907}">
      <dgm:prSet/>
      <dgm:spPr/>
      <dgm:t>
        <a:bodyPr/>
        <a:lstStyle/>
        <a:p>
          <a:endParaRPr lang="en-US"/>
        </a:p>
      </dgm:t>
    </dgm:pt>
    <dgm:pt modelId="{6458903F-3579-4709-8EB4-62196F4F0408}" type="sibTrans" cxnId="{95456717-5444-4AEE-8E7E-FD2F1AB01907}">
      <dgm:prSet/>
      <dgm:spPr/>
      <dgm:t>
        <a:bodyPr/>
        <a:lstStyle/>
        <a:p>
          <a:endParaRPr lang="en-US"/>
        </a:p>
      </dgm:t>
    </dgm:pt>
    <dgm:pt modelId="{1D5ED7D5-D721-4125-9E6C-C44744DAAD97}">
      <dgm:prSet phldrT="[Text]" custT="1"/>
      <dgm:spPr>
        <a:solidFill>
          <a:schemeClr val="bg1"/>
        </a:solidFill>
      </dgm:spPr>
      <dgm:t>
        <a:bodyPr/>
        <a:lstStyle/>
        <a:p>
          <a:pPr>
            <a:buFont typeface="Arial" panose="020B0604020202020204" pitchFamily="34" charset="0"/>
            <a:buChar char="•"/>
          </a:pPr>
          <a:endParaRPr lang="en-US" sz="1200" b="1" dirty="0">
            <a:solidFill>
              <a:schemeClr val="tx1"/>
            </a:solidFill>
            <a:latin typeface="Corbel" panose="020B0503020204020204" pitchFamily="34" charset="0"/>
          </a:endParaRPr>
        </a:p>
      </dgm:t>
    </dgm:pt>
    <dgm:pt modelId="{1A41E13A-8B4C-4DB9-B970-4652209275AF}" type="parTrans" cxnId="{C4CACB66-6DA1-41C3-B5B7-14EEC109F1A0}">
      <dgm:prSet/>
      <dgm:spPr/>
      <dgm:t>
        <a:bodyPr/>
        <a:lstStyle/>
        <a:p>
          <a:endParaRPr lang="en-US"/>
        </a:p>
      </dgm:t>
    </dgm:pt>
    <dgm:pt modelId="{C17BFFED-C7ED-47F2-9B36-09E80B8F6F14}" type="sibTrans" cxnId="{C4CACB66-6DA1-41C3-B5B7-14EEC109F1A0}">
      <dgm:prSet/>
      <dgm:spPr/>
      <dgm:t>
        <a:bodyPr/>
        <a:lstStyle/>
        <a:p>
          <a:endParaRPr lang="en-US"/>
        </a:p>
      </dgm:t>
    </dgm:pt>
    <dgm:pt modelId="{93E32890-CBC2-456B-9EDE-36B671A0B4DB}">
      <dgm:prSet phldrT="[Text]" custT="1"/>
      <dgm:spPr>
        <a:solidFill>
          <a:schemeClr val="bg2">
            <a:lumMod val="90000"/>
          </a:schemeClr>
        </a:solidFill>
      </dgm:spPr>
      <dgm:t>
        <a:bodyPr/>
        <a:lstStyle/>
        <a:p>
          <a:pPr>
            <a:buFont typeface="Arial" panose="020B0604020202020204" pitchFamily="34" charset="0"/>
            <a:buNone/>
          </a:pPr>
          <a:endParaRPr lang="en-US" sz="1200" b="1" dirty="0">
            <a:solidFill>
              <a:schemeClr val="tx1"/>
            </a:solidFill>
            <a:latin typeface="Corbel" panose="020B0503020204020204" pitchFamily="34" charset="0"/>
          </a:endParaRPr>
        </a:p>
      </dgm:t>
    </dgm:pt>
    <dgm:pt modelId="{0BD54AC0-CE87-49A6-9FBB-9715AE45E983}" type="parTrans" cxnId="{EE2B2CFD-4ABB-4853-B348-64669B162675}">
      <dgm:prSet/>
      <dgm:spPr/>
      <dgm:t>
        <a:bodyPr/>
        <a:lstStyle/>
        <a:p>
          <a:endParaRPr lang="en-US"/>
        </a:p>
      </dgm:t>
    </dgm:pt>
    <dgm:pt modelId="{CCA0982C-CE26-43CC-82EE-75E3C880E551}" type="sibTrans" cxnId="{EE2B2CFD-4ABB-4853-B348-64669B162675}">
      <dgm:prSet/>
      <dgm:spPr/>
      <dgm:t>
        <a:bodyPr/>
        <a:lstStyle/>
        <a:p>
          <a:endParaRPr lang="en-US"/>
        </a:p>
      </dgm:t>
    </dgm:pt>
    <dgm:pt modelId="{4EDCF2E6-DFC7-4113-B72D-F993AEA8BF85}">
      <dgm:prSet phldrT="[Text]" custT="1"/>
      <dgm:spPr>
        <a:solidFill>
          <a:schemeClr val="bg2">
            <a:lumMod val="90000"/>
          </a:schemeClr>
        </a:solidFill>
      </dgm:spPr>
      <dgm:t>
        <a:bodyPr/>
        <a:lstStyle/>
        <a:p>
          <a:pPr>
            <a:buFont typeface="Arial" panose="020B0604020202020204" pitchFamily="34" charset="0"/>
            <a:buNone/>
          </a:pPr>
          <a:endParaRPr lang="en-US" sz="1200" dirty="0">
            <a:solidFill>
              <a:schemeClr val="tx1"/>
            </a:solidFill>
            <a:latin typeface="Corbel" panose="020B0503020204020204" pitchFamily="34" charset="0"/>
          </a:endParaRPr>
        </a:p>
      </dgm:t>
    </dgm:pt>
    <dgm:pt modelId="{4B673F9C-0556-44C0-92D5-C6AB6B3D1502}" type="parTrans" cxnId="{57206FE5-5A51-431B-875A-2623A0C3B54E}">
      <dgm:prSet/>
      <dgm:spPr/>
      <dgm:t>
        <a:bodyPr/>
        <a:lstStyle/>
        <a:p>
          <a:endParaRPr lang="en-US"/>
        </a:p>
      </dgm:t>
    </dgm:pt>
    <dgm:pt modelId="{FC2E2D7E-0A36-4ADA-9A4D-D8BDB1C364A9}" type="sibTrans" cxnId="{57206FE5-5A51-431B-875A-2623A0C3B54E}">
      <dgm:prSet/>
      <dgm:spPr/>
      <dgm:t>
        <a:bodyPr/>
        <a:lstStyle/>
        <a:p>
          <a:endParaRPr lang="en-US"/>
        </a:p>
      </dgm:t>
    </dgm:pt>
    <dgm:pt modelId="{6FA300A3-E107-4830-9C75-1A33EB26A8C7}">
      <dgm:prSet phldrT="[Text]" custT="1"/>
      <dgm:spPr>
        <a:solidFill>
          <a:schemeClr val="bg2">
            <a:lumMod val="90000"/>
          </a:schemeClr>
        </a:solidFill>
      </dgm:spPr>
      <dgm:t>
        <a:bodyPr/>
        <a:lstStyle/>
        <a:p>
          <a:pPr>
            <a:buFont typeface="Arial" panose="020B0604020202020204" pitchFamily="34" charset="0"/>
            <a:buChar char="•"/>
          </a:pPr>
          <a:endParaRPr lang="en-US" sz="1200" b="1" dirty="0">
            <a:solidFill>
              <a:schemeClr val="tx1"/>
            </a:solidFill>
            <a:latin typeface="Corbel" panose="020B0503020204020204" pitchFamily="34" charset="0"/>
          </a:endParaRPr>
        </a:p>
      </dgm:t>
    </dgm:pt>
    <dgm:pt modelId="{F3297272-D829-42C6-BA61-DE6B6983971F}" type="parTrans" cxnId="{C692BB0D-B3B9-4130-896F-E7DDC36C1A36}">
      <dgm:prSet/>
      <dgm:spPr/>
      <dgm:t>
        <a:bodyPr/>
        <a:lstStyle/>
        <a:p>
          <a:endParaRPr lang="en-US"/>
        </a:p>
      </dgm:t>
    </dgm:pt>
    <dgm:pt modelId="{02E99FC5-CC09-4193-B3E8-C9AD85AA94B6}" type="sibTrans" cxnId="{C692BB0D-B3B9-4130-896F-E7DDC36C1A36}">
      <dgm:prSet/>
      <dgm:spPr/>
      <dgm:t>
        <a:bodyPr/>
        <a:lstStyle/>
        <a:p>
          <a:endParaRPr lang="en-US"/>
        </a:p>
      </dgm:t>
    </dgm:pt>
    <dgm:pt modelId="{EC531C88-65A1-4648-B656-57C893730E49}" type="pres">
      <dgm:prSet presAssocID="{10ECD2E8-089E-4447-B867-E0CF60562CE2}" presName="Name0" presStyleCnt="0">
        <dgm:presLayoutVars>
          <dgm:dir/>
          <dgm:resizeHandles val="exact"/>
        </dgm:presLayoutVars>
      </dgm:prSet>
      <dgm:spPr/>
    </dgm:pt>
    <dgm:pt modelId="{B9E7D5E5-635D-41B9-8AAB-CBCE65F3DD92}" type="pres">
      <dgm:prSet presAssocID="{8B84B354-7F28-4370-B189-17CEB3D30716}" presName="node" presStyleLbl="node1" presStyleIdx="0" presStyleCnt="3">
        <dgm:presLayoutVars>
          <dgm:bulletEnabled val="1"/>
        </dgm:presLayoutVars>
      </dgm:prSet>
      <dgm:spPr/>
    </dgm:pt>
    <dgm:pt modelId="{CE0C48AE-844D-414F-8540-9661E785E6A7}" type="pres">
      <dgm:prSet presAssocID="{F255A5E6-49DB-4950-ACAA-2DBE2A6FB588}" presName="sibTrans" presStyleCnt="0"/>
      <dgm:spPr/>
    </dgm:pt>
    <dgm:pt modelId="{8B9235BE-E457-4CB8-9B00-9E04C892DDE4}" type="pres">
      <dgm:prSet presAssocID="{FCE40280-7F4A-4D38-9EEF-53D3412D6013}" presName="node" presStyleLbl="node1" presStyleIdx="1" presStyleCnt="3">
        <dgm:presLayoutVars>
          <dgm:bulletEnabled val="1"/>
        </dgm:presLayoutVars>
      </dgm:prSet>
      <dgm:spPr/>
    </dgm:pt>
    <dgm:pt modelId="{0D7361ED-C413-48BE-8069-E2E667DCFBD9}" type="pres">
      <dgm:prSet presAssocID="{EF1B736E-2E28-4262-8E95-CBB2069E71E5}" presName="sibTrans" presStyleCnt="0"/>
      <dgm:spPr/>
    </dgm:pt>
    <dgm:pt modelId="{ABFEA517-C4B7-4FBC-AAED-0F13E1C99BBC}" type="pres">
      <dgm:prSet presAssocID="{87599F71-1D12-4E46-B6CA-BC1E677E2084}" presName="node" presStyleLbl="node1" presStyleIdx="2" presStyleCnt="3">
        <dgm:presLayoutVars>
          <dgm:bulletEnabled val="1"/>
        </dgm:presLayoutVars>
      </dgm:prSet>
      <dgm:spPr/>
    </dgm:pt>
  </dgm:ptLst>
  <dgm:cxnLst>
    <dgm:cxn modelId="{699CA409-3EA3-4F7D-AB4F-AC2B7A70B621}" type="presOf" srcId="{162D27C0-3439-487A-AA67-9CC79A696CEF}" destId="{B9E7D5E5-635D-41B9-8AAB-CBCE65F3DD92}" srcOrd="0" destOrd="5" presId="urn:microsoft.com/office/officeart/2005/8/layout/hList6"/>
    <dgm:cxn modelId="{EF5DA70C-023F-4840-8566-3B93A382C13E}" type="presOf" srcId="{4EDCF2E6-DFC7-4113-B72D-F993AEA8BF85}" destId="{B9E7D5E5-635D-41B9-8AAB-CBCE65F3DD92}" srcOrd="0" destOrd="6" presId="urn:microsoft.com/office/officeart/2005/8/layout/hList6"/>
    <dgm:cxn modelId="{C692BB0D-B3B9-4130-896F-E7DDC36C1A36}" srcId="{8B84B354-7F28-4370-B189-17CEB3D30716}" destId="{6FA300A3-E107-4830-9C75-1A33EB26A8C7}" srcOrd="7" destOrd="0" parTransId="{F3297272-D829-42C6-BA61-DE6B6983971F}" sibTransId="{02E99FC5-CC09-4193-B3E8-C9AD85AA94B6}"/>
    <dgm:cxn modelId="{6EA4130F-1446-49EF-AB92-C9C453E2ADBA}" srcId="{8B84B354-7F28-4370-B189-17CEB3D30716}" destId="{60DD507B-BAAB-4D71-A164-660A38D19887}" srcOrd="3" destOrd="0" parTransId="{4900F919-149F-4EFD-8880-44F3403427EC}" sibTransId="{1539271D-98C4-44FB-8AEB-DFBA08D2FB86}"/>
    <dgm:cxn modelId="{95456717-5444-4AEE-8E7E-FD2F1AB01907}" srcId="{FCE40280-7F4A-4D38-9EEF-53D3412D6013}" destId="{754A8E54-5F12-4748-982A-59F064E42FDB}" srcOrd="5" destOrd="0" parTransId="{74446523-689C-40E4-A788-996E02A8454B}" sibTransId="{6458903F-3579-4709-8EB4-62196F4F0408}"/>
    <dgm:cxn modelId="{0213A819-E0AE-46B8-AF01-5D97792120EA}" type="presOf" srcId="{D532563B-A249-4F74-979B-B29D9C20AC7A}" destId="{B9E7D5E5-635D-41B9-8AAB-CBCE65F3DD92}" srcOrd="0" destOrd="11" presId="urn:microsoft.com/office/officeart/2005/8/layout/hList6"/>
    <dgm:cxn modelId="{48E8D721-E30C-4E29-87F1-7D9C545F6F2B}" srcId="{10ECD2E8-089E-4447-B867-E0CF60562CE2}" destId="{87599F71-1D12-4E46-B6CA-BC1E677E2084}" srcOrd="2" destOrd="0" parTransId="{1124342F-E595-437D-90D7-AEAF25D3CD0E}" sibTransId="{36018555-66ED-4050-8EBB-9849BC220682}"/>
    <dgm:cxn modelId="{B6143722-1C90-4A94-9A84-0C53C3B88DBA}" srcId="{8B84B354-7F28-4370-B189-17CEB3D30716}" destId="{7E255DCA-C616-4F9B-A269-866BACF6ACA1}" srcOrd="8" destOrd="0" parTransId="{EDF6980A-145D-4330-AD8F-84AC12648D15}" sibTransId="{03DFB911-D219-4839-AFCA-BDE603D47894}"/>
    <dgm:cxn modelId="{6D3D8F23-B5EE-4289-A944-B0881E8D9B7A}" type="presOf" srcId="{156C76A3-3B01-41A0-BC5D-53B65BB21CCF}" destId="{8B9235BE-E457-4CB8-9B00-9E04C892DDE4}" srcOrd="0" destOrd="5" presId="urn:microsoft.com/office/officeart/2005/8/layout/hList6"/>
    <dgm:cxn modelId="{69B18C29-A30B-49C6-ACC9-9CD5729F2EFE}" srcId="{FCE40280-7F4A-4D38-9EEF-53D3412D6013}" destId="{9AB9591E-FC37-4B52-995B-D06788E3EE2B}" srcOrd="2" destOrd="0" parTransId="{B55CA144-CFDD-47F4-8EFE-EBB7EC34B8AD}" sibTransId="{D24CB4B4-D59D-4F6E-99E4-04C16C6959A6}"/>
    <dgm:cxn modelId="{4D5C492C-1F13-486F-A09C-86D0A4BC4579}" type="presOf" srcId="{807339F2-AFB4-4F17-80A9-E2027A314FAA}" destId="{ABFEA517-C4B7-4FBC-AAED-0F13E1C99BBC}" srcOrd="0" destOrd="1" presId="urn:microsoft.com/office/officeart/2005/8/layout/hList6"/>
    <dgm:cxn modelId="{9C3FC332-30DF-4B0E-86A8-6E9111AF96D2}" type="presOf" srcId="{A2C1284B-4CDB-493D-A2B7-31D48821CEB6}" destId="{B9E7D5E5-635D-41B9-8AAB-CBCE65F3DD92}" srcOrd="0" destOrd="12" presId="urn:microsoft.com/office/officeart/2005/8/layout/hList6"/>
    <dgm:cxn modelId="{5BE07F33-CE27-4E8F-A7DE-BACE8FCD1A7A}" srcId="{87599F71-1D12-4E46-B6CA-BC1E677E2084}" destId="{807339F2-AFB4-4F17-80A9-E2027A314FAA}" srcOrd="0" destOrd="0" parTransId="{DB87C757-D7D4-4BF4-8887-0992AF06482C}" sibTransId="{0BACBFC5-4690-408D-BED5-B044F92882DE}"/>
    <dgm:cxn modelId="{D25FB744-B68B-46D4-9CAF-1FC2624A9826}" srcId="{FCE40280-7F4A-4D38-9EEF-53D3412D6013}" destId="{156C76A3-3B01-41A0-BC5D-53B65BB21CCF}" srcOrd="4" destOrd="0" parTransId="{5A0D264A-3496-4730-9D13-9139D0D2476D}" sibTransId="{00A1C0F9-9FBC-4F2B-9D9A-8F9F2AF35813}"/>
    <dgm:cxn modelId="{D649F264-7250-4F3C-BA79-F9DBDD20CE18}" type="presOf" srcId="{9AB9591E-FC37-4B52-995B-D06788E3EE2B}" destId="{8B9235BE-E457-4CB8-9B00-9E04C892DDE4}" srcOrd="0" destOrd="3" presId="urn:microsoft.com/office/officeart/2005/8/layout/hList6"/>
    <dgm:cxn modelId="{43D43665-F12C-4995-8B58-F5E8EC40746F}" type="presOf" srcId="{8EF90E83-8A84-4A90-9139-0169E51E1D19}" destId="{8B9235BE-E457-4CB8-9B00-9E04C892DDE4}" srcOrd="0" destOrd="2" presId="urn:microsoft.com/office/officeart/2005/8/layout/hList6"/>
    <dgm:cxn modelId="{C4CACB66-6DA1-41C3-B5B7-14EEC109F1A0}" srcId="{87599F71-1D12-4E46-B6CA-BC1E677E2084}" destId="{1D5ED7D5-D721-4125-9E6C-C44744DAAD97}" srcOrd="1" destOrd="0" parTransId="{1A41E13A-8B4C-4DB9-B970-4652209275AF}" sibTransId="{C17BFFED-C7ED-47F2-9B36-09E80B8F6F14}"/>
    <dgm:cxn modelId="{BEC9D147-4201-4E91-ADC5-7C4F5668E43E}" type="presOf" srcId="{6FA300A3-E107-4830-9C75-1A33EB26A8C7}" destId="{B9E7D5E5-635D-41B9-8AAB-CBCE65F3DD92}" srcOrd="0" destOrd="8" presId="urn:microsoft.com/office/officeart/2005/8/layout/hList6"/>
    <dgm:cxn modelId="{71760448-00D2-484B-A7D6-117D8FDD71AE}" type="presOf" srcId="{60DD507B-BAAB-4D71-A164-660A38D19887}" destId="{B9E7D5E5-635D-41B9-8AAB-CBCE65F3DD92}" srcOrd="0" destOrd="4" presId="urn:microsoft.com/office/officeart/2005/8/layout/hList6"/>
    <dgm:cxn modelId="{A33DBD49-AD9A-4DB6-A2C8-EEABFAA065B5}" srcId="{10ECD2E8-089E-4447-B867-E0CF60562CE2}" destId="{8B84B354-7F28-4370-B189-17CEB3D30716}" srcOrd="0" destOrd="0" parTransId="{511623BD-9E54-4B56-8801-65A720D22267}" sibTransId="{F255A5E6-49DB-4950-ACAA-2DBE2A6FB588}"/>
    <dgm:cxn modelId="{3EF5106A-393A-43C4-BDE3-CFF29F70E78C}" type="presOf" srcId="{1235CB32-83D0-4412-8F0A-585575F67A90}" destId="{8B9235BE-E457-4CB8-9B00-9E04C892DDE4}" srcOrd="0" destOrd="4" presId="urn:microsoft.com/office/officeart/2005/8/layout/hList6"/>
    <dgm:cxn modelId="{53E19F6B-52B2-4D6E-BD5C-726C9A52E242}" type="presOf" srcId="{7E255DCA-C616-4F9B-A269-866BACF6ACA1}" destId="{B9E7D5E5-635D-41B9-8AAB-CBCE65F3DD92}" srcOrd="0" destOrd="9" presId="urn:microsoft.com/office/officeart/2005/8/layout/hList6"/>
    <dgm:cxn modelId="{26E8154E-06B4-4992-970C-0571FEFAFCCA}" srcId="{8B84B354-7F28-4370-B189-17CEB3D30716}" destId="{3C439C19-506D-43F8-9EC5-A3834A96DE24}" srcOrd="9" destOrd="0" parTransId="{4810B85E-DDB1-4F76-877A-4FC895545CF3}" sibTransId="{A7AC8E0F-AACF-4865-B8A0-985680FACFBA}"/>
    <dgm:cxn modelId="{C2E92D53-181F-497B-9157-D0266C1A5D24}" type="presOf" srcId="{3A189C6F-8B93-4F99-AA6A-3B83E600E1F6}" destId="{B9E7D5E5-635D-41B9-8AAB-CBCE65F3DD92}" srcOrd="0" destOrd="7" presId="urn:microsoft.com/office/officeart/2005/8/layout/hList6"/>
    <dgm:cxn modelId="{6897D453-D88F-4FFE-AF0F-74EC1E34EC10}" srcId="{FCE40280-7F4A-4D38-9EEF-53D3412D6013}" destId="{1235CB32-83D0-4412-8F0A-585575F67A90}" srcOrd="3" destOrd="0" parTransId="{63580D7E-35B3-45E7-BD71-7503DE2C9A97}" sibTransId="{C34C5868-33B3-4568-B380-986880C3D0C1}"/>
    <dgm:cxn modelId="{EFE3FC59-80B8-43E2-B0CC-0BC7D14F8AC0}" type="presOf" srcId="{87599F71-1D12-4E46-B6CA-BC1E677E2084}" destId="{ABFEA517-C4B7-4FBC-AAED-0F13E1C99BBC}" srcOrd="0" destOrd="0" presId="urn:microsoft.com/office/officeart/2005/8/layout/hList6"/>
    <dgm:cxn modelId="{200A227B-B8F4-417C-8FEF-CD138B7BA2BF}" srcId="{8B84B354-7F28-4370-B189-17CEB3D30716}" destId="{162D27C0-3439-487A-AA67-9CC79A696CEF}" srcOrd="4" destOrd="0" parTransId="{4B2BFFE7-848E-442D-ACE5-D6DBA79B75AA}" sibTransId="{A2AE596A-4E07-49AE-AE3D-BED49775D8E2}"/>
    <dgm:cxn modelId="{896F4E7C-4691-4580-A6E1-3802ADA2B0A6}" type="presOf" srcId="{10ECD2E8-089E-4447-B867-E0CF60562CE2}" destId="{EC531C88-65A1-4648-B656-57C893730E49}" srcOrd="0" destOrd="0" presId="urn:microsoft.com/office/officeart/2005/8/layout/hList6"/>
    <dgm:cxn modelId="{D8FD1C80-6933-48C4-B26D-9EFD08283567}" type="presOf" srcId="{9FB92F2A-9256-42DD-8974-97B06B137683}" destId="{ABFEA517-C4B7-4FBC-AAED-0F13E1C99BBC}" srcOrd="0" destOrd="3" presId="urn:microsoft.com/office/officeart/2005/8/layout/hList6"/>
    <dgm:cxn modelId="{B4C22F8D-2BA2-4695-A20C-E0ED6159B093}" srcId="{87599F71-1D12-4E46-B6CA-BC1E677E2084}" destId="{9FB92F2A-9256-42DD-8974-97B06B137683}" srcOrd="2" destOrd="0" parTransId="{47B7DDAC-D306-4079-859B-4C3EEF823FB5}" sibTransId="{68A2F429-F7E6-43F1-9D9F-DF2D9E794C4B}"/>
    <dgm:cxn modelId="{BE70C38F-A4C8-4957-B3EE-E05EA8F5F1FA}" type="presOf" srcId="{87388291-CF15-4660-B7EC-64E66B440FE0}" destId="{B9E7D5E5-635D-41B9-8AAB-CBCE65F3DD92}" srcOrd="0" destOrd="2" presId="urn:microsoft.com/office/officeart/2005/8/layout/hList6"/>
    <dgm:cxn modelId="{6D697A90-3B62-4842-86BF-6DDC38F6A505}" type="presOf" srcId="{93E32890-CBC2-456B-9EDE-36B671A0B4DB}" destId="{B9E7D5E5-635D-41B9-8AAB-CBCE65F3DD92}" srcOrd="0" destOrd="3" presId="urn:microsoft.com/office/officeart/2005/8/layout/hList6"/>
    <dgm:cxn modelId="{2382279B-1912-4D31-A169-7E8289992F06}" srcId="{8B84B354-7F28-4370-B189-17CEB3D30716}" destId="{E76B0340-9E73-4943-BEF5-115CAB150FB2}" srcOrd="0" destOrd="0" parTransId="{37BCE401-1C07-4233-B4F0-D027376B76C9}" sibTransId="{187FA4D1-C77D-4633-9BB1-2F5073294142}"/>
    <dgm:cxn modelId="{E798F49C-7A4F-4CA5-A5C9-40AD1715015F}" srcId="{8B84B354-7F28-4370-B189-17CEB3D30716}" destId="{87388291-CF15-4660-B7EC-64E66B440FE0}" srcOrd="1" destOrd="0" parTransId="{ED8B1F9C-F7C2-46FD-9215-B5A44FE08301}" sibTransId="{B44245C5-7FD2-499A-887A-D7B1D501DA5F}"/>
    <dgm:cxn modelId="{547D2DAC-4357-4275-961F-36AF0A339AD2}" type="presOf" srcId="{BA365165-5850-4354-AC2E-9FC0B766A18A}" destId="{8B9235BE-E457-4CB8-9B00-9E04C892DDE4}" srcOrd="0" destOrd="8" presId="urn:microsoft.com/office/officeart/2005/8/layout/hList6"/>
    <dgm:cxn modelId="{859C52B4-E5A1-4980-A996-397AA4B110CA}" srcId="{FCE40280-7F4A-4D38-9EEF-53D3412D6013}" destId="{8EF90E83-8A84-4A90-9139-0169E51E1D19}" srcOrd="1" destOrd="0" parTransId="{25926B2A-7AAB-4116-844A-A82689DD482B}" sibTransId="{4991A137-E85E-4588-8A59-45C26FB7AB75}"/>
    <dgm:cxn modelId="{888164B6-09C0-46F4-8E38-0A147AD401A9}" type="presOf" srcId="{1D5ED7D5-D721-4125-9E6C-C44744DAAD97}" destId="{ABFEA517-C4B7-4FBC-AAED-0F13E1C99BBC}" srcOrd="0" destOrd="2" presId="urn:microsoft.com/office/officeart/2005/8/layout/hList6"/>
    <dgm:cxn modelId="{12E136B7-5315-483D-A99B-3296A67BC7FF}" srcId="{10ECD2E8-089E-4447-B867-E0CF60562CE2}" destId="{FCE40280-7F4A-4D38-9EEF-53D3412D6013}" srcOrd="1" destOrd="0" parTransId="{EB33E0EC-614F-4891-8533-8ACAFF76E7A0}" sibTransId="{EF1B736E-2E28-4262-8E95-CBB2069E71E5}"/>
    <dgm:cxn modelId="{9A4329BE-DAE8-4783-9D82-846B21F0AC03}" type="presOf" srcId="{4106A7A3-45F7-4BA3-B794-85CCD00D5ED2}" destId="{8B9235BE-E457-4CB8-9B00-9E04C892DDE4}" srcOrd="0" destOrd="1" presId="urn:microsoft.com/office/officeart/2005/8/layout/hList6"/>
    <dgm:cxn modelId="{8C3AD7D0-A2C6-46C6-85CF-7BFFAE9944A5}" srcId="{FCE40280-7F4A-4D38-9EEF-53D3412D6013}" destId="{BA365165-5850-4354-AC2E-9FC0B766A18A}" srcOrd="7" destOrd="0" parTransId="{72605DD0-193C-4D39-A77F-52D9ABD5B75D}" sibTransId="{0254DC96-791A-4A7B-AAF8-15328A8D5AE7}"/>
    <dgm:cxn modelId="{CE2CE2D2-F2AA-48D6-987F-9D078D45F444}" type="presOf" srcId="{C9C59334-34B2-4B85-993C-E7A1FE935278}" destId="{8B9235BE-E457-4CB8-9B00-9E04C892DDE4}" srcOrd="0" destOrd="7" presId="urn:microsoft.com/office/officeart/2005/8/layout/hList6"/>
    <dgm:cxn modelId="{C382D5D3-D0E7-4A46-B729-F081919B0337}" type="presOf" srcId="{E76B0340-9E73-4943-BEF5-115CAB150FB2}" destId="{B9E7D5E5-635D-41B9-8AAB-CBCE65F3DD92}" srcOrd="0" destOrd="1" presId="urn:microsoft.com/office/officeart/2005/8/layout/hList6"/>
    <dgm:cxn modelId="{4A3CD9D7-1A04-4DA2-9957-C274F3F4B6EB}" srcId="{FCE40280-7F4A-4D38-9EEF-53D3412D6013}" destId="{C9C59334-34B2-4B85-993C-E7A1FE935278}" srcOrd="6" destOrd="0" parTransId="{5E0A8907-3943-47C7-B736-97BF3680F7C0}" sibTransId="{B0E020F9-5B62-46D5-A9C8-ADD74A8BD1CF}"/>
    <dgm:cxn modelId="{F37E59E4-8559-4839-A09A-FA468BBC2D80}" type="presOf" srcId="{754A8E54-5F12-4748-982A-59F064E42FDB}" destId="{8B9235BE-E457-4CB8-9B00-9E04C892DDE4}" srcOrd="0" destOrd="6" presId="urn:microsoft.com/office/officeart/2005/8/layout/hList6"/>
    <dgm:cxn modelId="{57206FE5-5A51-431B-875A-2623A0C3B54E}" srcId="{8B84B354-7F28-4370-B189-17CEB3D30716}" destId="{4EDCF2E6-DFC7-4113-B72D-F993AEA8BF85}" srcOrd="5" destOrd="0" parTransId="{4B673F9C-0556-44C0-92D5-C6AB6B3D1502}" sibTransId="{FC2E2D7E-0A36-4ADA-9A4D-D8BDB1C364A9}"/>
    <dgm:cxn modelId="{D9FCA4E5-901E-4EBF-9F93-CC28755423FC}" srcId="{FCE40280-7F4A-4D38-9EEF-53D3412D6013}" destId="{4106A7A3-45F7-4BA3-B794-85CCD00D5ED2}" srcOrd="0" destOrd="0" parTransId="{26CAB69F-0021-432A-8E31-247C214F3753}" sibTransId="{CBE83E3E-7EA7-4AF5-8D7C-73BF44264AFD}"/>
    <dgm:cxn modelId="{7C69F7E9-92C0-4918-9163-1F20BCDBA5F6}" type="presOf" srcId="{FCE40280-7F4A-4D38-9EEF-53D3412D6013}" destId="{8B9235BE-E457-4CB8-9B00-9E04C892DDE4}" srcOrd="0" destOrd="0" presId="urn:microsoft.com/office/officeart/2005/8/layout/hList6"/>
    <dgm:cxn modelId="{F16125F2-791D-404E-9CBE-124569CB5EEB}" srcId="{8B84B354-7F28-4370-B189-17CEB3D30716}" destId="{3A189C6F-8B93-4F99-AA6A-3B83E600E1F6}" srcOrd="6" destOrd="0" parTransId="{7EC90C2B-9A1A-4E18-B8AE-6416B820AFE4}" sibTransId="{F141969D-C468-4B09-BBA7-C92257C598BF}"/>
    <dgm:cxn modelId="{6054EBF6-4729-4EF8-9D13-4576444A6761}" srcId="{8B84B354-7F28-4370-B189-17CEB3D30716}" destId="{A2C1284B-4CDB-493D-A2B7-31D48821CEB6}" srcOrd="11" destOrd="0" parTransId="{628A7D96-BA39-4058-BFDD-ADE6014607DD}" sibTransId="{93BA881A-9F95-42DD-AE40-BE1E7FC280A1}"/>
    <dgm:cxn modelId="{5227C0F8-C6B4-465D-A668-1E2DBCE0301C}" type="presOf" srcId="{3C439C19-506D-43F8-9EC5-A3834A96DE24}" destId="{B9E7D5E5-635D-41B9-8AAB-CBCE65F3DD92}" srcOrd="0" destOrd="10" presId="urn:microsoft.com/office/officeart/2005/8/layout/hList6"/>
    <dgm:cxn modelId="{9CB3CDFA-1BFB-4FD1-A7D9-9DBC3C0955C0}" srcId="{8B84B354-7F28-4370-B189-17CEB3D30716}" destId="{D532563B-A249-4F74-979B-B29D9C20AC7A}" srcOrd="10" destOrd="0" parTransId="{CC23218F-1198-47CC-9F68-B1A09A55F97C}" sibTransId="{14526FC2-F657-4ECD-BBDD-1C3920C0DC2A}"/>
    <dgm:cxn modelId="{EE2B2CFD-4ABB-4853-B348-64669B162675}" srcId="{8B84B354-7F28-4370-B189-17CEB3D30716}" destId="{93E32890-CBC2-456B-9EDE-36B671A0B4DB}" srcOrd="2" destOrd="0" parTransId="{0BD54AC0-CE87-49A6-9FBB-9715AE45E983}" sibTransId="{CCA0982C-CE26-43CC-82EE-75E3C880E551}"/>
    <dgm:cxn modelId="{4CCA9FFD-D2B6-4270-9913-F1EF6C93D359}" type="presOf" srcId="{8B84B354-7F28-4370-B189-17CEB3D30716}" destId="{B9E7D5E5-635D-41B9-8AAB-CBCE65F3DD92}" srcOrd="0" destOrd="0" presId="urn:microsoft.com/office/officeart/2005/8/layout/hList6"/>
    <dgm:cxn modelId="{21C81838-0379-4C4D-A6C3-686ECEF28E4A}" type="presParOf" srcId="{EC531C88-65A1-4648-B656-57C893730E49}" destId="{B9E7D5E5-635D-41B9-8AAB-CBCE65F3DD92}" srcOrd="0" destOrd="0" presId="urn:microsoft.com/office/officeart/2005/8/layout/hList6"/>
    <dgm:cxn modelId="{1B86D9EC-23DF-45C2-8046-0A5D2EDD0DCA}" type="presParOf" srcId="{EC531C88-65A1-4648-B656-57C893730E49}" destId="{CE0C48AE-844D-414F-8540-9661E785E6A7}" srcOrd="1" destOrd="0" presId="urn:microsoft.com/office/officeart/2005/8/layout/hList6"/>
    <dgm:cxn modelId="{CCBB031B-3C4D-4F5F-A1D8-6959C8DAEBAC}" type="presParOf" srcId="{EC531C88-65A1-4648-B656-57C893730E49}" destId="{8B9235BE-E457-4CB8-9B00-9E04C892DDE4}" srcOrd="2" destOrd="0" presId="urn:microsoft.com/office/officeart/2005/8/layout/hList6"/>
    <dgm:cxn modelId="{5150640B-3180-4959-AB96-F0CB788E3A89}" type="presParOf" srcId="{EC531C88-65A1-4648-B656-57C893730E49}" destId="{0D7361ED-C413-48BE-8069-E2E667DCFBD9}" srcOrd="3" destOrd="0" presId="urn:microsoft.com/office/officeart/2005/8/layout/hList6"/>
    <dgm:cxn modelId="{90E17D2F-8099-4D39-9349-464C4B4E2832}" type="presParOf" srcId="{EC531C88-65A1-4648-B656-57C893730E49}" destId="{ABFEA517-C4B7-4FBC-AAED-0F13E1C99BBC}"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A8F45-B2FE-41CF-8F2C-40BD0F751AD7}">
      <dsp:nvSpPr>
        <dsp:cNvPr id="0" name=""/>
        <dsp:cNvSpPr/>
      </dsp:nvSpPr>
      <dsp:spPr>
        <a:xfrm>
          <a:off x="7655669" y="1136416"/>
          <a:ext cx="3010338" cy="3010895"/>
        </a:xfrm>
        <a:prstGeom prst="ellipse">
          <a:avLst/>
        </a:prstGeom>
        <a:solidFill>
          <a:schemeClr val="accent6">
            <a:lumMod val="60000"/>
            <a:lumOff val="40000"/>
          </a:schemeClr>
        </a:solidFill>
        <a:ln w="25400" cap="flat" cmpd="sng" algn="ctr">
          <a:solidFill>
            <a:schemeClr val="accent6">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sp>
    <dsp:sp modelId="{B755764E-2CED-4A33-99FA-1AD4310B8203}">
      <dsp:nvSpPr>
        <dsp:cNvPr id="0" name=""/>
        <dsp:cNvSpPr/>
      </dsp:nvSpPr>
      <dsp:spPr>
        <a:xfrm>
          <a:off x="7755621" y="1236797"/>
          <a:ext cx="2810433" cy="2810134"/>
        </a:xfrm>
        <a:prstGeom prst="ellipse">
          <a:avLst/>
        </a:prstGeom>
        <a:solidFill>
          <a:schemeClr val="lt1">
            <a:alpha val="90000"/>
            <a:hueOff val="0"/>
            <a:satOff val="0"/>
            <a:lumOff val="0"/>
            <a:alphaOff val="0"/>
          </a:schemeClr>
        </a:solidFill>
        <a:ln w="25400" cap="flat" cmpd="sng" algn="ctr">
          <a:solidFill>
            <a:schemeClr val="accent6">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i="0" u="none" kern="1200"/>
            <a:t>Troubleshooting if fails</a:t>
          </a:r>
          <a:endParaRPr lang="en-US" sz="2200" b="1" i="0" kern="1200"/>
        </a:p>
      </dsp:txBody>
      <dsp:txXfrm>
        <a:off x="8157392" y="1638320"/>
        <a:ext cx="2006892" cy="2007087"/>
      </dsp:txXfrm>
    </dsp:sp>
    <dsp:sp modelId="{4E1E7FDD-2C69-4FB3-8EEC-1D2B22A70A90}">
      <dsp:nvSpPr>
        <dsp:cNvPr id="0" name=""/>
        <dsp:cNvSpPr/>
      </dsp:nvSpPr>
      <dsp:spPr>
        <a:xfrm rot="2700000">
          <a:off x="4548023" y="1140056"/>
          <a:ext cx="3003087" cy="3003087"/>
        </a:xfrm>
        <a:prstGeom prst="teardrop">
          <a:avLst>
            <a:gd name="adj" fmla="val 100000"/>
          </a:avLst>
        </a:prstGeom>
        <a:solidFill>
          <a:schemeClr val="accent6">
            <a:lumMod val="60000"/>
            <a:lumOff val="40000"/>
          </a:schemeClr>
        </a:solidFill>
        <a:ln w="25400" cap="flat" cmpd="sng" algn="ctr">
          <a:solidFill>
            <a:schemeClr val="accent6">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sp>
    <dsp:sp modelId="{1D595ABD-E7AF-4C27-90D6-4224530135A9}">
      <dsp:nvSpPr>
        <dsp:cNvPr id="0" name=""/>
        <dsp:cNvSpPr/>
      </dsp:nvSpPr>
      <dsp:spPr>
        <a:xfrm>
          <a:off x="4644350" y="1236797"/>
          <a:ext cx="2810433" cy="2810134"/>
        </a:xfrm>
        <a:prstGeom prst="ellipse">
          <a:avLst/>
        </a:prstGeom>
        <a:solidFill>
          <a:schemeClr val="lt1">
            <a:alpha val="90000"/>
            <a:hueOff val="0"/>
            <a:satOff val="0"/>
            <a:lumOff val="0"/>
            <a:alphaOff val="0"/>
          </a:schemeClr>
        </a:solidFill>
        <a:ln w="25400" cap="flat" cmpd="sng" algn="ctr">
          <a:solidFill>
            <a:schemeClr val="accent6">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i="0" u="none" kern="1200"/>
            <a:t>Executing Jenkins job/pipeline</a:t>
          </a:r>
          <a:endParaRPr lang="en-US" sz="2200" b="1" i="0" kern="1200"/>
        </a:p>
      </dsp:txBody>
      <dsp:txXfrm>
        <a:off x="5046121" y="1638320"/>
        <a:ext cx="2006892" cy="2007087"/>
      </dsp:txXfrm>
    </dsp:sp>
    <dsp:sp modelId="{710649C8-6FB6-47CE-9539-F26544A8DB05}">
      <dsp:nvSpPr>
        <dsp:cNvPr id="0" name=""/>
        <dsp:cNvSpPr/>
      </dsp:nvSpPr>
      <dsp:spPr>
        <a:xfrm rot="2700000">
          <a:off x="1436752" y="1140056"/>
          <a:ext cx="3003087" cy="3003087"/>
        </a:xfrm>
        <a:prstGeom prst="teardrop">
          <a:avLst>
            <a:gd name="adj" fmla="val 100000"/>
          </a:avLst>
        </a:prstGeom>
        <a:solidFill>
          <a:schemeClr val="accent6">
            <a:lumMod val="60000"/>
            <a:lumOff val="40000"/>
          </a:schemeClr>
        </a:solidFill>
        <a:ln w="25400" cap="flat" cmpd="sng" algn="ctr">
          <a:solidFill>
            <a:schemeClr val="accent6">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sp>
    <dsp:sp modelId="{F6FF7952-8F50-49DB-8ADF-A4FAE60D881D}">
      <dsp:nvSpPr>
        <dsp:cNvPr id="0" name=""/>
        <dsp:cNvSpPr/>
      </dsp:nvSpPr>
      <dsp:spPr>
        <a:xfrm>
          <a:off x="1533079" y="1236797"/>
          <a:ext cx="2810433" cy="2810134"/>
        </a:xfrm>
        <a:prstGeom prst="ellipse">
          <a:avLst/>
        </a:prstGeom>
        <a:solidFill>
          <a:schemeClr val="lt1">
            <a:alpha val="90000"/>
            <a:hueOff val="0"/>
            <a:satOff val="0"/>
            <a:lumOff val="0"/>
            <a:alphaOff val="0"/>
          </a:schemeClr>
        </a:solidFill>
        <a:ln w="25400" cap="flat" cmpd="sng" algn="ctr">
          <a:solidFill>
            <a:schemeClr val="accent6">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b="1" i="0" u="none" kern="1200"/>
            <a:t>Preparation for Pipeline execution</a:t>
          </a:r>
          <a:endParaRPr lang="en-US" sz="2200" b="1" i="0" kern="1200"/>
        </a:p>
      </dsp:txBody>
      <dsp:txXfrm>
        <a:off x="1934849" y="1638320"/>
        <a:ext cx="2006892" cy="20070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7D5E5-635D-41B9-8AAB-CBCE65F3DD92}">
      <dsp:nvSpPr>
        <dsp:cNvPr id="0" name=""/>
        <dsp:cNvSpPr/>
      </dsp:nvSpPr>
      <dsp:spPr>
        <a:xfrm rot="16200000">
          <a:off x="-818294" y="819695"/>
          <a:ext cx="5283200" cy="3643808"/>
        </a:xfrm>
        <a:prstGeom prst="flowChartManualOperation">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Corbel" panose="020B0503020204020204" pitchFamily="34" charset="0"/>
            </a:rPr>
            <a:t>ACS web UI configuration</a:t>
          </a:r>
        </a:p>
        <a:p>
          <a:pPr marL="114300" lvl="1" indent="-114300" algn="l" defTabSz="533400">
            <a:lnSpc>
              <a:spcPct val="90000"/>
            </a:lnSpc>
            <a:spcBef>
              <a:spcPct val="0"/>
            </a:spcBef>
            <a:spcAft>
              <a:spcPct val="15000"/>
            </a:spcAft>
            <a:buFont typeface="Arial" panose="020B0604020202020204" pitchFamily="34" charset="0"/>
            <a:buChar char="•"/>
          </a:pPr>
          <a:r>
            <a:rPr lang="en-IN" sz="1200" b="0" i="0" kern="1200" dirty="0">
              <a:solidFill>
                <a:schemeClr val="tx1"/>
              </a:solidFill>
              <a:latin typeface="Corbel" panose="020B0503020204020204" pitchFamily="34" charset="0"/>
            </a:rPr>
            <a:t>Create double tunnelling</a:t>
          </a:r>
          <a:endParaRPr lang="en-US" sz="1200"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None/>
          </a:pPr>
          <a:r>
            <a:rPr lang="en-US" sz="1200" b="1" kern="1200" dirty="0">
              <a:solidFill>
                <a:schemeClr val="tx1"/>
              </a:solidFill>
              <a:latin typeface="Corbel" panose="020B0503020204020204" pitchFamily="34" charset="0"/>
            </a:rPr>
            <a:t>Syntax : </a:t>
          </a:r>
          <a:r>
            <a:rPr lang="en-IN" sz="1200" b="0" i="0" kern="1200" dirty="0">
              <a:solidFill>
                <a:schemeClr val="tx1"/>
              </a:solidFill>
            </a:rPr>
            <a:t>ssh –L&lt;port_number&gt;: localhost:&lt; portnumber&gt; &lt;username&gt;@&lt;IP address of jumpserver&gt; </a:t>
          </a:r>
          <a:endParaRPr lang="en-US" sz="1200" b="1"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None/>
          </a:pPr>
          <a:endParaRPr lang="en-US" sz="1200" b="1"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IN" sz="1200" b="0" i="0" kern="1200" dirty="0">
              <a:solidFill>
                <a:schemeClr val="tx1"/>
              </a:solidFill>
            </a:rPr>
            <a:t>Promt for NB/SB node password</a:t>
          </a:r>
          <a:endParaRPr lang="en-US" sz="1200"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None/>
          </a:pPr>
          <a:r>
            <a:rPr lang="en-IN" sz="1200" b="1" i="0" kern="1200" dirty="0">
              <a:solidFill>
                <a:schemeClr val="tx1"/>
              </a:solidFill>
            </a:rPr>
            <a:t>Syntax </a:t>
          </a:r>
          <a:r>
            <a:rPr lang="en-IN" sz="1200" b="0" i="0" kern="1200" dirty="0">
              <a:solidFill>
                <a:schemeClr val="tx1"/>
              </a:solidFill>
            </a:rPr>
            <a:t>  : ssh –L&lt;port_number&gt;: localhost:443 &lt;username&gt;@&lt;IP address of NB/SB&gt;</a:t>
          </a:r>
          <a:endParaRPr lang="en-US" sz="1200"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None/>
          </a:pPr>
          <a:endParaRPr lang="en-US" sz="1200"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IN" sz="1200" kern="1200" dirty="0">
              <a:solidFill>
                <a:schemeClr val="tx1"/>
              </a:solidFill>
              <a:latin typeface="Corbel" panose="020B0503020204020204" pitchFamily="34" charset="0"/>
            </a:rPr>
            <a:t>Default username &amp; password : </a:t>
          </a:r>
          <a:r>
            <a:rPr lang="en-IN" sz="1200" b="1" kern="1200" dirty="0">
              <a:solidFill>
                <a:schemeClr val="tx1"/>
              </a:solidFill>
              <a:latin typeface="Corbel" panose="020B0503020204020204" pitchFamily="34" charset="0"/>
            </a:rPr>
            <a:t>admin/ax</a:t>
          </a:r>
          <a:endParaRPr lang="en-US" sz="1200" b="1"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endParaRPr lang="en-US" sz="1200" b="1"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Char char="•"/>
          </a:pPr>
          <a:r>
            <a:rPr lang="en-IN" sz="1200" b="0" i="0" kern="1200" dirty="0">
              <a:solidFill>
                <a:schemeClr val="tx1"/>
              </a:solidFill>
            </a:rPr>
            <a:t>Navigate to </a:t>
          </a:r>
          <a:r>
            <a:rPr lang="en-IN" sz="1200" b="1" i="1" kern="1200" dirty="0">
              <a:solidFill>
                <a:schemeClr val="tx1"/>
              </a:solidFill>
            </a:rPr>
            <a:t>/dawn/</a:t>
          </a:r>
          <a:r>
            <a:rPr lang="en-IN" sz="1200" b="1" i="1" kern="1200" dirty="0" err="1">
              <a:solidFill>
                <a:schemeClr val="tx1"/>
              </a:solidFill>
            </a:rPr>
            <a:t>admin_accounts</a:t>
          </a:r>
          <a:r>
            <a:rPr lang="en-IN" sz="1200" b="1" i="1" kern="1200" dirty="0">
              <a:solidFill>
                <a:schemeClr val="tx1"/>
              </a:solidFill>
            </a:rPr>
            <a:t> </a:t>
          </a:r>
          <a:r>
            <a:rPr lang="en-IN" sz="1200" b="0" i="1" kern="1200" dirty="0">
              <a:solidFill>
                <a:schemeClr val="tx1"/>
              </a:solidFill>
            </a:rPr>
            <a:t>in </a:t>
          </a:r>
          <a:r>
            <a:rPr lang="en-IN" sz="1200" b="0" i="0" kern="1200" dirty="0">
              <a:solidFill>
                <a:schemeClr val="tx1"/>
              </a:solidFill>
            </a:rPr>
            <a:t>ACS UI</a:t>
          </a:r>
          <a:r>
            <a:rPr lang="en-IN" sz="1200" b="1" i="1" kern="1200" dirty="0">
              <a:solidFill>
                <a:schemeClr val="tx1"/>
              </a:solidFill>
            </a:rPr>
            <a:t> </a:t>
          </a:r>
          <a:r>
            <a:rPr lang="en-IN" sz="1200" b="0" i="0" kern="1200" dirty="0">
              <a:solidFill>
                <a:schemeClr val="tx1"/>
              </a:solidFill>
            </a:rPr>
            <a:t>and </a:t>
          </a:r>
          <a:r>
            <a:rPr lang="en-IN" sz="1200" b="1" i="1" kern="1200" dirty="0">
              <a:solidFill>
                <a:schemeClr val="tx1"/>
              </a:solidFill>
            </a:rPr>
            <a:t>Mange Users</a:t>
          </a:r>
          <a:r>
            <a:rPr lang="en-IN" sz="1200" b="0" i="0" kern="1200" dirty="0">
              <a:solidFill>
                <a:schemeClr val="tx1"/>
              </a:solidFill>
            </a:rPr>
            <a:t> section to create user accounts</a:t>
          </a:r>
          <a:endParaRPr lang="en-US" sz="1200" b="1"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Char char="•"/>
          </a:pPr>
          <a:endParaRPr lang="en-US" sz="1200" b="1"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None/>
          </a:pPr>
          <a:r>
            <a:rPr lang="en-IN" sz="1200" b="1" i="0" kern="1200" dirty="0">
              <a:solidFill>
                <a:schemeClr val="tx1"/>
              </a:solidFill>
            </a:rPr>
            <a:t>Note:  </a:t>
          </a:r>
          <a:r>
            <a:rPr lang="en-IN" sz="1200" b="0" i="0" kern="1200" dirty="0">
              <a:solidFill>
                <a:schemeClr val="tx1"/>
              </a:solidFill>
            </a:rPr>
            <a:t>ACS UI configuration to be performed for both the primary and secondary nodes of NB and SB (x4 times) </a:t>
          </a:r>
          <a:endParaRPr lang="en-US" sz="1200" b="1"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solidFill>
              <a:schemeClr val="tx1"/>
            </a:solidFill>
            <a:latin typeface="Corbel" panose="020B0503020204020204" pitchFamily="34" charset="0"/>
          </a:endParaRPr>
        </a:p>
      </dsp:txBody>
      <dsp:txXfrm rot="5400000">
        <a:off x="1402" y="1056639"/>
        <a:ext cx="3643808" cy="3169920"/>
      </dsp:txXfrm>
    </dsp:sp>
    <dsp:sp modelId="{8B9235BE-E457-4CB8-9B00-9E04C892DDE4}">
      <dsp:nvSpPr>
        <dsp:cNvPr id="0" name=""/>
        <dsp:cNvSpPr/>
      </dsp:nvSpPr>
      <dsp:spPr>
        <a:xfrm rot="16200000">
          <a:off x="3098799" y="819695"/>
          <a:ext cx="5283200" cy="3643808"/>
        </a:xfrm>
        <a:prstGeom prst="flowChartManualOperation">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Corbel" panose="020B0503020204020204" pitchFamily="34" charset="0"/>
            </a:rPr>
            <a:t>Validating deployment</a:t>
          </a:r>
        </a:p>
        <a:p>
          <a:pPr marL="114300" lvl="1" indent="-114300" algn="l" defTabSz="533400">
            <a:lnSpc>
              <a:spcPct val="90000"/>
            </a:lnSpc>
            <a:spcBef>
              <a:spcPct val="0"/>
            </a:spcBef>
            <a:spcAft>
              <a:spcPct val="15000"/>
            </a:spcAft>
            <a:buFont typeface="Arial" panose="020B0604020202020204" pitchFamily="34" charset="0"/>
            <a:buChar char="•"/>
          </a:pPr>
          <a:r>
            <a:rPr lang="en-IN" sz="1200" b="0" i="0" kern="1200" dirty="0">
              <a:solidFill>
                <a:schemeClr val="tx1"/>
              </a:solidFill>
            </a:rPr>
            <a:t>Email to </a:t>
          </a:r>
          <a:r>
            <a:rPr lang="en-IN" sz="1200" b="1" i="0" kern="1200" dirty="0">
              <a:solidFill>
                <a:schemeClr val="tx1"/>
              </a:solidFill>
            </a:rPr>
            <a:t>automation team </a:t>
          </a:r>
          <a:r>
            <a:rPr lang="en-IN" sz="1200" b="0" i="0" kern="1200" dirty="0">
              <a:solidFill>
                <a:schemeClr val="tx1"/>
              </a:solidFill>
            </a:rPr>
            <a:t>to provide link for modifying values to the </a:t>
          </a:r>
          <a:r>
            <a:rPr lang="en-IN" sz="1200" b="1" i="0" kern="1200" dirty="0">
              <a:solidFill>
                <a:schemeClr val="tx1"/>
              </a:solidFill>
            </a:rPr>
            <a:t>Application Testing parameters</a:t>
          </a:r>
          <a:r>
            <a:rPr lang="en-IN" sz="1200" b="0" i="0" kern="1200" dirty="0">
              <a:solidFill>
                <a:schemeClr val="tx1"/>
              </a:solidFill>
            </a:rPr>
            <a:t> for automation</a:t>
          </a:r>
          <a:endParaRPr lang="en-US" sz="1200"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IN" sz="1200" b="0" i="0" kern="1200" dirty="0">
              <a:solidFill>
                <a:schemeClr val="tx1"/>
              </a:solidFill>
            </a:rPr>
            <a:t>Request </a:t>
          </a:r>
          <a:r>
            <a:rPr lang="en-IN" sz="1200" b="1" i="0" kern="1200" dirty="0">
              <a:solidFill>
                <a:schemeClr val="tx1"/>
              </a:solidFill>
            </a:rPr>
            <a:t>automation team </a:t>
          </a:r>
          <a:r>
            <a:rPr lang="en-IN" sz="1200" b="0" i="0" kern="1200" dirty="0">
              <a:solidFill>
                <a:schemeClr val="tx1"/>
              </a:solidFill>
            </a:rPr>
            <a:t>to trigger the </a:t>
          </a:r>
          <a:r>
            <a:rPr lang="en-IN" sz="1200" b="1" i="0" kern="1200" dirty="0">
              <a:solidFill>
                <a:schemeClr val="tx1"/>
              </a:solidFill>
            </a:rPr>
            <a:t>Jenkins automation</a:t>
          </a:r>
          <a:r>
            <a:rPr lang="en-IN" sz="1200" b="0" i="0" kern="1200" dirty="0">
              <a:solidFill>
                <a:schemeClr val="tx1"/>
              </a:solidFill>
            </a:rPr>
            <a:t> test build</a:t>
          </a:r>
          <a:endParaRPr lang="en-US" sz="1200"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IN" sz="1200" b="0" i="0" kern="1200" dirty="0">
              <a:solidFill>
                <a:schemeClr val="tx1"/>
              </a:solidFill>
            </a:rPr>
            <a:t>Check and rectify all the failed test cases</a:t>
          </a:r>
          <a:endParaRPr lang="en-US" sz="1200"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IN" sz="1200" b="0" i="0" kern="1200" dirty="0">
              <a:solidFill>
                <a:schemeClr val="tx1"/>
              </a:solidFill>
            </a:rPr>
            <a:t>Inform automation team to trigger the  build again to have all the </a:t>
          </a:r>
          <a:r>
            <a:rPr lang="en-IN" sz="1200" b="1" i="0" kern="1200" dirty="0">
              <a:solidFill>
                <a:schemeClr val="tx1"/>
              </a:solidFill>
            </a:rPr>
            <a:t>test cases successful</a:t>
          </a:r>
          <a:endParaRPr lang="en-US" sz="1200" b="1"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None/>
          </a:pPr>
          <a:endParaRPr lang="en-US" sz="1200" b="1" kern="1200" dirty="0">
            <a:solidFill>
              <a:schemeClr val="tx1"/>
            </a:solidFill>
            <a:latin typeface="Corbel" panose="020B0503020204020204" pitchFamily="34" charset="0"/>
          </a:endParaRPr>
        </a:p>
      </dsp:txBody>
      <dsp:txXfrm rot="5400000">
        <a:off x="3918495" y="1056639"/>
        <a:ext cx="3643808" cy="3169920"/>
      </dsp:txXfrm>
    </dsp:sp>
    <dsp:sp modelId="{ABFEA517-C4B7-4FBC-AAED-0F13E1C99BBC}">
      <dsp:nvSpPr>
        <dsp:cNvPr id="0" name=""/>
        <dsp:cNvSpPr/>
      </dsp:nvSpPr>
      <dsp:spPr>
        <a:xfrm rot="16200000">
          <a:off x="7015894" y="819695"/>
          <a:ext cx="5283200" cy="3643808"/>
        </a:xfrm>
        <a:prstGeom prst="flowChartManualOperation">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Corbel" panose="020B0503020204020204" pitchFamily="34" charset="0"/>
            </a:rPr>
            <a:t>Handing over the deployed app to E2ESI team</a:t>
          </a:r>
        </a:p>
        <a:p>
          <a:pPr marL="114300" lvl="1" indent="-114300" algn="l" defTabSz="533400">
            <a:lnSpc>
              <a:spcPct val="90000"/>
            </a:lnSpc>
            <a:spcBef>
              <a:spcPct val="0"/>
            </a:spcBef>
            <a:spcAft>
              <a:spcPct val="15000"/>
            </a:spcAft>
            <a:buFont typeface="Arial" panose="020B0604020202020204" pitchFamily="34" charset="0"/>
            <a:buChar char="•"/>
          </a:pPr>
          <a:r>
            <a:rPr lang="en-IN" sz="1200" b="0" i="0" kern="1200" dirty="0">
              <a:solidFill>
                <a:schemeClr val="tx1"/>
              </a:solidFill>
            </a:rPr>
            <a:t>Grant </a:t>
          </a:r>
          <a:r>
            <a:rPr lang="en-IN" sz="1200" b="1" i="0" kern="1200" dirty="0">
              <a:solidFill>
                <a:schemeClr val="tx1"/>
              </a:solidFill>
            </a:rPr>
            <a:t>access to component owners </a:t>
          </a:r>
          <a:r>
            <a:rPr lang="en-IN" sz="1200" b="0" i="0" kern="1200" dirty="0">
              <a:solidFill>
                <a:schemeClr val="tx1"/>
              </a:solidFill>
            </a:rPr>
            <a:t>for application installation and </a:t>
          </a:r>
          <a:r>
            <a:rPr lang="en-IN" sz="1200" b="1" i="0" kern="1200" dirty="0">
              <a:solidFill>
                <a:schemeClr val="tx1"/>
              </a:solidFill>
            </a:rPr>
            <a:t>confirm remote access</a:t>
          </a:r>
          <a:endParaRPr lang="en-US" sz="1200" b="1"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endParaRPr lang="en-US" sz="1200" b="1" kern="1200" dirty="0">
            <a:solidFill>
              <a:schemeClr val="tx1"/>
            </a:solidFill>
            <a:latin typeface="Corbel" panose="020B0503020204020204" pitchFamily="34" charset="0"/>
          </a:endParaRPr>
        </a:p>
        <a:p>
          <a:pPr marL="114300" lvl="1" indent="-114300" algn="l" defTabSz="533400">
            <a:lnSpc>
              <a:spcPct val="90000"/>
            </a:lnSpc>
            <a:spcBef>
              <a:spcPct val="0"/>
            </a:spcBef>
            <a:spcAft>
              <a:spcPct val="15000"/>
            </a:spcAft>
            <a:buFont typeface="Arial" panose="020B0604020202020204" pitchFamily="34" charset="0"/>
            <a:buChar char="•"/>
          </a:pPr>
          <a:r>
            <a:rPr lang="en-IN" sz="1200" b="0" i="0" kern="1200" dirty="0">
              <a:solidFill>
                <a:schemeClr val="tx1"/>
              </a:solidFill>
            </a:rPr>
            <a:t>Scrum master will hand over the application to the corresponding </a:t>
          </a:r>
          <a:r>
            <a:rPr lang="en-IN" sz="1200" b="1" i="0" kern="1200" dirty="0">
              <a:solidFill>
                <a:schemeClr val="tx1"/>
              </a:solidFill>
            </a:rPr>
            <a:t>E2ESI team</a:t>
          </a:r>
          <a:endParaRPr lang="en-US" sz="1200" b="1" kern="1200" dirty="0">
            <a:solidFill>
              <a:schemeClr val="tx1"/>
            </a:solidFill>
            <a:latin typeface="Corbel" panose="020B0503020204020204" pitchFamily="34" charset="0"/>
          </a:endParaRPr>
        </a:p>
      </dsp:txBody>
      <dsp:txXfrm rot="5400000">
        <a:off x="7835590" y="1056639"/>
        <a:ext cx="3643808" cy="316992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9" name="Rectangle 8"/>
          <p:cNvSpPr/>
          <p:nvPr/>
        </p:nvSpPr>
        <p:spPr>
          <a:xfrm>
            <a:off x="0" y="4749800"/>
            <a:ext cx="12192000" cy="132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2" name="Straight Connector 11"/>
          <p:cNvCxnSpPr/>
          <p:nvPr/>
        </p:nvCxnSpPr>
        <p:spPr>
          <a:xfrm>
            <a:off x="5384800" y="4953000"/>
            <a:ext cx="0" cy="91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5022008"/>
            <a:ext cx="3454400" cy="74379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588001" y="4784305"/>
            <a:ext cx="6063884" cy="609599"/>
          </a:xfrm>
        </p:spPr>
        <p:txBody>
          <a:bodyPr/>
          <a:lstStyle>
            <a:lvl1pPr algn="l">
              <a:defRPr lang="en-US" sz="3200" b="1" i="0" kern="1200" dirty="0">
                <a:solidFill>
                  <a:srgbClr val="29397D"/>
                </a:solidFill>
                <a:latin typeface="Corbel" panose="020B0503020204020204" pitchFamily="34" charset="0"/>
                <a:ea typeface="+mj-ea"/>
                <a:cs typeface="Corbel" panose="020B0503020204020204" pitchFamily="34" charset="0"/>
              </a:defRPr>
            </a:lvl1pPr>
          </a:lstStyle>
          <a:p>
            <a:r>
              <a:rPr lang="en-US"/>
              <a:t>Click to edit Master title style</a:t>
            </a:r>
            <a:endParaRPr lang="en-US" dirty="0"/>
          </a:p>
        </p:txBody>
      </p:sp>
      <p:sp>
        <p:nvSpPr>
          <p:cNvPr id="7" name="Text Placeholder 6"/>
          <p:cNvSpPr>
            <a:spLocks noGrp="1"/>
          </p:cNvSpPr>
          <p:nvPr>
            <p:ph type="body" sz="quarter" idx="10"/>
          </p:nvPr>
        </p:nvSpPr>
        <p:spPr>
          <a:xfrm>
            <a:off x="5588000" y="5461000"/>
            <a:ext cx="6096000" cy="508000"/>
          </a:xfrm>
        </p:spPr>
        <p:txBody>
          <a:bodyPr>
            <a:noAutofit/>
          </a:bodyPr>
          <a:lstStyle>
            <a:lvl1pPr marL="457189" indent="-457189">
              <a:buNone/>
              <a:defRPr lang="en-US" sz="2133" dirty="0" smtClean="0">
                <a:solidFill>
                  <a:schemeClr val="bg1"/>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a:t>Click to edit Master text styles</a:t>
            </a:r>
          </a:p>
        </p:txBody>
      </p:sp>
      <p:sp>
        <p:nvSpPr>
          <p:cNvPr id="8" name="Right Triangle 7"/>
          <p:cNvSpPr/>
          <p:nvPr/>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10" name="Rectangle 9"/>
          <p:cNvSpPr/>
          <p:nvPr userDrawn="1"/>
        </p:nvSpPr>
        <p:spPr>
          <a:xfrm>
            <a:off x="0" y="4749800"/>
            <a:ext cx="12192000" cy="132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1" name="Straight Connector 10"/>
          <p:cNvCxnSpPr/>
          <p:nvPr userDrawn="1"/>
        </p:nvCxnSpPr>
        <p:spPr>
          <a:xfrm>
            <a:off x="5384800" y="4953000"/>
            <a:ext cx="0" cy="91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14400" y="5022008"/>
            <a:ext cx="3454400" cy="743793"/>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Triangle 14"/>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1957824947"/>
      </p:ext>
    </p:extLst>
  </p:cSld>
  <p:clrMapOvr>
    <a:masterClrMapping/>
  </p:clrMapOvr>
  <p:extLst mod="1">
    <p:ext uri="{DCECCB84-F9BA-43D5-87BE-67443E8EF086}">
      <p15:sldGuideLst xmlns:p15="http://schemas.microsoft.com/office/powerpoint/2012/main">
        <p15:guide id="1" orient="horz" pos="84">
          <p15:clr>
            <a:srgbClr val="FBAE40"/>
          </p15:clr>
        </p15:guide>
        <p15:guide id="2" pos="566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ctangle 3"/>
          <p:cNvSpPr/>
          <p:nvPr userDrawn="1"/>
        </p:nvSpPr>
        <p:spPr>
          <a:xfrm>
            <a:off x="0" y="4749800"/>
            <a:ext cx="12192000" cy="9229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5" name="Straight Connector 4"/>
          <p:cNvCxnSpPr/>
          <p:nvPr userDrawn="1"/>
        </p:nvCxnSpPr>
        <p:spPr>
          <a:xfrm>
            <a:off x="5239869" y="4862795"/>
            <a:ext cx="0" cy="6870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30400" y="4961526"/>
            <a:ext cx="2438400" cy="52503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5588001" y="4894029"/>
            <a:ext cx="6063884" cy="6095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3125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1869" y="-487"/>
            <a:ext cx="8805984" cy="4458685"/>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69771" y="2265500"/>
            <a:ext cx="963029" cy="177696"/>
          </a:xfrm>
          <a:prstGeom prst="rect">
            <a:avLst/>
          </a:prstGeom>
          <a:effectLst>
            <a:outerShdw blurRad="50800" dir="2700000" sx="86000" sy="86000" kx="-800400" algn="bl" rotWithShape="0">
              <a:prstClr val="black">
                <a:alpha val="99000"/>
              </a:prstClr>
            </a:outerShdw>
          </a:effectLst>
        </p:spPr>
      </p:pic>
      <p:sp>
        <p:nvSpPr>
          <p:cNvPr id="56" name="Rectangle 55"/>
          <p:cNvSpPr/>
          <p:nvPr userDrawn="1"/>
        </p:nvSpPr>
        <p:spPr>
          <a:xfrm>
            <a:off x="7556685" y="2210291"/>
            <a:ext cx="647933" cy="256545"/>
          </a:xfrm>
          <a:prstGeom prst="rect">
            <a:avLst/>
          </a:prstGeom>
        </p:spPr>
        <p:txBody>
          <a:bodyPr wrap="none">
            <a:spAutoFit/>
          </a:bodyPr>
          <a:lstStyle/>
          <a:p>
            <a:pPr algn="ctr"/>
            <a:r>
              <a:rPr lang="en-IN" sz="1067" dirty="0">
                <a:solidFill>
                  <a:prstClr val="black"/>
                </a:solidFill>
                <a:latin typeface="Corbel" panose="020B0503020204020204" pitchFamily="34" charset="0"/>
              </a:rPr>
              <a:t>Chennai</a:t>
            </a:r>
          </a:p>
        </p:txBody>
      </p:sp>
      <p:pic>
        <p:nvPicPr>
          <p:cNvPr id="58" name="Picture 5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6480" y="3335092"/>
            <a:ext cx="963029" cy="177696"/>
          </a:xfrm>
          <a:prstGeom prst="rect">
            <a:avLst/>
          </a:prstGeom>
          <a:effectLst>
            <a:outerShdw blurRad="50800" dir="2700000" sx="86000" sy="86000" kx="-800400" algn="bl" rotWithShape="0">
              <a:prstClr val="black">
                <a:alpha val="99000"/>
              </a:prstClr>
            </a:outerShdw>
          </a:effectLst>
        </p:spPr>
      </p:pic>
      <p:sp>
        <p:nvSpPr>
          <p:cNvPr id="59" name="Rectangle 58"/>
          <p:cNvSpPr/>
          <p:nvPr userDrawn="1"/>
        </p:nvSpPr>
        <p:spPr>
          <a:xfrm>
            <a:off x="6186142" y="3271946"/>
            <a:ext cx="979755" cy="256545"/>
          </a:xfrm>
          <a:prstGeom prst="rect">
            <a:avLst/>
          </a:prstGeom>
        </p:spPr>
        <p:txBody>
          <a:bodyPr wrap="none">
            <a:spAutoFit/>
          </a:bodyPr>
          <a:lstStyle/>
          <a:p>
            <a:pPr algn="ctr"/>
            <a:r>
              <a:rPr lang="en-IN" sz="1067" dirty="0">
                <a:solidFill>
                  <a:prstClr val="black"/>
                </a:solidFill>
                <a:latin typeface="Corbel" panose="020B0503020204020204" pitchFamily="34" charset="0"/>
              </a:rPr>
              <a:t>Johannesburg</a:t>
            </a:r>
          </a:p>
        </p:txBody>
      </p:sp>
      <p:pic>
        <p:nvPicPr>
          <p:cNvPr id="60" name="Picture 5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60801" y="1600200"/>
            <a:ext cx="884841" cy="163269"/>
          </a:xfrm>
          <a:prstGeom prst="rect">
            <a:avLst/>
          </a:prstGeom>
          <a:effectLst>
            <a:outerShdw blurRad="50800" dir="2700000" sx="86000" sy="86000" kx="-800400" algn="bl" rotWithShape="0">
              <a:prstClr val="black">
                <a:alpha val="99000"/>
              </a:prstClr>
            </a:outerShdw>
          </a:effectLst>
        </p:spPr>
      </p:pic>
      <p:sp>
        <p:nvSpPr>
          <p:cNvPr id="61" name="Rectangle 60"/>
          <p:cNvSpPr/>
          <p:nvPr userDrawn="1"/>
        </p:nvSpPr>
        <p:spPr>
          <a:xfrm>
            <a:off x="3904334" y="1538206"/>
            <a:ext cx="740908" cy="256545"/>
          </a:xfrm>
          <a:prstGeom prst="rect">
            <a:avLst/>
          </a:prstGeom>
        </p:spPr>
        <p:txBody>
          <a:bodyPr wrap="none">
            <a:spAutoFit/>
          </a:bodyPr>
          <a:lstStyle/>
          <a:p>
            <a:pPr algn="ctr"/>
            <a:r>
              <a:rPr lang="nl-NL" sz="1067" dirty="0">
                <a:solidFill>
                  <a:prstClr val="black"/>
                </a:solidFill>
                <a:latin typeface="Corbel" panose="020B0503020204020204" pitchFamily="34" charset="0"/>
              </a:rPr>
              <a:t>New York</a:t>
            </a:r>
            <a:endParaRPr lang="en-IN" sz="1067" dirty="0">
              <a:solidFill>
                <a:prstClr val="black"/>
              </a:solidFill>
              <a:latin typeface="Corbel" panose="020B0503020204020204" pitchFamily="34" charset="0"/>
            </a:endParaRPr>
          </a:p>
        </p:txBody>
      </p:sp>
      <p:pic>
        <p:nvPicPr>
          <p:cNvPr id="62" name="Picture 6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12185" y="1962636"/>
            <a:ext cx="884841" cy="163269"/>
          </a:xfrm>
          <a:prstGeom prst="rect">
            <a:avLst/>
          </a:prstGeom>
          <a:effectLst>
            <a:outerShdw blurRad="50800" dir="2700000" sx="86000" sy="86000" kx="-800400" algn="bl" rotWithShape="0">
              <a:prstClr val="black">
                <a:alpha val="99000"/>
              </a:prstClr>
            </a:outerShdw>
          </a:effectLst>
        </p:spPr>
      </p:pic>
      <p:sp>
        <p:nvSpPr>
          <p:cNvPr id="63" name="Rectangle 62"/>
          <p:cNvSpPr/>
          <p:nvPr userDrawn="1"/>
        </p:nvSpPr>
        <p:spPr>
          <a:xfrm>
            <a:off x="3519923" y="1900642"/>
            <a:ext cx="530915" cy="256545"/>
          </a:xfrm>
          <a:prstGeom prst="rect">
            <a:avLst/>
          </a:prstGeom>
        </p:spPr>
        <p:txBody>
          <a:bodyPr wrap="none">
            <a:spAutoFit/>
          </a:bodyPr>
          <a:lstStyle/>
          <a:p>
            <a:pPr algn="ctr"/>
            <a:r>
              <a:rPr lang="nl-NL" sz="1067" dirty="0">
                <a:solidFill>
                  <a:prstClr val="black"/>
                </a:solidFill>
                <a:latin typeface="Corbel" panose="020B0503020204020204" pitchFamily="34" charset="0"/>
              </a:rPr>
              <a:t>Dallas</a:t>
            </a:r>
            <a:endParaRPr lang="en-IN" sz="1067" dirty="0">
              <a:solidFill>
                <a:prstClr val="black"/>
              </a:solidFill>
              <a:latin typeface="Corbel" panose="020B0503020204020204" pitchFamily="34" charset="0"/>
            </a:endParaRPr>
          </a:p>
        </p:txBody>
      </p:sp>
      <p:pic>
        <p:nvPicPr>
          <p:cNvPr id="64" name="Picture 6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26973" y="1798674"/>
            <a:ext cx="884841" cy="163269"/>
          </a:xfrm>
          <a:prstGeom prst="rect">
            <a:avLst/>
          </a:prstGeom>
          <a:effectLst>
            <a:outerShdw blurRad="50800" dir="2700000" sx="86000" sy="86000" kx="-800400" algn="bl" rotWithShape="0">
              <a:prstClr val="black">
                <a:alpha val="99000"/>
              </a:prstClr>
            </a:outerShdw>
          </a:effectLst>
        </p:spPr>
      </p:pic>
      <p:sp>
        <p:nvSpPr>
          <p:cNvPr id="65" name="Rectangle 64"/>
          <p:cNvSpPr/>
          <p:nvPr userDrawn="1"/>
        </p:nvSpPr>
        <p:spPr>
          <a:xfrm>
            <a:off x="2113044" y="1730159"/>
            <a:ext cx="649537" cy="256545"/>
          </a:xfrm>
          <a:prstGeom prst="rect">
            <a:avLst/>
          </a:prstGeom>
        </p:spPr>
        <p:txBody>
          <a:bodyPr wrap="none">
            <a:spAutoFit/>
          </a:bodyPr>
          <a:lstStyle/>
          <a:p>
            <a:pPr algn="ctr"/>
            <a:r>
              <a:rPr lang="nl-NL" sz="1067" dirty="0">
                <a:solidFill>
                  <a:prstClr val="black"/>
                </a:solidFill>
                <a:latin typeface="Corbel" panose="020B0503020204020204" pitchFamily="34" charset="0"/>
              </a:rPr>
              <a:t>Tualatin</a:t>
            </a:r>
            <a:endParaRPr lang="en-IN" sz="1067" dirty="0">
              <a:solidFill>
                <a:prstClr val="black"/>
              </a:solidFill>
              <a:latin typeface="Corbel" panose="020B0503020204020204" pitchFamily="34" charset="0"/>
            </a:endParaRPr>
          </a:p>
        </p:txBody>
      </p:sp>
      <p:pic>
        <p:nvPicPr>
          <p:cNvPr id="66" name="Picture 6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2577" y="570263"/>
            <a:ext cx="955137" cy="163269"/>
          </a:xfrm>
          <a:prstGeom prst="rect">
            <a:avLst/>
          </a:prstGeom>
          <a:effectLst>
            <a:outerShdw blurRad="50800" dir="2700000" sx="86000" sy="86000" kx="-800400" algn="bl" rotWithShape="0">
              <a:prstClr val="black">
                <a:alpha val="99000"/>
              </a:prstClr>
            </a:outerShdw>
          </a:effectLst>
        </p:spPr>
      </p:pic>
      <p:sp>
        <p:nvSpPr>
          <p:cNvPr id="67" name="Rectangle 66"/>
          <p:cNvSpPr/>
          <p:nvPr userDrawn="1"/>
        </p:nvSpPr>
        <p:spPr>
          <a:xfrm>
            <a:off x="5701421" y="499138"/>
            <a:ext cx="857927" cy="256545"/>
          </a:xfrm>
          <a:prstGeom prst="rect">
            <a:avLst/>
          </a:prstGeom>
        </p:spPr>
        <p:txBody>
          <a:bodyPr wrap="none">
            <a:spAutoFit/>
          </a:bodyPr>
          <a:lstStyle/>
          <a:p>
            <a:pPr algn="ctr"/>
            <a:r>
              <a:rPr lang="nl-NL" sz="1067" dirty="0">
                <a:solidFill>
                  <a:prstClr val="black"/>
                </a:solidFill>
                <a:latin typeface="Corbel" panose="020B0503020204020204" pitchFamily="34" charset="0"/>
              </a:rPr>
              <a:t>Amsterdam</a:t>
            </a:r>
            <a:endParaRPr lang="en-IN" sz="1067" dirty="0">
              <a:solidFill>
                <a:prstClr val="black"/>
              </a:solidFill>
              <a:latin typeface="Corbel" panose="020B0503020204020204" pitchFamily="34" charset="0"/>
            </a:endParaRPr>
          </a:p>
        </p:txBody>
      </p:sp>
      <p:pic>
        <p:nvPicPr>
          <p:cNvPr id="72" name="Picture 2" descr="D:\work\Laptop\office purpose\prodapt_Logos\prodapt_logo.png"/>
          <p:cNvPicPr>
            <a:picLocks noChangeAspect="1" noChangeArrowheads="1"/>
          </p:cNvPicPr>
          <p:nvPr userDrawn="1"/>
        </p:nvPicPr>
        <p:blipFill>
          <a:blip r:embed="rId6" cstate="print"/>
          <a:srcRect/>
          <a:stretch>
            <a:fillRect/>
          </a:stretch>
        </p:blipFill>
        <p:spPr bwMode="auto">
          <a:xfrm>
            <a:off x="9544335" y="2125469"/>
            <a:ext cx="2152547" cy="592331"/>
          </a:xfrm>
          <a:prstGeom prst="rect">
            <a:avLst/>
          </a:prstGeom>
          <a:noFill/>
        </p:spPr>
      </p:pic>
      <p:pic>
        <p:nvPicPr>
          <p:cNvPr id="73" name="Picture 7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59982" y="1082959"/>
            <a:ext cx="884841" cy="163269"/>
          </a:xfrm>
          <a:prstGeom prst="rect">
            <a:avLst/>
          </a:prstGeom>
          <a:effectLst>
            <a:outerShdw blurRad="50800" dir="2700000" sx="86000" sy="86000" kx="-800400" algn="bl" rotWithShape="0">
              <a:prstClr val="black">
                <a:alpha val="99000"/>
              </a:prstClr>
            </a:outerShdw>
          </a:effectLst>
        </p:spPr>
      </p:pic>
      <p:sp>
        <p:nvSpPr>
          <p:cNvPr id="74" name="Rectangle 73"/>
          <p:cNvSpPr/>
          <p:nvPr userDrawn="1"/>
        </p:nvSpPr>
        <p:spPr>
          <a:xfrm>
            <a:off x="4963132" y="1020965"/>
            <a:ext cx="620683" cy="256545"/>
          </a:xfrm>
          <a:prstGeom prst="rect">
            <a:avLst/>
          </a:prstGeom>
        </p:spPr>
        <p:txBody>
          <a:bodyPr wrap="none">
            <a:spAutoFit/>
          </a:bodyPr>
          <a:lstStyle/>
          <a:p>
            <a:pPr algn="ctr"/>
            <a:r>
              <a:rPr lang="nl-NL" sz="1067" dirty="0">
                <a:solidFill>
                  <a:prstClr val="black"/>
                </a:solidFill>
                <a:latin typeface="Corbel" panose="020B0503020204020204" pitchFamily="34" charset="0"/>
              </a:rPr>
              <a:t>London</a:t>
            </a:r>
            <a:endParaRPr lang="en-IN" sz="1067" dirty="0">
              <a:solidFill>
                <a:prstClr val="black"/>
              </a:solidFill>
              <a:latin typeface="Corbel" panose="020B0503020204020204" pitchFamily="34" charset="0"/>
            </a:endParaRPr>
          </a:p>
        </p:txBody>
      </p:sp>
      <p:sp>
        <p:nvSpPr>
          <p:cNvPr id="75" name="Rectangle 74"/>
          <p:cNvSpPr/>
          <p:nvPr userDrawn="1"/>
        </p:nvSpPr>
        <p:spPr>
          <a:xfrm>
            <a:off x="9550401" y="1596231"/>
            <a:ext cx="1556323" cy="379656"/>
          </a:xfrm>
          <a:prstGeom prst="rect">
            <a:avLst/>
          </a:prstGeom>
        </p:spPr>
        <p:txBody>
          <a:bodyPr wrap="none">
            <a:spAutoFit/>
          </a:bodyPr>
          <a:lstStyle/>
          <a:p>
            <a:r>
              <a:rPr lang="en-IN" sz="1867" b="1" dirty="0">
                <a:solidFill>
                  <a:prstClr val="white"/>
                </a:solidFill>
                <a:latin typeface="Corbel" pitchFamily="34" charset="0"/>
              </a:rPr>
              <a:t>THANK YOU!</a:t>
            </a:r>
          </a:p>
        </p:txBody>
      </p:sp>
      <p:sp>
        <p:nvSpPr>
          <p:cNvPr id="34" name="Rectangle 33"/>
          <p:cNvSpPr/>
          <p:nvPr userDrawn="1"/>
        </p:nvSpPr>
        <p:spPr>
          <a:xfrm>
            <a:off x="9922939" y="4939112"/>
            <a:ext cx="2235200" cy="441211"/>
          </a:xfrm>
          <a:prstGeom prst="rect">
            <a:avLst/>
          </a:prstGeom>
        </p:spPr>
        <p:txBody>
          <a:bodyPr wrap="square">
            <a:spAutoFit/>
          </a:bodyPr>
          <a:lstStyle/>
          <a:p>
            <a:r>
              <a:rPr lang="fr-FR" sz="1200" b="1" dirty="0">
                <a:solidFill>
                  <a:prstClr val="white"/>
                </a:solidFill>
                <a:latin typeface="Corbel" pitchFamily="34" charset="0"/>
              </a:rPr>
              <a:t>Prodapt Solutions Pvt. Ltd. </a:t>
            </a:r>
            <a:r>
              <a:rPr lang="fr-FR" sz="1067" b="1" dirty="0">
                <a:solidFill>
                  <a:prstClr val="white"/>
                </a:solidFill>
                <a:latin typeface="Corbel" pitchFamily="34" charset="0"/>
              </a:rPr>
              <a:t>Chennai: </a:t>
            </a:r>
            <a:endParaRPr lang="en-IN" sz="1067" b="1" dirty="0">
              <a:solidFill>
                <a:prstClr val="white"/>
              </a:solidFill>
              <a:latin typeface="Corbel" pitchFamily="34" charset="0"/>
            </a:endParaRPr>
          </a:p>
        </p:txBody>
      </p:sp>
      <p:sp>
        <p:nvSpPr>
          <p:cNvPr id="35" name="Rectangle 34"/>
          <p:cNvSpPr/>
          <p:nvPr userDrawn="1"/>
        </p:nvSpPr>
        <p:spPr>
          <a:xfrm>
            <a:off x="9922939" y="4608804"/>
            <a:ext cx="721672" cy="338554"/>
          </a:xfrm>
          <a:prstGeom prst="rect">
            <a:avLst/>
          </a:prstGeom>
        </p:spPr>
        <p:txBody>
          <a:bodyPr wrap="none">
            <a:spAutoFit/>
          </a:bodyPr>
          <a:lstStyle/>
          <a:p>
            <a:r>
              <a:rPr lang="fr-FR" sz="1600" b="1" dirty="0">
                <a:solidFill>
                  <a:prstClr val="white"/>
                </a:solidFill>
                <a:latin typeface="Corbel" pitchFamily="34" charset="0"/>
              </a:rPr>
              <a:t>INDIA</a:t>
            </a:r>
            <a:endParaRPr lang="en-IN" sz="1600" b="1" dirty="0">
              <a:solidFill>
                <a:prstClr val="black"/>
              </a:solidFill>
              <a:latin typeface="Corbel" pitchFamily="34" charset="0"/>
            </a:endParaRPr>
          </a:p>
        </p:txBody>
      </p:sp>
      <p:sp>
        <p:nvSpPr>
          <p:cNvPr id="36" name="Rectangle 35"/>
          <p:cNvSpPr/>
          <p:nvPr userDrawn="1"/>
        </p:nvSpPr>
        <p:spPr>
          <a:xfrm>
            <a:off x="9922940" y="5345319"/>
            <a:ext cx="1800137" cy="584968"/>
          </a:xfrm>
          <a:prstGeom prst="rect">
            <a:avLst/>
          </a:prstGeom>
        </p:spPr>
        <p:txBody>
          <a:bodyPr wrap="square">
            <a:spAutoFit/>
          </a:bodyPr>
          <a:lstStyle/>
          <a:p>
            <a:r>
              <a:rPr lang="en-IN" sz="1067" dirty="0">
                <a:solidFill>
                  <a:prstClr val="white"/>
                </a:solidFill>
                <a:latin typeface="Corbel" pitchFamily="34" charset="0"/>
              </a:rPr>
              <a:t>1. Prince Infocity II, OMR</a:t>
            </a:r>
            <a:br>
              <a:rPr lang="en-IN" sz="1067" dirty="0">
                <a:solidFill>
                  <a:prstClr val="white"/>
                </a:solidFill>
                <a:latin typeface="Corbel" pitchFamily="34" charset="0"/>
              </a:rPr>
            </a:br>
            <a:r>
              <a:rPr lang="en-IN" sz="1067" dirty="0">
                <a:solidFill>
                  <a:prstClr val="white"/>
                </a:solidFill>
                <a:latin typeface="Corbel" pitchFamily="34" charset="0"/>
              </a:rPr>
              <a:t>Ph: +91 44 4903 3000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39" name="Rectangle 38"/>
          <p:cNvSpPr/>
          <p:nvPr userDrawn="1"/>
        </p:nvSpPr>
        <p:spPr>
          <a:xfrm>
            <a:off x="9922939" y="5978837"/>
            <a:ext cx="2235200" cy="749179"/>
          </a:xfrm>
          <a:prstGeom prst="rect">
            <a:avLst/>
          </a:prstGeom>
        </p:spPr>
        <p:txBody>
          <a:bodyPr wrap="square">
            <a:spAutoFit/>
          </a:bodyPr>
          <a:lstStyle/>
          <a:p>
            <a:r>
              <a:rPr lang="en-IN" sz="1067" dirty="0">
                <a:solidFill>
                  <a:prstClr val="white"/>
                </a:solidFill>
                <a:latin typeface="Corbel" pitchFamily="34" charset="0"/>
              </a:rPr>
              <a:t>2. “Chennai One” SEZ, </a:t>
            </a:r>
            <a:br>
              <a:rPr lang="en-IN" sz="1067" dirty="0">
                <a:solidFill>
                  <a:prstClr val="white"/>
                </a:solidFill>
                <a:latin typeface="Corbel" pitchFamily="34" charset="0"/>
              </a:rPr>
            </a:br>
            <a:r>
              <a:rPr lang="en-IN" sz="1067" dirty="0">
                <a:solidFill>
                  <a:prstClr val="white"/>
                </a:solidFill>
                <a:latin typeface="Corbel" pitchFamily="34" charset="0"/>
              </a:rPr>
              <a:t>Thoraipakkam</a:t>
            </a:r>
            <a:br>
              <a:rPr lang="en-IN" sz="1067" dirty="0">
                <a:solidFill>
                  <a:prstClr val="white"/>
                </a:solidFill>
                <a:latin typeface="Corbel" pitchFamily="34" charset="0"/>
              </a:rPr>
            </a:br>
            <a:r>
              <a:rPr lang="en-IN" sz="1067" dirty="0">
                <a:solidFill>
                  <a:prstClr val="white"/>
                </a:solidFill>
                <a:latin typeface="Corbel" pitchFamily="34" charset="0"/>
              </a:rPr>
              <a:t>Ph: +91 44 4230 2300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41" name="Rectangle 40"/>
          <p:cNvSpPr/>
          <p:nvPr userDrawn="1"/>
        </p:nvSpPr>
        <p:spPr>
          <a:xfrm>
            <a:off x="7899401" y="4611624"/>
            <a:ext cx="1571841" cy="338554"/>
          </a:xfrm>
          <a:prstGeom prst="rect">
            <a:avLst/>
          </a:prstGeom>
        </p:spPr>
        <p:txBody>
          <a:bodyPr wrap="none">
            <a:spAutoFit/>
          </a:bodyPr>
          <a:lstStyle/>
          <a:p>
            <a:r>
              <a:rPr lang="en-IN" sz="1600" b="1" dirty="0">
                <a:solidFill>
                  <a:prstClr val="white"/>
                </a:solidFill>
                <a:latin typeface="Corbel" pitchFamily="34" charset="0"/>
              </a:rPr>
              <a:t>SOUTH AFRICA</a:t>
            </a:r>
          </a:p>
        </p:txBody>
      </p:sp>
      <p:sp>
        <p:nvSpPr>
          <p:cNvPr id="42" name="Rectangle 41"/>
          <p:cNvSpPr/>
          <p:nvPr userDrawn="1"/>
        </p:nvSpPr>
        <p:spPr>
          <a:xfrm>
            <a:off x="116497" y="4609068"/>
            <a:ext cx="582211" cy="338554"/>
          </a:xfrm>
          <a:prstGeom prst="rect">
            <a:avLst/>
          </a:prstGeom>
        </p:spPr>
        <p:txBody>
          <a:bodyPr wrap="none">
            <a:spAutoFit/>
          </a:bodyPr>
          <a:lstStyle/>
          <a:p>
            <a:r>
              <a:rPr lang="en-IN" sz="1600" b="1" dirty="0">
                <a:solidFill>
                  <a:prstClr val="white"/>
                </a:solidFill>
                <a:latin typeface="Corbel" pitchFamily="34" charset="0"/>
              </a:rPr>
              <a:t>USA</a:t>
            </a:r>
          </a:p>
        </p:txBody>
      </p:sp>
      <p:sp>
        <p:nvSpPr>
          <p:cNvPr id="43" name="Rectangle 42"/>
          <p:cNvSpPr/>
          <p:nvPr userDrawn="1"/>
        </p:nvSpPr>
        <p:spPr>
          <a:xfrm>
            <a:off x="91096" y="4939375"/>
            <a:ext cx="3149600" cy="769634"/>
          </a:xfrm>
          <a:prstGeom prst="rect">
            <a:avLst/>
          </a:prstGeom>
        </p:spPr>
        <p:txBody>
          <a:bodyPr wrap="square">
            <a:spAutoFit/>
          </a:bodyPr>
          <a:lstStyle/>
          <a:p>
            <a:r>
              <a:rPr lang="en-IN" sz="1200" b="1" dirty="0">
                <a:solidFill>
                  <a:prstClr val="white"/>
                </a:solidFill>
                <a:latin typeface="Corbel" pitchFamily="34" charset="0"/>
              </a:rPr>
              <a:t>Prodapt North America</a:t>
            </a:r>
          </a:p>
          <a:p>
            <a:r>
              <a:rPr lang="en-IN" sz="1067" b="1" dirty="0">
                <a:solidFill>
                  <a:prstClr val="white"/>
                </a:solidFill>
                <a:latin typeface="Corbel" pitchFamily="34" charset="0"/>
              </a:rPr>
              <a:t>Tualatin</a:t>
            </a:r>
            <a:r>
              <a:rPr lang="en-IN" sz="1067" dirty="0">
                <a:solidFill>
                  <a:prstClr val="white"/>
                </a:solidFill>
                <a:latin typeface="Corbel" pitchFamily="34" charset="0"/>
              </a:rPr>
              <a:t>: 7565 SW Mohawk St.,</a:t>
            </a:r>
            <a:br>
              <a:rPr lang="en-IN" sz="1067" dirty="0">
                <a:solidFill>
                  <a:prstClr val="white"/>
                </a:solidFill>
                <a:latin typeface="Corbel" pitchFamily="34" charset="0"/>
              </a:rPr>
            </a:br>
            <a:r>
              <a:rPr lang="en-IN" sz="1067" dirty="0">
                <a:solidFill>
                  <a:prstClr val="white"/>
                </a:solidFill>
                <a:latin typeface="Corbel" pitchFamily="34" charset="0"/>
              </a:rPr>
              <a:t>Ph: +1 503 636 3737</a:t>
            </a:r>
            <a:br>
              <a:rPr lang="en-IN" sz="1067" dirty="0">
                <a:solidFill>
                  <a:prstClr val="white"/>
                </a:solidFill>
                <a:latin typeface="Corbel" pitchFamily="34" charset="0"/>
              </a:rPr>
            </a:br>
            <a:r>
              <a:rPr lang="en-IN" sz="1067" dirty="0">
                <a:solidFill>
                  <a:prstClr val="white"/>
                </a:solidFill>
                <a:latin typeface="Corbel" pitchFamily="34" charset="0"/>
              </a:rPr>
              <a:t>Fax: +1 503 885 0850</a:t>
            </a:r>
          </a:p>
        </p:txBody>
      </p:sp>
      <p:sp>
        <p:nvSpPr>
          <p:cNvPr id="44" name="Rectangle 43"/>
          <p:cNvSpPr/>
          <p:nvPr userDrawn="1"/>
        </p:nvSpPr>
        <p:spPr>
          <a:xfrm>
            <a:off x="91096" y="5736134"/>
            <a:ext cx="2448904" cy="584968"/>
          </a:xfrm>
          <a:prstGeom prst="rect">
            <a:avLst/>
          </a:prstGeom>
        </p:spPr>
        <p:txBody>
          <a:bodyPr wrap="square">
            <a:spAutoFit/>
          </a:bodyPr>
          <a:lstStyle/>
          <a:p>
            <a:r>
              <a:rPr lang="en-IN" sz="1067" b="1" dirty="0">
                <a:solidFill>
                  <a:prstClr val="white"/>
                </a:solidFill>
                <a:latin typeface="Corbel" pitchFamily="34" charset="0"/>
              </a:rPr>
              <a:t>Dallas</a:t>
            </a:r>
            <a:r>
              <a:rPr lang="en-IN" sz="1067" dirty="0">
                <a:solidFill>
                  <a:prstClr val="white"/>
                </a:solidFill>
                <a:latin typeface="Corbel" pitchFamily="34" charset="0"/>
              </a:rPr>
              <a:t>: 222 W. Las Colinas Blvd., Irving </a:t>
            </a:r>
            <a:br>
              <a:rPr lang="en-IN" sz="1067" dirty="0">
                <a:solidFill>
                  <a:prstClr val="white"/>
                </a:solidFill>
                <a:latin typeface="Corbel" pitchFamily="34" charset="0"/>
              </a:rPr>
            </a:br>
            <a:r>
              <a:rPr lang="en-IN" sz="1067" dirty="0">
                <a:solidFill>
                  <a:prstClr val="white"/>
                </a:solidFill>
                <a:latin typeface="Corbel" pitchFamily="34" charset="0"/>
              </a:rPr>
              <a:t>Ph: +1 972 201 9009</a:t>
            </a:r>
            <a:br>
              <a:rPr lang="en-IN" sz="1067" dirty="0">
                <a:solidFill>
                  <a:prstClr val="white"/>
                </a:solidFill>
                <a:latin typeface="Corbel" pitchFamily="34" charset="0"/>
              </a:rPr>
            </a:br>
            <a:r>
              <a:rPr lang="en-IN" sz="1067" dirty="0">
                <a:solidFill>
                  <a:prstClr val="white"/>
                </a:solidFill>
                <a:latin typeface="Corbel" pitchFamily="34" charset="0"/>
              </a:rPr>
              <a:t>Fax: +1 972 501 9019</a:t>
            </a:r>
          </a:p>
        </p:txBody>
      </p:sp>
      <p:sp>
        <p:nvSpPr>
          <p:cNvPr id="45" name="Rectangle 44"/>
          <p:cNvSpPr/>
          <p:nvPr userDrawn="1"/>
        </p:nvSpPr>
        <p:spPr>
          <a:xfrm>
            <a:off x="91097" y="6358312"/>
            <a:ext cx="2548135" cy="420756"/>
          </a:xfrm>
          <a:prstGeom prst="rect">
            <a:avLst/>
          </a:prstGeom>
        </p:spPr>
        <p:txBody>
          <a:bodyPr wrap="square">
            <a:spAutoFit/>
          </a:bodyPr>
          <a:lstStyle/>
          <a:p>
            <a:r>
              <a:rPr lang="en-IN" sz="1067" b="1" dirty="0">
                <a:solidFill>
                  <a:prstClr val="white"/>
                </a:solidFill>
                <a:latin typeface="Corbel" pitchFamily="34" charset="0"/>
              </a:rPr>
              <a:t>New York</a:t>
            </a:r>
            <a:r>
              <a:rPr lang="en-IN" sz="1067" dirty="0">
                <a:solidFill>
                  <a:prstClr val="white"/>
                </a:solidFill>
                <a:latin typeface="Corbel" pitchFamily="34" charset="0"/>
              </a:rPr>
              <a:t>: 1 Bridge Street, Irvington</a:t>
            </a:r>
          </a:p>
          <a:p>
            <a:r>
              <a:rPr lang="en-IN" sz="1067" dirty="0">
                <a:solidFill>
                  <a:prstClr val="white"/>
                </a:solidFill>
                <a:latin typeface="Corbel" pitchFamily="34" charset="0"/>
              </a:rPr>
              <a:t>Ph: +1 646 403 8158</a:t>
            </a:r>
          </a:p>
        </p:txBody>
      </p:sp>
      <p:sp>
        <p:nvSpPr>
          <p:cNvPr id="46" name="Rectangle 45"/>
          <p:cNvSpPr/>
          <p:nvPr userDrawn="1"/>
        </p:nvSpPr>
        <p:spPr>
          <a:xfrm>
            <a:off x="7918978" y="4941931"/>
            <a:ext cx="1682223" cy="933845"/>
          </a:xfrm>
          <a:prstGeom prst="rect">
            <a:avLst/>
          </a:prstGeom>
        </p:spPr>
        <p:txBody>
          <a:bodyPr wrap="square">
            <a:spAutoFit/>
          </a:bodyPr>
          <a:lstStyle/>
          <a:p>
            <a:r>
              <a:rPr lang="en-IN" sz="1200" b="1" dirty="0">
                <a:solidFill>
                  <a:prstClr val="white"/>
                </a:solidFill>
                <a:latin typeface="Corbel" pitchFamily="34" charset="0"/>
              </a:rPr>
              <a:t>Prodapt SA (Pty) Ltd.</a:t>
            </a:r>
          </a:p>
          <a:p>
            <a:r>
              <a:rPr lang="en-IN" sz="1067" b="1" dirty="0">
                <a:solidFill>
                  <a:prstClr val="white"/>
                </a:solidFill>
                <a:latin typeface="Corbel" pitchFamily="34" charset="0"/>
              </a:rPr>
              <a:t>Johannesburg</a:t>
            </a:r>
            <a:r>
              <a:rPr lang="en-IN" sz="1067" dirty="0">
                <a:solidFill>
                  <a:prstClr val="white"/>
                </a:solidFill>
                <a:latin typeface="Corbel" pitchFamily="34" charset="0"/>
              </a:rPr>
              <a:t>: No. 3, </a:t>
            </a:r>
          </a:p>
          <a:p>
            <a:r>
              <a:rPr lang="en-IN" sz="1067" dirty="0">
                <a:solidFill>
                  <a:prstClr val="white"/>
                </a:solidFill>
                <a:latin typeface="Corbel" pitchFamily="34" charset="0"/>
              </a:rPr>
              <a:t>3rd Avenue, Rivonia</a:t>
            </a:r>
            <a:br>
              <a:rPr lang="en-IN" sz="1067" dirty="0">
                <a:solidFill>
                  <a:prstClr val="white"/>
                </a:solidFill>
                <a:latin typeface="Corbel" pitchFamily="34" charset="0"/>
              </a:rPr>
            </a:br>
            <a:r>
              <a:rPr lang="en-IN" sz="1067" dirty="0">
                <a:solidFill>
                  <a:prstClr val="white"/>
                </a:solidFill>
                <a:latin typeface="Corbel" pitchFamily="34" charset="0"/>
              </a:rPr>
              <a:t>Ph: +27 (0) 11 259 4000</a:t>
            </a:r>
            <a:br>
              <a:rPr lang="en-IN" sz="1067" dirty="0">
                <a:solidFill>
                  <a:prstClr val="white"/>
                </a:solidFill>
                <a:latin typeface="Corbel" pitchFamily="34" charset="0"/>
              </a:rPr>
            </a:br>
            <a:r>
              <a:rPr lang="en-IN" sz="1067" dirty="0">
                <a:solidFill>
                  <a:prstClr val="white"/>
                </a:solidFill>
                <a:latin typeface="Corbel" pitchFamily="34" charset="0"/>
              </a:rPr>
              <a:t>Fax: +27 (0) 11 259 4111</a:t>
            </a:r>
          </a:p>
        </p:txBody>
      </p:sp>
      <p:sp>
        <p:nvSpPr>
          <p:cNvPr id="47" name="Rectangle 46"/>
          <p:cNvSpPr/>
          <p:nvPr userDrawn="1"/>
        </p:nvSpPr>
        <p:spPr>
          <a:xfrm>
            <a:off x="5073830" y="4609068"/>
            <a:ext cx="2028119" cy="338554"/>
          </a:xfrm>
          <a:prstGeom prst="rect">
            <a:avLst/>
          </a:prstGeom>
        </p:spPr>
        <p:txBody>
          <a:bodyPr wrap="none">
            <a:spAutoFit/>
          </a:bodyPr>
          <a:lstStyle/>
          <a:p>
            <a:r>
              <a:rPr lang="en-IN" sz="1600" b="1" dirty="0">
                <a:solidFill>
                  <a:prstClr val="white"/>
                </a:solidFill>
                <a:latin typeface="Corbel" pitchFamily="34" charset="0"/>
              </a:rPr>
              <a:t>THE NETHERLANDS</a:t>
            </a:r>
          </a:p>
        </p:txBody>
      </p:sp>
      <p:sp>
        <p:nvSpPr>
          <p:cNvPr id="48" name="Rectangle 47"/>
          <p:cNvSpPr/>
          <p:nvPr userDrawn="1"/>
        </p:nvSpPr>
        <p:spPr>
          <a:xfrm>
            <a:off x="5073829" y="4939375"/>
            <a:ext cx="2647771" cy="605422"/>
          </a:xfrm>
          <a:prstGeom prst="rect">
            <a:avLst/>
          </a:prstGeom>
        </p:spPr>
        <p:txBody>
          <a:bodyPr wrap="square">
            <a:spAutoFit/>
          </a:bodyPr>
          <a:lstStyle/>
          <a:p>
            <a:r>
              <a:rPr lang="nl-NL" sz="1200" b="1" dirty="0">
                <a:solidFill>
                  <a:prstClr val="white"/>
                </a:solidFill>
                <a:latin typeface="Corbel" pitchFamily="34" charset="0"/>
              </a:rPr>
              <a:t>Prodapt Solutions Europe</a:t>
            </a:r>
          </a:p>
          <a:p>
            <a:r>
              <a:rPr lang="nl-NL" sz="1067" b="1" dirty="0">
                <a:solidFill>
                  <a:prstClr val="white"/>
                </a:solidFill>
                <a:latin typeface="Corbel" pitchFamily="34" charset="0"/>
              </a:rPr>
              <a:t>Amsterdam</a:t>
            </a:r>
            <a:r>
              <a:rPr lang="nl-NL" sz="1067" dirty="0">
                <a:solidFill>
                  <a:prstClr val="white"/>
                </a:solidFill>
                <a:latin typeface="Corbel" pitchFamily="34" charset="0"/>
              </a:rPr>
              <a:t>: Zekeringstraat 17A, 1014 BM</a:t>
            </a:r>
            <a:br>
              <a:rPr lang="nl-NL" sz="1067" dirty="0">
                <a:solidFill>
                  <a:prstClr val="white"/>
                </a:solidFill>
                <a:latin typeface="Corbel" pitchFamily="34" charset="0"/>
              </a:rPr>
            </a:br>
            <a:r>
              <a:rPr lang="nl-NL" sz="1067" dirty="0">
                <a:solidFill>
                  <a:prstClr val="white"/>
                </a:solidFill>
                <a:latin typeface="Corbel" pitchFamily="34" charset="0"/>
              </a:rPr>
              <a:t>Ph: +31 (0) 20 4895711</a:t>
            </a:r>
            <a:endParaRPr lang="en-IN" sz="1067" dirty="0">
              <a:solidFill>
                <a:prstClr val="white"/>
              </a:solidFill>
              <a:latin typeface="Corbel" pitchFamily="34" charset="0"/>
            </a:endParaRPr>
          </a:p>
        </p:txBody>
      </p:sp>
      <p:sp>
        <p:nvSpPr>
          <p:cNvPr id="49" name="Rectangle 48"/>
          <p:cNvSpPr/>
          <p:nvPr userDrawn="1"/>
        </p:nvSpPr>
        <p:spPr>
          <a:xfrm>
            <a:off x="5073829" y="5677197"/>
            <a:ext cx="2336800" cy="769634"/>
          </a:xfrm>
          <a:prstGeom prst="rect">
            <a:avLst/>
          </a:prstGeom>
        </p:spPr>
        <p:txBody>
          <a:bodyPr wrap="square">
            <a:spAutoFit/>
          </a:bodyPr>
          <a:lstStyle/>
          <a:p>
            <a:r>
              <a:rPr lang="nl-NL" sz="1200" b="1" dirty="0">
                <a:solidFill>
                  <a:prstClr val="white"/>
                </a:solidFill>
                <a:latin typeface="Corbel" pitchFamily="34" charset="0"/>
              </a:rPr>
              <a:t>Prodapt Consulting BV</a:t>
            </a:r>
          </a:p>
          <a:p>
            <a:r>
              <a:rPr lang="nl-NL" sz="1067" b="1" dirty="0">
                <a:solidFill>
                  <a:prstClr val="white"/>
                </a:solidFill>
                <a:latin typeface="Corbel" pitchFamily="34" charset="0"/>
              </a:rPr>
              <a:t>Rijswijk</a:t>
            </a:r>
            <a:r>
              <a:rPr lang="nl-NL" sz="1067" dirty="0">
                <a:solidFill>
                  <a:prstClr val="white"/>
                </a:solidFill>
                <a:latin typeface="Corbel" pitchFamily="34" charset="0"/>
              </a:rPr>
              <a:t>: De Bruyn Kopsstraat 14</a:t>
            </a:r>
            <a:br>
              <a:rPr lang="nl-NL" sz="1067" dirty="0">
                <a:solidFill>
                  <a:prstClr val="white"/>
                </a:solidFill>
                <a:latin typeface="Corbel" pitchFamily="34" charset="0"/>
              </a:rPr>
            </a:br>
            <a:r>
              <a:rPr lang="nl-NL" sz="1067" dirty="0">
                <a:solidFill>
                  <a:prstClr val="white"/>
                </a:solidFill>
                <a:latin typeface="Corbel" pitchFamily="34" charset="0"/>
              </a:rPr>
              <a:t>Ph: +31 (0) 70 4140722</a:t>
            </a:r>
          </a:p>
          <a:p>
            <a:r>
              <a:rPr lang="en-IN" sz="1067" dirty="0">
                <a:solidFill>
                  <a:prstClr val="white"/>
                </a:solidFill>
                <a:latin typeface="Corbel" pitchFamily="34" charset="0"/>
              </a:rPr>
              <a:t>Fax: +31 70 3030047</a:t>
            </a:r>
          </a:p>
        </p:txBody>
      </p:sp>
      <p:sp>
        <p:nvSpPr>
          <p:cNvPr id="51" name="Rectangle 50"/>
          <p:cNvSpPr/>
          <p:nvPr userDrawn="1"/>
        </p:nvSpPr>
        <p:spPr>
          <a:xfrm>
            <a:off x="2644865" y="4615291"/>
            <a:ext cx="458780" cy="338554"/>
          </a:xfrm>
          <a:prstGeom prst="rect">
            <a:avLst/>
          </a:prstGeom>
        </p:spPr>
        <p:txBody>
          <a:bodyPr wrap="none">
            <a:spAutoFit/>
          </a:bodyPr>
          <a:lstStyle/>
          <a:p>
            <a:r>
              <a:rPr lang="fr-FR" sz="1600" b="1" dirty="0">
                <a:solidFill>
                  <a:prstClr val="white"/>
                </a:solidFill>
                <a:latin typeface="Corbel" pitchFamily="34" charset="0"/>
              </a:rPr>
              <a:t>UK</a:t>
            </a:r>
            <a:endParaRPr lang="en-IN" sz="1600" b="1" dirty="0">
              <a:solidFill>
                <a:prstClr val="black"/>
              </a:solidFill>
              <a:latin typeface="Corbel" pitchFamily="34" charset="0"/>
            </a:endParaRPr>
          </a:p>
        </p:txBody>
      </p:sp>
      <p:sp>
        <p:nvSpPr>
          <p:cNvPr id="52" name="Rectangle 51"/>
          <p:cNvSpPr/>
          <p:nvPr userDrawn="1"/>
        </p:nvSpPr>
        <p:spPr>
          <a:xfrm>
            <a:off x="2646587" y="4935025"/>
            <a:ext cx="2433413" cy="933845"/>
          </a:xfrm>
          <a:prstGeom prst="rect">
            <a:avLst/>
          </a:prstGeom>
        </p:spPr>
        <p:txBody>
          <a:bodyPr wrap="square">
            <a:spAutoFit/>
          </a:bodyPr>
          <a:lstStyle/>
          <a:p>
            <a:r>
              <a:rPr lang="en-IN" sz="1200" b="1" dirty="0">
                <a:solidFill>
                  <a:prstClr val="white"/>
                </a:solidFill>
                <a:latin typeface="Corbel" pitchFamily="34" charset="0"/>
              </a:rPr>
              <a:t>Prodapt Solutions Europe</a:t>
            </a:r>
          </a:p>
          <a:p>
            <a:r>
              <a:rPr lang="en-IN" sz="1067" b="1" dirty="0">
                <a:solidFill>
                  <a:prstClr val="white"/>
                </a:solidFill>
                <a:latin typeface="Corbel" pitchFamily="34" charset="0"/>
              </a:rPr>
              <a:t>London: </a:t>
            </a:r>
            <a:r>
              <a:rPr lang="en-IN" sz="1067" dirty="0">
                <a:solidFill>
                  <a:prstClr val="white"/>
                </a:solidFill>
                <a:latin typeface="Corbel" pitchFamily="34" charset="0"/>
              </a:rPr>
              <a:t>Devonshire House, 60 Goswell Road, EC1M 7AD</a:t>
            </a:r>
          </a:p>
          <a:p>
            <a:r>
              <a:rPr lang="en-IN" sz="1067" dirty="0">
                <a:solidFill>
                  <a:prstClr val="white"/>
                </a:solidFill>
                <a:latin typeface="Corbel" pitchFamily="34" charset="0"/>
              </a:rPr>
              <a:t>Ph: +44 (0) 11 8900 1068</a:t>
            </a:r>
          </a:p>
          <a:p>
            <a:r>
              <a:rPr lang="en-IN" sz="1067" dirty="0">
                <a:solidFill>
                  <a:prstClr val="white"/>
                </a:solidFill>
                <a:latin typeface="Corbel" pitchFamily="34" charset="0"/>
              </a:rPr>
              <a:t>Fax: +44 (0) 11 8900 1069</a:t>
            </a:r>
            <a:endParaRPr lang="nl-NL" sz="1067" dirty="0">
              <a:solidFill>
                <a:prstClr val="white"/>
              </a:solidFill>
              <a:latin typeface="Corbel" pitchFamily="34" charset="0"/>
            </a:endParaRPr>
          </a:p>
        </p:txBody>
      </p:sp>
      <p:pic>
        <p:nvPicPr>
          <p:cNvPr id="38" name="Picture 3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006367" y="2432966"/>
            <a:ext cx="897949" cy="163269"/>
          </a:xfrm>
          <a:prstGeom prst="rect">
            <a:avLst/>
          </a:prstGeom>
          <a:effectLst>
            <a:outerShdw blurRad="50800" dir="2700000" sx="86000" sy="86000" kx="-800400" algn="bl" rotWithShape="0">
              <a:prstClr val="black">
                <a:alpha val="99000"/>
              </a:prstClr>
            </a:outerShdw>
          </a:effectLst>
        </p:spPr>
      </p:pic>
      <p:sp>
        <p:nvSpPr>
          <p:cNvPr id="50" name="Rectangle 49"/>
          <p:cNvSpPr/>
          <p:nvPr userDrawn="1"/>
        </p:nvSpPr>
        <p:spPr>
          <a:xfrm>
            <a:off x="7053345" y="2368291"/>
            <a:ext cx="764953" cy="256545"/>
          </a:xfrm>
          <a:prstGeom prst="rect">
            <a:avLst/>
          </a:prstGeom>
        </p:spPr>
        <p:txBody>
          <a:bodyPr wrap="none">
            <a:spAutoFit/>
          </a:bodyPr>
          <a:lstStyle/>
          <a:p>
            <a:pPr algn="ctr"/>
            <a:r>
              <a:rPr lang="nl-NL" sz="1067" dirty="0">
                <a:solidFill>
                  <a:prstClr val="black"/>
                </a:solidFill>
                <a:latin typeface="Corbel" panose="020B0503020204020204" pitchFamily="34" charset="0"/>
              </a:rPr>
              <a:t>Bengaluru</a:t>
            </a:r>
            <a:endParaRPr lang="en-IN" sz="1067" dirty="0">
              <a:solidFill>
                <a:prstClr val="black"/>
              </a:solidFill>
              <a:latin typeface="Corbel" panose="020B0503020204020204" pitchFamily="34" charset="0"/>
            </a:endParaRPr>
          </a:p>
        </p:txBody>
      </p:sp>
    </p:spTree>
    <p:extLst>
      <p:ext uri="{BB962C8B-B14F-4D97-AF65-F5344CB8AC3E}">
        <p14:creationId xmlns:p14="http://schemas.microsoft.com/office/powerpoint/2010/main" val="2322573914"/>
      </p:ext>
    </p:extLst>
  </p:cSld>
  <p:clrMapOvr>
    <a:masterClrMapping/>
  </p:clrMapOvr>
  <p:extLst mod="1">
    <p:ext uri="{DCECCB84-F9BA-43D5-87BE-67443E8EF086}">
      <p15:sldGuideLst xmlns:p15="http://schemas.microsoft.com/office/powerpoint/2012/main">
        <p15:guide id="1" orient="horz" pos="2196">
          <p15:clr>
            <a:srgbClr val="FBAE40"/>
          </p15:clr>
        </p15:guide>
        <p15:guide id="2" pos="1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2" name="Title 1"/>
          <p:cNvSpPr>
            <a:spLocks noGrp="1"/>
          </p:cNvSpPr>
          <p:nvPr>
            <p:ph type="title"/>
          </p:nvPr>
        </p:nvSpPr>
        <p:spPr>
          <a:xfrm>
            <a:off x="406400" y="-1"/>
            <a:ext cx="11476299" cy="876988"/>
          </a:xfrm>
        </p:spPr>
        <p:txBody>
          <a:bodyPr vert="horz" lIns="91440" tIns="45720" rIns="91440" bIns="45720" rtlCol="0" anchor="ctr">
            <a:noAutofit/>
          </a:bodyPr>
          <a:lstStyle>
            <a:lvl1pPr>
              <a:defRPr lang="en-US" dirty="0">
                <a:latin typeface="Corbel" panose="020B0503020204020204" pitchFamily="34" charset="0"/>
              </a:defRPr>
            </a:lvl1pPr>
          </a:lstStyle>
          <a:p>
            <a:pPr lvl="0"/>
            <a:r>
              <a:rPr lang="en-US"/>
              <a:t>Click to edit Master title style</a:t>
            </a:r>
            <a:endParaRPr lang="en-US" dirty="0"/>
          </a:p>
        </p:txBody>
      </p:sp>
      <p:sp>
        <p:nvSpPr>
          <p:cNvPr id="3" name="Content Placeholder 2"/>
          <p:cNvSpPr>
            <a:spLocks noGrp="1"/>
          </p:cNvSpPr>
          <p:nvPr>
            <p:ph idx="1"/>
          </p:nvPr>
        </p:nvSpPr>
        <p:spPr>
          <a:xfrm>
            <a:off x="406400" y="1092200"/>
            <a:ext cx="11480800" cy="5283200"/>
          </a:xfrm>
        </p:spPr>
        <p:txBody>
          <a:bodyPr>
            <a:normAutofit/>
          </a:bodyPr>
          <a:lstStyle>
            <a:lvl1pPr marL="457189" indent="-457189">
              <a:buFont typeface="Arial" pitchFamily="34" charset="0"/>
              <a:buChar char="•"/>
              <a:defRPr sz="2667">
                <a:latin typeface="Corbel" panose="020B0503020204020204" pitchFamily="34" charset="0"/>
              </a:defRPr>
            </a:lvl1pPr>
            <a:lvl2pPr marL="990575" indent="-380990">
              <a:buFont typeface="Arial" pitchFamily="34" charset="0"/>
              <a:buChar char="•"/>
              <a:defRPr sz="2400">
                <a:latin typeface="Corbel" panose="020B0503020204020204" pitchFamily="34" charset="0"/>
              </a:defRPr>
            </a:lvl2pPr>
            <a:lvl3pPr marL="1523962" indent="-304792">
              <a:buFont typeface="Arial" pitchFamily="34" charset="0"/>
              <a:buChar char="•"/>
              <a:defRPr sz="2133">
                <a:latin typeface="Corbel" panose="020B0503020204020204" pitchFamily="34" charset="0"/>
              </a:defRPr>
            </a:lvl3pPr>
            <a:lvl4pPr marL="2133547" indent="-304792">
              <a:buFont typeface="Arial" pitchFamily="34" charset="0"/>
              <a:buChar char="•"/>
              <a:defRPr sz="1867">
                <a:latin typeface="Corbel" panose="020B0503020204020204" pitchFamily="34" charset="0"/>
              </a:defRPr>
            </a:lvl4pPr>
            <a:lvl5pPr marL="2743131" indent="-304792">
              <a:buFont typeface="Arial" pitchFamily="34" charset="0"/>
              <a:buChar char="•"/>
              <a:defRPr sz="1867">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p:nvSpPr>
        <p:spPr>
          <a:xfrm>
            <a:off x="6096000" y="6707262"/>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white"/>
                </a:solidFill>
                <a:latin typeface="Corbel" pitchFamily="34" charset="0"/>
              </a:rPr>
              <a:t>Confidential &amp; Restricted</a:t>
            </a:r>
          </a:p>
        </p:txBody>
      </p:sp>
      <p:pic>
        <p:nvPicPr>
          <p:cNvPr id="11" name="Picture 2" descr="D:\VJ GDrive\Work\Prodapt About\Prodapt Brand Guidelines\Prodapt_logo_white_without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6" name="Rectangle 15"/>
          <p:cNvSpPr/>
          <p:nvPr/>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7" name="Picture 2" descr="C:\Users\RAGHAV~1.MG\AppData\Local\Temp\Rar$DRa0.974\prodapt-logo-tran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14" name="Rectangle 13"/>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18" name="Rectangle 17"/>
          <p:cNvSpPr/>
          <p:nvPr userDrawn="1"/>
        </p:nvSpPr>
        <p:spPr>
          <a:xfrm>
            <a:off x="6096000" y="6707262"/>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white"/>
                </a:solidFill>
                <a:latin typeface="Corbel" pitchFamily="34" charset="0"/>
              </a:rPr>
              <a:t>Confidential &amp; Restricted</a:t>
            </a:r>
          </a:p>
        </p:txBody>
      </p:sp>
      <p:pic>
        <p:nvPicPr>
          <p:cNvPr id="1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21"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Triangle 21"/>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6102458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4" name="Rectangle 13"/>
          <p:cNvSpPr/>
          <p:nvPr/>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7" name="Rectangle 16"/>
          <p:cNvSpPr/>
          <p:nvPr/>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8" name="Picture 2" descr="C:\Users\RAGHAV~1.MG\AppData\Local\Temp\Rar$DRa0.974\prodapt-logo-tran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609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itle 1"/>
          <p:cNvSpPr>
            <a:spLocks noGrp="1"/>
          </p:cNvSpPr>
          <p:nvPr>
            <p:ph type="title"/>
          </p:nvPr>
        </p:nvSpPr>
        <p:spPr>
          <a:xfrm>
            <a:off x="406400" y="17228"/>
            <a:ext cx="11160683" cy="859760"/>
          </a:xfrm>
        </p:spPr>
        <p:txBody>
          <a:bodyPr anchor="ctr" anchorCtr="0"/>
          <a:lstStyle>
            <a:lvl1pPr>
              <a:defRPr sz="2667" b="0" i="0">
                <a:latin typeface="Corbel" panose="020B0503020204020204" pitchFamily="34" charset="0"/>
              </a:defRPr>
            </a:lvl1pPr>
          </a:lstStyle>
          <a:p>
            <a:r>
              <a:rPr lang="en-US"/>
              <a:t>Click to edit Master title style</a:t>
            </a:r>
            <a:endParaRPr lang="en-US" dirty="0"/>
          </a:p>
        </p:txBody>
      </p:sp>
      <p:sp>
        <p:nvSpPr>
          <p:cNvPr id="11" name="Right Triangle 10"/>
          <p:cNvSpPr/>
          <p:nvPr/>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13" name="Rectangle 12"/>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pic>
        <p:nvPicPr>
          <p:cNvPr id="15"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21"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Triangle 21"/>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55815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1" name="Rectangle 10"/>
          <p:cNvSpPr/>
          <p:nvPr/>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2" name="Picture 2" descr="C:\Users\RAGHAV~1.MG\AppData\Local\Temp\Rar$DRa0.974\prodapt-logo-tran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406400" y="1"/>
            <a:ext cx="11480800" cy="876988"/>
          </a:xfrm>
        </p:spPr>
        <p:txBody>
          <a:bodyPr/>
          <a:lstStyle>
            <a:lvl1pPr>
              <a:defRPr sz="2667" b="0" i="0">
                <a:latin typeface="Corbel" panose="020B0503020204020204" pitchFamily="34" charset="0"/>
              </a:defRPr>
            </a:lvl1pPr>
          </a:lstStyle>
          <a:p>
            <a:r>
              <a:rPr lang="en-US"/>
              <a:t>Click to edit Master title style</a:t>
            </a:r>
            <a:endParaRPr lang="en-US" dirty="0"/>
          </a:p>
        </p:txBody>
      </p:sp>
      <p:sp>
        <p:nvSpPr>
          <p:cNvPr id="13" name="Rectangle 12"/>
          <p:cNvSpPr/>
          <p:nvPr/>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14" name="Right Triangle 13"/>
          <p:cNvSpPr/>
          <p:nvPr/>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pic>
        <p:nvPicPr>
          <p:cNvPr id="15"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20" name="Right Triangle 19"/>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322148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a:off x="0" y="4749800"/>
            <a:ext cx="12192000" cy="9229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5" name="Straight Connector 4"/>
          <p:cNvCxnSpPr/>
          <p:nvPr/>
        </p:nvCxnSpPr>
        <p:spPr>
          <a:xfrm>
            <a:off x="5239869" y="4862795"/>
            <a:ext cx="0" cy="6870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0400" y="4961526"/>
            <a:ext cx="2438400" cy="52503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5588001" y="4894029"/>
            <a:ext cx="6063884" cy="6095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a:t>Click to edit Master title style</a:t>
            </a:r>
            <a:endParaRPr lang="en-US" dirty="0"/>
          </a:p>
        </p:txBody>
      </p:sp>
      <p:sp>
        <p:nvSpPr>
          <p:cNvPr id="9" name="Right Triangle 8"/>
          <p:cNvSpPr/>
          <p:nvPr/>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
        <p:nvSpPr>
          <p:cNvPr id="8" name="Rectangle 7"/>
          <p:cNvSpPr/>
          <p:nvPr userDrawn="1"/>
        </p:nvSpPr>
        <p:spPr>
          <a:xfrm>
            <a:off x="0" y="4749800"/>
            <a:ext cx="12192000" cy="9229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0" name="Straight Connector 9"/>
          <p:cNvCxnSpPr/>
          <p:nvPr userDrawn="1"/>
        </p:nvCxnSpPr>
        <p:spPr>
          <a:xfrm>
            <a:off x="5239869" y="4862795"/>
            <a:ext cx="0" cy="6870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30400" y="4961526"/>
            <a:ext cx="2438400" cy="525031"/>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13566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1869" y="-487"/>
            <a:ext cx="8805984" cy="4458685"/>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9771" y="2265500"/>
            <a:ext cx="963029" cy="177696"/>
          </a:xfrm>
          <a:prstGeom prst="rect">
            <a:avLst/>
          </a:prstGeom>
          <a:effectLst>
            <a:outerShdw blurRad="50800" dir="2700000" sx="86000" sy="86000" kx="-800400" algn="bl" rotWithShape="0">
              <a:prstClr val="black">
                <a:alpha val="99000"/>
              </a:prstClr>
            </a:outerShdw>
          </a:effectLst>
        </p:spPr>
      </p:pic>
      <p:sp>
        <p:nvSpPr>
          <p:cNvPr id="56" name="Rectangle 55"/>
          <p:cNvSpPr/>
          <p:nvPr/>
        </p:nvSpPr>
        <p:spPr>
          <a:xfrm>
            <a:off x="7556685" y="2210291"/>
            <a:ext cx="647933" cy="256545"/>
          </a:xfrm>
          <a:prstGeom prst="rect">
            <a:avLst/>
          </a:prstGeom>
        </p:spPr>
        <p:txBody>
          <a:bodyPr wrap="none">
            <a:spAutoFit/>
          </a:bodyPr>
          <a:lstStyle/>
          <a:p>
            <a:pPr algn="ctr"/>
            <a:r>
              <a:rPr lang="en-IN" sz="1067" dirty="0">
                <a:solidFill>
                  <a:prstClr val="black"/>
                </a:solidFill>
                <a:latin typeface="Corbel" panose="020B0503020204020204" pitchFamily="34" charset="0"/>
              </a:rPr>
              <a:t>Chennai</a:t>
            </a:r>
          </a:p>
        </p:txBody>
      </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480" y="3335092"/>
            <a:ext cx="963029" cy="177696"/>
          </a:xfrm>
          <a:prstGeom prst="rect">
            <a:avLst/>
          </a:prstGeom>
          <a:effectLst>
            <a:outerShdw blurRad="50800" dir="2700000" sx="86000" sy="86000" kx="-800400" algn="bl" rotWithShape="0">
              <a:prstClr val="black">
                <a:alpha val="99000"/>
              </a:prstClr>
            </a:outerShdw>
          </a:effectLst>
        </p:spPr>
      </p:pic>
      <p:sp>
        <p:nvSpPr>
          <p:cNvPr id="59" name="Rectangle 58"/>
          <p:cNvSpPr/>
          <p:nvPr/>
        </p:nvSpPr>
        <p:spPr>
          <a:xfrm>
            <a:off x="6186142" y="3271946"/>
            <a:ext cx="979755" cy="256545"/>
          </a:xfrm>
          <a:prstGeom prst="rect">
            <a:avLst/>
          </a:prstGeom>
        </p:spPr>
        <p:txBody>
          <a:bodyPr wrap="none">
            <a:spAutoFit/>
          </a:bodyPr>
          <a:lstStyle/>
          <a:p>
            <a:pPr algn="ctr"/>
            <a:r>
              <a:rPr lang="en-IN" sz="1067" dirty="0">
                <a:solidFill>
                  <a:prstClr val="black"/>
                </a:solidFill>
                <a:latin typeface="Corbel" panose="020B0503020204020204" pitchFamily="34" charset="0"/>
              </a:rPr>
              <a:t>Johannesburg</a:t>
            </a:r>
          </a:p>
        </p:txBody>
      </p:sp>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801" y="1600200"/>
            <a:ext cx="884841" cy="163269"/>
          </a:xfrm>
          <a:prstGeom prst="rect">
            <a:avLst/>
          </a:prstGeom>
          <a:effectLst>
            <a:outerShdw blurRad="50800" dir="2700000" sx="86000" sy="86000" kx="-800400" algn="bl" rotWithShape="0">
              <a:prstClr val="black">
                <a:alpha val="99000"/>
              </a:prstClr>
            </a:outerShdw>
          </a:effectLst>
        </p:spPr>
      </p:pic>
      <p:sp>
        <p:nvSpPr>
          <p:cNvPr id="61" name="Rectangle 60"/>
          <p:cNvSpPr/>
          <p:nvPr/>
        </p:nvSpPr>
        <p:spPr>
          <a:xfrm>
            <a:off x="3904334" y="1538206"/>
            <a:ext cx="740908" cy="256545"/>
          </a:xfrm>
          <a:prstGeom prst="rect">
            <a:avLst/>
          </a:prstGeom>
        </p:spPr>
        <p:txBody>
          <a:bodyPr wrap="none">
            <a:spAutoFit/>
          </a:bodyPr>
          <a:lstStyle/>
          <a:p>
            <a:pPr algn="ctr"/>
            <a:r>
              <a:rPr lang="nl-NL" sz="1067" dirty="0">
                <a:solidFill>
                  <a:prstClr val="black"/>
                </a:solidFill>
                <a:latin typeface="Corbel" panose="020B0503020204020204" pitchFamily="34" charset="0"/>
              </a:rPr>
              <a:t>New York</a:t>
            </a:r>
            <a:endParaRPr lang="en-IN" sz="1067" dirty="0">
              <a:solidFill>
                <a:prstClr val="black"/>
              </a:solidFill>
              <a:latin typeface="Corbel" panose="020B0503020204020204" pitchFamily="34" charset="0"/>
            </a:endParaRPr>
          </a:p>
        </p:txBody>
      </p:sp>
      <p:pic>
        <p:nvPicPr>
          <p:cNvPr id="62" name="Picture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2185" y="1962636"/>
            <a:ext cx="884841" cy="163269"/>
          </a:xfrm>
          <a:prstGeom prst="rect">
            <a:avLst/>
          </a:prstGeom>
          <a:effectLst>
            <a:outerShdw blurRad="50800" dir="2700000" sx="86000" sy="86000" kx="-800400" algn="bl" rotWithShape="0">
              <a:prstClr val="black">
                <a:alpha val="99000"/>
              </a:prstClr>
            </a:outerShdw>
          </a:effectLst>
        </p:spPr>
      </p:pic>
      <p:sp>
        <p:nvSpPr>
          <p:cNvPr id="63" name="Rectangle 62"/>
          <p:cNvSpPr/>
          <p:nvPr/>
        </p:nvSpPr>
        <p:spPr>
          <a:xfrm>
            <a:off x="3519923" y="1900642"/>
            <a:ext cx="530915" cy="256545"/>
          </a:xfrm>
          <a:prstGeom prst="rect">
            <a:avLst/>
          </a:prstGeom>
        </p:spPr>
        <p:txBody>
          <a:bodyPr wrap="none">
            <a:spAutoFit/>
          </a:bodyPr>
          <a:lstStyle/>
          <a:p>
            <a:pPr algn="ctr"/>
            <a:r>
              <a:rPr lang="nl-NL" sz="1067" dirty="0">
                <a:solidFill>
                  <a:prstClr val="black"/>
                </a:solidFill>
                <a:latin typeface="Corbel" panose="020B0503020204020204" pitchFamily="34" charset="0"/>
              </a:rPr>
              <a:t>Dallas</a:t>
            </a:r>
            <a:endParaRPr lang="en-IN" sz="1067" dirty="0">
              <a:solidFill>
                <a:prstClr val="black"/>
              </a:solidFill>
              <a:latin typeface="Corbel" panose="020B0503020204020204" pitchFamily="34" charset="0"/>
            </a:endParaRPr>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6973" y="1798674"/>
            <a:ext cx="884841" cy="163269"/>
          </a:xfrm>
          <a:prstGeom prst="rect">
            <a:avLst/>
          </a:prstGeom>
          <a:effectLst>
            <a:outerShdw blurRad="50800" dir="2700000" sx="86000" sy="86000" kx="-800400" algn="bl" rotWithShape="0">
              <a:prstClr val="black">
                <a:alpha val="99000"/>
              </a:prstClr>
            </a:outerShdw>
          </a:effectLst>
        </p:spPr>
      </p:pic>
      <p:sp>
        <p:nvSpPr>
          <p:cNvPr id="65" name="Rectangle 64"/>
          <p:cNvSpPr/>
          <p:nvPr/>
        </p:nvSpPr>
        <p:spPr>
          <a:xfrm>
            <a:off x="2113044" y="1730159"/>
            <a:ext cx="649537" cy="256545"/>
          </a:xfrm>
          <a:prstGeom prst="rect">
            <a:avLst/>
          </a:prstGeom>
        </p:spPr>
        <p:txBody>
          <a:bodyPr wrap="none">
            <a:spAutoFit/>
          </a:bodyPr>
          <a:lstStyle/>
          <a:p>
            <a:pPr algn="ctr"/>
            <a:r>
              <a:rPr lang="nl-NL" sz="1067" dirty="0">
                <a:solidFill>
                  <a:prstClr val="black"/>
                </a:solidFill>
                <a:latin typeface="Corbel" panose="020B0503020204020204" pitchFamily="34" charset="0"/>
              </a:rPr>
              <a:t>Tualatin</a:t>
            </a:r>
            <a:endParaRPr lang="en-IN" sz="1067" dirty="0">
              <a:solidFill>
                <a:prstClr val="black"/>
              </a:solidFill>
              <a:latin typeface="Corbel" panose="020B0503020204020204" pitchFamily="34" charset="0"/>
            </a:endParaRPr>
          </a:p>
        </p:txBody>
      </p:sp>
      <p:pic>
        <p:nvPicPr>
          <p:cNvPr id="66" name="Picture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2577" y="570263"/>
            <a:ext cx="955137" cy="163269"/>
          </a:xfrm>
          <a:prstGeom prst="rect">
            <a:avLst/>
          </a:prstGeom>
          <a:effectLst>
            <a:outerShdw blurRad="50800" dir="2700000" sx="86000" sy="86000" kx="-800400" algn="bl" rotWithShape="0">
              <a:prstClr val="black">
                <a:alpha val="99000"/>
              </a:prstClr>
            </a:outerShdw>
          </a:effectLst>
        </p:spPr>
      </p:pic>
      <p:sp>
        <p:nvSpPr>
          <p:cNvPr id="67" name="Rectangle 66"/>
          <p:cNvSpPr/>
          <p:nvPr/>
        </p:nvSpPr>
        <p:spPr>
          <a:xfrm>
            <a:off x="5701421" y="499138"/>
            <a:ext cx="857927" cy="256545"/>
          </a:xfrm>
          <a:prstGeom prst="rect">
            <a:avLst/>
          </a:prstGeom>
        </p:spPr>
        <p:txBody>
          <a:bodyPr wrap="none">
            <a:spAutoFit/>
          </a:bodyPr>
          <a:lstStyle/>
          <a:p>
            <a:pPr algn="ctr"/>
            <a:r>
              <a:rPr lang="nl-NL" sz="1067" dirty="0">
                <a:solidFill>
                  <a:prstClr val="black"/>
                </a:solidFill>
                <a:latin typeface="Corbel" panose="020B0503020204020204" pitchFamily="34" charset="0"/>
              </a:rPr>
              <a:t>Amsterdam</a:t>
            </a:r>
            <a:endParaRPr lang="en-IN" sz="1067" dirty="0">
              <a:solidFill>
                <a:prstClr val="black"/>
              </a:solidFill>
              <a:latin typeface="Corbel" panose="020B0503020204020204" pitchFamily="34" charset="0"/>
            </a:endParaRPr>
          </a:p>
        </p:txBody>
      </p:sp>
      <p:pic>
        <p:nvPicPr>
          <p:cNvPr id="72" name="Picture 2" descr="D:\work\Laptop\office purpose\prodapt_Logos\prodapt_logo.png"/>
          <p:cNvPicPr>
            <a:picLocks noChangeAspect="1" noChangeArrowheads="1"/>
          </p:cNvPicPr>
          <p:nvPr/>
        </p:nvPicPr>
        <p:blipFill>
          <a:blip r:embed="rId6" cstate="print"/>
          <a:srcRect/>
          <a:stretch>
            <a:fillRect/>
          </a:stretch>
        </p:blipFill>
        <p:spPr bwMode="auto">
          <a:xfrm>
            <a:off x="9544335" y="2125469"/>
            <a:ext cx="2152547" cy="592331"/>
          </a:xfrm>
          <a:prstGeom prst="rect">
            <a:avLst/>
          </a:prstGeom>
          <a:noFill/>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9982" y="1082959"/>
            <a:ext cx="884841" cy="163269"/>
          </a:xfrm>
          <a:prstGeom prst="rect">
            <a:avLst/>
          </a:prstGeom>
          <a:effectLst>
            <a:outerShdw blurRad="50800" dir="2700000" sx="86000" sy="86000" kx="-800400" algn="bl" rotWithShape="0">
              <a:prstClr val="black">
                <a:alpha val="99000"/>
              </a:prstClr>
            </a:outerShdw>
          </a:effectLst>
        </p:spPr>
      </p:pic>
      <p:sp>
        <p:nvSpPr>
          <p:cNvPr id="74" name="Rectangle 73"/>
          <p:cNvSpPr/>
          <p:nvPr/>
        </p:nvSpPr>
        <p:spPr>
          <a:xfrm>
            <a:off x="4963132" y="1020965"/>
            <a:ext cx="620683" cy="256545"/>
          </a:xfrm>
          <a:prstGeom prst="rect">
            <a:avLst/>
          </a:prstGeom>
        </p:spPr>
        <p:txBody>
          <a:bodyPr wrap="none">
            <a:spAutoFit/>
          </a:bodyPr>
          <a:lstStyle/>
          <a:p>
            <a:pPr algn="ctr"/>
            <a:r>
              <a:rPr lang="nl-NL" sz="1067" dirty="0">
                <a:solidFill>
                  <a:prstClr val="black"/>
                </a:solidFill>
                <a:latin typeface="Corbel" panose="020B0503020204020204" pitchFamily="34" charset="0"/>
              </a:rPr>
              <a:t>London</a:t>
            </a:r>
            <a:endParaRPr lang="en-IN" sz="1067" dirty="0">
              <a:solidFill>
                <a:prstClr val="black"/>
              </a:solidFill>
              <a:latin typeface="Corbel" panose="020B0503020204020204" pitchFamily="34" charset="0"/>
            </a:endParaRPr>
          </a:p>
        </p:txBody>
      </p:sp>
      <p:sp>
        <p:nvSpPr>
          <p:cNvPr id="75" name="Rectangle 74"/>
          <p:cNvSpPr/>
          <p:nvPr/>
        </p:nvSpPr>
        <p:spPr>
          <a:xfrm>
            <a:off x="9550401" y="1596231"/>
            <a:ext cx="1556323" cy="379656"/>
          </a:xfrm>
          <a:prstGeom prst="rect">
            <a:avLst/>
          </a:prstGeom>
        </p:spPr>
        <p:txBody>
          <a:bodyPr wrap="none">
            <a:spAutoFit/>
          </a:bodyPr>
          <a:lstStyle/>
          <a:p>
            <a:r>
              <a:rPr lang="en-IN" sz="1867" b="1" dirty="0">
                <a:solidFill>
                  <a:prstClr val="white"/>
                </a:solidFill>
                <a:latin typeface="Corbel" pitchFamily="34" charset="0"/>
              </a:rPr>
              <a:t>THANK YOU!</a:t>
            </a:r>
          </a:p>
        </p:txBody>
      </p:sp>
      <p:sp>
        <p:nvSpPr>
          <p:cNvPr id="34" name="Rectangle 33"/>
          <p:cNvSpPr/>
          <p:nvPr/>
        </p:nvSpPr>
        <p:spPr>
          <a:xfrm>
            <a:off x="9922939" y="4939112"/>
            <a:ext cx="2235200" cy="441211"/>
          </a:xfrm>
          <a:prstGeom prst="rect">
            <a:avLst/>
          </a:prstGeom>
        </p:spPr>
        <p:txBody>
          <a:bodyPr wrap="square">
            <a:spAutoFit/>
          </a:bodyPr>
          <a:lstStyle/>
          <a:p>
            <a:r>
              <a:rPr lang="fr-FR" sz="1200" b="1" dirty="0">
                <a:solidFill>
                  <a:prstClr val="white"/>
                </a:solidFill>
                <a:latin typeface="Corbel" pitchFamily="34" charset="0"/>
              </a:rPr>
              <a:t>Prodapt Solutions Pvt. Ltd. </a:t>
            </a:r>
            <a:r>
              <a:rPr lang="fr-FR" sz="1067" b="1" dirty="0">
                <a:solidFill>
                  <a:prstClr val="white"/>
                </a:solidFill>
                <a:latin typeface="Corbel" pitchFamily="34" charset="0"/>
              </a:rPr>
              <a:t>Chennai: </a:t>
            </a:r>
            <a:endParaRPr lang="en-IN" sz="1067" b="1" dirty="0">
              <a:solidFill>
                <a:prstClr val="white"/>
              </a:solidFill>
              <a:latin typeface="Corbel" pitchFamily="34" charset="0"/>
            </a:endParaRPr>
          </a:p>
        </p:txBody>
      </p:sp>
      <p:sp>
        <p:nvSpPr>
          <p:cNvPr id="35" name="Rectangle 34"/>
          <p:cNvSpPr/>
          <p:nvPr/>
        </p:nvSpPr>
        <p:spPr>
          <a:xfrm>
            <a:off x="9922939" y="4608804"/>
            <a:ext cx="721672" cy="338554"/>
          </a:xfrm>
          <a:prstGeom prst="rect">
            <a:avLst/>
          </a:prstGeom>
        </p:spPr>
        <p:txBody>
          <a:bodyPr wrap="none">
            <a:spAutoFit/>
          </a:bodyPr>
          <a:lstStyle/>
          <a:p>
            <a:r>
              <a:rPr lang="fr-FR" sz="1600" b="1" dirty="0">
                <a:solidFill>
                  <a:prstClr val="white"/>
                </a:solidFill>
                <a:latin typeface="Corbel" pitchFamily="34" charset="0"/>
              </a:rPr>
              <a:t>INDIA</a:t>
            </a:r>
            <a:endParaRPr lang="en-IN" sz="1600" b="1" dirty="0">
              <a:solidFill>
                <a:prstClr val="black"/>
              </a:solidFill>
              <a:latin typeface="Corbel" pitchFamily="34" charset="0"/>
            </a:endParaRPr>
          </a:p>
        </p:txBody>
      </p:sp>
      <p:sp>
        <p:nvSpPr>
          <p:cNvPr id="36" name="Rectangle 35"/>
          <p:cNvSpPr/>
          <p:nvPr/>
        </p:nvSpPr>
        <p:spPr>
          <a:xfrm>
            <a:off x="9922940" y="5345319"/>
            <a:ext cx="1800137" cy="584968"/>
          </a:xfrm>
          <a:prstGeom prst="rect">
            <a:avLst/>
          </a:prstGeom>
        </p:spPr>
        <p:txBody>
          <a:bodyPr wrap="square">
            <a:spAutoFit/>
          </a:bodyPr>
          <a:lstStyle/>
          <a:p>
            <a:r>
              <a:rPr lang="en-IN" sz="1067" dirty="0">
                <a:solidFill>
                  <a:prstClr val="white"/>
                </a:solidFill>
                <a:latin typeface="Corbel" pitchFamily="34" charset="0"/>
              </a:rPr>
              <a:t>1. Prince Infocity II, OMR</a:t>
            </a:r>
            <a:br>
              <a:rPr lang="en-IN" sz="1067" dirty="0">
                <a:solidFill>
                  <a:prstClr val="white"/>
                </a:solidFill>
                <a:latin typeface="Corbel" pitchFamily="34" charset="0"/>
              </a:rPr>
            </a:br>
            <a:r>
              <a:rPr lang="en-IN" sz="1067" dirty="0">
                <a:solidFill>
                  <a:prstClr val="white"/>
                </a:solidFill>
                <a:latin typeface="Corbel" pitchFamily="34" charset="0"/>
              </a:rPr>
              <a:t>Ph: +91 44 4903 3000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39" name="Rectangle 38"/>
          <p:cNvSpPr/>
          <p:nvPr/>
        </p:nvSpPr>
        <p:spPr>
          <a:xfrm>
            <a:off x="9922939" y="5978837"/>
            <a:ext cx="2235200" cy="749179"/>
          </a:xfrm>
          <a:prstGeom prst="rect">
            <a:avLst/>
          </a:prstGeom>
        </p:spPr>
        <p:txBody>
          <a:bodyPr wrap="square">
            <a:spAutoFit/>
          </a:bodyPr>
          <a:lstStyle/>
          <a:p>
            <a:r>
              <a:rPr lang="en-IN" sz="1067" dirty="0">
                <a:solidFill>
                  <a:prstClr val="white"/>
                </a:solidFill>
                <a:latin typeface="Corbel" pitchFamily="34" charset="0"/>
              </a:rPr>
              <a:t>2. “Chennai One” SEZ, </a:t>
            </a:r>
            <a:br>
              <a:rPr lang="en-IN" sz="1067" dirty="0">
                <a:solidFill>
                  <a:prstClr val="white"/>
                </a:solidFill>
                <a:latin typeface="Corbel" pitchFamily="34" charset="0"/>
              </a:rPr>
            </a:br>
            <a:r>
              <a:rPr lang="en-IN" sz="1067" dirty="0">
                <a:solidFill>
                  <a:prstClr val="white"/>
                </a:solidFill>
                <a:latin typeface="Corbel" pitchFamily="34" charset="0"/>
              </a:rPr>
              <a:t>Thoraipakkam</a:t>
            </a:r>
            <a:br>
              <a:rPr lang="en-IN" sz="1067" dirty="0">
                <a:solidFill>
                  <a:prstClr val="white"/>
                </a:solidFill>
                <a:latin typeface="Corbel" pitchFamily="34" charset="0"/>
              </a:rPr>
            </a:br>
            <a:r>
              <a:rPr lang="en-IN" sz="1067" dirty="0">
                <a:solidFill>
                  <a:prstClr val="white"/>
                </a:solidFill>
                <a:latin typeface="Corbel" pitchFamily="34" charset="0"/>
              </a:rPr>
              <a:t>Ph: +91 44 4230 2300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41" name="Rectangle 40"/>
          <p:cNvSpPr/>
          <p:nvPr/>
        </p:nvSpPr>
        <p:spPr>
          <a:xfrm>
            <a:off x="7899401" y="4611624"/>
            <a:ext cx="1571841" cy="338554"/>
          </a:xfrm>
          <a:prstGeom prst="rect">
            <a:avLst/>
          </a:prstGeom>
        </p:spPr>
        <p:txBody>
          <a:bodyPr wrap="none">
            <a:spAutoFit/>
          </a:bodyPr>
          <a:lstStyle/>
          <a:p>
            <a:r>
              <a:rPr lang="en-IN" sz="1600" b="1" dirty="0">
                <a:solidFill>
                  <a:prstClr val="white"/>
                </a:solidFill>
                <a:latin typeface="Corbel" pitchFamily="34" charset="0"/>
              </a:rPr>
              <a:t>SOUTH AFRICA</a:t>
            </a:r>
          </a:p>
        </p:txBody>
      </p:sp>
      <p:sp>
        <p:nvSpPr>
          <p:cNvPr id="42" name="Rectangle 41"/>
          <p:cNvSpPr/>
          <p:nvPr/>
        </p:nvSpPr>
        <p:spPr>
          <a:xfrm>
            <a:off x="116497" y="4609068"/>
            <a:ext cx="582211" cy="338554"/>
          </a:xfrm>
          <a:prstGeom prst="rect">
            <a:avLst/>
          </a:prstGeom>
        </p:spPr>
        <p:txBody>
          <a:bodyPr wrap="none">
            <a:spAutoFit/>
          </a:bodyPr>
          <a:lstStyle/>
          <a:p>
            <a:r>
              <a:rPr lang="en-IN" sz="1600" b="1" dirty="0">
                <a:solidFill>
                  <a:prstClr val="white"/>
                </a:solidFill>
                <a:latin typeface="Corbel" pitchFamily="34" charset="0"/>
              </a:rPr>
              <a:t>USA</a:t>
            </a:r>
          </a:p>
        </p:txBody>
      </p:sp>
      <p:sp>
        <p:nvSpPr>
          <p:cNvPr id="43" name="Rectangle 42"/>
          <p:cNvSpPr/>
          <p:nvPr/>
        </p:nvSpPr>
        <p:spPr>
          <a:xfrm>
            <a:off x="91096" y="4939375"/>
            <a:ext cx="3149600" cy="769634"/>
          </a:xfrm>
          <a:prstGeom prst="rect">
            <a:avLst/>
          </a:prstGeom>
        </p:spPr>
        <p:txBody>
          <a:bodyPr wrap="square">
            <a:spAutoFit/>
          </a:bodyPr>
          <a:lstStyle/>
          <a:p>
            <a:r>
              <a:rPr lang="en-IN" sz="1200" b="1" dirty="0">
                <a:solidFill>
                  <a:prstClr val="white"/>
                </a:solidFill>
                <a:latin typeface="Corbel" pitchFamily="34" charset="0"/>
              </a:rPr>
              <a:t>Prodapt North America</a:t>
            </a:r>
          </a:p>
          <a:p>
            <a:r>
              <a:rPr lang="en-IN" sz="1067" b="1" dirty="0">
                <a:solidFill>
                  <a:prstClr val="white"/>
                </a:solidFill>
                <a:latin typeface="Corbel" pitchFamily="34" charset="0"/>
              </a:rPr>
              <a:t>Tualatin</a:t>
            </a:r>
            <a:r>
              <a:rPr lang="en-IN" sz="1067" dirty="0">
                <a:solidFill>
                  <a:prstClr val="white"/>
                </a:solidFill>
                <a:latin typeface="Corbel" pitchFamily="34" charset="0"/>
              </a:rPr>
              <a:t>: 7565 SW Mohawk St.,</a:t>
            </a:r>
            <a:br>
              <a:rPr lang="en-IN" sz="1067" dirty="0">
                <a:solidFill>
                  <a:prstClr val="white"/>
                </a:solidFill>
                <a:latin typeface="Corbel" pitchFamily="34" charset="0"/>
              </a:rPr>
            </a:br>
            <a:r>
              <a:rPr lang="en-IN" sz="1067" dirty="0">
                <a:solidFill>
                  <a:prstClr val="white"/>
                </a:solidFill>
                <a:latin typeface="Corbel" pitchFamily="34" charset="0"/>
              </a:rPr>
              <a:t>Ph: +1 503 636 3737</a:t>
            </a:r>
            <a:br>
              <a:rPr lang="en-IN" sz="1067" dirty="0">
                <a:solidFill>
                  <a:prstClr val="white"/>
                </a:solidFill>
                <a:latin typeface="Corbel" pitchFamily="34" charset="0"/>
              </a:rPr>
            </a:br>
            <a:r>
              <a:rPr lang="en-IN" sz="1067" dirty="0">
                <a:solidFill>
                  <a:prstClr val="white"/>
                </a:solidFill>
                <a:latin typeface="Corbel" pitchFamily="34" charset="0"/>
              </a:rPr>
              <a:t>Fax: +1 503 885 0850</a:t>
            </a:r>
          </a:p>
        </p:txBody>
      </p:sp>
      <p:sp>
        <p:nvSpPr>
          <p:cNvPr id="44" name="Rectangle 43"/>
          <p:cNvSpPr/>
          <p:nvPr/>
        </p:nvSpPr>
        <p:spPr>
          <a:xfrm>
            <a:off x="91096" y="5736134"/>
            <a:ext cx="2448904" cy="584968"/>
          </a:xfrm>
          <a:prstGeom prst="rect">
            <a:avLst/>
          </a:prstGeom>
        </p:spPr>
        <p:txBody>
          <a:bodyPr wrap="square">
            <a:spAutoFit/>
          </a:bodyPr>
          <a:lstStyle/>
          <a:p>
            <a:r>
              <a:rPr lang="en-IN" sz="1067" b="1" dirty="0">
                <a:solidFill>
                  <a:prstClr val="white"/>
                </a:solidFill>
                <a:latin typeface="Corbel" pitchFamily="34" charset="0"/>
              </a:rPr>
              <a:t>Dallas</a:t>
            </a:r>
            <a:r>
              <a:rPr lang="en-IN" sz="1067" dirty="0">
                <a:solidFill>
                  <a:prstClr val="white"/>
                </a:solidFill>
                <a:latin typeface="Corbel" pitchFamily="34" charset="0"/>
              </a:rPr>
              <a:t>: 222 W. Las Colinas Blvd., Irving </a:t>
            </a:r>
            <a:br>
              <a:rPr lang="en-IN" sz="1067" dirty="0">
                <a:solidFill>
                  <a:prstClr val="white"/>
                </a:solidFill>
                <a:latin typeface="Corbel" pitchFamily="34" charset="0"/>
              </a:rPr>
            </a:br>
            <a:r>
              <a:rPr lang="en-IN" sz="1067" dirty="0">
                <a:solidFill>
                  <a:prstClr val="white"/>
                </a:solidFill>
                <a:latin typeface="Corbel" pitchFamily="34" charset="0"/>
              </a:rPr>
              <a:t>Ph: +1 972 201 9009</a:t>
            </a:r>
            <a:br>
              <a:rPr lang="en-IN" sz="1067" dirty="0">
                <a:solidFill>
                  <a:prstClr val="white"/>
                </a:solidFill>
                <a:latin typeface="Corbel" pitchFamily="34" charset="0"/>
              </a:rPr>
            </a:br>
            <a:r>
              <a:rPr lang="en-IN" sz="1067" dirty="0">
                <a:solidFill>
                  <a:prstClr val="white"/>
                </a:solidFill>
                <a:latin typeface="Corbel" pitchFamily="34" charset="0"/>
              </a:rPr>
              <a:t>Fax: +1 972 501 9019</a:t>
            </a:r>
          </a:p>
        </p:txBody>
      </p:sp>
      <p:sp>
        <p:nvSpPr>
          <p:cNvPr id="45" name="Rectangle 44"/>
          <p:cNvSpPr/>
          <p:nvPr/>
        </p:nvSpPr>
        <p:spPr>
          <a:xfrm>
            <a:off x="91097" y="6358312"/>
            <a:ext cx="2548135" cy="420756"/>
          </a:xfrm>
          <a:prstGeom prst="rect">
            <a:avLst/>
          </a:prstGeom>
        </p:spPr>
        <p:txBody>
          <a:bodyPr wrap="square">
            <a:spAutoFit/>
          </a:bodyPr>
          <a:lstStyle/>
          <a:p>
            <a:r>
              <a:rPr lang="en-IN" sz="1067" b="1" dirty="0">
                <a:solidFill>
                  <a:prstClr val="white"/>
                </a:solidFill>
                <a:latin typeface="Corbel" pitchFamily="34" charset="0"/>
              </a:rPr>
              <a:t>New York</a:t>
            </a:r>
            <a:r>
              <a:rPr lang="en-IN" sz="1067" dirty="0">
                <a:solidFill>
                  <a:prstClr val="white"/>
                </a:solidFill>
                <a:latin typeface="Corbel" pitchFamily="34" charset="0"/>
              </a:rPr>
              <a:t>: 1 Bridge Street, Irvington</a:t>
            </a:r>
          </a:p>
          <a:p>
            <a:r>
              <a:rPr lang="en-IN" sz="1067" dirty="0">
                <a:solidFill>
                  <a:prstClr val="white"/>
                </a:solidFill>
                <a:latin typeface="Corbel" pitchFamily="34" charset="0"/>
              </a:rPr>
              <a:t>Ph: +1 646 403 8158</a:t>
            </a:r>
          </a:p>
        </p:txBody>
      </p:sp>
      <p:sp>
        <p:nvSpPr>
          <p:cNvPr id="46" name="Rectangle 45"/>
          <p:cNvSpPr/>
          <p:nvPr/>
        </p:nvSpPr>
        <p:spPr>
          <a:xfrm>
            <a:off x="7918978" y="4941931"/>
            <a:ext cx="1682223" cy="933845"/>
          </a:xfrm>
          <a:prstGeom prst="rect">
            <a:avLst/>
          </a:prstGeom>
        </p:spPr>
        <p:txBody>
          <a:bodyPr wrap="square">
            <a:spAutoFit/>
          </a:bodyPr>
          <a:lstStyle/>
          <a:p>
            <a:r>
              <a:rPr lang="en-IN" sz="1200" b="1" dirty="0">
                <a:solidFill>
                  <a:prstClr val="white"/>
                </a:solidFill>
                <a:latin typeface="Corbel" pitchFamily="34" charset="0"/>
              </a:rPr>
              <a:t>Prodapt SA (Pty) Ltd.</a:t>
            </a:r>
          </a:p>
          <a:p>
            <a:r>
              <a:rPr lang="en-IN" sz="1067" b="1" dirty="0">
                <a:solidFill>
                  <a:prstClr val="white"/>
                </a:solidFill>
                <a:latin typeface="Corbel" pitchFamily="34" charset="0"/>
              </a:rPr>
              <a:t>Johannesburg</a:t>
            </a:r>
            <a:r>
              <a:rPr lang="en-IN" sz="1067" dirty="0">
                <a:solidFill>
                  <a:prstClr val="white"/>
                </a:solidFill>
                <a:latin typeface="Corbel" pitchFamily="34" charset="0"/>
              </a:rPr>
              <a:t>: No. 3, </a:t>
            </a:r>
          </a:p>
          <a:p>
            <a:r>
              <a:rPr lang="en-IN" sz="1067" dirty="0">
                <a:solidFill>
                  <a:prstClr val="white"/>
                </a:solidFill>
                <a:latin typeface="Corbel" pitchFamily="34" charset="0"/>
              </a:rPr>
              <a:t>3rd Avenue, Rivonia</a:t>
            </a:r>
            <a:br>
              <a:rPr lang="en-IN" sz="1067" dirty="0">
                <a:solidFill>
                  <a:prstClr val="white"/>
                </a:solidFill>
                <a:latin typeface="Corbel" pitchFamily="34" charset="0"/>
              </a:rPr>
            </a:br>
            <a:r>
              <a:rPr lang="en-IN" sz="1067" dirty="0">
                <a:solidFill>
                  <a:prstClr val="white"/>
                </a:solidFill>
                <a:latin typeface="Corbel" pitchFamily="34" charset="0"/>
              </a:rPr>
              <a:t>Ph: +27 (0) 11 259 4000</a:t>
            </a:r>
            <a:br>
              <a:rPr lang="en-IN" sz="1067" dirty="0">
                <a:solidFill>
                  <a:prstClr val="white"/>
                </a:solidFill>
                <a:latin typeface="Corbel" pitchFamily="34" charset="0"/>
              </a:rPr>
            </a:br>
            <a:r>
              <a:rPr lang="en-IN" sz="1067" dirty="0">
                <a:solidFill>
                  <a:prstClr val="white"/>
                </a:solidFill>
                <a:latin typeface="Corbel" pitchFamily="34" charset="0"/>
              </a:rPr>
              <a:t>Fax: +27 (0) 11 259 4111</a:t>
            </a:r>
          </a:p>
        </p:txBody>
      </p:sp>
      <p:sp>
        <p:nvSpPr>
          <p:cNvPr id="47" name="Rectangle 46"/>
          <p:cNvSpPr/>
          <p:nvPr/>
        </p:nvSpPr>
        <p:spPr>
          <a:xfrm>
            <a:off x="5073830" y="4609068"/>
            <a:ext cx="2028119" cy="338554"/>
          </a:xfrm>
          <a:prstGeom prst="rect">
            <a:avLst/>
          </a:prstGeom>
        </p:spPr>
        <p:txBody>
          <a:bodyPr wrap="none">
            <a:spAutoFit/>
          </a:bodyPr>
          <a:lstStyle/>
          <a:p>
            <a:r>
              <a:rPr lang="en-IN" sz="1600" b="1" dirty="0">
                <a:solidFill>
                  <a:prstClr val="white"/>
                </a:solidFill>
                <a:latin typeface="Corbel" pitchFamily="34" charset="0"/>
              </a:rPr>
              <a:t>THE NETHERLANDS</a:t>
            </a:r>
          </a:p>
        </p:txBody>
      </p:sp>
      <p:sp>
        <p:nvSpPr>
          <p:cNvPr id="48" name="Rectangle 47"/>
          <p:cNvSpPr/>
          <p:nvPr/>
        </p:nvSpPr>
        <p:spPr>
          <a:xfrm>
            <a:off x="5073829" y="4939375"/>
            <a:ext cx="2647771" cy="605422"/>
          </a:xfrm>
          <a:prstGeom prst="rect">
            <a:avLst/>
          </a:prstGeom>
        </p:spPr>
        <p:txBody>
          <a:bodyPr wrap="square">
            <a:spAutoFit/>
          </a:bodyPr>
          <a:lstStyle/>
          <a:p>
            <a:r>
              <a:rPr lang="nl-NL" sz="1200" b="1" dirty="0">
                <a:solidFill>
                  <a:prstClr val="white"/>
                </a:solidFill>
                <a:latin typeface="Corbel" pitchFamily="34" charset="0"/>
              </a:rPr>
              <a:t>Prodapt Solutions Europe</a:t>
            </a:r>
          </a:p>
          <a:p>
            <a:r>
              <a:rPr lang="nl-NL" sz="1067" b="1" dirty="0">
                <a:solidFill>
                  <a:prstClr val="white"/>
                </a:solidFill>
                <a:latin typeface="Corbel" pitchFamily="34" charset="0"/>
              </a:rPr>
              <a:t>Amsterdam</a:t>
            </a:r>
            <a:r>
              <a:rPr lang="nl-NL" sz="1067" dirty="0">
                <a:solidFill>
                  <a:prstClr val="white"/>
                </a:solidFill>
                <a:latin typeface="Corbel" pitchFamily="34" charset="0"/>
              </a:rPr>
              <a:t>: Zekeringstraat 17A, 1014 BM</a:t>
            </a:r>
            <a:br>
              <a:rPr lang="nl-NL" sz="1067" dirty="0">
                <a:solidFill>
                  <a:prstClr val="white"/>
                </a:solidFill>
                <a:latin typeface="Corbel" pitchFamily="34" charset="0"/>
              </a:rPr>
            </a:br>
            <a:r>
              <a:rPr lang="nl-NL" sz="1067" dirty="0">
                <a:solidFill>
                  <a:prstClr val="white"/>
                </a:solidFill>
                <a:latin typeface="Corbel" pitchFamily="34" charset="0"/>
              </a:rPr>
              <a:t>Ph: +31 (0) 20 4895711</a:t>
            </a:r>
            <a:endParaRPr lang="en-IN" sz="1067" dirty="0">
              <a:solidFill>
                <a:prstClr val="white"/>
              </a:solidFill>
              <a:latin typeface="Corbel" pitchFamily="34" charset="0"/>
            </a:endParaRPr>
          </a:p>
        </p:txBody>
      </p:sp>
      <p:sp>
        <p:nvSpPr>
          <p:cNvPr id="49" name="Rectangle 48"/>
          <p:cNvSpPr/>
          <p:nvPr/>
        </p:nvSpPr>
        <p:spPr>
          <a:xfrm>
            <a:off x="5073829" y="5677197"/>
            <a:ext cx="2336800" cy="769634"/>
          </a:xfrm>
          <a:prstGeom prst="rect">
            <a:avLst/>
          </a:prstGeom>
        </p:spPr>
        <p:txBody>
          <a:bodyPr wrap="square">
            <a:spAutoFit/>
          </a:bodyPr>
          <a:lstStyle/>
          <a:p>
            <a:r>
              <a:rPr lang="nl-NL" sz="1200" b="1" dirty="0">
                <a:solidFill>
                  <a:prstClr val="white"/>
                </a:solidFill>
                <a:latin typeface="Corbel" pitchFamily="34" charset="0"/>
              </a:rPr>
              <a:t>Prodapt Consulting BV</a:t>
            </a:r>
          </a:p>
          <a:p>
            <a:r>
              <a:rPr lang="nl-NL" sz="1067" b="1" dirty="0">
                <a:solidFill>
                  <a:prstClr val="white"/>
                </a:solidFill>
                <a:latin typeface="Corbel" pitchFamily="34" charset="0"/>
              </a:rPr>
              <a:t>Rijswijk</a:t>
            </a:r>
            <a:r>
              <a:rPr lang="nl-NL" sz="1067" dirty="0">
                <a:solidFill>
                  <a:prstClr val="white"/>
                </a:solidFill>
                <a:latin typeface="Corbel" pitchFamily="34" charset="0"/>
              </a:rPr>
              <a:t>: De Bruyn Kopsstraat 14</a:t>
            </a:r>
            <a:br>
              <a:rPr lang="nl-NL" sz="1067" dirty="0">
                <a:solidFill>
                  <a:prstClr val="white"/>
                </a:solidFill>
                <a:latin typeface="Corbel" pitchFamily="34" charset="0"/>
              </a:rPr>
            </a:br>
            <a:r>
              <a:rPr lang="nl-NL" sz="1067" dirty="0">
                <a:solidFill>
                  <a:prstClr val="white"/>
                </a:solidFill>
                <a:latin typeface="Corbel" pitchFamily="34" charset="0"/>
              </a:rPr>
              <a:t>Ph: +31 (0) 70 4140722</a:t>
            </a:r>
          </a:p>
          <a:p>
            <a:r>
              <a:rPr lang="en-IN" sz="1067" dirty="0">
                <a:solidFill>
                  <a:prstClr val="white"/>
                </a:solidFill>
                <a:latin typeface="Corbel" pitchFamily="34" charset="0"/>
              </a:rPr>
              <a:t>Fax: +31 70 3030047</a:t>
            </a:r>
          </a:p>
        </p:txBody>
      </p:sp>
      <p:sp>
        <p:nvSpPr>
          <p:cNvPr id="51" name="Rectangle 50"/>
          <p:cNvSpPr/>
          <p:nvPr/>
        </p:nvSpPr>
        <p:spPr>
          <a:xfrm>
            <a:off x="2644865" y="4615291"/>
            <a:ext cx="458780" cy="338554"/>
          </a:xfrm>
          <a:prstGeom prst="rect">
            <a:avLst/>
          </a:prstGeom>
        </p:spPr>
        <p:txBody>
          <a:bodyPr wrap="none">
            <a:spAutoFit/>
          </a:bodyPr>
          <a:lstStyle/>
          <a:p>
            <a:r>
              <a:rPr lang="fr-FR" sz="1600" b="1" dirty="0">
                <a:solidFill>
                  <a:prstClr val="white"/>
                </a:solidFill>
                <a:latin typeface="Corbel" pitchFamily="34" charset="0"/>
              </a:rPr>
              <a:t>UK</a:t>
            </a:r>
            <a:endParaRPr lang="en-IN" sz="1600" b="1" dirty="0">
              <a:solidFill>
                <a:prstClr val="black"/>
              </a:solidFill>
              <a:latin typeface="Corbel" pitchFamily="34" charset="0"/>
            </a:endParaRPr>
          </a:p>
        </p:txBody>
      </p:sp>
      <p:sp>
        <p:nvSpPr>
          <p:cNvPr id="52" name="Rectangle 51"/>
          <p:cNvSpPr/>
          <p:nvPr/>
        </p:nvSpPr>
        <p:spPr>
          <a:xfrm>
            <a:off x="2646587" y="4935025"/>
            <a:ext cx="2433413" cy="933845"/>
          </a:xfrm>
          <a:prstGeom prst="rect">
            <a:avLst/>
          </a:prstGeom>
        </p:spPr>
        <p:txBody>
          <a:bodyPr wrap="square">
            <a:spAutoFit/>
          </a:bodyPr>
          <a:lstStyle/>
          <a:p>
            <a:r>
              <a:rPr lang="en-IN" sz="1200" b="1" dirty="0">
                <a:solidFill>
                  <a:prstClr val="white"/>
                </a:solidFill>
                <a:latin typeface="Corbel" pitchFamily="34" charset="0"/>
              </a:rPr>
              <a:t>Prodapt Solutions Europe</a:t>
            </a:r>
          </a:p>
          <a:p>
            <a:r>
              <a:rPr lang="en-IN" sz="1067" b="1" dirty="0">
                <a:solidFill>
                  <a:prstClr val="white"/>
                </a:solidFill>
                <a:latin typeface="Corbel" pitchFamily="34" charset="0"/>
              </a:rPr>
              <a:t>London: </a:t>
            </a:r>
            <a:r>
              <a:rPr lang="en-IN" sz="1067" dirty="0">
                <a:solidFill>
                  <a:prstClr val="white"/>
                </a:solidFill>
                <a:latin typeface="Corbel" pitchFamily="34" charset="0"/>
              </a:rPr>
              <a:t>Devonshire House, 60 Goswell Road, EC1M 7AD</a:t>
            </a:r>
          </a:p>
          <a:p>
            <a:r>
              <a:rPr lang="en-IN" sz="1067" dirty="0">
                <a:solidFill>
                  <a:prstClr val="white"/>
                </a:solidFill>
                <a:latin typeface="Corbel" pitchFamily="34" charset="0"/>
              </a:rPr>
              <a:t>Ph: +44 (0) 11 8900 1068</a:t>
            </a:r>
          </a:p>
          <a:p>
            <a:r>
              <a:rPr lang="en-IN" sz="1067" dirty="0">
                <a:solidFill>
                  <a:prstClr val="white"/>
                </a:solidFill>
                <a:latin typeface="Corbel" pitchFamily="34" charset="0"/>
              </a:rPr>
              <a:t>Fax: +44 (0) 11 8900 1069</a:t>
            </a:r>
            <a:endParaRPr lang="nl-NL" sz="1067" dirty="0">
              <a:solidFill>
                <a:prstClr val="white"/>
              </a:solidFill>
              <a:latin typeface="Corbel" pitchFamily="34" charset="0"/>
            </a:endParaRPr>
          </a:p>
        </p:txBody>
      </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6367" y="2432966"/>
            <a:ext cx="897949" cy="163269"/>
          </a:xfrm>
          <a:prstGeom prst="rect">
            <a:avLst/>
          </a:prstGeom>
          <a:effectLst>
            <a:outerShdw blurRad="50800" dir="2700000" sx="86000" sy="86000" kx="-800400" algn="bl" rotWithShape="0">
              <a:prstClr val="black">
                <a:alpha val="99000"/>
              </a:prstClr>
            </a:outerShdw>
          </a:effectLst>
        </p:spPr>
      </p:pic>
      <p:sp>
        <p:nvSpPr>
          <p:cNvPr id="50" name="Rectangle 49"/>
          <p:cNvSpPr/>
          <p:nvPr/>
        </p:nvSpPr>
        <p:spPr>
          <a:xfrm>
            <a:off x="7053345" y="2368291"/>
            <a:ext cx="764953" cy="256545"/>
          </a:xfrm>
          <a:prstGeom prst="rect">
            <a:avLst/>
          </a:prstGeom>
        </p:spPr>
        <p:txBody>
          <a:bodyPr wrap="none">
            <a:spAutoFit/>
          </a:bodyPr>
          <a:lstStyle/>
          <a:p>
            <a:pPr algn="ctr"/>
            <a:r>
              <a:rPr lang="nl-NL" sz="1067" dirty="0">
                <a:solidFill>
                  <a:prstClr val="black"/>
                </a:solidFill>
                <a:latin typeface="Corbel" panose="020B0503020204020204" pitchFamily="34" charset="0"/>
              </a:rPr>
              <a:t>Bengaluru</a:t>
            </a:r>
            <a:endParaRPr lang="en-IN" sz="1067" dirty="0">
              <a:solidFill>
                <a:prstClr val="black"/>
              </a:solidFill>
              <a:latin typeface="Corbel" panose="020B0503020204020204" pitchFamily="34" charset="0"/>
            </a:endParaRPr>
          </a:p>
        </p:txBody>
      </p:sp>
      <p:pic>
        <p:nvPicPr>
          <p:cNvPr id="37" name="Pictur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1869" y="-487"/>
            <a:ext cx="8805984" cy="4458685"/>
          </a:xfrm>
          <a:prstGeom prst="rect">
            <a:avLst/>
          </a:prstGeom>
        </p:spPr>
      </p:pic>
      <p:pic>
        <p:nvPicPr>
          <p:cNvPr id="54" name="Picture 5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69771" y="2265500"/>
            <a:ext cx="963029" cy="177696"/>
          </a:xfrm>
          <a:prstGeom prst="rect">
            <a:avLst/>
          </a:prstGeom>
          <a:effectLst>
            <a:outerShdw blurRad="50800" dir="2700000" sx="86000" sy="86000" kx="-800400" algn="bl" rotWithShape="0">
              <a:prstClr val="black">
                <a:alpha val="99000"/>
              </a:prstClr>
            </a:outerShdw>
          </a:effectLst>
        </p:spPr>
      </p:pic>
      <p:sp>
        <p:nvSpPr>
          <p:cNvPr id="55" name="Rectangle 54"/>
          <p:cNvSpPr/>
          <p:nvPr userDrawn="1"/>
        </p:nvSpPr>
        <p:spPr>
          <a:xfrm>
            <a:off x="7556685" y="2210291"/>
            <a:ext cx="647933" cy="256545"/>
          </a:xfrm>
          <a:prstGeom prst="rect">
            <a:avLst/>
          </a:prstGeom>
        </p:spPr>
        <p:txBody>
          <a:bodyPr wrap="none">
            <a:spAutoFit/>
          </a:bodyPr>
          <a:lstStyle/>
          <a:p>
            <a:pPr algn="ctr"/>
            <a:r>
              <a:rPr lang="en-IN" sz="1067" dirty="0">
                <a:solidFill>
                  <a:prstClr val="black"/>
                </a:solidFill>
                <a:latin typeface="Corbel" panose="020B0503020204020204" pitchFamily="34" charset="0"/>
              </a:rPr>
              <a:t>Chennai</a:t>
            </a:r>
          </a:p>
        </p:txBody>
      </p:sp>
      <p:pic>
        <p:nvPicPr>
          <p:cNvPr id="57" name="Picture 5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16480" y="3335092"/>
            <a:ext cx="963029" cy="177696"/>
          </a:xfrm>
          <a:prstGeom prst="rect">
            <a:avLst/>
          </a:prstGeom>
          <a:effectLst>
            <a:outerShdw blurRad="50800" dir="2700000" sx="86000" sy="86000" kx="-800400" algn="bl" rotWithShape="0">
              <a:prstClr val="black">
                <a:alpha val="99000"/>
              </a:prstClr>
            </a:outerShdw>
          </a:effectLst>
        </p:spPr>
      </p:pic>
      <p:sp>
        <p:nvSpPr>
          <p:cNvPr id="68" name="Rectangle 67"/>
          <p:cNvSpPr/>
          <p:nvPr userDrawn="1"/>
        </p:nvSpPr>
        <p:spPr>
          <a:xfrm>
            <a:off x="6186142" y="3271946"/>
            <a:ext cx="979755" cy="256545"/>
          </a:xfrm>
          <a:prstGeom prst="rect">
            <a:avLst/>
          </a:prstGeom>
        </p:spPr>
        <p:txBody>
          <a:bodyPr wrap="none">
            <a:spAutoFit/>
          </a:bodyPr>
          <a:lstStyle/>
          <a:p>
            <a:pPr algn="ctr"/>
            <a:r>
              <a:rPr lang="en-IN" sz="1067" dirty="0">
                <a:solidFill>
                  <a:prstClr val="black"/>
                </a:solidFill>
                <a:latin typeface="Corbel" panose="020B0503020204020204" pitchFamily="34" charset="0"/>
              </a:rPr>
              <a:t>Johannesburg</a:t>
            </a:r>
          </a:p>
        </p:txBody>
      </p:sp>
      <p:pic>
        <p:nvPicPr>
          <p:cNvPr id="69" name="Picture 6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60801" y="1600200"/>
            <a:ext cx="884841" cy="163269"/>
          </a:xfrm>
          <a:prstGeom prst="rect">
            <a:avLst/>
          </a:prstGeom>
          <a:effectLst>
            <a:outerShdw blurRad="50800" dir="2700000" sx="86000" sy="86000" kx="-800400" algn="bl" rotWithShape="0">
              <a:prstClr val="black">
                <a:alpha val="99000"/>
              </a:prstClr>
            </a:outerShdw>
          </a:effectLst>
        </p:spPr>
      </p:pic>
      <p:sp>
        <p:nvSpPr>
          <p:cNvPr id="70" name="Rectangle 69"/>
          <p:cNvSpPr/>
          <p:nvPr userDrawn="1"/>
        </p:nvSpPr>
        <p:spPr>
          <a:xfrm>
            <a:off x="3904334" y="1538206"/>
            <a:ext cx="740908" cy="256545"/>
          </a:xfrm>
          <a:prstGeom prst="rect">
            <a:avLst/>
          </a:prstGeom>
        </p:spPr>
        <p:txBody>
          <a:bodyPr wrap="none">
            <a:spAutoFit/>
          </a:bodyPr>
          <a:lstStyle/>
          <a:p>
            <a:pPr algn="ctr"/>
            <a:r>
              <a:rPr lang="nl-NL" sz="1067" dirty="0">
                <a:solidFill>
                  <a:prstClr val="black"/>
                </a:solidFill>
                <a:latin typeface="Corbel" panose="020B0503020204020204" pitchFamily="34" charset="0"/>
              </a:rPr>
              <a:t>New York</a:t>
            </a:r>
            <a:endParaRPr lang="en-IN" sz="1067" dirty="0">
              <a:solidFill>
                <a:prstClr val="black"/>
              </a:solidFill>
              <a:latin typeface="Corbel" panose="020B0503020204020204" pitchFamily="34" charset="0"/>
            </a:endParaRPr>
          </a:p>
        </p:txBody>
      </p:sp>
      <p:pic>
        <p:nvPicPr>
          <p:cNvPr id="71" name="Picture 7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12185" y="1962636"/>
            <a:ext cx="884841" cy="163269"/>
          </a:xfrm>
          <a:prstGeom prst="rect">
            <a:avLst/>
          </a:prstGeom>
          <a:effectLst>
            <a:outerShdw blurRad="50800" dir="2700000" sx="86000" sy="86000" kx="-800400" algn="bl" rotWithShape="0">
              <a:prstClr val="black">
                <a:alpha val="99000"/>
              </a:prstClr>
            </a:outerShdw>
          </a:effectLst>
        </p:spPr>
      </p:pic>
      <p:sp>
        <p:nvSpPr>
          <p:cNvPr id="76" name="Rectangle 75"/>
          <p:cNvSpPr/>
          <p:nvPr userDrawn="1"/>
        </p:nvSpPr>
        <p:spPr>
          <a:xfrm>
            <a:off x="3519923" y="1900642"/>
            <a:ext cx="530915" cy="256545"/>
          </a:xfrm>
          <a:prstGeom prst="rect">
            <a:avLst/>
          </a:prstGeom>
        </p:spPr>
        <p:txBody>
          <a:bodyPr wrap="none">
            <a:spAutoFit/>
          </a:bodyPr>
          <a:lstStyle/>
          <a:p>
            <a:pPr algn="ctr"/>
            <a:r>
              <a:rPr lang="nl-NL" sz="1067" dirty="0">
                <a:solidFill>
                  <a:prstClr val="black"/>
                </a:solidFill>
                <a:latin typeface="Corbel" panose="020B0503020204020204" pitchFamily="34" charset="0"/>
              </a:rPr>
              <a:t>Dallas</a:t>
            </a:r>
            <a:endParaRPr lang="en-IN" sz="1067" dirty="0">
              <a:solidFill>
                <a:prstClr val="black"/>
              </a:solidFill>
              <a:latin typeface="Corbel" panose="020B0503020204020204" pitchFamily="34" charset="0"/>
            </a:endParaRPr>
          </a:p>
        </p:txBody>
      </p:sp>
      <p:pic>
        <p:nvPicPr>
          <p:cNvPr id="77" name="Picture 7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26973" y="1798674"/>
            <a:ext cx="884841" cy="163269"/>
          </a:xfrm>
          <a:prstGeom prst="rect">
            <a:avLst/>
          </a:prstGeom>
          <a:effectLst>
            <a:outerShdw blurRad="50800" dir="2700000" sx="86000" sy="86000" kx="-800400" algn="bl" rotWithShape="0">
              <a:prstClr val="black">
                <a:alpha val="99000"/>
              </a:prstClr>
            </a:outerShdw>
          </a:effectLst>
        </p:spPr>
      </p:pic>
      <p:sp>
        <p:nvSpPr>
          <p:cNvPr id="78" name="Rectangle 77"/>
          <p:cNvSpPr/>
          <p:nvPr userDrawn="1"/>
        </p:nvSpPr>
        <p:spPr>
          <a:xfrm>
            <a:off x="2113044" y="1730159"/>
            <a:ext cx="649537" cy="256545"/>
          </a:xfrm>
          <a:prstGeom prst="rect">
            <a:avLst/>
          </a:prstGeom>
        </p:spPr>
        <p:txBody>
          <a:bodyPr wrap="none">
            <a:spAutoFit/>
          </a:bodyPr>
          <a:lstStyle/>
          <a:p>
            <a:pPr algn="ctr"/>
            <a:r>
              <a:rPr lang="nl-NL" sz="1067" dirty="0">
                <a:solidFill>
                  <a:prstClr val="black"/>
                </a:solidFill>
                <a:latin typeface="Corbel" panose="020B0503020204020204" pitchFamily="34" charset="0"/>
              </a:rPr>
              <a:t>Tualatin</a:t>
            </a:r>
            <a:endParaRPr lang="en-IN" sz="1067" dirty="0">
              <a:solidFill>
                <a:prstClr val="black"/>
              </a:solidFill>
              <a:latin typeface="Corbel" panose="020B0503020204020204" pitchFamily="34" charset="0"/>
            </a:endParaRPr>
          </a:p>
        </p:txBody>
      </p:sp>
      <p:pic>
        <p:nvPicPr>
          <p:cNvPr id="79" name="Picture 7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602577" y="570263"/>
            <a:ext cx="955137" cy="163269"/>
          </a:xfrm>
          <a:prstGeom prst="rect">
            <a:avLst/>
          </a:prstGeom>
          <a:effectLst>
            <a:outerShdw blurRad="50800" dir="2700000" sx="86000" sy="86000" kx="-800400" algn="bl" rotWithShape="0">
              <a:prstClr val="black">
                <a:alpha val="99000"/>
              </a:prstClr>
            </a:outerShdw>
          </a:effectLst>
        </p:spPr>
      </p:pic>
      <p:sp>
        <p:nvSpPr>
          <p:cNvPr id="80" name="Rectangle 79"/>
          <p:cNvSpPr/>
          <p:nvPr userDrawn="1"/>
        </p:nvSpPr>
        <p:spPr>
          <a:xfrm>
            <a:off x="5701421" y="499138"/>
            <a:ext cx="857927" cy="256545"/>
          </a:xfrm>
          <a:prstGeom prst="rect">
            <a:avLst/>
          </a:prstGeom>
        </p:spPr>
        <p:txBody>
          <a:bodyPr wrap="none">
            <a:spAutoFit/>
          </a:bodyPr>
          <a:lstStyle/>
          <a:p>
            <a:pPr algn="ctr"/>
            <a:r>
              <a:rPr lang="nl-NL" sz="1067" dirty="0">
                <a:solidFill>
                  <a:prstClr val="black"/>
                </a:solidFill>
                <a:latin typeface="Corbel" panose="020B0503020204020204" pitchFamily="34" charset="0"/>
              </a:rPr>
              <a:t>Amsterdam</a:t>
            </a:r>
            <a:endParaRPr lang="en-IN" sz="1067" dirty="0">
              <a:solidFill>
                <a:prstClr val="black"/>
              </a:solidFill>
              <a:latin typeface="Corbel" panose="020B0503020204020204" pitchFamily="34" charset="0"/>
            </a:endParaRPr>
          </a:p>
        </p:txBody>
      </p:sp>
      <p:pic>
        <p:nvPicPr>
          <p:cNvPr id="81" name="Picture 2" descr="D:\work\Laptop\office purpose\prodapt_Logos\prodapt_logo.png"/>
          <p:cNvPicPr>
            <a:picLocks noChangeAspect="1" noChangeArrowheads="1"/>
          </p:cNvPicPr>
          <p:nvPr userDrawn="1"/>
        </p:nvPicPr>
        <p:blipFill>
          <a:blip r:embed="rId6" cstate="print"/>
          <a:srcRect/>
          <a:stretch>
            <a:fillRect/>
          </a:stretch>
        </p:blipFill>
        <p:spPr bwMode="auto">
          <a:xfrm>
            <a:off x="9544335" y="2125469"/>
            <a:ext cx="2152547" cy="592331"/>
          </a:xfrm>
          <a:prstGeom prst="rect">
            <a:avLst/>
          </a:prstGeom>
          <a:noFill/>
        </p:spPr>
      </p:pic>
      <p:pic>
        <p:nvPicPr>
          <p:cNvPr id="82" name="Picture 8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59982" y="1082959"/>
            <a:ext cx="884841" cy="163269"/>
          </a:xfrm>
          <a:prstGeom prst="rect">
            <a:avLst/>
          </a:prstGeom>
          <a:effectLst>
            <a:outerShdw blurRad="50800" dir="2700000" sx="86000" sy="86000" kx="-800400" algn="bl" rotWithShape="0">
              <a:prstClr val="black">
                <a:alpha val="99000"/>
              </a:prstClr>
            </a:outerShdw>
          </a:effectLst>
        </p:spPr>
      </p:pic>
      <p:sp>
        <p:nvSpPr>
          <p:cNvPr id="83" name="Rectangle 82"/>
          <p:cNvSpPr/>
          <p:nvPr userDrawn="1"/>
        </p:nvSpPr>
        <p:spPr>
          <a:xfrm>
            <a:off x="4963132" y="1020965"/>
            <a:ext cx="620683" cy="256545"/>
          </a:xfrm>
          <a:prstGeom prst="rect">
            <a:avLst/>
          </a:prstGeom>
        </p:spPr>
        <p:txBody>
          <a:bodyPr wrap="none">
            <a:spAutoFit/>
          </a:bodyPr>
          <a:lstStyle/>
          <a:p>
            <a:pPr algn="ctr"/>
            <a:r>
              <a:rPr lang="nl-NL" sz="1067" dirty="0">
                <a:solidFill>
                  <a:prstClr val="black"/>
                </a:solidFill>
                <a:latin typeface="Corbel" panose="020B0503020204020204" pitchFamily="34" charset="0"/>
              </a:rPr>
              <a:t>London</a:t>
            </a:r>
            <a:endParaRPr lang="en-IN" sz="1067" dirty="0">
              <a:solidFill>
                <a:prstClr val="black"/>
              </a:solidFill>
              <a:latin typeface="Corbel" panose="020B0503020204020204" pitchFamily="34" charset="0"/>
            </a:endParaRPr>
          </a:p>
        </p:txBody>
      </p:sp>
      <p:sp>
        <p:nvSpPr>
          <p:cNvPr id="84" name="Rectangle 83"/>
          <p:cNvSpPr/>
          <p:nvPr userDrawn="1"/>
        </p:nvSpPr>
        <p:spPr>
          <a:xfrm>
            <a:off x="9550401" y="1596231"/>
            <a:ext cx="1556323" cy="379656"/>
          </a:xfrm>
          <a:prstGeom prst="rect">
            <a:avLst/>
          </a:prstGeom>
        </p:spPr>
        <p:txBody>
          <a:bodyPr wrap="none">
            <a:spAutoFit/>
          </a:bodyPr>
          <a:lstStyle/>
          <a:p>
            <a:r>
              <a:rPr lang="en-IN" sz="1867" b="1" dirty="0">
                <a:solidFill>
                  <a:prstClr val="white"/>
                </a:solidFill>
                <a:latin typeface="Corbel" pitchFamily="34" charset="0"/>
              </a:rPr>
              <a:t>THANK YOU!</a:t>
            </a:r>
          </a:p>
        </p:txBody>
      </p:sp>
      <p:sp>
        <p:nvSpPr>
          <p:cNvPr id="85" name="Rectangle 84"/>
          <p:cNvSpPr/>
          <p:nvPr userDrawn="1"/>
        </p:nvSpPr>
        <p:spPr>
          <a:xfrm>
            <a:off x="9922939" y="4939112"/>
            <a:ext cx="2235200" cy="441211"/>
          </a:xfrm>
          <a:prstGeom prst="rect">
            <a:avLst/>
          </a:prstGeom>
        </p:spPr>
        <p:txBody>
          <a:bodyPr wrap="square">
            <a:spAutoFit/>
          </a:bodyPr>
          <a:lstStyle/>
          <a:p>
            <a:r>
              <a:rPr lang="fr-FR" sz="1200" b="1" dirty="0">
                <a:solidFill>
                  <a:prstClr val="white"/>
                </a:solidFill>
                <a:latin typeface="Corbel" pitchFamily="34" charset="0"/>
              </a:rPr>
              <a:t>Prodapt Solutions Pvt. Ltd. </a:t>
            </a:r>
            <a:r>
              <a:rPr lang="fr-FR" sz="1067" b="1" dirty="0">
                <a:solidFill>
                  <a:prstClr val="white"/>
                </a:solidFill>
                <a:latin typeface="Corbel" pitchFamily="34" charset="0"/>
              </a:rPr>
              <a:t>Chennai: </a:t>
            </a:r>
            <a:endParaRPr lang="en-IN" sz="1067" b="1" dirty="0">
              <a:solidFill>
                <a:prstClr val="white"/>
              </a:solidFill>
              <a:latin typeface="Corbel" pitchFamily="34" charset="0"/>
            </a:endParaRPr>
          </a:p>
        </p:txBody>
      </p:sp>
      <p:sp>
        <p:nvSpPr>
          <p:cNvPr id="86" name="Rectangle 85"/>
          <p:cNvSpPr/>
          <p:nvPr userDrawn="1"/>
        </p:nvSpPr>
        <p:spPr>
          <a:xfrm>
            <a:off x="9922939" y="4608804"/>
            <a:ext cx="721672" cy="338554"/>
          </a:xfrm>
          <a:prstGeom prst="rect">
            <a:avLst/>
          </a:prstGeom>
        </p:spPr>
        <p:txBody>
          <a:bodyPr wrap="none">
            <a:spAutoFit/>
          </a:bodyPr>
          <a:lstStyle/>
          <a:p>
            <a:r>
              <a:rPr lang="fr-FR" sz="1600" b="1" dirty="0">
                <a:solidFill>
                  <a:prstClr val="white"/>
                </a:solidFill>
                <a:latin typeface="Corbel" pitchFamily="34" charset="0"/>
              </a:rPr>
              <a:t>INDIA</a:t>
            </a:r>
            <a:endParaRPr lang="en-IN" sz="1600" b="1" dirty="0">
              <a:solidFill>
                <a:prstClr val="black"/>
              </a:solidFill>
              <a:latin typeface="Corbel" pitchFamily="34" charset="0"/>
            </a:endParaRPr>
          </a:p>
        </p:txBody>
      </p:sp>
      <p:sp>
        <p:nvSpPr>
          <p:cNvPr id="87" name="Rectangle 86"/>
          <p:cNvSpPr/>
          <p:nvPr userDrawn="1"/>
        </p:nvSpPr>
        <p:spPr>
          <a:xfrm>
            <a:off x="9922940" y="5345319"/>
            <a:ext cx="1800137" cy="584968"/>
          </a:xfrm>
          <a:prstGeom prst="rect">
            <a:avLst/>
          </a:prstGeom>
        </p:spPr>
        <p:txBody>
          <a:bodyPr wrap="square">
            <a:spAutoFit/>
          </a:bodyPr>
          <a:lstStyle/>
          <a:p>
            <a:r>
              <a:rPr lang="en-IN" sz="1067" dirty="0">
                <a:solidFill>
                  <a:prstClr val="white"/>
                </a:solidFill>
                <a:latin typeface="Corbel" pitchFamily="34" charset="0"/>
              </a:rPr>
              <a:t>1. Prince Infocity II, OMR</a:t>
            </a:r>
            <a:br>
              <a:rPr lang="en-IN" sz="1067" dirty="0">
                <a:solidFill>
                  <a:prstClr val="white"/>
                </a:solidFill>
                <a:latin typeface="Corbel" pitchFamily="34" charset="0"/>
              </a:rPr>
            </a:br>
            <a:r>
              <a:rPr lang="en-IN" sz="1067" dirty="0">
                <a:solidFill>
                  <a:prstClr val="white"/>
                </a:solidFill>
                <a:latin typeface="Corbel" pitchFamily="34" charset="0"/>
              </a:rPr>
              <a:t>Ph: +91 44 4903 3000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88" name="Rectangle 87"/>
          <p:cNvSpPr/>
          <p:nvPr userDrawn="1"/>
        </p:nvSpPr>
        <p:spPr>
          <a:xfrm>
            <a:off x="9922939" y="5978837"/>
            <a:ext cx="2235200" cy="749179"/>
          </a:xfrm>
          <a:prstGeom prst="rect">
            <a:avLst/>
          </a:prstGeom>
        </p:spPr>
        <p:txBody>
          <a:bodyPr wrap="square">
            <a:spAutoFit/>
          </a:bodyPr>
          <a:lstStyle/>
          <a:p>
            <a:r>
              <a:rPr lang="en-IN" sz="1067" dirty="0">
                <a:solidFill>
                  <a:prstClr val="white"/>
                </a:solidFill>
                <a:latin typeface="Corbel" pitchFamily="34" charset="0"/>
              </a:rPr>
              <a:t>2. “Chennai One” SEZ, </a:t>
            </a:r>
            <a:br>
              <a:rPr lang="en-IN" sz="1067" dirty="0">
                <a:solidFill>
                  <a:prstClr val="white"/>
                </a:solidFill>
                <a:latin typeface="Corbel" pitchFamily="34" charset="0"/>
              </a:rPr>
            </a:br>
            <a:r>
              <a:rPr lang="en-IN" sz="1067" dirty="0">
                <a:solidFill>
                  <a:prstClr val="white"/>
                </a:solidFill>
                <a:latin typeface="Corbel" pitchFamily="34" charset="0"/>
              </a:rPr>
              <a:t>Thoraipakkam</a:t>
            </a:r>
            <a:br>
              <a:rPr lang="en-IN" sz="1067" dirty="0">
                <a:solidFill>
                  <a:prstClr val="white"/>
                </a:solidFill>
                <a:latin typeface="Corbel" pitchFamily="34" charset="0"/>
              </a:rPr>
            </a:br>
            <a:r>
              <a:rPr lang="en-IN" sz="1067" dirty="0">
                <a:solidFill>
                  <a:prstClr val="white"/>
                </a:solidFill>
                <a:latin typeface="Corbel" pitchFamily="34" charset="0"/>
              </a:rPr>
              <a:t>Ph: +91 44 4230 2300</a:t>
            </a:r>
            <a:br>
              <a:rPr lang="en-IN" sz="1067" dirty="0">
                <a:solidFill>
                  <a:prstClr val="white"/>
                </a:solidFill>
                <a:latin typeface="Corbel" pitchFamily="34" charset="0"/>
              </a:rPr>
            </a:br>
            <a:r>
              <a:rPr lang="en-IN" sz="1067" dirty="0">
                <a:solidFill>
                  <a:prstClr val="white"/>
                </a:solidFill>
                <a:latin typeface="Corbel" pitchFamily="34" charset="0"/>
              </a:rPr>
              <a:t>Fax: +91 44 4903 3010</a:t>
            </a:r>
          </a:p>
        </p:txBody>
      </p:sp>
      <p:sp>
        <p:nvSpPr>
          <p:cNvPr id="89" name="Rectangle 88"/>
          <p:cNvSpPr/>
          <p:nvPr userDrawn="1"/>
        </p:nvSpPr>
        <p:spPr>
          <a:xfrm>
            <a:off x="7899401" y="4611624"/>
            <a:ext cx="1571841" cy="338554"/>
          </a:xfrm>
          <a:prstGeom prst="rect">
            <a:avLst/>
          </a:prstGeom>
        </p:spPr>
        <p:txBody>
          <a:bodyPr wrap="none">
            <a:spAutoFit/>
          </a:bodyPr>
          <a:lstStyle/>
          <a:p>
            <a:r>
              <a:rPr lang="en-IN" sz="1600" b="1" dirty="0">
                <a:solidFill>
                  <a:prstClr val="white"/>
                </a:solidFill>
                <a:latin typeface="Corbel" pitchFamily="34" charset="0"/>
              </a:rPr>
              <a:t>SOUTH AFRICA</a:t>
            </a:r>
          </a:p>
        </p:txBody>
      </p:sp>
      <p:sp>
        <p:nvSpPr>
          <p:cNvPr id="90" name="Rectangle 89"/>
          <p:cNvSpPr/>
          <p:nvPr userDrawn="1"/>
        </p:nvSpPr>
        <p:spPr>
          <a:xfrm>
            <a:off x="116497" y="4609068"/>
            <a:ext cx="582211" cy="338554"/>
          </a:xfrm>
          <a:prstGeom prst="rect">
            <a:avLst/>
          </a:prstGeom>
        </p:spPr>
        <p:txBody>
          <a:bodyPr wrap="none">
            <a:spAutoFit/>
          </a:bodyPr>
          <a:lstStyle/>
          <a:p>
            <a:r>
              <a:rPr lang="en-IN" sz="1600" b="1" dirty="0">
                <a:solidFill>
                  <a:prstClr val="white"/>
                </a:solidFill>
                <a:latin typeface="Corbel" pitchFamily="34" charset="0"/>
              </a:rPr>
              <a:t>USA</a:t>
            </a:r>
          </a:p>
        </p:txBody>
      </p:sp>
      <p:sp>
        <p:nvSpPr>
          <p:cNvPr id="91" name="Rectangle 90"/>
          <p:cNvSpPr/>
          <p:nvPr userDrawn="1"/>
        </p:nvSpPr>
        <p:spPr>
          <a:xfrm>
            <a:off x="91096" y="4939375"/>
            <a:ext cx="3149600" cy="769634"/>
          </a:xfrm>
          <a:prstGeom prst="rect">
            <a:avLst/>
          </a:prstGeom>
        </p:spPr>
        <p:txBody>
          <a:bodyPr wrap="square">
            <a:spAutoFit/>
          </a:bodyPr>
          <a:lstStyle/>
          <a:p>
            <a:r>
              <a:rPr lang="en-IN" sz="1200" b="1" dirty="0">
                <a:solidFill>
                  <a:prstClr val="white"/>
                </a:solidFill>
                <a:latin typeface="Corbel" pitchFamily="34" charset="0"/>
              </a:rPr>
              <a:t>Prodapt North America</a:t>
            </a:r>
          </a:p>
          <a:p>
            <a:r>
              <a:rPr lang="en-IN" sz="1067" b="1" dirty="0">
                <a:solidFill>
                  <a:prstClr val="white"/>
                </a:solidFill>
                <a:latin typeface="Corbel" pitchFamily="34" charset="0"/>
              </a:rPr>
              <a:t>Tualatin</a:t>
            </a:r>
            <a:r>
              <a:rPr lang="en-IN" sz="1067" dirty="0">
                <a:solidFill>
                  <a:prstClr val="white"/>
                </a:solidFill>
                <a:latin typeface="Corbel" pitchFamily="34" charset="0"/>
              </a:rPr>
              <a:t>: 7565 SW Mohawk St.,</a:t>
            </a:r>
            <a:br>
              <a:rPr lang="en-IN" sz="1067" dirty="0">
                <a:solidFill>
                  <a:prstClr val="white"/>
                </a:solidFill>
                <a:latin typeface="Corbel" pitchFamily="34" charset="0"/>
              </a:rPr>
            </a:br>
            <a:r>
              <a:rPr lang="en-IN" sz="1067" dirty="0">
                <a:solidFill>
                  <a:prstClr val="white"/>
                </a:solidFill>
                <a:latin typeface="Corbel" pitchFamily="34" charset="0"/>
              </a:rPr>
              <a:t>Ph: +1 503 636 3737</a:t>
            </a:r>
            <a:br>
              <a:rPr lang="en-IN" sz="1067" dirty="0">
                <a:solidFill>
                  <a:prstClr val="white"/>
                </a:solidFill>
                <a:latin typeface="Corbel" pitchFamily="34" charset="0"/>
              </a:rPr>
            </a:br>
            <a:r>
              <a:rPr lang="en-IN" sz="1067" dirty="0">
                <a:solidFill>
                  <a:prstClr val="white"/>
                </a:solidFill>
                <a:latin typeface="Corbel" pitchFamily="34" charset="0"/>
              </a:rPr>
              <a:t>Fax: +1 503 885 0850</a:t>
            </a:r>
          </a:p>
        </p:txBody>
      </p:sp>
      <p:sp>
        <p:nvSpPr>
          <p:cNvPr id="92" name="Rectangle 91"/>
          <p:cNvSpPr/>
          <p:nvPr userDrawn="1"/>
        </p:nvSpPr>
        <p:spPr>
          <a:xfrm>
            <a:off x="91096" y="5736134"/>
            <a:ext cx="2448904" cy="584968"/>
          </a:xfrm>
          <a:prstGeom prst="rect">
            <a:avLst/>
          </a:prstGeom>
        </p:spPr>
        <p:txBody>
          <a:bodyPr wrap="square">
            <a:spAutoFit/>
          </a:bodyPr>
          <a:lstStyle/>
          <a:p>
            <a:r>
              <a:rPr lang="en-IN" sz="1067" b="1" dirty="0">
                <a:solidFill>
                  <a:prstClr val="white"/>
                </a:solidFill>
                <a:latin typeface="Corbel" pitchFamily="34" charset="0"/>
              </a:rPr>
              <a:t>Dallas</a:t>
            </a:r>
            <a:r>
              <a:rPr lang="en-IN" sz="1067" dirty="0">
                <a:solidFill>
                  <a:prstClr val="white"/>
                </a:solidFill>
                <a:latin typeface="Corbel" pitchFamily="34" charset="0"/>
              </a:rPr>
              <a:t>: 222 W. Las Colinas Blvd., Irving </a:t>
            </a:r>
            <a:br>
              <a:rPr lang="en-IN" sz="1067" dirty="0">
                <a:solidFill>
                  <a:prstClr val="white"/>
                </a:solidFill>
                <a:latin typeface="Corbel" pitchFamily="34" charset="0"/>
              </a:rPr>
            </a:br>
            <a:r>
              <a:rPr lang="en-IN" sz="1067" dirty="0">
                <a:solidFill>
                  <a:prstClr val="white"/>
                </a:solidFill>
                <a:latin typeface="Corbel" pitchFamily="34" charset="0"/>
              </a:rPr>
              <a:t>Ph: +1 972 201 9009</a:t>
            </a:r>
            <a:br>
              <a:rPr lang="en-IN" sz="1067" dirty="0">
                <a:solidFill>
                  <a:prstClr val="white"/>
                </a:solidFill>
                <a:latin typeface="Corbel" pitchFamily="34" charset="0"/>
              </a:rPr>
            </a:br>
            <a:r>
              <a:rPr lang="en-IN" sz="1067" dirty="0">
                <a:solidFill>
                  <a:prstClr val="white"/>
                </a:solidFill>
                <a:latin typeface="Corbel" pitchFamily="34" charset="0"/>
              </a:rPr>
              <a:t>Fax: +1 972 501 9019</a:t>
            </a:r>
          </a:p>
        </p:txBody>
      </p:sp>
      <p:sp>
        <p:nvSpPr>
          <p:cNvPr id="93" name="Rectangle 92"/>
          <p:cNvSpPr/>
          <p:nvPr userDrawn="1"/>
        </p:nvSpPr>
        <p:spPr>
          <a:xfrm>
            <a:off x="91097" y="6358312"/>
            <a:ext cx="2548135" cy="420756"/>
          </a:xfrm>
          <a:prstGeom prst="rect">
            <a:avLst/>
          </a:prstGeom>
        </p:spPr>
        <p:txBody>
          <a:bodyPr wrap="square">
            <a:spAutoFit/>
          </a:bodyPr>
          <a:lstStyle/>
          <a:p>
            <a:r>
              <a:rPr lang="en-IN" sz="1067" b="1" dirty="0">
                <a:solidFill>
                  <a:prstClr val="white"/>
                </a:solidFill>
                <a:latin typeface="Corbel" pitchFamily="34" charset="0"/>
              </a:rPr>
              <a:t>New York</a:t>
            </a:r>
            <a:r>
              <a:rPr lang="en-IN" sz="1067" dirty="0">
                <a:solidFill>
                  <a:prstClr val="white"/>
                </a:solidFill>
                <a:latin typeface="Corbel" pitchFamily="34" charset="0"/>
              </a:rPr>
              <a:t>: 1 Bridge Street, Irvington</a:t>
            </a:r>
          </a:p>
          <a:p>
            <a:r>
              <a:rPr lang="en-IN" sz="1067" dirty="0">
                <a:solidFill>
                  <a:prstClr val="white"/>
                </a:solidFill>
                <a:latin typeface="Corbel" pitchFamily="34" charset="0"/>
              </a:rPr>
              <a:t>Ph: +1 646 403 8158</a:t>
            </a:r>
          </a:p>
        </p:txBody>
      </p:sp>
      <p:sp>
        <p:nvSpPr>
          <p:cNvPr id="94" name="Rectangle 93"/>
          <p:cNvSpPr/>
          <p:nvPr userDrawn="1"/>
        </p:nvSpPr>
        <p:spPr>
          <a:xfrm>
            <a:off x="7918978" y="4941931"/>
            <a:ext cx="1682223" cy="933845"/>
          </a:xfrm>
          <a:prstGeom prst="rect">
            <a:avLst/>
          </a:prstGeom>
        </p:spPr>
        <p:txBody>
          <a:bodyPr wrap="square">
            <a:spAutoFit/>
          </a:bodyPr>
          <a:lstStyle/>
          <a:p>
            <a:r>
              <a:rPr lang="en-IN" sz="1200" b="1" dirty="0">
                <a:solidFill>
                  <a:prstClr val="white"/>
                </a:solidFill>
                <a:latin typeface="Corbel" pitchFamily="34" charset="0"/>
              </a:rPr>
              <a:t>Prodapt SA (Pty) Ltd.</a:t>
            </a:r>
          </a:p>
          <a:p>
            <a:r>
              <a:rPr lang="en-IN" sz="1067" b="1" dirty="0">
                <a:solidFill>
                  <a:prstClr val="white"/>
                </a:solidFill>
                <a:latin typeface="Corbel" pitchFamily="34" charset="0"/>
              </a:rPr>
              <a:t>Johannesburg</a:t>
            </a:r>
            <a:r>
              <a:rPr lang="en-IN" sz="1067" dirty="0">
                <a:solidFill>
                  <a:prstClr val="white"/>
                </a:solidFill>
                <a:latin typeface="Corbel" pitchFamily="34" charset="0"/>
              </a:rPr>
              <a:t>: No. 3, </a:t>
            </a:r>
          </a:p>
          <a:p>
            <a:r>
              <a:rPr lang="en-IN" sz="1067" dirty="0">
                <a:solidFill>
                  <a:prstClr val="white"/>
                </a:solidFill>
                <a:latin typeface="Corbel" pitchFamily="34" charset="0"/>
              </a:rPr>
              <a:t>3rd Avenue, Rivonia</a:t>
            </a:r>
            <a:br>
              <a:rPr lang="en-IN" sz="1067" dirty="0">
                <a:solidFill>
                  <a:prstClr val="white"/>
                </a:solidFill>
                <a:latin typeface="Corbel" pitchFamily="34" charset="0"/>
              </a:rPr>
            </a:br>
            <a:r>
              <a:rPr lang="en-IN" sz="1067" dirty="0">
                <a:solidFill>
                  <a:prstClr val="white"/>
                </a:solidFill>
                <a:latin typeface="Corbel" pitchFamily="34" charset="0"/>
              </a:rPr>
              <a:t>Ph: +27 (0) 11 259 4000</a:t>
            </a:r>
            <a:br>
              <a:rPr lang="en-IN" sz="1067" dirty="0">
                <a:solidFill>
                  <a:prstClr val="white"/>
                </a:solidFill>
                <a:latin typeface="Corbel" pitchFamily="34" charset="0"/>
              </a:rPr>
            </a:br>
            <a:r>
              <a:rPr lang="en-IN" sz="1067" dirty="0">
                <a:solidFill>
                  <a:prstClr val="white"/>
                </a:solidFill>
                <a:latin typeface="Corbel" pitchFamily="34" charset="0"/>
              </a:rPr>
              <a:t>Fax: +27 (0) 11 259 4111</a:t>
            </a:r>
          </a:p>
        </p:txBody>
      </p:sp>
      <p:sp>
        <p:nvSpPr>
          <p:cNvPr id="95" name="Rectangle 94"/>
          <p:cNvSpPr/>
          <p:nvPr userDrawn="1"/>
        </p:nvSpPr>
        <p:spPr>
          <a:xfrm>
            <a:off x="5073830" y="4609068"/>
            <a:ext cx="2028119" cy="338554"/>
          </a:xfrm>
          <a:prstGeom prst="rect">
            <a:avLst/>
          </a:prstGeom>
        </p:spPr>
        <p:txBody>
          <a:bodyPr wrap="none">
            <a:spAutoFit/>
          </a:bodyPr>
          <a:lstStyle/>
          <a:p>
            <a:r>
              <a:rPr lang="en-IN" sz="1600" b="1" dirty="0">
                <a:solidFill>
                  <a:prstClr val="white"/>
                </a:solidFill>
                <a:latin typeface="Corbel" pitchFamily="34" charset="0"/>
              </a:rPr>
              <a:t>THE NETHERLANDS</a:t>
            </a:r>
          </a:p>
        </p:txBody>
      </p:sp>
      <p:sp>
        <p:nvSpPr>
          <p:cNvPr id="96" name="Rectangle 95"/>
          <p:cNvSpPr/>
          <p:nvPr userDrawn="1"/>
        </p:nvSpPr>
        <p:spPr>
          <a:xfrm>
            <a:off x="5073829" y="4939375"/>
            <a:ext cx="2647771" cy="605422"/>
          </a:xfrm>
          <a:prstGeom prst="rect">
            <a:avLst/>
          </a:prstGeom>
        </p:spPr>
        <p:txBody>
          <a:bodyPr wrap="square">
            <a:spAutoFit/>
          </a:bodyPr>
          <a:lstStyle/>
          <a:p>
            <a:r>
              <a:rPr lang="nl-NL" sz="1200" b="1" dirty="0">
                <a:solidFill>
                  <a:prstClr val="white"/>
                </a:solidFill>
                <a:latin typeface="Corbel" pitchFamily="34" charset="0"/>
              </a:rPr>
              <a:t>Prodapt Solutions Europe</a:t>
            </a:r>
          </a:p>
          <a:p>
            <a:r>
              <a:rPr lang="nl-NL" sz="1067" b="1" dirty="0">
                <a:solidFill>
                  <a:prstClr val="white"/>
                </a:solidFill>
                <a:latin typeface="Corbel" pitchFamily="34" charset="0"/>
              </a:rPr>
              <a:t>Amsterdam</a:t>
            </a:r>
            <a:r>
              <a:rPr lang="nl-NL" sz="1067" dirty="0">
                <a:solidFill>
                  <a:prstClr val="white"/>
                </a:solidFill>
                <a:latin typeface="Corbel" pitchFamily="34" charset="0"/>
              </a:rPr>
              <a:t>: Zekeringstraat 17A, 1014 BM</a:t>
            </a:r>
            <a:br>
              <a:rPr lang="nl-NL" sz="1067" dirty="0">
                <a:solidFill>
                  <a:prstClr val="white"/>
                </a:solidFill>
                <a:latin typeface="Corbel" pitchFamily="34" charset="0"/>
              </a:rPr>
            </a:br>
            <a:r>
              <a:rPr lang="nl-NL" sz="1067" dirty="0">
                <a:solidFill>
                  <a:prstClr val="white"/>
                </a:solidFill>
                <a:latin typeface="Corbel" pitchFamily="34" charset="0"/>
              </a:rPr>
              <a:t>Ph: +31 (0) 20 4895711</a:t>
            </a:r>
            <a:endParaRPr lang="en-IN" sz="1067" dirty="0">
              <a:solidFill>
                <a:prstClr val="white"/>
              </a:solidFill>
              <a:latin typeface="Corbel" pitchFamily="34" charset="0"/>
            </a:endParaRPr>
          </a:p>
        </p:txBody>
      </p:sp>
      <p:sp>
        <p:nvSpPr>
          <p:cNvPr id="97" name="Rectangle 96"/>
          <p:cNvSpPr/>
          <p:nvPr userDrawn="1"/>
        </p:nvSpPr>
        <p:spPr>
          <a:xfrm>
            <a:off x="5073829" y="5677197"/>
            <a:ext cx="2336800" cy="769634"/>
          </a:xfrm>
          <a:prstGeom prst="rect">
            <a:avLst/>
          </a:prstGeom>
        </p:spPr>
        <p:txBody>
          <a:bodyPr wrap="square">
            <a:spAutoFit/>
          </a:bodyPr>
          <a:lstStyle/>
          <a:p>
            <a:r>
              <a:rPr lang="nl-NL" sz="1200" b="1" dirty="0">
                <a:solidFill>
                  <a:prstClr val="white"/>
                </a:solidFill>
                <a:latin typeface="Corbel" pitchFamily="34" charset="0"/>
              </a:rPr>
              <a:t>Prodapt Consulting BV</a:t>
            </a:r>
          </a:p>
          <a:p>
            <a:r>
              <a:rPr lang="nl-NL" sz="1067" b="1" dirty="0">
                <a:solidFill>
                  <a:prstClr val="white"/>
                </a:solidFill>
                <a:latin typeface="Corbel" pitchFamily="34" charset="0"/>
              </a:rPr>
              <a:t>Rijswijk</a:t>
            </a:r>
            <a:r>
              <a:rPr lang="nl-NL" sz="1067" dirty="0">
                <a:solidFill>
                  <a:prstClr val="white"/>
                </a:solidFill>
                <a:latin typeface="Corbel" pitchFamily="34" charset="0"/>
              </a:rPr>
              <a:t>: De Bruyn Kopsstraat 14</a:t>
            </a:r>
            <a:br>
              <a:rPr lang="nl-NL" sz="1067" dirty="0">
                <a:solidFill>
                  <a:prstClr val="white"/>
                </a:solidFill>
                <a:latin typeface="Corbel" pitchFamily="34" charset="0"/>
              </a:rPr>
            </a:br>
            <a:r>
              <a:rPr lang="nl-NL" sz="1067" dirty="0">
                <a:solidFill>
                  <a:prstClr val="white"/>
                </a:solidFill>
                <a:latin typeface="Corbel" pitchFamily="34" charset="0"/>
              </a:rPr>
              <a:t>Ph: +31 (0) 70 4140722</a:t>
            </a:r>
          </a:p>
          <a:p>
            <a:r>
              <a:rPr lang="en-IN" sz="1067" dirty="0">
                <a:solidFill>
                  <a:prstClr val="white"/>
                </a:solidFill>
                <a:latin typeface="Corbel" pitchFamily="34" charset="0"/>
              </a:rPr>
              <a:t>Fax: +31 70 3030047</a:t>
            </a:r>
          </a:p>
        </p:txBody>
      </p:sp>
      <p:sp>
        <p:nvSpPr>
          <p:cNvPr id="98" name="Rectangle 97"/>
          <p:cNvSpPr/>
          <p:nvPr userDrawn="1"/>
        </p:nvSpPr>
        <p:spPr>
          <a:xfrm>
            <a:off x="2644865" y="4615291"/>
            <a:ext cx="458780" cy="338554"/>
          </a:xfrm>
          <a:prstGeom prst="rect">
            <a:avLst/>
          </a:prstGeom>
        </p:spPr>
        <p:txBody>
          <a:bodyPr wrap="none">
            <a:spAutoFit/>
          </a:bodyPr>
          <a:lstStyle/>
          <a:p>
            <a:r>
              <a:rPr lang="fr-FR" sz="1600" b="1" dirty="0">
                <a:solidFill>
                  <a:prstClr val="white"/>
                </a:solidFill>
                <a:latin typeface="Corbel" pitchFamily="34" charset="0"/>
              </a:rPr>
              <a:t>UK</a:t>
            </a:r>
            <a:endParaRPr lang="en-IN" sz="1600" b="1" dirty="0">
              <a:solidFill>
                <a:prstClr val="black"/>
              </a:solidFill>
              <a:latin typeface="Corbel" pitchFamily="34" charset="0"/>
            </a:endParaRPr>
          </a:p>
        </p:txBody>
      </p:sp>
      <p:sp>
        <p:nvSpPr>
          <p:cNvPr id="99" name="Rectangle 98"/>
          <p:cNvSpPr/>
          <p:nvPr userDrawn="1"/>
        </p:nvSpPr>
        <p:spPr>
          <a:xfrm>
            <a:off x="2646587" y="4935025"/>
            <a:ext cx="2433413" cy="933845"/>
          </a:xfrm>
          <a:prstGeom prst="rect">
            <a:avLst/>
          </a:prstGeom>
        </p:spPr>
        <p:txBody>
          <a:bodyPr wrap="square">
            <a:spAutoFit/>
          </a:bodyPr>
          <a:lstStyle/>
          <a:p>
            <a:r>
              <a:rPr lang="en-IN" sz="1200" b="1" dirty="0">
                <a:solidFill>
                  <a:prstClr val="white"/>
                </a:solidFill>
                <a:latin typeface="Corbel" pitchFamily="34" charset="0"/>
              </a:rPr>
              <a:t>Prodapt Solutions Europe</a:t>
            </a:r>
          </a:p>
          <a:p>
            <a:r>
              <a:rPr lang="en-IN" sz="1067" b="1" dirty="0">
                <a:solidFill>
                  <a:prstClr val="white"/>
                </a:solidFill>
                <a:latin typeface="Corbel" pitchFamily="34" charset="0"/>
              </a:rPr>
              <a:t>London: </a:t>
            </a:r>
            <a:r>
              <a:rPr lang="en-IN" sz="1067" dirty="0">
                <a:solidFill>
                  <a:prstClr val="white"/>
                </a:solidFill>
                <a:latin typeface="Corbel" pitchFamily="34" charset="0"/>
              </a:rPr>
              <a:t>Devonshire House, 60 Goswell Road, EC1M 7AD</a:t>
            </a:r>
          </a:p>
          <a:p>
            <a:r>
              <a:rPr lang="en-IN" sz="1067" dirty="0">
                <a:solidFill>
                  <a:prstClr val="white"/>
                </a:solidFill>
                <a:latin typeface="Corbel" pitchFamily="34" charset="0"/>
              </a:rPr>
              <a:t>Ph: +44 (0) 11 8900 1068</a:t>
            </a:r>
          </a:p>
          <a:p>
            <a:r>
              <a:rPr lang="en-IN" sz="1067" dirty="0">
                <a:solidFill>
                  <a:prstClr val="white"/>
                </a:solidFill>
                <a:latin typeface="Corbel" pitchFamily="34" charset="0"/>
              </a:rPr>
              <a:t>Fax: +44 (0) 11 8900 1069</a:t>
            </a:r>
            <a:endParaRPr lang="nl-NL" sz="1067" dirty="0">
              <a:solidFill>
                <a:prstClr val="white"/>
              </a:solidFill>
              <a:latin typeface="Corbel" pitchFamily="34" charset="0"/>
            </a:endParaRPr>
          </a:p>
        </p:txBody>
      </p:sp>
      <p:pic>
        <p:nvPicPr>
          <p:cNvPr id="100" name="Picture 9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006367" y="2432966"/>
            <a:ext cx="897949" cy="163269"/>
          </a:xfrm>
          <a:prstGeom prst="rect">
            <a:avLst/>
          </a:prstGeom>
          <a:effectLst>
            <a:outerShdw blurRad="50800" dir="2700000" sx="86000" sy="86000" kx="-800400" algn="bl" rotWithShape="0">
              <a:prstClr val="black">
                <a:alpha val="99000"/>
              </a:prstClr>
            </a:outerShdw>
          </a:effectLst>
        </p:spPr>
      </p:pic>
      <p:sp>
        <p:nvSpPr>
          <p:cNvPr id="101" name="Rectangle 100"/>
          <p:cNvSpPr/>
          <p:nvPr userDrawn="1"/>
        </p:nvSpPr>
        <p:spPr>
          <a:xfrm>
            <a:off x="7053345" y="2368291"/>
            <a:ext cx="764953" cy="256545"/>
          </a:xfrm>
          <a:prstGeom prst="rect">
            <a:avLst/>
          </a:prstGeom>
        </p:spPr>
        <p:txBody>
          <a:bodyPr wrap="none">
            <a:spAutoFit/>
          </a:bodyPr>
          <a:lstStyle/>
          <a:p>
            <a:pPr algn="ctr"/>
            <a:r>
              <a:rPr lang="nl-NL" sz="1067" dirty="0">
                <a:solidFill>
                  <a:prstClr val="black"/>
                </a:solidFill>
                <a:latin typeface="Corbel" panose="020B0503020204020204" pitchFamily="34" charset="0"/>
              </a:rPr>
              <a:t>Bengaluru</a:t>
            </a:r>
            <a:endParaRPr lang="en-IN" sz="1067" dirty="0">
              <a:solidFill>
                <a:prstClr val="black"/>
              </a:solidFill>
              <a:latin typeface="Corbel" panose="020B0503020204020204" pitchFamily="34" charset="0"/>
            </a:endParaRPr>
          </a:p>
        </p:txBody>
      </p:sp>
    </p:spTree>
    <p:extLst>
      <p:ext uri="{BB962C8B-B14F-4D97-AF65-F5344CB8AC3E}">
        <p14:creationId xmlns:p14="http://schemas.microsoft.com/office/powerpoint/2010/main" val="4279986910"/>
      </p:ext>
    </p:extLst>
  </p:cSld>
  <p:clrMapOvr>
    <a:masterClrMapping/>
  </p:clrMapOvr>
  <p:extLst>
    <p:ext uri="{DCECCB84-F9BA-43D5-87BE-67443E8EF086}">
      <p15:sldGuideLst xmlns:p15="http://schemas.microsoft.com/office/powerpoint/2012/main">
        <p15:guide id="1" orient="horz" pos="2196">
          <p15:clr>
            <a:srgbClr val="FBAE40"/>
          </p15:clr>
        </p15:guide>
        <p15:guide id="2" pos="129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Rectangle 8"/>
          <p:cNvSpPr/>
          <p:nvPr userDrawn="1"/>
        </p:nvSpPr>
        <p:spPr>
          <a:xfrm>
            <a:off x="0" y="4749800"/>
            <a:ext cx="12192000" cy="1320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cxnSp>
        <p:nvCxnSpPr>
          <p:cNvPr id="12" name="Straight Connector 11"/>
          <p:cNvCxnSpPr/>
          <p:nvPr userDrawn="1"/>
        </p:nvCxnSpPr>
        <p:spPr>
          <a:xfrm>
            <a:off x="5384800" y="4953000"/>
            <a:ext cx="0" cy="914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14400" y="5022008"/>
            <a:ext cx="3454400" cy="74379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588001" y="4784305"/>
            <a:ext cx="6063884" cy="609599"/>
          </a:xfrm>
        </p:spPr>
        <p:txBody>
          <a:bodyPr/>
          <a:lstStyle>
            <a:lvl1pPr algn="l">
              <a:defRPr lang="en-US" sz="32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5588000" y="5461000"/>
            <a:ext cx="6096000" cy="508000"/>
          </a:xfrm>
        </p:spPr>
        <p:txBody>
          <a:bodyPr>
            <a:noAutofit/>
          </a:bodyPr>
          <a:lstStyle>
            <a:lvl1pPr marL="457189" indent="-457189">
              <a:buNone/>
              <a:defRPr lang="en-US" sz="2133" dirty="0" smtClean="0">
                <a:solidFill>
                  <a:schemeClr val="bg1"/>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11260137" y="173797"/>
            <a:ext cx="731520" cy="73152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277979711"/>
      </p:ext>
    </p:extLst>
  </p:cSld>
  <p:clrMapOvr>
    <a:masterClrMapping/>
  </p:clrMapOvr>
  <p:extLst mod="1">
    <p:ext uri="{DCECCB84-F9BA-43D5-87BE-67443E8EF086}">
      <p15:sldGuideLst xmlns:p15="http://schemas.microsoft.com/office/powerpoint/2012/main">
        <p15:guide id="1" orient="horz" pos="84">
          <p15:clr>
            <a:srgbClr val="FBAE40"/>
          </p15:clr>
        </p15:guide>
        <p15:guide id="2" pos="566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4" name="Rectangle 13"/>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pic>
        <p:nvPicPr>
          <p:cNvPr id="12"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7" name="Rectangle 16"/>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609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dirty="0"/>
              <a:t>Click to edit Master text styles</a:t>
            </a:r>
          </a:p>
          <a:p>
            <a:pPr lvl="1">
              <a:buChar char="•"/>
            </a:pPr>
            <a:r>
              <a:rPr lang="en-US" dirty="0"/>
              <a:t>Second level</a:t>
            </a:r>
          </a:p>
          <a:p>
            <a:pPr marL="1600160" lvl="2" indent="-380990"/>
            <a:r>
              <a:rPr lang="en-US" dirty="0"/>
              <a:t>Third level</a:t>
            </a:r>
          </a:p>
          <a:p>
            <a:pPr marL="2209745" lvl="3" indent="-380990">
              <a:buChar char="•"/>
            </a:pPr>
            <a:r>
              <a:rPr lang="en-US" dirty="0"/>
              <a:t>Fourth level</a:t>
            </a:r>
          </a:p>
          <a:p>
            <a:pPr marL="2819330" lvl="4" indent="-380990">
              <a:buChar char="•"/>
            </a:pPr>
            <a:r>
              <a:rPr lang="en-US" dirty="0"/>
              <a:t>Fifth level</a:t>
            </a:r>
          </a:p>
        </p:txBody>
      </p:sp>
      <p:sp>
        <p:nvSpPr>
          <p:cNvPr id="4" name="Content Placeholder 3"/>
          <p:cNvSpPr>
            <a:spLocks noGrp="1"/>
          </p:cNvSpPr>
          <p:nvPr>
            <p:ph sz="half" idx="2"/>
          </p:nvPr>
        </p:nvSpPr>
        <p:spPr>
          <a:xfrm>
            <a:off x="6197600" y="1092201"/>
            <a:ext cx="5384800" cy="5033964"/>
          </a:xfrm>
        </p:spPr>
        <p:txBody>
          <a:bodyPr vert="horz" lIns="91440" tIns="45720" rIns="91440" bIns="45720" rtlCol="0">
            <a:normAutofit/>
          </a:bodyPr>
          <a:lstStyle>
            <a:lvl1pPr>
              <a:defRPr lang="en-US" sz="2667" dirty="0" smtClean="0">
                <a:latin typeface="Corbel" panose="020B0503020204020204" pitchFamily="34" charset="0"/>
              </a:defRPr>
            </a:lvl1pPr>
            <a:lvl2pPr>
              <a:defRPr lang="en-US" sz="2400" dirty="0" smtClean="0">
                <a:latin typeface="Corbel" panose="020B0503020204020204" pitchFamily="34" charset="0"/>
              </a:defRPr>
            </a:lvl2pPr>
            <a:lvl3pPr>
              <a:defRPr lang="en-US" sz="2133" dirty="0" smtClean="0">
                <a:latin typeface="Corbel" panose="020B0503020204020204" pitchFamily="34" charset="0"/>
              </a:defRPr>
            </a:lvl3pPr>
            <a:lvl4pPr>
              <a:defRPr lang="en-US" sz="1867" dirty="0" smtClean="0">
                <a:latin typeface="Corbel" panose="020B0503020204020204" pitchFamily="34" charset="0"/>
              </a:defRPr>
            </a:lvl4pPr>
            <a:lvl5pPr>
              <a:defRPr lang="en-US" sz="1867" dirty="0">
                <a:latin typeface="Corbel" panose="020B0503020204020204" pitchFamily="34" charset="0"/>
              </a:defRPr>
            </a:lvl5pPr>
          </a:lstStyle>
          <a:p>
            <a:pPr lvl="0"/>
            <a:r>
              <a:rPr lang="en-US" dirty="0"/>
              <a:t>Click to edit Master text styles</a:t>
            </a:r>
          </a:p>
          <a:p>
            <a:pPr lvl="1">
              <a:buChar char="•"/>
            </a:pPr>
            <a:r>
              <a:rPr lang="en-US" dirty="0"/>
              <a:t>Second level</a:t>
            </a:r>
          </a:p>
          <a:p>
            <a:pPr marL="1600160" lvl="2" indent="-380990"/>
            <a:r>
              <a:rPr lang="en-US" dirty="0"/>
              <a:t>Third level</a:t>
            </a:r>
          </a:p>
          <a:p>
            <a:pPr marL="2209745" lvl="3" indent="-380990">
              <a:buChar char="•"/>
            </a:pPr>
            <a:r>
              <a:rPr lang="en-US" dirty="0"/>
              <a:t>Fourth level</a:t>
            </a:r>
          </a:p>
          <a:p>
            <a:pPr marL="2819330" lvl="4" indent="-380990">
              <a:buChar char="•"/>
            </a:pPr>
            <a:r>
              <a:rPr lang="en-US" dirty="0"/>
              <a:t>Fifth level</a:t>
            </a:r>
          </a:p>
        </p:txBody>
      </p:sp>
      <p:sp>
        <p:nvSpPr>
          <p:cNvPr id="20" name="Title 1"/>
          <p:cNvSpPr>
            <a:spLocks noGrp="1"/>
          </p:cNvSpPr>
          <p:nvPr>
            <p:ph type="title"/>
          </p:nvPr>
        </p:nvSpPr>
        <p:spPr>
          <a:xfrm>
            <a:off x="406400" y="17228"/>
            <a:ext cx="11160683" cy="859760"/>
          </a:xfrm>
        </p:spPr>
        <p:txBody>
          <a:bodyPr anchor="ctr" anchorCtr="0"/>
          <a:lstStyle>
            <a:lvl1pPr>
              <a:defRPr sz="2667" b="0" i="0">
                <a:latin typeface="Corbel" panose="020B0503020204020204" pitchFamily="34" charset="0"/>
              </a:defRPr>
            </a:lvl1pPr>
          </a:lstStyle>
          <a:p>
            <a:endParaRPr lang="en-US" dirty="0"/>
          </a:p>
        </p:txBody>
      </p:sp>
      <p:sp>
        <p:nvSpPr>
          <p:cNvPr id="11" name="Right Triangle 10"/>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22378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9" name="Picture 2" descr="D:\VJ GDrive\Work\Prodapt About\Prodapt Brand Guidelines\Prodapt_logo_white_without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055705" y="6578601"/>
            <a:ext cx="1022759" cy="34169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5836023" y="6640679"/>
            <a:ext cx="508000" cy="191599"/>
          </a:xfrm>
          <a:prstGeom prst="rect">
            <a:avLst/>
          </a:prstGeom>
        </p:spPr>
        <p:txBody>
          <a:bodyPr vert="horz" lIns="91440" tIns="45720" rIns="91440" bIns="45720" rtlCol="0" anchor="ctr"/>
          <a:lstStyle>
            <a:lvl1pPr algn="ctr">
              <a:defRPr sz="933">
                <a:solidFill>
                  <a:schemeClr val="tx1"/>
                </a:solidFill>
                <a:latin typeface="Corbel" panose="020B0503020204020204" pitchFamily="34" charset="0"/>
              </a:defRPr>
            </a:lvl1pPr>
          </a:lstStyle>
          <a:p>
            <a:fld id="{B6F15528-21DE-4FAA-801E-634DDDAF4B2B}"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203200" y="6636446"/>
            <a:ext cx="2032000" cy="20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33" dirty="0">
                <a:solidFill>
                  <a:prstClr val="black"/>
                </a:solidFill>
                <a:latin typeface="Corbel"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r="23835"/>
          <a:stretch/>
        </p:blipFill>
        <p:spPr bwMode="auto">
          <a:xfrm>
            <a:off x="11074400" y="6599481"/>
            <a:ext cx="808299" cy="228505"/>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406400" y="1"/>
            <a:ext cx="11480800" cy="876988"/>
          </a:xfrm>
        </p:spPr>
        <p:txBody>
          <a:bodyPr/>
          <a:lstStyle>
            <a:lvl1pPr>
              <a:defRPr sz="2667"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876988"/>
            <a:ext cx="12192000" cy="56517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prstClr val="white"/>
              </a:solidFill>
              <a:latin typeface="Corbel" panose="020B0503020204020204" pitchFamily="34" charset="0"/>
            </a:endParaRPr>
          </a:p>
        </p:txBody>
      </p:sp>
      <p:sp>
        <p:nvSpPr>
          <p:cNvPr id="14" name="Right Triangle 13"/>
          <p:cNvSpPr/>
          <p:nvPr userDrawn="1"/>
        </p:nvSpPr>
        <p:spPr>
          <a:xfrm rot="10800000">
            <a:off x="11487960" y="177801"/>
            <a:ext cx="508800" cy="5088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Corbel" panose="020B0503020204020204" pitchFamily="34" charset="0"/>
            </a:endParaRPr>
          </a:p>
        </p:txBody>
      </p:sp>
    </p:spTree>
    <p:extLst>
      <p:ext uri="{BB962C8B-B14F-4D97-AF65-F5344CB8AC3E}">
        <p14:creationId xmlns:p14="http://schemas.microsoft.com/office/powerpoint/2010/main" val="27611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0"/>
            <a:ext cx="11480800" cy="889000"/>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Text Placeholder 2"/>
          <p:cNvSpPr>
            <a:spLocks noGrp="1"/>
          </p:cNvSpPr>
          <p:nvPr>
            <p:ph type="body" idx="1"/>
          </p:nvPr>
        </p:nvSpPr>
        <p:spPr>
          <a:xfrm>
            <a:off x="406400" y="1092200"/>
            <a:ext cx="11480800" cy="5283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5087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1219170" rtl="0" eaLnBrk="1" latinLnBrk="0" hangingPunct="1">
        <a:spcBef>
          <a:spcPct val="0"/>
        </a:spcBef>
        <a:buNone/>
        <a:defRPr lang="en-US" sz="2667" b="0" i="0" kern="1200" dirty="0">
          <a:solidFill>
            <a:schemeClr val="tx2"/>
          </a:solidFill>
          <a:latin typeface="Corbel" panose="020B0503020204020204" pitchFamily="34" charset="0"/>
          <a:ea typeface="+mj-ea"/>
          <a:cs typeface="Corbel" panose="020B0503020204020204" pitchFamily="34" charset="0"/>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Corbel" panose="020B0503020204020204"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Corbel" panose="020B0503020204020204"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Corbel" panose="020B0503020204020204"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Corbel" panose="020B0503020204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ACS Deployment</a:t>
            </a:r>
          </a:p>
        </p:txBody>
      </p:sp>
      <p:sp>
        <p:nvSpPr>
          <p:cNvPr id="5" name="Text Placeholder 4"/>
          <p:cNvSpPr>
            <a:spLocks noGrp="1"/>
          </p:cNvSpPr>
          <p:nvPr>
            <p:ph type="body" sz="quarter" idx="10"/>
          </p:nvPr>
        </p:nvSpPr>
        <p:spPr/>
        <p:txBody>
          <a:bodyPr/>
          <a:lstStyle/>
          <a:p>
            <a:r>
              <a:rPr lang="en-US" b="1" dirty="0">
                <a:solidFill>
                  <a:schemeClr val="tx2">
                    <a:lumMod val="50000"/>
                  </a:schemeClr>
                </a:solidFill>
              </a:rPr>
              <a:t>Gopalakrishnan C &amp; Aishwaryalakshmi S</a:t>
            </a:r>
          </a:p>
        </p:txBody>
      </p:sp>
    </p:spTree>
    <p:extLst>
      <p:ext uri="{BB962C8B-B14F-4D97-AF65-F5344CB8AC3E}">
        <p14:creationId xmlns:p14="http://schemas.microsoft.com/office/powerpoint/2010/main" val="327075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AEE5-ECB7-407E-80CB-9F8B2B0A618C}"/>
              </a:ext>
            </a:extLst>
          </p:cNvPr>
          <p:cNvSpPr>
            <a:spLocks noGrp="1"/>
          </p:cNvSpPr>
          <p:nvPr>
            <p:ph type="title"/>
          </p:nvPr>
        </p:nvSpPr>
        <p:spPr/>
        <p:txBody>
          <a:bodyPr/>
          <a:lstStyle/>
          <a:p>
            <a:r>
              <a:rPr lang="en-US" dirty="0"/>
              <a:t>Deployment Stages</a:t>
            </a:r>
          </a:p>
        </p:txBody>
      </p:sp>
      <p:sp>
        <p:nvSpPr>
          <p:cNvPr id="4" name="Slide Number Placeholder 3">
            <a:extLst>
              <a:ext uri="{FF2B5EF4-FFF2-40B4-BE49-F238E27FC236}">
                <a16:creationId xmlns:a16="http://schemas.microsoft.com/office/drawing/2014/main" id="{6B1B2D77-B239-41A2-809E-FBD5FB6A635B}"/>
              </a:ext>
            </a:extLst>
          </p:cNvPr>
          <p:cNvSpPr>
            <a:spLocks noGrp="1"/>
          </p:cNvSpPr>
          <p:nvPr>
            <p:ph type="sldNum" sz="quarter" idx="4"/>
          </p:nvPr>
        </p:nvSpPr>
        <p:spPr/>
        <p:txBody>
          <a:bodyPr/>
          <a:lstStyle/>
          <a:p>
            <a:fld id="{B6F15528-21DE-4FAA-801E-634DDDAF4B2B}" type="slidenum">
              <a:rPr lang="en-US" smtClean="0">
                <a:solidFill>
                  <a:prstClr val="black"/>
                </a:solidFill>
              </a:rPr>
              <a:pPr/>
              <a:t>10</a:t>
            </a:fld>
            <a:endParaRPr lang="en-US" dirty="0">
              <a:solidFill>
                <a:prstClr val="black"/>
              </a:solidFill>
            </a:endParaRPr>
          </a:p>
        </p:txBody>
      </p:sp>
      <p:pic>
        <p:nvPicPr>
          <p:cNvPr id="1026" name="Picture 2" descr="http://192.168.28.37:8013/SDIL/wp-content/uploads/2019/01/Deployment-flow-1024x685.jpg">
            <a:extLst>
              <a:ext uri="{FF2B5EF4-FFF2-40B4-BE49-F238E27FC236}">
                <a16:creationId xmlns:a16="http://schemas.microsoft.com/office/drawing/2014/main" id="{9330E529-18D4-4BD9-9767-D84727BD12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7897" y="1092200"/>
            <a:ext cx="7897805" cy="5283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6A47B46-2254-4C97-B182-84957C8A9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82" y="876986"/>
            <a:ext cx="10778036" cy="5655789"/>
          </a:xfrm>
          <a:prstGeom prst="rect">
            <a:avLst/>
          </a:prstGeom>
        </p:spPr>
      </p:pic>
    </p:spTree>
    <p:extLst>
      <p:ext uri="{BB962C8B-B14F-4D97-AF65-F5344CB8AC3E}">
        <p14:creationId xmlns:p14="http://schemas.microsoft.com/office/powerpoint/2010/main" val="217958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D45B-26CB-4BB0-94F3-1D44ACD16570}"/>
              </a:ext>
            </a:extLst>
          </p:cNvPr>
          <p:cNvSpPr>
            <a:spLocks noGrp="1"/>
          </p:cNvSpPr>
          <p:nvPr>
            <p:ph type="title"/>
          </p:nvPr>
        </p:nvSpPr>
        <p:spPr>
          <a:xfrm>
            <a:off x="406400" y="-1"/>
            <a:ext cx="11476299" cy="876988"/>
          </a:xfrm>
        </p:spPr>
        <p:txBody>
          <a:bodyPr/>
          <a:lstStyle/>
          <a:p>
            <a:r>
              <a:rPr lang="en-US" dirty="0"/>
              <a:t>Access Details</a:t>
            </a:r>
          </a:p>
        </p:txBody>
      </p:sp>
      <p:sp>
        <p:nvSpPr>
          <p:cNvPr id="4" name="Slide Number Placeholder 3">
            <a:extLst>
              <a:ext uri="{FF2B5EF4-FFF2-40B4-BE49-F238E27FC236}">
                <a16:creationId xmlns:a16="http://schemas.microsoft.com/office/drawing/2014/main" id="{A1FBCA61-FF5E-458C-833F-E871EF6CEE5B}"/>
              </a:ext>
            </a:extLst>
          </p:cNvPr>
          <p:cNvSpPr>
            <a:spLocks noGrp="1"/>
          </p:cNvSpPr>
          <p:nvPr>
            <p:ph type="sldNum" sz="quarter" idx="4"/>
          </p:nvPr>
        </p:nvSpPr>
        <p:spPr/>
        <p:txBody>
          <a:bodyPr/>
          <a:lstStyle/>
          <a:p>
            <a:fld id="{B6F15528-21DE-4FAA-801E-634DDDAF4B2B}" type="slidenum">
              <a:rPr lang="en-US" smtClean="0">
                <a:solidFill>
                  <a:prstClr val="black"/>
                </a:solidFill>
              </a:rPr>
              <a:pPr/>
              <a:t>11</a:t>
            </a:fld>
            <a:endParaRPr lang="en-US" dirty="0">
              <a:solidFill>
                <a:prstClr val="black"/>
              </a:solidFill>
            </a:endParaRPr>
          </a:p>
        </p:txBody>
      </p:sp>
      <p:sp>
        <p:nvSpPr>
          <p:cNvPr id="6" name="Content Placeholder 11">
            <a:extLst>
              <a:ext uri="{FF2B5EF4-FFF2-40B4-BE49-F238E27FC236}">
                <a16:creationId xmlns:a16="http://schemas.microsoft.com/office/drawing/2014/main" id="{A22D3522-A139-48C6-9614-77012E290F72}"/>
              </a:ext>
            </a:extLst>
          </p:cNvPr>
          <p:cNvSpPr>
            <a:spLocks noGrp="1"/>
          </p:cNvSpPr>
          <p:nvPr>
            <p:ph idx="1"/>
          </p:nvPr>
        </p:nvSpPr>
        <p:spPr>
          <a:xfrm>
            <a:off x="406400" y="1075422"/>
            <a:ext cx="11480800" cy="4780094"/>
          </a:xfrm>
        </p:spPr>
        <p:txBody>
          <a:bodyPr>
            <a:normAutofit lnSpcReduction="10000"/>
          </a:bodyPr>
          <a:lstStyle/>
          <a:p>
            <a:pPr marL="0" indent="0" fontAlgn="base">
              <a:buNone/>
            </a:pPr>
            <a:r>
              <a:rPr lang="en-IN" sz="1800" b="1" dirty="0">
                <a:latin typeface="+mn-lt"/>
              </a:rPr>
              <a:t>Below accesses we need to raise for new joiners</a:t>
            </a:r>
          </a:p>
          <a:p>
            <a:pPr lvl="1" fontAlgn="base">
              <a:buClr>
                <a:srgbClr val="00B0F0"/>
              </a:buClr>
              <a:buFont typeface="Wingdings" panose="05000000000000000000" pitchFamily="2" charset="2"/>
              <a:buChar char="Ø"/>
            </a:pPr>
            <a:r>
              <a:rPr lang="en-IN" sz="1800" dirty="0">
                <a:latin typeface="+mn-lt"/>
              </a:rPr>
              <a:t>UIM account access   </a:t>
            </a:r>
          </a:p>
          <a:p>
            <a:pPr lvl="1" fontAlgn="base">
              <a:buClr>
                <a:srgbClr val="00B0F0"/>
              </a:buClr>
              <a:buFont typeface="Wingdings" panose="05000000000000000000" pitchFamily="2" charset="2"/>
              <a:buChar char="Ø"/>
            </a:pPr>
            <a:r>
              <a:rPr lang="en-IN" sz="1800" dirty="0">
                <a:latin typeface="+mn-lt"/>
              </a:rPr>
              <a:t>VPN access[lab/prod] </a:t>
            </a:r>
          </a:p>
          <a:p>
            <a:pPr lvl="1" fontAlgn="base">
              <a:buClr>
                <a:srgbClr val="00B0F0"/>
              </a:buClr>
              <a:buFont typeface="Wingdings" panose="05000000000000000000" pitchFamily="2" charset="2"/>
              <a:buChar char="Ø"/>
            </a:pPr>
            <a:r>
              <a:rPr lang="en-IN" sz="1800" dirty="0">
                <a:latin typeface="+mn-lt"/>
              </a:rPr>
              <a:t>Service Access in UIM</a:t>
            </a:r>
          </a:p>
          <a:p>
            <a:pPr lvl="2" fontAlgn="base">
              <a:buClr>
                <a:srgbClr val="00B0F0"/>
              </a:buClr>
              <a:buFont typeface="Wingdings" panose="05000000000000000000" pitchFamily="2" charset="2"/>
              <a:buChar char="Ø"/>
            </a:pPr>
            <a:r>
              <a:rPr lang="en-IN" sz="1800" dirty="0">
                <a:latin typeface="+mn-lt"/>
              </a:rPr>
              <a:t>CNT-CIO-DC-MGT-GREEN  :  To access production instances from jump hosts</a:t>
            </a:r>
          </a:p>
          <a:p>
            <a:pPr lvl="2" fontAlgn="base">
              <a:buClr>
                <a:srgbClr val="00B0F0"/>
              </a:buClr>
              <a:buFont typeface="Wingdings" panose="05000000000000000000" pitchFamily="2" charset="2"/>
              <a:buChar char="Ø"/>
            </a:pPr>
            <a:r>
              <a:rPr lang="en-IN" sz="1800" dirty="0">
                <a:latin typeface="+mn-lt"/>
              </a:rPr>
              <a:t>CNT-ECX-JUMPHOSTS  :  access Jump Hosts</a:t>
            </a:r>
          </a:p>
          <a:p>
            <a:pPr lvl="2" fontAlgn="base">
              <a:buClr>
                <a:srgbClr val="00B0F0"/>
              </a:buClr>
              <a:buFont typeface="Wingdings" panose="05000000000000000000" pitchFamily="2" charset="2"/>
              <a:buChar char="Ø"/>
            </a:pPr>
            <a:r>
              <a:rPr lang="en-IN" sz="1800" dirty="0">
                <a:latin typeface="+mn-lt"/>
              </a:rPr>
              <a:t>CNTLABS-LGI-Users</a:t>
            </a:r>
          </a:p>
          <a:p>
            <a:pPr lvl="1" fontAlgn="base">
              <a:buClr>
                <a:srgbClr val="00B0F0"/>
              </a:buClr>
              <a:buFont typeface="Wingdings" panose="05000000000000000000" pitchFamily="2" charset="2"/>
              <a:buChar char="Ø"/>
            </a:pPr>
            <a:r>
              <a:rPr lang="en-IN" sz="1800" dirty="0">
                <a:latin typeface="+mn-lt"/>
              </a:rPr>
              <a:t>Jump servers access   </a:t>
            </a:r>
          </a:p>
          <a:p>
            <a:pPr lvl="1" fontAlgn="base">
              <a:buClr>
                <a:srgbClr val="00B0F0"/>
              </a:buClr>
              <a:buFont typeface="Wingdings" panose="05000000000000000000" pitchFamily="2" charset="2"/>
              <a:buChar char="Ø"/>
            </a:pPr>
            <a:r>
              <a:rPr lang="en-IN" sz="1800" dirty="0">
                <a:latin typeface="+mn-lt"/>
              </a:rPr>
              <a:t>Crowd access</a:t>
            </a:r>
          </a:p>
          <a:p>
            <a:pPr lvl="2" fontAlgn="base">
              <a:buClr>
                <a:srgbClr val="00B0F0"/>
              </a:buClr>
              <a:buFont typeface="Wingdings" panose="05000000000000000000" pitchFamily="2" charset="2"/>
              <a:buChar char="Ø"/>
            </a:pPr>
            <a:r>
              <a:rPr lang="en-IN" sz="1800" dirty="0">
                <a:latin typeface="+mn-lt"/>
              </a:rPr>
              <a:t>Wiki access</a:t>
            </a:r>
          </a:p>
          <a:p>
            <a:pPr lvl="2" fontAlgn="base">
              <a:buClr>
                <a:srgbClr val="00B0F0"/>
              </a:buClr>
              <a:buFont typeface="Wingdings" panose="05000000000000000000" pitchFamily="2" charset="2"/>
              <a:buChar char="Ø"/>
            </a:pPr>
            <a:r>
              <a:rPr lang="en-IN" sz="1800" dirty="0">
                <a:latin typeface="+mn-lt"/>
              </a:rPr>
              <a:t>Jira access</a:t>
            </a:r>
          </a:p>
          <a:p>
            <a:pPr lvl="2" fontAlgn="base">
              <a:buClr>
                <a:srgbClr val="00B0F0"/>
              </a:buClr>
              <a:buFont typeface="Wingdings" panose="05000000000000000000" pitchFamily="2" charset="2"/>
              <a:buChar char="Ø"/>
            </a:pPr>
            <a:r>
              <a:rPr lang="en-IN" sz="1800" dirty="0">
                <a:latin typeface="+mn-lt"/>
              </a:rPr>
              <a:t>Bitbucket access</a:t>
            </a:r>
          </a:p>
          <a:p>
            <a:pPr lvl="1" fontAlgn="base">
              <a:buClr>
                <a:srgbClr val="00B0F0"/>
              </a:buClr>
              <a:buFont typeface="Wingdings" panose="05000000000000000000" pitchFamily="2" charset="2"/>
              <a:buChar char="Ø"/>
            </a:pPr>
            <a:r>
              <a:rPr lang="en-IN" sz="1800" dirty="0">
                <a:latin typeface="+mn-lt"/>
              </a:rPr>
              <a:t>Host Access - We need to raise host access for all PreProd &amp; Production ACS servers. We can raise the access via bundles or we can raise individual server access.</a:t>
            </a:r>
          </a:p>
          <a:p>
            <a:pPr lvl="1" fontAlgn="base">
              <a:buClr>
                <a:srgbClr val="00B0F0"/>
              </a:buClr>
              <a:buFont typeface="Wingdings" panose="05000000000000000000" pitchFamily="2" charset="2"/>
              <a:buChar char="Ø"/>
            </a:pPr>
            <a:r>
              <a:rPr lang="en-IN" sz="1800" dirty="0">
                <a:latin typeface="+mn-lt"/>
              </a:rPr>
              <a:t>Jenkins URL access</a:t>
            </a:r>
            <a:endParaRPr lang="en-US" sz="1800" dirty="0">
              <a:latin typeface="+mn-lt"/>
            </a:endParaRPr>
          </a:p>
        </p:txBody>
      </p:sp>
    </p:spTree>
    <p:extLst>
      <p:ext uri="{BB962C8B-B14F-4D97-AF65-F5344CB8AC3E}">
        <p14:creationId xmlns:p14="http://schemas.microsoft.com/office/powerpoint/2010/main" val="232730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07C9-B2FA-4F99-BC7E-349F8F917A98}"/>
              </a:ext>
            </a:extLst>
          </p:cNvPr>
          <p:cNvSpPr>
            <a:spLocks noGrp="1"/>
          </p:cNvSpPr>
          <p:nvPr>
            <p:ph type="title"/>
          </p:nvPr>
        </p:nvSpPr>
        <p:spPr/>
        <p:txBody>
          <a:bodyPr/>
          <a:lstStyle/>
          <a:p>
            <a:r>
              <a:rPr lang="en-GB" dirty="0"/>
              <a:t>Point of Contacts</a:t>
            </a:r>
            <a:endParaRPr lang="en-US" dirty="0"/>
          </a:p>
        </p:txBody>
      </p:sp>
      <p:sp>
        <p:nvSpPr>
          <p:cNvPr id="4" name="Slide Number Placeholder 3">
            <a:extLst>
              <a:ext uri="{FF2B5EF4-FFF2-40B4-BE49-F238E27FC236}">
                <a16:creationId xmlns:a16="http://schemas.microsoft.com/office/drawing/2014/main" id="{34141EB7-FF2F-4DE7-9A6B-D3D10BFE1694}"/>
              </a:ext>
            </a:extLst>
          </p:cNvPr>
          <p:cNvSpPr>
            <a:spLocks noGrp="1"/>
          </p:cNvSpPr>
          <p:nvPr>
            <p:ph type="sldNum" sz="quarter" idx="4"/>
          </p:nvPr>
        </p:nvSpPr>
        <p:spPr/>
        <p:txBody>
          <a:bodyPr/>
          <a:lstStyle/>
          <a:p>
            <a:fld id="{B6F15528-21DE-4FAA-801E-634DDDAF4B2B}" type="slidenum">
              <a:rPr lang="en-US" smtClean="0">
                <a:solidFill>
                  <a:prstClr val="black"/>
                </a:solidFill>
              </a:rPr>
              <a:pPr/>
              <a:t>12</a:t>
            </a:fld>
            <a:endParaRPr lang="en-US" dirty="0">
              <a:solidFill>
                <a:prstClr val="black"/>
              </a:solidFill>
            </a:endParaRPr>
          </a:p>
        </p:txBody>
      </p:sp>
      <p:sp>
        <p:nvSpPr>
          <p:cNvPr id="9" name="Content Placeholder 8">
            <a:extLst>
              <a:ext uri="{FF2B5EF4-FFF2-40B4-BE49-F238E27FC236}">
                <a16:creationId xmlns:a16="http://schemas.microsoft.com/office/drawing/2014/main" id="{EF3CA904-5E4C-4A5B-B942-66E3C8522856}"/>
              </a:ext>
            </a:extLst>
          </p:cNvPr>
          <p:cNvSpPr>
            <a:spLocks noGrp="1"/>
          </p:cNvSpPr>
          <p:nvPr>
            <p:ph idx="1"/>
          </p:nvPr>
        </p:nvSpPr>
        <p:spPr/>
        <p:txBody>
          <a:bodyPr/>
          <a:lstStyle/>
          <a:p>
            <a:r>
              <a:rPr lang="en-US" dirty="0"/>
              <a:t>Component owner : </a:t>
            </a:r>
            <a:r>
              <a:rPr lang="en-US" dirty="0">
                <a:solidFill>
                  <a:schemeClr val="tx2"/>
                </a:solidFill>
              </a:rPr>
              <a:t>Roman Reiss / Heimo Pleschiutschnig</a:t>
            </a:r>
          </a:p>
          <a:p>
            <a:pPr marL="0" indent="0">
              <a:buNone/>
            </a:pPr>
            <a:endParaRPr lang="en-US" dirty="0"/>
          </a:p>
          <a:p>
            <a:r>
              <a:rPr lang="en-US" dirty="0"/>
              <a:t>Technical doubts : </a:t>
            </a:r>
            <a:r>
              <a:rPr lang="en-US" dirty="0">
                <a:solidFill>
                  <a:schemeClr val="tx2"/>
                </a:solidFill>
              </a:rPr>
              <a:t>Martin Adelmann</a:t>
            </a:r>
          </a:p>
        </p:txBody>
      </p:sp>
    </p:spTree>
    <p:extLst>
      <p:ext uri="{BB962C8B-B14F-4D97-AF65-F5344CB8AC3E}">
        <p14:creationId xmlns:p14="http://schemas.microsoft.com/office/powerpoint/2010/main" val="357450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FF06-C27E-4CE9-A3D9-A044D06EC8CD}"/>
              </a:ext>
            </a:extLst>
          </p:cNvPr>
          <p:cNvSpPr>
            <a:spLocks noGrp="1"/>
          </p:cNvSpPr>
          <p:nvPr>
            <p:ph type="title"/>
          </p:nvPr>
        </p:nvSpPr>
        <p:spPr/>
        <p:txBody>
          <a:bodyPr/>
          <a:lstStyle/>
          <a:p>
            <a:r>
              <a:rPr lang="en-IE" sz="2800" dirty="0"/>
              <a:t>Pre-Deployment steps</a:t>
            </a:r>
            <a:endParaRPr lang="en-US" dirty="0"/>
          </a:p>
        </p:txBody>
      </p:sp>
      <p:sp>
        <p:nvSpPr>
          <p:cNvPr id="4" name="Slide Number Placeholder 3">
            <a:extLst>
              <a:ext uri="{FF2B5EF4-FFF2-40B4-BE49-F238E27FC236}">
                <a16:creationId xmlns:a16="http://schemas.microsoft.com/office/drawing/2014/main" id="{756E7613-B929-4F11-AA0A-425D2E40E162}"/>
              </a:ext>
            </a:extLst>
          </p:cNvPr>
          <p:cNvSpPr>
            <a:spLocks noGrp="1"/>
          </p:cNvSpPr>
          <p:nvPr>
            <p:ph type="sldNum" sz="quarter" idx="4"/>
          </p:nvPr>
        </p:nvSpPr>
        <p:spPr/>
        <p:txBody>
          <a:bodyPr/>
          <a:lstStyle/>
          <a:p>
            <a:fld id="{B6F15528-21DE-4FAA-801E-634DDDAF4B2B}" type="slidenum">
              <a:rPr lang="en-US" smtClean="0">
                <a:solidFill>
                  <a:prstClr val="black"/>
                </a:solidFill>
              </a:rPr>
              <a:pPr/>
              <a:t>13</a:t>
            </a:fld>
            <a:endParaRPr lang="en-US" dirty="0">
              <a:solidFill>
                <a:prstClr val="black"/>
              </a:solidFill>
            </a:endParaRPr>
          </a:p>
        </p:txBody>
      </p:sp>
      <p:sp>
        <p:nvSpPr>
          <p:cNvPr id="3" name="Content Placeholder 2">
            <a:extLst>
              <a:ext uri="{FF2B5EF4-FFF2-40B4-BE49-F238E27FC236}">
                <a16:creationId xmlns:a16="http://schemas.microsoft.com/office/drawing/2014/main" id="{D9381B80-D088-4A4A-BAE3-658DA7846145}"/>
              </a:ext>
            </a:extLst>
          </p:cNvPr>
          <p:cNvSpPr>
            <a:spLocks noGrp="1"/>
          </p:cNvSpPr>
          <p:nvPr>
            <p:ph idx="1"/>
          </p:nvPr>
        </p:nvSpPr>
        <p:spPr>
          <a:xfrm>
            <a:off x="406400" y="1092200"/>
            <a:ext cx="11480800" cy="5283200"/>
          </a:xfrm>
        </p:spPr>
        <p:txBody>
          <a:bodyPr>
            <a:normAutofit/>
          </a:bodyPr>
          <a:lstStyle/>
          <a:p>
            <a:r>
              <a:rPr lang="en-IN" dirty="0"/>
              <a:t>Creating sub-tasks in Jira</a:t>
            </a:r>
          </a:p>
          <a:p>
            <a:r>
              <a:rPr lang="en-IN" dirty="0"/>
              <a:t>Connectivity checks in ACS servers</a:t>
            </a:r>
          </a:p>
          <a:p>
            <a:r>
              <a:rPr lang="en-IN" dirty="0"/>
              <a:t>Deployment guide/upgrade steps to be documented and approved before any manual deployments</a:t>
            </a:r>
          </a:p>
          <a:p>
            <a:r>
              <a:rPr lang="en-IN" dirty="0"/>
              <a:t>Confirm binaries availability in Nexus repository</a:t>
            </a:r>
          </a:p>
          <a:p>
            <a:r>
              <a:rPr lang="en-IN" dirty="0"/>
              <a:t>Get approval</a:t>
            </a:r>
          </a:p>
        </p:txBody>
      </p:sp>
    </p:spTree>
    <p:extLst>
      <p:ext uri="{BB962C8B-B14F-4D97-AF65-F5344CB8AC3E}">
        <p14:creationId xmlns:p14="http://schemas.microsoft.com/office/powerpoint/2010/main" val="210484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A8E6-86A7-4F4E-99FA-EC8E39679225}"/>
              </a:ext>
            </a:extLst>
          </p:cNvPr>
          <p:cNvSpPr>
            <a:spLocks noGrp="1"/>
          </p:cNvSpPr>
          <p:nvPr>
            <p:ph type="title"/>
          </p:nvPr>
        </p:nvSpPr>
        <p:spPr/>
        <p:txBody>
          <a:bodyPr/>
          <a:lstStyle/>
          <a:p>
            <a:r>
              <a:rPr lang="en-US" dirty="0"/>
              <a:t>Greenfield deployment steps</a:t>
            </a:r>
          </a:p>
        </p:txBody>
      </p:sp>
      <p:sp>
        <p:nvSpPr>
          <p:cNvPr id="3" name="Content Placeholder 2">
            <a:extLst>
              <a:ext uri="{FF2B5EF4-FFF2-40B4-BE49-F238E27FC236}">
                <a16:creationId xmlns:a16="http://schemas.microsoft.com/office/drawing/2014/main" id="{F8220E5F-C67B-4833-906F-A8EC54CD9F66}"/>
              </a:ext>
            </a:extLst>
          </p:cNvPr>
          <p:cNvSpPr>
            <a:spLocks noGrp="1"/>
          </p:cNvSpPr>
          <p:nvPr>
            <p:ph idx="1"/>
          </p:nvPr>
        </p:nvSpPr>
        <p:spPr/>
        <p:txBody>
          <a:bodyPr>
            <a:normAutofit/>
          </a:bodyPr>
          <a:lstStyle/>
          <a:p>
            <a:pPr marL="0" indent="0">
              <a:buNone/>
            </a:pPr>
            <a:r>
              <a:rPr lang="en-IN" sz="1800" dirty="0"/>
              <a:t>For Greenfield deployment, the below steps to be performed after installation and for upgrades that has DB changes, the below step to be performed before and after deployment to make sure the mysql replication cluster is working</a:t>
            </a:r>
          </a:p>
          <a:p>
            <a:pPr marL="0" indent="0">
              <a:buNone/>
            </a:pPr>
            <a:endParaRPr lang="en-US" sz="1800" dirty="0"/>
          </a:p>
        </p:txBody>
      </p:sp>
      <p:sp>
        <p:nvSpPr>
          <p:cNvPr id="4" name="Slide Number Placeholder 3">
            <a:extLst>
              <a:ext uri="{FF2B5EF4-FFF2-40B4-BE49-F238E27FC236}">
                <a16:creationId xmlns:a16="http://schemas.microsoft.com/office/drawing/2014/main" id="{A1E68AED-7A19-409A-86D9-F81891E0865E}"/>
              </a:ext>
            </a:extLst>
          </p:cNvPr>
          <p:cNvSpPr>
            <a:spLocks noGrp="1"/>
          </p:cNvSpPr>
          <p:nvPr>
            <p:ph type="sldNum" sz="quarter" idx="4"/>
          </p:nvPr>
        </p:nvSpPr>
        <p:spPr/>
        <p:txBody>
          <a:bodyPr/>
          <a:lstStyle/>
          <a:p>
            <a:fld id="{B6F15528-21DE-4FAA-801E-634DDDAF4B2B}" type="slidenum">
              <a:rPr lang="en-US" smtClean="0">
                <a:solidFill>
                  <a:prstClr val="black"/>
                </a:solidFill>
              </a:rPr>
              <a:pPr/>
              <a:t>14</a:t>
            </a:fld>
            <a:endParaRPr lang="en-US" dirty="0">
              <a:solidFill>
                <a:prstClr val="black"/>
              </a:solidFill>
            </a:endParaRPr>
          </a:p>
        </p:txBody>
      </p:sp>
      <p:sp>
        <p:nvSpPr>
          <p:cNvPr id="5" name="Rectangle: Rounded Corners 4">
            <a:extLst>
              <a:ext uri="{FF2B5EF4-FFF2-40B4-BE49-F238E27FC236}">
                <a16:creationId xmlns:a16="http://schemas.microsoft.com/office/drawing/2014/main" id="{5880472B-B611-47F7-A4D5-64A504928073}"/>
              </a:ext>
            </a:extLst>
          </p:cNvPr>
          <p:cNvSpPr/>
          <p:nvPr/>
        </p:nvSpPr>
        <p:spPr>
          <a:xfrm>
            <a:off x="110520" y="1828800"/>
            <a:ext cx="2293856" cy="2042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Ssh to DB01 and execute : SELECT TABLE_NAME, TABLE_ROWS FROM </a:t>
            </a:r>
            <a:r>
              <a:rPr lang="en-US" sz="1600" dirty="0" err="1"/>
              <a:t>information_schema.tables</a:t>
            </a:r>
            <a:r>
              <a:rPr lang="en-US" sz="1600" dirty="0"/>
              <a:t> WHERE </a:t>
            </a:r>
            <a:r>
              <a:rPr lang="en-US" sz="1600" dirty="0" err="1"/>
              <a:t>table_schema</a:t>
            </a:r>
            <a:r>
              <a:rPr lang="en-US" sz="1600" dirty="0"/>
              <a:t>= “dawn”</a:t>
            </a:r>
          </a:p>
        </p:txBody>
      </p:sp>
      <p:sp>
        <p:nvSpPr>
          <p:cNvPr id="9" name="Rectangle: Rounded Corners 8">
            <a:extLst>
              <a:ext uri="{FF2B5EF4-FFF2-40B4-BE49-F238E27FC236}">
                <a16:creationId xmlns:a16="http://schemas.microsoft.com/office/drawing/2014/main" id="{C9CF586A-9A93-4371-9816-CEFB343D34F8}"/>
              </a:ext>
            </a:extLst>
          </p:cNvPr>
          <p:cNvSpPr/>
          <p:nvPr/>
        </p:nvSpPr>
        <p:spPr>
          <a:xfrm>
            <a:off x="3215809" y="4175585"/>
            <a:ext cx="2743200" cy="1687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In DB01 execute: use dawn; delete from AXServiceLogTable where log = ‘firstToSecond’;</a:t>
            </a:r>
            <a:endParaRPr lang="en-US" dirty="0"/>
          </a:p>
        </p:txBody>
      </p:sp>
      <p:sp>
        <p:nvSpPr>
          <p:cNvPr id="10" name="Rectangle: Rounded Corners 9">
            <a:extLst>
              <a:ext uri="{FF2B5EF4-FFF2-40B4-BE49-F238E27FC236}">
                <a16:creationId xmlns:a16="http://schemas.microsoft.com/office/drawing/2014/main" id="{76115B8E-4100-449A-8641-345172C0CD6C}"/>
              </a:ext>
            </a:extLst>
          </p:cNvPr>
          <p:cNvSpPr/>
          <p:nvPr/>
        </p:nvSpPr>
        <p:spPr>
          <a:xfrm>
            <a:off x="330025" y="4175585"/>
            <a:ext cx="2743200" cy="1687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Validate again the DB01 and DB02 query output with the command on step 1. This is to check replication works both ways</a:t>
            </a:r>
            <a:endParaRPr lang="en-US" dirty="0"/>
          </a:p>
        </p:txBody>
      </p:sp>
      <p:sp>
        <p:nvSpPr>
          <p:cNvPr id="12" name="Rectangle: Rounded Corners 11">
            <a:extLst>
              <a:ext uri="{FF2B5EF4-FFF2-40B4-BE49-F238E27FC236}">
                <a16:creationId xmlns:a16="http://schemas.microsoft.com/office/drawing/2014/main" id="{9DB3567B-C022-49A6-B1A9-BA167A3134BC}"/>
              </a:ext>
            </a:extLst>
          </p:cNvPr>
          <p:cNvSpPr/>
          <p:nvPr/>
        </p:nvSpPr>
        <p:spPr>
          <a:xfrm>
            <a:off x="8936599" y="4136375"/>
            <a:ext cx="2743200" cy="1687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Validate again the DB01 and DB02 query output with the command on step 1. The output should be the same, indicates the entries deleted on both directions</a:t>
            </a:r>
            <a:endParaRPr lang="en-US" sz="1600" dirty="0"/>
          </a:p>
        </p:txBody>
      </p:sp>
      <p:sp>
        <p:nvSpPr>
          <p:cNvPr id="13" name="Rectangle: Rounded Corners 12">
            <a:extLst>
              <a:ext uri="{FF2B5EF4-FFF2-40B4-BE49-F238E27FC236}">
                <a16:creationId xmlns:a16="http://schemas.microsoft.com/office/drawing/2014/main" id="{39BD4808-974A-4BDA-981E-D355A7A4DD44}"/>
              </a:ext>
            </a:extLst>
          </p:cNvPr>
          <p:cNvSpPr/>
          <p:nvPr/>
        </p:nvSpPr>
        <p:spPr>
          <a:xfrm>
            <a:off x="6090023" y="4175586"/>
            <a:ext cx="2743200" cy="1687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In DB02 execute: use dawn; delete from AXServiceLogTable where log = ‘secondToFirst’</a:t>
            </a:r>
            <a:endParaRPr lang="en-US" dirty="0"/>
          </a:p>
        </p:txBody>
      </p:sp>
      <p:sp>
        <p:nvSpPr>
          <p:cNvPr id="14" name="Rectangle: Rounded Corners 13">
            <a:extLst>
              <a:ext uri="{FF2B5EF4-FFF2-40B4-BE49-F238E27FC236}">
                <a16:creationId xmlns:a16="http://schemas.microsoft.com/office/drawing/2014/main" id="{C5EBBEA5-650B-4B5C-B1E8-36F34F0A3E52}"/>
              </a:ext>
            </a:extLst>
          </p:cNvPr>
          <p:cNvSpPr/>
          <p:nvPr/>
        </p:nvSpPr>
        <p:spPr>
          <a:xfrm>
            <a:off x="2493075" y="1828801"/>
            <a:ext cx="2293856" cy="2028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 Ssh to DB02 and execute the command in 1’st step</a:t>
            </a:r>
            <a:endParaRPr lang="en-US" dirty="0"/>
          </a:p>
        </p:txBody>
      </p:sp>
      <p:sp>
        <p:nvSpPr>
          <p:cNvPr id="15" name="Rectangle: Rounded Corners 14">
            <a:extLst>
              <a:ext uri="{FF2B5EF4-FFF2-40B4-BE49-F238E27FC236}">
                <a16:creationId xmlns:a16="http://schemas.microsoft.com/office/drawing/2014/main" id="{9D97510C-E664-412D-B14C-EE5D65105210}"/>
              </a:ext>
            </a:extLst>
          </p:cNvPr>
          <p:cNvSpPr/>
          <p:nvPr/>
        </p:nvSpPr>
        <p:spPr>
          <a:xfrm>
            <a:off x="4877952" y="1828800"/>
            <a:ext cx="2293856" cy="2028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 Compare the output between DB01 and DB02, they have to be identical (indicates they are at the same state)</a:t>
            </a:r>
            <a:endParaRPr lang="en-US" dirty="0"/>
          </a:p>
        </p:txBody>
      </p:sp>
      <p:sp>
        <p:nvSpPr>
          <p:cNvPr id="16" name="Rectangle: Rounded Corners 15">
            <a:extLst>
              <a:ext uri="{FF2B5EF4-FFF2-40B4-BE49-F238E27FC236}">
                <a16:creationId xmlns:a16="http://schemas.microsoft.com/office/drawing/2014/main" id="{E5DB65D9-5160-4B4C-B37C-012AB01D91E8}"/>
              </a:ext>
            </a:extLst>
          </p:cNvPr>
          <p:cNvSpPr/>
          <p:nvPr/>
        </p:nvSpPr>
        <p:spPr>
          <a:xfrm>
            <a:off x="9696707" y="1843001"/>
            <a:ext cx="2293856" cy="2028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 DB02 execute: insert into AXServiceLogTable(id,ts,logLevel,state,log) values(100,999,9,0,’secondToFirst’);</a:t>
            </a:r>
            <a:endParaRPr lang="en-US" dirty="0"/>
          </a:p>
        </p:txBody>
      </p:sp>
      <p:sp>
        <p:nvSpPr>
          <p:cNvPr id="17" name="Rectangle: Rounded Corners 16">
            <a:extLst>
              <a:ext uri="{FF2B5EF4-FFF2-40B4-BE49-F238E27FC236}">
                <a16:creationId xmlns:a16="http://schemas.microsoft.com/office/drawing/2014/main" id="{CD566F6D-76BE-49F1-8764-02F0DBED79DF}"/>
              </a:ext>
            </a:extLst>
          </p:cNvPr>
          <p:cNvSpPr/>
          <p:nvPr/>
        </p:nvSpPr>
        <p:spPr>
          <a:xfrm>
            <a:off x="7303234" y="1843001"/>
            <a:ext cx="2293856" cy="2028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 DB01 execute: insert into AXServiceLogTable(id,ts,logLevel,state,log) values(100,999,9,0,’firstToSecond’);</a:t>
            </a:r>
            <a:endParaRPr lang="en-US" dirty="0"/>
          </a:p>
        </p:txBody>
      </p:sp>
    </p:spTree>
    <p:extLst>
      <p:ext uri="{BB962C8B-B14F-4D97-AF65-F5344CB8AC3E}">
        <p14:creationId xmlns:p14="http://schemas.microsoft.com/office/powerpoint/2010/main" val="236498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6025-DF47-438D-937D-1A7674A23880}"/>
              </a:ext>
            </a:extLst>
          </p:cNvPr>
          <p:cNvSpPr>
            <a:spLocks noGrp="1"/>
          </p:cNvSpPr>
          <p:nvPr>
            <p:ph type="title"/>
          </p:nvPr>
        </p:nvSpPr>
        <p:spPr/>
        <p:txBody>
          <a:bodyPr/>
          <a:lstStyle/>
          <a:p>
            <a:br>
              <a:rPr lang="en-IE" b="1" dirty="0"/>
            </a:br>
            <a:r>
              <a:rPr lang="en-IE" b="1" dirty="0"/>
              <a:t>Start/Stop Procedure</a:t>
            </a:r>
            <a:br>
              <a:rPr lang="en-US" dirty="0"/>
            </a:br>
            <a:endParaRPr lang="en-US" dirty="0"/>
          </a:p>
        </p:txBody>
      </p:sp>
      <p:sp>
        <p:nvSpPr>
          <p:cNvPr id="4" name="Slide Number Placeholder 3">
            <a:extLst>
              <a:ext uri="{FF2B5EF4-FFF2-40B4-BE49-F238E27FC236}">
                <a16:creationId xmlns:a16="http://schemas.microsoft.com/office/drawing/2014/main" id="{25A27F1E-A5B1-4237-BE82-7B6083835373}"/>
              </a:ext>
            </a:extLst>
          </p:cNvPr>
          <p:cNvSpPr>
            <a:spLocks noGrp="1"/>
          </p:cNvSpPr>
          <p:nvPr>
            <p:ph type="sldNum" sz="quarter" idx="4"/>
          </p:nvPr>
        </p:nvSpPr>
        <p:spPr/>
        <p:txBody>
          <a:bodyPr/>
          <a:lstStyle/>
          <a:p>
            <a:fld id="{B6F15528-21DE-4FAA-801E-634DDDAF4B2B}" type="slidenum">
              <a:rPr lang="en-US" smtClean="0">
                <a:solidFill>
                  <a:prstClr val="black"/>
                </a:solidFill>
              </a:rPr>
              <a:pPr/>
              <a:t>15</a:t>
            </a:fld>
            <a:endParaRPr lang="en-US" dirty="0">
              <a:solidFill>
                <a:prstClr val="black"/>
              </a:solidFill>
            </a:endParaRPr>
          </a:p>
        </p:txBody>
      </p:sp>
      <p:graphicFrame>
        <p:nvGraphicFramePr>
          <p:cNvPr id="6" name="Content Placeholder 5">
            <a:extLst>
              <a:ext uri="{FF2B5EF4-FFF2-40B4-BE49-F238E27FC236}">
                <a16:creationId xmlns:a16="http://schemas.microsoft.com/office/drawing/2014/main" id="{9083CA24-A8B5-4C06-98E4-B6DBEAA1AA05}"/>
              </a:ext>
            </a:extLst>
          </p:cNvPr>
          <p:cNvGraphicFramePr>
            <a:graphicFrameLocks noGrp="1"/>
          </p:cNvGraphicFramePr>
          <p:nvPr>
            <p:ph idx="1"/>
            <p:extLst>
              <p:ext uri="{D42A27DB-BD31-4B8C-83A1-F6EECF244321}">
                <p14:modId xmlns:p14="http://schemas.microsoft.com/office/powerpoint/2010/main" val="1475213159"/>
              </p:ext>
            </p:extLst>
          </p:nvPr>
        </p:nvGraphicFramePr>
        <p:xfrm>
          <a:off x="406400" y="1092200"/>
          <a:ext cx="11480800" cy="528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1291319-61FD-4E29-B0B7-C4589492A088}"/>
              </a:ext>
            </a:extLst>
          </p:cNvPr>
          <p:cNvSpPr txBox="1"/>
          <p:nvPr/>
        </p:nvSpPr>
        <p:spPr>
          <a:xfrm>
            <a:off x="1166070" y="1786856"/>
            <a:ext cx="9538283" cy="3139321"/>
          </a:xfrm>
          <a:prstGeom prst="rect">
            <a:avLst/>
          </a:prstGeom>
          <a:noFill/>
        </p:spPr>
        <p:txBody>
          <a:bodyPr wrap="square" rtlCol="0">
            <a:spAutoFit/>
          </a:bodyPr>
          <a:lstStyle/>
          <a:p>
            <a:r>
              <a:rPr lang="en-IN" b="1" dirty="0"/>
              <a:t>Start MySQL service in both the DB Nodes :</a:t>
            </a:r>
          </a:p>
          <a:p>
            <a:pPr lvl="1"/>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mysql</a:t>
            </a:r>
            <a:r>
              <a:rPr lang="en-IN" b="1" dirty="0"/>
              <a:t> start </a:t>
            </a:r>
            <a:br>
              <a:rPr lang="en-IN" dirty="0"/>
            </a:br>
            <a:endParaRPr lang="en-IN" dirty="0"/>
          </a:p>
          <a:p>
            <a:r>
              <a:rPr lang="en-IN" b="1" dirty="0"/>
              <a:t>Start </a:t>
            </a:r>
            <a:r>
              <a:rPr lang="en-IN" b="1" dirty="0" err="1"/>
              <a:t>axess_all_daemons</a:t>
            </a:r>
            <a:r>
              <a:rPr lang="en-IN" b="1" dirty="0"/>
              <a:t> service in all the NB/SB Nodes:</a:t>
            </a:r>
          </a:p>
          <a:p>
            <a:pPr lvl="1"/>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axess_all_daemons</a:t>
            </a:r>
            <a:r>
              <a:rPr lang="en-IN" b="1" dirty="0"/>
              <a:t> start</a:t>
            </a:r>
          </a:p>
          <a:p>
            <a:pPr lvl="1"/>
            <a:endParaRPr lang="en-IN" b="1" dirty="0"/>
          </a:p>
          <a:p>
            <a:r>
              <a:rPr lang="en-IN" b="1" dirty="0"/>
              <a:t>Stop </a:t>
            </a:r>
            <a:r>
              <a:rPr lang="en-IN" b="1" dirty="0" err="1"/>
              <a:t>axess_all_daemons</a:t>
            </a:r>
            <a:r>
              <a:rPr lang="en-IN" b="1" dirty="0"/>
              <a:t> service in all the NB/SB Nodes:</a:t>
            </a:r>
          </a:p>
          <a:p>
            <a:pPr lvl="1"/>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axess_all_daemons</a:t>
            </a:r>
            <a:r>
              <a:rPr lang="en-IN" b="1" dirty="0"/>
              <a:t> stop </a:t>
            </a:r>
          </a:p>
          <a:p>
            <a:pPr lvl="1"/>
            <a:endParaRPr lang="en-IN" dirty="0"/>
          </a:p>
          <a:p>
            <a:r>
              <a:rPr lang="en-IN" b="1" dirty="0"/>
              <a:t>Stop </a:t>
            </a:r>
            <a:r>
              <a:rPr lang="en-IN" b="1" dirty="0" err="1"/>
              <a:t>mysql</a:t>
            </a:r>
            <a:r>
              <a:rPr lang="en-IN" b="1" dirty="0"/>
              <a:t> service in both the DB Nodes :</a:t>
            </a:r>
          </a:p>
          <a:p>
            <a:pPr lvl="1"/>
            <a:r>
              <a:rPr lang="en-IN" dirty="0" err="1"/>
              <a:t>sudo</a:t>
            </a:r>
            <a:r>
              <a:rPr lang="en-IN" dirty="0"/>
              <a:t> /</a:t>
            </a:r>
            <a:r>
              <a:rPr lang="en-IN" dirty="0" err="1"/>
              <a:t>usr</a:t>
            </a:r>
            <a:r>
              <a:rPr lang="en-IN" dirty="0"/>
              <a:t>/</a:t>
            </a:r>
            <a:r>
              <a:rPr lang="en-IN" dirty="0" err="1"/>
              <a:t>sbin</a:t>
            </a:r>
            <a:r>
              <a:rPr lang="en-IN" dirty="0"/>
              <a:t>/chroot /app/opt/production_mysql_38  </a:t>
            </a:r>
            <a:r>
              <a:rPr lang="en-IN" b="1" dirty="0"/>
              <a:t>/etc/</a:t>
            </a:r>
            <a:r>
              <a:rPr lang="en-IN" b="1" dirty="0" err="1"/>
              <a:t>init.d</a:t>
            </a:r>
            <a:r>
              <a:rPr lang="en-IN" b="1" dirty="0"/>
              <a:t>/</a:t>
            </a:r>
            <a:r>
              <a:rPr lang="en-IN" b="1" dirty="0" err="1"/>
              <a:t>mysql</a:t>
            </a:r>
            <a:r>
              <a:rPr lang="en-IN" b="1" dirty="0"/>
              <a:t> stop </a:t>
            </a:r>
            <a:endParaRPr lang="en-US" dirty="0"/>
          </a:p>
        </p:txBody>
      </p:sp>
    </p:spTree>
    <p:extLst>
      <p:ext uri="{BB962C8B-B14F-4D97-AF65-F5344CB8AC3E}">
        <p14:creationId xmlns:p14="http://schemas.microsoft.com/office/powerpoint/2010/main" val="2534055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6025-DF47-438D-937D-1A7674A23880}"/>
              </a:ext>
            </a:extLst>
          </p:cNvPr>
          <p:cNvSpPr>
            <a:spLocks noGrp="1"/>
          </p:cNvSpPr>
          <p:nvPr>
            <p:ph type="title"/>
          </p:nvPr>
        </p:nvSpPr>
        <p:spPr/>
        <p:txBody>
          <a:bodyPr/>
          <a:lstStyle/>
          <a:p>
            <a:br>
              <a:rPr lang="en-IE" b="1" dirty="0"/>
            </a:br>
            <a:r>
              <a:rPr lang="en-IE" dirty="0"/>
              <a:t>Deployment Steps</a:t>
            </a:r>
            <a:br>
              <a:rPr lang="en-US" dirty="0"/>
            </a:br>
            <a:endParaRPr lang="en-US" dirty="0"/>
          </a:p>
        </p:txBody>
      </p:sp>
      <p:sp>
        <p:nvSpPr>
          <p:cNvPr id="4" name="Slide Number Placeholder 3">
            <a:extLst>
              <a:ext uri="{FF2B5EF4-FFF2-40B4-BE49-F238E27FC236}">
                <a16:creationId xmlns:a16="http://schemas.microsoft.com/office/drawing/2014/main" id="{25A27F1E-A5B1-4237-BE82-7B6083835373}"/>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933" b="0" i="0" u="none" strike="noStrike" kern="1200" cap="none" spc="0" normalizeH="0" baseline="0" noProof="0" smtClean="0">
                <a:ln>
                  <a:noFill/>
                </a:ln>
                <a:solidFill>
                  <a:prstClr val="black"/>
                </a:solidFill>
                <a:effectLst/>
                <a:uLnTx/>
                <a:uFillTx/>
                <a:latin typeface="Corbel" panose="020B0503020204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933"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aphicFrame>
        <p:nvGraphicFramePr>
          <p:cNvPr id="6" name="Content Placeholder 5">
            <a:extLst>
              <a:ext uri="{FF2B5EF4-FFF2-40B4-BE49-F238E27FC236}">
                <a16:creationId xmlns:a16="http://schemas.microsoft.com/office/drawing/2014/main" id="{9083CA24-A8B5-4C06-98E4-B6DBEAA1AA05}"/>
              </a:ext>
            </a:extLst>
          </p:cNvPr>
          <p:cNvGraphicFramePr>
            <a:graphicFrameLocks noGrp="1"/>
          </p:cNvGraphicFramePr>
          <p:nvPr>
            <p:ph idx="1"/>
            <p:extLst/>
          </p:nvPr>
        </p:nvGraphicFramePr>
        <p:xfrm>
          <a:off x="406400" y="1092200"/>
          <a:ext cx="11480800" cy="528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776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E056-F823-4485-B047-756B7617CECD}"/>
              </a:ext>
            </a:extLst>
          </p:cNvPr>
          <p:cNvSpPr>
            <a:spLocks noGrp="1"/>
          </p:cNvSpPr>
          <p:nvPr>
            <p:ph type="title"/>
          </p:nvPr>
        </p:nvSpPr>
        <p:spPr/>
        <p:txBody>
          <a:bodyPr/>
          <a:lstStyle/>
          <a:p>
            <a:r>
              <a:rPr lang="en-US" dirty="0"/>
              <a:t>Post deployment steps</a:t>
            </a:r>
          </a:p>
        </p:txBody>
      </p:sp>
      <p:sp>
        <p:nvSpPr>
          <p:cNvPr id="4" name="Slide Number Placeholder 3">
            <a:extLst>
              <a:ext uri="{FF2B5EF4-FFF2-40B4-BE49-F238E27FC236}">
                <a16:creationId xmlns:a16="http://schemas.microsoft.com/office/drawing/2014/main" id="{A1F09BED-CEBC-4DDF-9314-96B442B05093}"/>
              </a:ext>
            </a:extLst>
          </p:cNvPr>
          <p:cNvSpPr>
            <a:spLocks noGrp="1"/>
          </p:cNvSpPr>
          <p:nvPr>
            <p:ph type="sldNum" sz="quarter" idx="4"/>
          </p:nvPr>
        </p:nvSpPr>
        <p:spPr/>
        <p:txBody>
          <a:bodyPr/>
          <a:lstStyle/>
          <a:p>
            <a:fld id="{B6F15528-21DE-4FAA-801E-634DDDAF4B2B}" type="slidenum">
              <a:rPr lang="en-US" smtClean="0">
                <a:solidFill>
                  <a:prstClr val="black"/>
                </a:solidFill>
              </a:rPr>
              <a:pPr/>
              <a:t>17</a:t>
            </a:fld>
            <a:endParaRPr lang="en-US" dirty="0">
              <a:solidFill>
                <a:prstClr val="black"/>
              </a:solidFill>
            </a:endParaRPr>
          </a:p>
        </p:txBody>
      </p:sp>
      <p:graphicFrame>
        <p:nvGraphicFramePr>
          <p:cNvPr id="13" name="Content Placeholder 12">
            <a:extLst>
              <a:ext uri="{FF2B5EF4-FFF2-40B4-BE49-F238E27FC236}">
                <a16:creationId xmlns:a16="http://schemas.microsoft.com/office/drawing/2014/main" id="{6DD01F2F-4578-44DE-B96B-3C55BBA3DE70}"/>
              </a:ext>
            </a:extLst>
          </p:cNvPr>
          <p:cNvGraphicFramePr>
            <a:graphicFrameLocks noGrp="1"/>
          </p:cNvGraphicFramePr>
          <p:nvPr>
            <p:ph idx="1"/>
            <p:extLst>
              <p:ext uri="{D42A27DB-BD31-4B8C-83A1-F6EECF244321}">
                <p14:modId xmlns:p14="http://schemas.microsoft.com/office/powerpoint/2010/main" val="821399524"/>
              </p:ext>
            </p:extLst>
          </p:nvPr>
        </p:nvGraphicFramePr>
        <p:xfrm>
          <a:off x="406400" y="1092200"/>
          <a:ext cx="11480800" cy="528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45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55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Introduction</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2</a:t>
            </a:fld>
            <a:endParaRPr lang="en-US" dirty="0">
              <a:solidFill>
                <a:prstClr val="black"/>
              </a:solidFill>
            </a:endParaRPr>
          </a:p>
        </p:txBody>
      </p:sp>
      <p:sp>
        <p:nvSpPr>
          <p:cNvPr id="3" name="TextBox 2">
            <a:extLst>
              <a:ext uri="{FF2B5EF4-FFF2-40B4-BE49-F238E27FC236}">
                <a16:creationId xmlns:a16="http://schemas.microsoft.com/office/drawing/2014/main" id="{0AAFCE3A-507D-4DC2-80C8-131893D702CF}"/>
              </a:ext>
            </a:extLst>
          </p:cNvPr>
          <p:cNvSpPr txBox="1"/>
          <p:nvPr/>
        </p:nvSpPr>
        <p:spPr>
          <a:xfrm>
            <a:off x="680638" y="971241"/>
            <a:ext cx="10126211" cy="5355312"/>
          </a:xfrm>
          <a:prstGeom prst="rect">
            <a:avLst/>
          </a:prstGeom>
          <a:noFill/>
        </p:spPr>
        <p:txBody>
          <a:bodyPr wrap="square" rtlCol="0" anchor="ctr">
            <a:spAutoFit/>
          </a:bodyPr>
          <a:lstStyle/>
          <a:p>
            <a:pPr lvl="0">
              <a:buClr>
                <a:srgbClr val="00B0F0"/>
              </a:buClr>
            </a:pPr>
            <a:r>
              <a:rPr lang="en-IE" b="1" dirty="0">
                <a:latin typeface="Calibri" panose="020F0502020204030204" pitchFamily="34" charset="0"/>
              </a:rPr>
              <a:t>ACS:</a:t>
            </a:r>
          </a:p>
          <a:p>
            <a:pPr marL="742950" lvl="1" indent="-285750">
              <a:buClr>
                <a:srgbClr val="00B0F0"/>
              </a:buClr>
              <a:buFont typeface="Wingdings" panose="05000000000000000000" pitchFamily="2" charset="2"/>
              <a:buChar char="v"/>
            </a:pPr>
            <a:r>
              <a:rPr lang="en-IE" dirty="0">
                <a:latin typeface="Calibri" panose="020F0502020204030204" pitchFamily="34" charset="0"/>
              </a:rPr>
              <a:t>ACS stands for Auto Configuration Server</a:t>
            </a:r>
          </a:p>
          <a:p>
            <a:pPr marL="742950" lvl="1" indent="-285750">
              <a:buClr>
                <a:srgbClr val="00B0F0"/>
              </a:buClr>
              <a:buFont typeface="Wingdings" panose="05000000000000000000" pitchFamily="2" charset="2"/>
              <a:buChar char="v"/>
            </a:pPr>
            <a:r>
              <a:rPr lang="en-IE" dirty="0">
                <a:latin typeface="Calibri" panose="020F0502020204030204" pitchFamily="34" charset="0"/>
              </a:rPr>
              <a:t>Vendor : Axiros</a:t>
            </a:r>
          </a:p>
          <a:p>
            <a:pPr marL="742950" lvl="1" indent="-285750">
              <a:buClr>
                <a:srgbClr val="00B0F0"/>
              </a:buClr>
              <a:buFont typeface="Wingdings" panose="05000000000000000000" pitchFamily="2" charset="2"/>
              <a:buChar char="v"/>
            </a:pPr>
            <a:r>
              <a:rPr lang="en-US" dirty="0">
                <a:latin typeface="Calibri" panose="020F0502020204030204" pitchFamily="34" charset="0"/>
              </a:rPr>
              <a:t>Component owner : Roman Reiss / Heimo Pleschiutschnig</a:t>
            </a:r>
          </a:p>
          <a:p>
            <a:pPr lvl="0"/>
            <a:endParaRPr lang="en-US" dirty="0">
              <a:latin typeface="Calibri" panose="020F0502020204030204" pitchFamily="34" charset="0"/>
            </a:endParaRPr>
          </a:p>
          <a:p>
            <a:pPr lvl="0"/>
            <a:r>
              <a:rPr lang="en-US" b="1" dirty="0">
                <a:latin typeface="Calibri" panose="020F0502020204030204" pitchFamily="34" charset="0"/>
              </a:rPr>
              <a:t>Usage:</a:t>
            </a:r>
          </a:p>
          <a:p>
            <a:pPr marL="742950" lvl="1" indent="-285750">
              <a:buClr>
                <a:srgbClr val="7030A0"/>
              </a:buClr>
              <a:buFont typeface="Wingdings" panose="05000000000000000000" pitchFamily="2" charset="2"/>
              <a:buChar char="Ø"/>
            </a:pPr>
            <a:r>
              <a:rPr lang="en-IE" dirty="0">
                <a:solidFill>
                  <a:prstClr val="black"/>
                </a:solidFill>
                <a:latin typeface="Corbel" panose="020B0503020204020204" pitchFamily="34" charset="0"/>
              </a:rPr>
              <a:t>Interact with clients or CPE’s for management , reporting, troubleshooting and firmware upgrades.</a:t>
            </a:r>
          </a:p>
          <a:p>
            <a:pPr marL="742950" lvl="1" indent="-285750">
              <a:buClr>
                <a:srgbClr val="7030A0"/>
              </a:buClr>
              <a:buFont typeface="Wingdings" panose="05000000000000000000" pitchFamily="2" charset="2"/>
              <a:buChar char="Ø"/>
            </a:pPr>
            <a:r>
              <a:rPr lang="en-US" dirty="0">
                <a:latin typeface="Calibri" panose="020F0502020204030204" pitchFamily="34" charset="0"/>
              </a:rPr>
              <a:t>ACS have a connectivity between all the set top boxes where the customers being used. We can manage all our operations of all set top boxes using ACS application.</a:t>
            </a:r>
          </a:p>
          <a:p>
            <a:pPr marL="742950" lvl="1" indent="-285750">
              <a:buClr>
                <a:srgbClr val="7030A0"/>
              </a:buClr>
              <a:buFont typeface="Wingdings" panose="05000000000000000000" pitchFamily="2" charset="2"/>
              <a:buChar char="Ø"/>
            </a:pPr>
            <a:r>
              <a:rPr lang="en-US" dirty="0">
                <a:latin typeface="Calibri" panose="020F0502020204030204" pitchFamily="34" charset="0"/>
              </a:rPr>
              <a:t>For example we can do reboot, upgrade your set top boxes, downgrade your set top boxes remotely and FTI (First Time Installation.</a:t>
            </a:r>
          </a:p>
          <a:p>
            <a:endParaRPr lang="en-US" dirty="0">
              <a:latin typeface="Calibri" panose="020F0502020204030204" pitchFamily="34" charset="0"/>
            </a:endParaRPr>
          </a:p>
          <a:p>
            <a:r>
              <a:rPr lang="en-US" b="1" dirty="0">
                <a:latin typeface="Calibri" panose="020F0502020204030204" pitchFamily="34" charset="0"/>
              </a:rPr>
              <a:t>Supporting Countries:</a:t>
            </a:r>
          </a:p>
          <a:p>
            <a:pPr marL="742950" lvl="1" indent="-285750">
              <a:buClr>
                <a:srgbClr val="00B050"/>
              </a:buClr>
              <a:buFont typeface="Wingdings" panose="05000000000000000000" pitchFamily="2" charset="2"/>
              <a:buChar char="q"/>
            </a:pPr>
            <a:r>
              <a:rPr lang="en-US" dirty="0">
                <a:latin typeface="Calibri" panose="020F0502020204030204" pitchFamily="34" charset="0"/>
              </a:rPr>
              <a:t>BE - Telenet</a:t>
            </a:r>
          </a:p>
          <a:p>
            <a:pPr marL="742950" lvl="1" indent="-285750">
              <a:buClr>
                <a:srgbClr val="00B050"/>
              </a:buClr>
              <a:buFont typeface="Wingdings" panose="05000000000000000000" pitchFamily="2" charset="2"/>
              <a:buChar char="q"/>
            </a:pPr>
            <a:r>
              <a:rPr lang="en-US" dirty="0">
                <a:latin typeface="Calibri" panose="020F0502020204030204" pitchFamily="34" charset="0"/>
              </a:rPr>
              <a:t>NL - Ziggo</a:t>
            </a:r>
          </a:p>
          <a:p>
            <a:pPr marL="742950" lvl="1" indent="-285750">
              <a:buClr>
                <a:srgbClr val="00B050"/>
              </a:buClr>
              <a:buFont typeface="Wingdings" panose="05000000000000000000" pitchFamily="2" charset="2"/>
              <a:buChar char="q"/>
            </a:pPr>
            <a:r>
              <a:rPr lang="en-US" dirty="0">
                <a:latin typeface="Calibri" panose="020F0502020204030204" pitchFamily="34" charset="0"/>
              </a:rPr>
              <a:t>CH - UPC</a:t>
            </a:r>
          </a:p>
          <a:p>
            <a:pPr marL="742950" lvl="1" indent="-285750">
              <a:buClr>
                <a:srgbClr val="00B050"/>
              </a:buClr>
              <a:buFont typeface="Wingdings" panose="05000000000000000000" pitchFamily="2" charset="2"/>
              <a:buChar char="q"/>
            </a:pPr>
            <a:r>
              <a:rPr lang="en-US" dirty="0">
                <a:latin typeface="Calibri" panose="020F0502020204030204" pitchFamily="34" charset="0"/>
              </a:rPr>
              <a:t>UK - Virgin Media</a:t>
            </a:r>
          </a:p>
          <a:p>
            <a:pPr marL="742950" lvl="1" indent="-285750">
              <a:buClr>
                <a:srgbClr val="00B050"/>
              </a:buClr>
              <a:buFont typeface="Wingdings" panose="05000000000000000000" pitchFamily="2" charset="2"/>
              <a:buChar char="q"/>
            </a:pPr>
            <a:r>
              <a:rPr lang="en-US" dirty="0">
                <a:latin typeface="Calibri" panose="020F0502020204030204" pitchFamily="34" charset="0"/>
              </a:rPr>
              <a:t>CL - VTR</a:t>
            </a:r>
          </a:p>
        </p:txBody>
      </p:sp>
    </p:spTree>
    <p:extLst>
      <p:ext uri="{BB962C8B-B14F-4D97-AF65-F5344CB8AC3E}">
        <p14:creationId xmlns:p14="http://schemas.microsoft.com/office/powerpoint/2010/main" val="113984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Introduction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3</a:t>
            </a:fld>
            <a:endParaRPr lang="en-US" dirty="0">
              <a:solidFill>
                <a:prstClr val="black"/>
              </a:solidFill>
            </a:endParaRPr>
          </a:p>
        </p:txBody>
      </p:sp>
      <p:sp>
        <p:nvSpPr>
          <p:cNvPr id="3" name="TextBox 2">
            <a:extLst>
              <a:ext uri="{FF2B5EF4-FFF2-40B4-BE49-F238E27FC236}">
                <a16:creationId xmlns:a16="http://schemas.microsoft.com/office/drawing/2014/main" id="{0AAFCE3A-507D-4DC2-80C8-131893D702CF}"/>
              </a:ext>
            </a:extLst>
          </p:cNvPr>
          <p:cNvSpPr txBox="1"/>
          <p:nvPr/>
        </p:nvSpPr>
        <p:spPr>
          <a:xfrm>
            <a:off x="1293036" y="1483943"/>
            <a:ext cx="8949923" cy="2031325"/>
          </a:xfrm>
          <a:prstGeom prst="rect">
            <a:avLst/>
          </a:prstGeom>
          <a:noFill/>
        </p:spPr>
        <p:txBody>
          <a:bodyPr wrap="square" rtlCol="0" anchor="ctr">
            <a:spAutoFit/>
          </a:bodyPr>
          <a:lstStyle/>
          <a:p>
            <a:r>
              <a:rPr lang="en-US" b="1" dirty="0">
                <a:latin typeface="Calibri" panose="020F0502020204030204" pitchFamily="34" charset="0"/>
              </a:rPr>
              <a:t>Infrastructure for each country:</a:t>
            </a:r>
          </a:p>
          <a:p>
            <a:pPr marL="742950" lvl="1" indent="-285750">
              <a:buClr>
                <a:srgbClr val="002060"/>
              </a:buClr>
              <a:buFont typeface="Wingdings" panose="05000000000000000000" pitchFamily="2" charset="2"/>
              <a:buChar char="Ø"/>
            </a:pPr>
            <a:r>
              <a:rPr lang="en-US" dirty="0">
                <a:latin typeface="Calibri" panose="020F0502020204030204" pitchFamily="34" charset="0"/>
              </a:rPr>
              <a:t>Two MySQL Database servers with 4 CPUs &amp; 10 GB Memory </a:t>
            </a:r>
          </a:p>
          <a:p>
            <a:pPr marL="1200150" lvl="2" indent="-285750">
              <a:buClr>
                <a:srgbClr val="002060"/>
              </a:buClr>
              <a:buFont typeface="Wingdings" panose="05000000000000000000" pitchFamily="2" charset="2"/>
              <a:buChar char="ü"/>
            </a:pPr>
            <a:r>
              <a:rPr lang="en-US" dirty="0">
                <a:latin typeface="Calibri" panose="020F0502020204030204" pitchFamily="34" charset="0"/>
              </a:rPr>
              <a:t>Store CPE logs and Netflix &amp; Widewine keys</a:t>
            </a:r>
          </a:p>
          <a:p>
            <a:pPr marL="742950" lvl="1" indent="-285750">
              <a:buClr>
                <a:srgbClr val="002060"/>
              </a:buClr>
              <a:buFont typeface="Wingdings" panose="05000000000000000000" pitchFamily="2" charset="2"/>
              <a:buChar char="Ø"/>
            </a:pPr>
            <a:r>
              <a:rPr lang="en-US" dirty="0">
                <a:latin typeface="Calibri" panose="020F0502020204030204" pitchFamily="34" charset="0"/>
              </a:rPr>
              <a:t>Two Northbound Application Servers with 6 CPUs &amp; 4 GB Memory</a:t>
            </a:r>
          </a:p>
          <a:p>
            <a:pPr marL="1200150" lvl="2" indent="-285750">
              <a:buClr>
                <a:srgbClr val="002060"/>
              </a:buClr>
              <a:buFont typeface="Wingdings" panose="05000000000000000000" pitchFamily="2" charset="2"/>
              <a:buChar char="ü"/>
            </a:pPr>
            <a:r>
              <a:rPr lang="en-IN" dirty="0">
                <a:latin typeface="Calibri" panose="020F0502020204030204" pitchFamily="34" charset="0"/>
              </a:rPr>
              <a:t>Reporting and database cluster to store data</a:t>
            </a:r>
            <a:endParaRPr lang="en-US" dirty="0">
              <a:latin typeface="Calibri" panose="020F0502020204030204" pitchFamily="34" charset="0"/>
            </a:endParaRPr>
          </a:p>
          <a:p>
            <a:pPr marL="742950" lvl="1" indent="-285750">
              <a:buClr>
                <a:srgbClr val="002060"/>
              </a:buClr>
              <a:buFont typeface="Wingdings" panose="05000000000000000000" pitchFamily="2" charset="2"/>
              <a:buChar char="Ø"/>
            </a:pPr>
            <a:r>
              <a:rPr lang="en-US" dirty="0">
                <a:latin typeface="Calibri" panose="020F0502020204030204" pitchFamily="34" charset="0"/>
              </a:rPr>
              <a:t>Two Southbound Application Servers with 4 CPUs &amp; 6 GB Memory</a:t>
            </a:r>
          </a:p>
          <a:p>
            <a:pPr marL="1200150" lvl="2" indent="-285750">
              <a:buClr>
                <a:srgbClr val="002060"/>
              </a:buClr>
              <a:buFont typeface="Wingdings" panose="05000000000000000000" pitchFamily="2" charset="2"/>
              <a:buChar char="ü"/>
            </a:pPr>
            <a:r>
              <a:rPr lang="en-US" dirty="0">
                <a:latin typeface="Calibri" panose="020F0502020204030204" pitchFamily="34" charset="0"/>
              </a:rPr>
              <a:t>Handle incoming TR-069 requests and notification server</a:t>
            </a:r>
          </a:p>
        </p:txBody>
      </p:sp>
      <p:sp>
        <p:nvSpPr>
          <p:cNvPr id="5" name="TextBox 4">
            <a:extLst>
              <a:ext uri="{FF2B5EF4-FFF2-40B4-BE49-F238E27FC236}">
                <a16:creationId xmlns:a16="http://schemas.microsoft.com/office/drawing/2014/main" id="{7D115646-8A2F-451B-A67C-F67044C2522D}"/>
              </a:ext>
            </a:extLst>
          </p:cNvPr>
          <p:cNvSpPr txBox="1"/>
          <p:nvPr/>
        </p:nvSpPr>
        <p:spPr>
          <a:xfrm>
            <a:off x="1325461" y="3858936"/>
            <a:ext cx="8011487" cy="2031325"/>
          </a:xfrm>
          <a:prstGeom prst="rect">
            <a:avLst/>
          </a:prstGeom>
          <a:noFill/>
        </p:spPr>
        <p:txBody>
          <a:bodyPr wrap="square" rtlCol="0">
            <a:spAutoFit/>
          </a:bodyPr>
          <a:lstStyle/>
          <a:p>
            <a:r>
              <a:rPr lang="en-US" b="1" dirty="0"/>
              <a:t>Features:</a:t>
            </a:r>
          </a:p>
          <a:p>
            <a:pPr marL="742950" lvl="1" indent="-285750">
              <a:buClr>
                <a:srgbClr val="002060"/>
              </a:buClr>
              <a:buFont typeface="Wingdings" panose="05000000000000000000" pitchFamily="2" charset="2"/>
              <a:buChar char="v"/>
            </a:pPr>
            <a:r>
              <a:rPr lang="en-US" dirty="0">
                <a:latin typeface="+mj-lt"/>
              </a:rPr>
              <a:t>ACS have a feature called campaigns. The campaigns used to do bulk activities. </a:t>
            </a:r>
          </a:p>
          <a:p>
            <a:pPr marL="742950" lvl="1" indent="-285750">
              <a:buClr>
                <a:srgbClr val="002060"/>
              </a:buClr>
              <a:buFont typeface="Wingdings" panose="05000000000000000000" pitchFamily="2" charset="2"/>
              <a:buChar char="v"/>
            </a:pPr>
            <a:r>
              <a:rPr lang="en-US" dirty="0">
                <a:latin typeface="+mj-lt"/>
              </a:rPr>
              <a:t>When we are upgrading all of our set top boxes we will create a campaigns and will schedule at night. Once its done all of our set top boxes provisioned to the higher version. </a:t>
            </a:r>
          </a:p>
          <a:p>
            <a:endParaRPr lang="en-US" dirty="0"/>
          </a:p>
        </p:txBody>
      </p:sp>
    </p:spTree>
    <p:extLst>
      <p:ext uri="{BB962C8B-B14F-4D97-AF65-F5344CB8AC3E}">
        <p14:creationId xmlns:p14="http://schemas.microsoft.com/office/powerpoint/2010/main" val="22344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Introduction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4</a:t>
            </a:fld>
            <a:endParaRPr lang="en-US" dirty="0">
              <a:solidFill>
                <a:prstClr val="black"/>
              </a:solidFill>
            </a:endParaRPr>
          </a:p>
        </p:txBody>
      </p:sp>
      <p:sp>
        <p:nvSpPr>
          <p:cNvPr id="3" name="TextBox 2">
            <a:extLst>
              <a:ext uri="{FF2B5EF4-FFF2-40B4-BE49-F238E27FC236}">
                <a16:creationId xmlns:a16="http://schemas.microsoft.com/office/drawing/2014/main" id="{0AAFCE3A-507D-4DC2-80C8-131893D702CF}"/>
              </a:ext>
            </a:extLst>
          </p:cNvPr>
          <p:cNvSpPr txBox="1"/>
          <p:nvPr/>
        </p:nvSpPr>
        <p:spPr>
          <a:xfrm>
            <a:off x="1293036" y="1760943"/>
            <a:ext cx="8949923" cy="1477328"/>
          </a:xfrm>
          <a:prstGeom prst="rect">
            <a:avLst/>
          </a:prstGeom>
          <a:noFill/>
        </p:spPr>
        <p:txBody>
          <a:bodyPr wrap="square" rtlCol="0" anchor="ctr">
            <a:spAutoFit/>
          </a:bodyPr>
          <a:lstStyle/>
          <a:p>
            <a:r>
              <a:rPr lang="en-US" b="1" dirty="0">
                <a:latin typeface="Calibri" panose="020F0502020204030204" pitchFamily="34" charset="0"/>
              </a:rPr>
              <a:t>MQTT Service:</a:t>
            </a:r>
          </a:p>
          <a:p>
            <a:pPr marL="742950" lvl="1" indent="-285750">
              <a:buClr>
                <a:srgbClr val="002060"/>
              </a:buClr>
              <a:buFont typeface="Wingdings" panose="05000000000000000000" pitchFamily="2" charset="2"/>
              <a:buChar char="Ø"/>
            </a:pPr>
            <a:r>
              <a:rPr lang="en-US" dirty="0">
                <a:latin typeface="+mj-lt"/>
              </a:rPr>
              <a:t>Mqtt service using by the customer care. When customer reports any issue in the set top box they will contact customer care.</a:t>
            </a:r>
          </a:p>
          <a:p>
            <a:pPr marL="742950" lvl="1" indent="-285750">
              <a:buClr>
                <a:srgbClr val="002060"/>
              </a:buClr>
              <a:buFont typeface="Wingdings" panose="05000000000000000000" pitchFamily="2" charset="2"/>
              <a:buChar char="Ø"/>
            </a:pPr>
            <a:r>
              <a:rPr lang="en-US" dirty="0">
                <a:latin typeface="+mj-lt"/>
              </a:rPr>
              <a:t>Customer care use this service and login the set top boxes to fix the issue. For mqtt service we have different user in all the servers for all countries.</a:t>
            </a:r>
          </a:p>
        </p:txBody>
      </p:sp>
      <p:sp>
        <p:nvSpPr>
          <p:cNvPr id="5" name="TextBox 4">
            <a:extLst>
              <a:ext uri="{FF2B5EF4-FFF2-40B4-BE49-F238E27FC236}">
                <a16:creationId xmlns:a16="http://schemas.microsoft.com/office/drawing/2014/main" id="{7D115646-8A2F-451B-A67C-F67044C2522D}"/>
              </a:ext>
            </a:extLst>
          </p:cNvPr>
          <p:cNvSpPr txBox="1"/>
          <p:nvPr/>
        </p:nvSpPr>
        <p:spPr>
          <a:xfrm>
            <a:off x="1325461" y="3858936"/>
            <a:ext cx="8949923" cy="1754326"/>
          </a:xfrm>
          <a:prstGeom prst="rect">
            <a:avLst/>
          </a:prstGeom>
          <a:noFill/>
        </p:spPr>
        <p:txBody>
          <a:bodyPr wrap="square" rtlCol="0">
            <a:spAutoFit/>
          </a:bodyPr>
          <a:lstStyle/>
          <a:p>
            <a:r>
              <a:rPr lang="en-US" b="1" dirty="0"/>
              <a:t>CRS:</a:t>
            </a:r>
          </a:p>
          <a:p>
            <a:pPr marL="742950" lvl="1" indent="-285750">
              <a:buClr>
                <a:srgbClr val="002060"/>
              </a:buClr>
              <a:buFont typeface="Wingdings" panose="05000000000000000000" pitchFamily="2" charset="2"/>
              <a:buChar char="v"/>
            </a:pPr>
            <a:r>
              <a:rPr lang="en-US" dirty="0">
                <a:latin typeface="+mj-lt"/>
              </a:rPr>
              <a:t>CRS stands for CPE Redirect Service</a:t>
            </a:r>
          </a:p>
          <a:p>
            <a:pPr marL="742950" lvl="1" indent="-285750">
              <a:buClr>
                <a:srgbClr val="002060"/>
              </a:buClr>
              <a:buFont typeface="Wingdings" panose="05000000000000000000" pitchFamily="2" charset="2"/>
              <a:buChar char="v"/>
            </a:pPr>
            <a:r>
              <a:rPr lang="en-US" dirty="0">
                <a:latin typeface="+mj-lt"/>
              </a:rPr>
              <a:t>When we are doing First Time Installation CRS will detect the GEO Graphical location automatically and download required packages based on the location from VSPP and configure the set top boxes.</a:t>
            </a:r>
          </a:p>
          <a:p>
            <a:pPr marL="742950" lvl="1" indent="-285750">
              <a:buClr>
                <a:srgbClr val="002060"/>
              </a:buClr>
              <a:buFont typeface="Wingdings" panose="05000000000000000000" pitchFamily="2" charset="2"/>
              <a:buChar char="v"/>
            </a:pPr>
            <a:r>
              <a:rPr lang="en-US" dirty="0">
                <a:latin typeface="+mj-lt"/>
              </a:rPr>
              <a:t>As per CRS upgrade we are updating the OMW config file.</a:t>
            </a:r>
          </a:p>
        </p:txBody>
      </p:sp>
    </p:spTree>
    <p:extLst>
      <p:ext uri="{BB962C8B-B14F-4D97-AF65-F5344CB8AC3E}">
        <p14:creationId xmlns:p14="http://schemas.microsoft.com/office/powerpoint/2010/main" val="76202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5</a:t>
            </a:fld>
            <a:endParaRPr lang="en-US" dirty="0">
              <a:solidFill>
                <a:prstClr val="black"/>
              </a:solidFill>
            </a:endParaRPr>
          </a:p>
        </p:txBody>
      </p:sp>
      <p:sp>
        <p:nvSpPr>
          <p:cNvPr id="3" name="TextBox 2">
            <a:extLst>
              <a:ext uri="{FF2B5EF4-FFF2-40B4-BE49-F238E27FC236}">
                <a16:creationId xmlns:a16="http://schemas.microsoft.com/office/drawing/2014/main" id="{0AAFCE3A-507D-4DC2-80C8-131893D702CF}"/>
              </a:ext>
            </a:extLst>
          </p:cNvPr>
          <p:cNvSpPr txBox="1"/>
          <p:nvPr/>
        </p:nvSpPr>
        <p:spPr>
          <a:xfrm>
            <a:off x="1133645" y="1097568"/>
            <a:ext cx="8949923" cy="3693319"/>
          </a:xfrm>
          <a:prstGeom prst="rect">
            <a:avLst/>
          </a:prstGeom>
          <a:noFill/>
        </p:spPr>
        <p:txBody>
          <a:bodyPr wrap="square" rtlCol="0" anchor="ctr">
            <a:spAutoFit/>
          </a:bodyPr>
          <a:lstStyle/>
          <a:p>
            <a:r>
              <a:rPr lang="en-US" b="1" dirty="0">
                <a:latin typeface="Calibri" panose="020F0502020204030204" pitchFamily="34" charset="0"/>
              </a:rPr>
              <a:t>Deployment Versions:</a:t>
            </a:r>
          </a:p>
          <a:p>
            <a:pPr marL="742950" lvl="1" indent="-285750">
              <a:buClr>
                <a:srgbClr val="C00000"/>
              </a:buClr>
              <a:buFont typeface="Arial" panose="020B0604020202020204" pitchFamily="34" charset="0"/>
              <a:buChar char="•"/>
            </a:pPr>
            <a:r>
              <a:rPr lang="en-US" dirty="0">
                <a:latin typeface="Calibri" panose="020F0502020204030204" pitchFamily="34" charset="0"/>
              </a:rPr>
              <a:t>M2D3 – Greenfield.</a:t>
            </a:r>
          </a:p>
          <a:p>
            <a:pPr marL="742950" lvl="1" indent="-285750">
              <a:buClr>
                <a:srgbClr val="C00000"/>
              </a:buClr>
              <a:buFont typeface="Arial" panose="020B0604020202020204" pitchFamily="34" charset="0"/>
              <a:buChar char="•"/>
            </a:pPr>
            <a:r>
              <a:rPr lang="en-US" dirty="0">
                <a:latin typeface="Calibri" panose="020F0502020204030204" pitchFamily="34" charset="0"/>
              </a:rPr>
              <a:t>R4.5.3 – Manual Table Creation &amp; Key import.</a:t>
            </a:r>
          </a:p>
          <a:p>
            <a:pPr marL="742950" lvl="1" indent="-285750">
              <a:buClr>
                <a:srgbClr val="C00000"/>
              </a:buClr>
              <a:buFont typeface="Arial" panose="020B0604020202020204" pitchFamily="34" charset="0"/>
              <a:buChar char="•"/>
            </a:pPr>
            <a:r>
              <a:rPr lang="en-US" dirty="0">
                <a:latin typeface="Calibri" panose="020F0502020204030204" pitchFamily="34" charset="0"/>
              </a:rPr>
              <a:t>R4.6 – Some manual activities.</a:t>
            </a:r>
          </a:p>
          <a:p>
            <a:pPr marL="742950" lvl="1" indent="-285750">
              <a:buClr>
                <a:srgbClr val="C00000"/>
              </a:buClr>
              <a:buFont typeface="Arial" panose="020B0604020202020204" pitchFamily="34" charset="0"/>
              <a:buChar char="•"/>
            </a:pPr>
            <a:r>
              <a:rPr lang="en-US" dirty="0">
                <a:latin typeface="Calibri" panose="020F0502020204030204" pitchFamily="34" charset="0"/>
              </a:rPr>
              <a:t>R4.7 – Automatic Table Creation &amp; User Creation. Prechecks are automated</a:t>
            </a:r>
          </a:p>
          <a:p>
            <a:pPr marL="742950" lvl="1" indent="-285750">
              <a:buClr>
                <a:srgbClr val="C00000"/>
              </a:buClr>
              <a:buFont typeface="Arial" panose="020B0604020202020204" pitchFamily="34" charset="0"/>
              <a:buChar char="•"/>
            </a:pPr>
            <a:r>
              <a:rPr lang="en-US" dirty="0">
                <a:latin typeface="Calibri" panose="020F0502020204030204" pitchFamily="34" charset="0"/>
              </a:rPr>
              <a:t>R4.8 – Changed chroot path. Replaced </a:t>
            </a:r>
            <a:r>
              <a:rPr lang="en-US" dirty="0" err="1">
                <a:latin typeface="Calibri" panose="020F0502020204030204" pitchFamily="34" charset="0"/>
              </a:rPr>
              <a:t>mysql</a:t>
            </a:r>
            <a:r>
              <a:rPr lang="en-US" dirty="0">
                <a:latin typeface="Calibri" panose="020F0502020204030204" pitchFamily="34" charset="0"/>
              </a:rPr>
              <a:t> proxy LB to advanced HA proxy LB. Upgraded </a:t>
            </a:r>
          </a:p>
          <a:p>
            <a:pPr marL="742950" lvl="1" indent="-285750">
              <a:buClr>
                <a:srgbClr val="C00000"/>
              </a:buClr>
              <a:buFont typeface="Arial" panose="020B0604020202020204" pitchFamily="34" charset="0"/>
              <a:buChar char="•"/>
            </a:pPr>
            <a:r>
              <a:rPr lang="en-US" dirty="0">
                <a:latin typeface="Calibri" panose="020F0502020204030204" pitchFamily="34" charset="0"/>
              </a:rPr>
              <a:t>            Mysql &amp; ACS Application version.</a:t>
            </a:r>
          </a:p>
          <a:p>
            <a:pPr marL="742950" lvl="1" indent="-285750">
              <a:buClr>
                <a:srgbClr val="C00000"/>
              </a:buClr>
              <a:buFont typeface="Arial" panose="020B0604020202020204" pitchFamily="34" charset="0"/>
              <a:buChar char="•"/>
            </a:pPr>
            <a:r>
              <a:rPr lang="en-US" dirty="0">
                <a:latin typeface="Calibri" panose="020F0502020204030204" pitchFamily="34" charset="0"/>
              </a:rPr>
              <a:t>R4.9 -  Small patch from development side.</a:t>
            </a:r>
          </a:p>
          <a:p>
            <a:pPr marL="742950" lvl="1" indent="-285750">
              <a:buClr>
                <a:srgbClr val="C00000"/>
              </a:buClr>
              <a:buFont typeface="Arial" panose="020B0604020202020204" pitchFamily="34" charset="0"/>
              <a:buChar char="•"/>
            </a:pPr>
            <a:r>
              <a:rPr lang="en-US" dirty="0">
                <a:latin typeface="Calibri" panose="020F0502020204030204" pitchFamily="34" charset="0"/>
              </a:rPr>
              <a:t>R4.10 – Fstab fix </a:t>
            </a:r>
          </a:p>
          <a:p>
            <a:pPr marL="742950" lvl="1" indent="-285750">
              <a:buClr>
                <a:srgbClr val="C00000"/>
              </a:buClr>
              <a:buFont typeface="Arial" panose="020B0604020202020204" pitchFamily="34" charset="0"/>
              <a:buChar char="•"/>
            </a:pPr>
            <a:r>
              <a:rPr lang="en-US" dirty="0">
                <a:latin typeface="Calibri" panose="020F0502020204030204" pitchFamily="34" charset="0"/>
              </a:rPr>
              <a:t>R4.12 – STB Provisioning</a:t>
            </a:r>
          </a:p>
          <a:p>
            <a:pPr marL="742950" lvl="1" indent="-285750">
              <a:buClr>
                <a:srgbClr val="C00000"/>
              </a:buClr>
              <a:buFont typeface="Arial" panose="020B0604020202020204" pitchFamily="34" charset="0"/>
              <a:buChar char="•"/>
            </a:pPr>
            <a:r>
              <a:rPr lang="en-US" dirty="0">
                <a:latin typeface="Calibri" panose="020F0502020204030204" pitchFamily="34" charset="0"/>
              </a:rPr>
              <a:t>R4.13 – Changes in CPE ID &amp; Cleanup activities</a:t>
            </a:r>
          </a:p>
          <a:p>
            <a:pPr marL="742950" lvl="1" indent="-285750">
              <a:buClr>
                <a:srgbClr val="C00000"/>
              </a:buClr>
              <a:buFont typeface="Arial" panose="020B0604020202020204" pitchFamily="34" charset="0"/>
              <a:buChar char="•"/>
            </a:pPr>
            <a:r>
              <a:rPr lang="en-US" dirty="0">
                <a:latin typeface="Calibri" panose="020F0502020204030204" pitchFamily="34" charset="0"/>
              </a:rPr>
              <a:t>R4.15 -  Cleanup activities &amp; OMW file update</a:t>
            </a:r>
          </a:p>
        </p:txBody>
      </p:sp>
      <p:sp>
        <p:nvSpPr>
          <p:cNvPr id="6" name="TextBox 5">
            <a:extLst>
              <a:ext uri="{FF2B5EF4-FFF2-40B4-BE49-F238E27FC236}">
                <a16:creationId xmlns:a16="http://schemas.microsoft.com/office/drawing/2014/main" id="{9FB0B183-67EA-48EA-81E0-46A443ABC0C1}"/>
              </a:ext>
            </a:extLst>
          </p:cNvPr>
          <p:cNvSpPr txBox="1"/>
          <p:nvPr/>
        </p:nvSpPr>
        <p:spPr>
          <a:xfrm>
            <a:off x="1132514" y="4957894"/>
            <a:ext cx="9672506" cy="1200329"/>
          </a:xfrm>
          <a:prstGeom prst="rect">
            <a:avLst/>
          </a:prstGeom>
          <a:noFill/>
        </p:spPr>
        <p:txBody>
          <a:bodyPr wrap="square" rtlCol="0">
            <a:spAutoFit/>
          </a:bodyPr>
          <a:lstStyle/>
          <a:p>
            <a:r>
              <a:rPr lang="en-US" b="1" dirty="0">
                <a:latin typeface="Calibri" panose="020F0502020204030204" pitchFamily="34" charset="0"/>
              </a:rPr>
              <a:t>Deployment Timings:</a:t>
            </a:r>
          </a:p>
          <a:p>
            <a:pPr marL="742950" lvl="1" indent="-285750">
              <a:buClr>
                <a:srgbClr val="C00000"/>
              </a:buClr>
              <a:buFont typeface="Arial" panose="020B0604020202020204" pitchFamily="34" charset="0"/>
              <a:buChar char="•"/>
            </a:pPr>
            <a:r>
              <a:rPr lang="en-US" dirty="0">
                <a:latin typeface="Calibri" panose="020F0502020204030204" pitchFamily="34" charset="0"/>
              </a:rPr>
              <a:t>PreProd - All five countries (BE,NL,CH,UK,CL) in same day 6 AM to 11:30 AM CET</a:t>
            </a:r>
          </a:p>
          <a:p>
            <a:pPr marL="742950" lvl="1" indent="-285750">
              <a:buClr>
                <a:srgbClr val="C00000"/>
              </a:buClr>
              <a:buFont typeface="Arial" panose="020B0604020202020204" pitchFamily="34" charset="0"/>
              <a:buChar char="•"/>
            </a:pPr>
            <a:r>
              <a:rPr lang="en-US" dirty="0">
                <a:latin typeface="Calibri" panose="020F0502020204030204" pitchFamily="34" charset="0"/>
              </a:rPr>
              <a:t>Prod - Four Countries (BE,NL,CH,UK) in same day 1 AM to 6AM CET</a:t>
            </a:r>
          </a:p>
          <a:p>
            <a:pPr lvl="1">
              <a:buClr>
                <a:srgbClr val="C00000"/>
              </a:buClr>
            </a:pPr>
            <a:r>
              <a:rPr lang="en-US" dirty="0">
                <a:latin typeface="Calibri" panose="020F0502020204030204" pitchFamily="34" charset="0"/>
              </a:rPr>
              <a:t>               - CL (VTR) in Next day 7 AM to 12 PM CET</a:t>
            </a:r>
          </a:p>
        </p:txBody>
      </p:sp>
    </p:spTree>
    <p:extLst>
      <p:ext uri="{BB962C8B-B14F-4D97-AF65-F5344CB8AC3E}">
        <p14:creationId xmlns:p14="http://schemas.microsoft.com/office/powerpoint/2010/main" val="99969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Application Workflow</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6</a:t>
            </a:fld>
            <a:endParaRPr lang="en-US" dirty="0">
              <a:solidFill>
                <a:prstClr val="black"/>
              </a:solidFill>
            </a:endParaRPr>
          </a:p>
        </p:txBody>
      </p:sp>
      <p:sp>
        <p:nvSpPr>
          <p:cNvPr id="6" name="TextBox 5">
            <a:extLst>
              <a:ext uri="{FF2B5EF4-FFF2-40B4-BE49-F238E27FC236}">
                <a16:creationId xmlns:a16="http://schemas.microsoft.com/office/drawing/2014/main" id="{9FB0B183-67EA-48EA-81E0-46A443ABC0C1}"/>
              </a:ext>
            </a:extLst>
          </p:cNvPr>
          <p:cNvSpPr txBox="1"/>
          <p:nvPr/>
        </p:nvSpPr>
        <p:spPr>
          <a:xfrm>
            <a:off x="1508618" y="1179587"/>
            <a:ext cx="8363823" cy="3693319"/>
          </a:xfrm>
          <a:prstGeom prst="rect">
            <a:avLst/>
          </a:prstGeom>
          <a:noFill/>
        </p:spPr>
        <p:txBody>
          <a:bodyPr wrap="square" rtlCol="0">
            <a:spAutoFit/>
          </a:bodyPr>
          <a:lstStyle/>
          <a:p>
            <a:r>
              <a:rPr lang="en-US" b="1" dirty="0">
                <a:latin typeface="Calibri" panose="020F0502020204030204" pitchFamily="34" charset="0"/>
              </a:rPr>
              <a:t>ACS Development Team  </a:t>
            </a:r>
          </a:p>
          <a:p>
            <a:pPr marL="1200150" lvl="2" indent="-285750">
              <a:buClr>
                <a:srgbClr val="0070C0"/>
              </a:buClr>
              <a:buFont typeface="Arial" panose="020B0604020202020204" pitchFamily="34" charset="0"/>
              <a:buChar char="•"/>
            </a:pPr>
            <a:r>
              <a:rPr lang="en-US" dirty="0">
                <a:latin typeface="Calibri" panose="020F0502020204030204" pitchFamily="34" charset="0"/>
              </a:rPr>
              <a:t>Develop the code based on the requirement.</a:t>
            </a:r>
          </a:p>
          <a:p>
            <a:endParaRPr lang="en-US" b="1" dirty="0">
              <a:latin typeface="Calibri" panose="020F0502020204030204" pitchFamily="34" charset="0"/>
            </a:endParaRPr>
          </a:p>
          <a:p>
            <a:r>
              <a:rPr lang="en-US" b="1" dirty="0">
                <a:latin typeface="Calibri" panose="020F0502020204030204" pitchFamily="34" charset="0"/>
              </a:rPr>
              <a:t>Lab OBOSI Team</a:t>
            </a:r>
          </a:p>
          <a:p>
            <a:pPr marL="1200150" lvl="2" indent="-285750">
              <a:buClr>
                <a:srgbClr val="0070C0"/>
              </a:buClr>
              <a:buFont typeface="Arial" panose="020B0604020202020204" pitchFamily="34" charset="0"/>
              <a:buChar char="•"/>
            </a:pPr>
            <a:r>
              <a:rPr lang="en-US" dirty="0">
                <a:latin typeface="Calibri" panose="020F0502020204030204" pitchFamily="34" charset="0"/>
              </a:rPr>
              <a:t>Lab team doing code evaluation, syntax issues, compilation issues and also they test only one application. </a:t>
            </a:r>
          </a:p>
          <a:p>
            <a:r>
              <a:rPr lang="en-US" b="1" dirty="0">
                <a:latin typeface="Calibri" panose="020F0502020204030204" pitchFamily="34" charset="0"/>
              </a:rPr>
              <a:t>E2ESI Team (5A Lab)</a:t>
            </a:r>
          </a:p>
          <a:p>
            <a:pPr marL="1200150" lvl="2" indent="-285750">
              <a:buClr>
                <a:srgbClr val="0070C0"/>
              </a:buClr>
              <a:buFont typeface="Arial" panose="020B0604020202020204" pitchFamily="34" charset="0"/>
              <a:buChar char="•"/>
            </a:pPr>
            <a:r>
              <a:rPr lang="en-US" dirty="0">
                <a:latin typeface="Calibri" panose="020F0502020204030204" pitchFamily="34" charset="0"/>
              </a:rPr>
              <a:t>E2ESI team is doing the integration testing for all of our components.</a:t>
            </a:r>
          </a:p>
          <a:p>
            <a:pPr marL="1200150" lvl="2" indent="-285750">
              <a:buClr>
                <a:srgbClr val="0070C0"/>
              </a:buClr>
              <a:buFont typeface="Arial" panose="020B0604020202020204" pitchFamily="34" charset="0"/>
              <a:buChar char="•"/>
            </a:pPr>
            <a:r>
              <a:rPr lang="en-US" dirty="0">
                <a:latin typeface="Calibri" panose="020F0502020204030204" pitchFamily="34" charset="0"/>
              </a:rPr>
              <a:t>Also they verify all the user stories are functionally working.</a:t>
            </a:r>
          </a:p>
          <a:p>
            <a:r>
              <a:rPr lang="en-US" b="1" dirty="0">
                <a:latin typeface="Calibri" panose="020F0502020204030204" pitchFamily="34" charset="0"/>
              </a:rPr>
              <a:t>PreProd Deployment</a:t>
            </a:r>
          </a:p>
          <a:p>
            <a:pPr marL="1200150" lvl="2" indent="-285750">
              <a:buClr>
                <a:srgbClr val="0070C0"/>
              </a:buClr>
              <a:buFont typeface="Arial" panose="020B0604020202020204" pitchFamily="34" charset="0"/>
              <a:buChar char="•"/>
            </a:pPr>
            <a:r>
              <a:rPr lang="en-US" dirty="0">
                <a:latin typeface="Calibri" panose="020F0502020204030204" pitchFamily="34" charset="0"/>
              </a:rPr>
              <a:t>SDIL Deployment team doing preprod and prod deployment.</a:t>
            </a:r>
          </a:p>
          <a:p>
            <a:endParaRPr lang="en-US" b="1" dirty="0">
              <a:latin typeface="Calibri" panose="020F0502020204030204" pitchFamily="34" charset="0"/>
            </a:endParaRPr>
          </a:p>
          <a:p>
            <a:r>
              <a:rPr lang="en-US" b="1" dirty="0">
                <a:latin typeface="Calibri" panose="020F0502020204030204" pitchFamily="34" charset="0"/>
              </a:rPr>
              <a:t>Prod Deployment</a:t>
            </a:r>
          </a:p>
        </p:txBody>
      </p:sp>
      <p:sp>
        <p:nvSpPr>
          <p:cNvPr id="5" name="Arrow: Down 4">
            <a:extLst>
              <a:ext uri="{FF2B5EF4-FFF2-40B4-BE49-F238E27FC236}">
                <a16:creationId xmlns:a16="http://schemas.microsoft.com/office/drawing/2014/main" id="{03C4AF40-0EA8-49D5-9181-E094C178CF3E}"/>
              </a:ext>
            </a:extLst>
          </p:cNvPr>
          <p:cNvSpPr/>
          <p:nvPr/>
        </p:nvSpPr>
        <p:spPr>
          <a:xfrm>
            <a:off x="2332140" y="1510018"/>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BE35BB11-D535-4526-8175-E3A5B0F58934}"/>
              </a:ext>
            </a:extLst>
          </p:cNvPr>
          <p:cNvSpPr/>
          <p:nvPr/>
        </p:nvSpPr>
        <p:spPr>
          <a:xfrm>
            <a:off x="2315362" y="2352775"/>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FC1DC477-27AD-4A46-83B0-F8994F9DB46C}"/>
              </a:ext>
            </a:extLst>
          </p:cNvPr>
          <p:cNvSpPr/>
          <p:nvPr/>
        </p:nvSpPr>
        <p:spPr>
          <a:xfrm>
            <a:off x="2306972" y="3164746"/>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41923BC4-725F-4D41-8517-40EBD55D58E5}"/>
              </a:ext>
            </a:extLst>
          </p:cNvPr>
          <p:cNvSpPr/>
          <p:nvPr/>
        </p:nvSpPr>
        <p:spPr>
          <a:xfrm>
            <a:off x="2288795" y="3987203"/>
            <a:ext cx="92279" cy="528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38EEDBF-AABA-4106-9FEC-359718440F1C}"/>
              </a:ext>
            </a:extLst>
          </p:cNvPr>
          <p:cNvSpPr txBox="1"/>
          <p:nvPr/>
        </p:nvSpPr>
        <p:spPr>
          <a:xfrm>
            <a:off x="1510018" y="5184396"/>
            <a:ext cx="8372213" cy="923330"/>
          </a:xfrm>
          <a:prstGeom prst="rect">
            <a:avLst/>
          </a:prstGeom>
          <a:noFill/>
        </p:spPr>
        <p:txBody>
          <a:bodyPr wrap="square" rtlCol="0">
            <a:spAutoFit/>
          </a:bodyPr>
          <a:lstStyle/>
          <a:p>
            <a:r>
              <a:rPr lang="en-US" b="1" dirty="0"/>
              <a:t>Note:</a:t>
            </a:r>
          </a:p>
          <a:p>
            <a:pPr marL="742950" lvl="1" indent="-285750">
              <a:buClr>
                <a:srgbClr val="0070C0"/>
              </a:buClr>
              <a:buFont typeface="Wingdings" panose="05000000000000000000" pitchFamily="2" charset="2"/>
              <a:buChar char="ü"/>
            </a:pPr>
            <a:r>
              <a:rPr lang="en-US" dirty="0"/>
              <a:t>Lab OBOSI &amp; E2ESI Team handled by Accenture.</a:t>
            </a:r>
          </a:p>
          <a:p>
            <a:pPr marL="742950" lvl="1" indent="-285750">
              <a:buClr>
                <a:srgbClr val="0070C0"/>
              </a:buClr>
              <a:buFont typeface="Wingdings" panose="05000000000000000000" pitchFamily="2" charset="2"/>
              <a:buChar char="ü"/>
            </a:pPr>
            <a:r>
              <a:rPr lang="en-US" dirty="0"/>
              <a:t>PreProd &amp; Prod Deployment handled by us (Prodapt).</a:t>
            </a:r>
          </a:p>
        </p:txBody>
      </p:sp>
    </p:spTree>
    <p:extLst>
      <p:ext uri="{BB962C8B-B14F-4D97-AF65-F5344CB8AC3E}">
        <p14:creationId xmlns:p14="http://schemas.microsoft.com/office/powerpoint/2010/main" val="2394073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 Process Flow</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7</a:t>
            </a:fld>
            <a:endParaRPr lang="en-US" dirty="0">
              <a:solidFill>
                <a:prstClr val="black"/>
              </a:solidFill>
            </a:endParaRPr>
          </a:p>
        </p:txBody>
      </p:sp>
      <p:sp>
        <p:nvSpPr>
          <p:cNvPr id="10" name="TextBox 9">
            <a:extLst>
              <a:ext uri="{FF2B5EF4-FFF2-40B4-BE49-F238E27FC236}">
                <a16:creationId xmlns:a16="http://schemas.microsoft.com/office/drawing/2014/main" id="{038EEDBF-AABA-4106-9FEC-359718440F1C}"/>
              </a:ext>
            </a:extLst>
          </p:cNvPr>
          <p:cNvSpPr txBox="1"/>
          <p:nvPr/>
        </p:nvSpPr>
        <p:spPr>
          <a:xfrm>
            <a:off x="1468074" y="1191237"/>
            <a:ext cx="9261445" cy="5078313"/>
          </a:xfrm>
          <a:prstGeom prst="rect">
            <a:avLst/>
          </a:prstGeom>
          <a:noFill/>
        </p:spPr>
        <p:txBody>
          <a:bodyPr wrap="square" rtlCol="0">
            <a:spAutoFit/>
          </a:bodyPr>
          <a:lstStyle/>
          <a:p>
            <a:r>
              <a:rPr lang="en-US" b="1" dirty="0"/>
              <a:t>Below process we are following for all the deployments</a:t>
            </a:r>
            <a:r>
              <a:rPr lang="en-US" dirty="0"/>
              <a:t>.</a:t>
            </a:r>
          </a:p>
          <a:p>
            <a:endParaRPr lang="en-US" dirty="0"/>
          </a:p>
          <a:p>
            <a:pPr marL="285750" indent="-285750">
              <a:buClr>
                <a:srgbClr val="00B050"/>
              </a:buClr>
              <a:buFont typeface="Wingdings" panose="05000000000000000000" pitchFamily="2" charset="2"/>
              <a:buChar char="v"/>
            </a:pPr>
            <a:r>
              <a:rPr lang="en-US" b="1" dirty="0"/>
              <a:t>Access to the servers (PreProd/Prod)</a:t>
            </a:r>
          </a:p>
          <a:p>
            <a:pPr marL="742950" lvl="1" indent="-285750">
              <a:buClr>
                <a:srgbClr val="92D050"/>
              </a:buClr>
              <a:buFont typeface="Wingdings" panose="05000000000000000000" pitchFamily="2" charset="2"/>
              <a:buChar char="ü"/>
            </a:pPr>
            <a:r>
              <a:rPr lang="en-US" dirty="0"/>
              <a:t>VPN Access</a:t>
            </a:r>
          </a:p>
          <a:p>
            <a:pPr marL="742950" lvl="1" indent="-285750">
              <a:buClr>
                <a:srgbClr val="92D050"/>
              </a:buClr>
              <a:buFont typeface="Wingdings" panose="05000000000000000000" pitchFamily="2" charset="2"/>
              <a:buChar char="ü"/>
            </a:pPr>
            <a:r>
              <a:rPr lang="en-US" dirty="0"/>
              <a:t>Jump Servers Access</a:t>
            </a:r>
          </a:p>
          <a:p>
            <a:pPr marL="742950" lvl="1" indent="-285750">
              <a:buClr>
                <a:srgbClr val="92D050"/>
              </a:buClr>
              <a:buFont typeface="Wingdings" panose="05000000000000000000" pitchFamily="2" charset="2"/>
              <a:buChar char="ü"/>
            </a:pPr>
            <a:r>
              <a:rPr lang="en-US" dirty="0"/>
              <a:t>ACS Servers</a:t>
            </a:r>
          </a:p>
          <a:p>
            <a:pPr marL="742950" lvl="1" indent="-285750">
              <a:buClr>
                <a:srgbClr val="92D050"/>
              </a:buClr>
              <a:buFont typeface="Wingdings" panose="05000000000000000000" pitchFamily="2" charset="2"/>
              <a:buChar char="ü"/>
            </a:pPr>
            <a:r>
              <a:rPr lang="en-US" dirty="0"/>
              <a:t>Temp Sudo Access</a:t>
            </a:r>
          </a:p>
          <a:p>
            <a:endParaRPr lang="en-US" dirty="0"/>
          </a:p>
          <a:p>
            <a:pPr marL="285750" indent="-285750">
              <a:buClr>
                <a:srgbClr val="00B050"/>
              </a:buClr>
              <a:buFont typeface="Wingdings" panose="05000000000000000000" pitchFamily="2" charset="2"/>
              <a:buChar char="v"/>
            </a:pPr>
            <a:r>
              <a:rPr lang="en-US" b="1" dirty="0"/>
              <a:t>Prepare Application LLD</a:t>
            </a:r>
          </a:p>
          <a:p>
            <a:pPr marL="742950" lvl="1" indent="-285750">
              <a:buClr>
                <a:srgbClr val="92D050"/>
              </a:buClr>
              <a:buFont typeface="Wingdings" panose="05000000000000000000" pitchFamily="2" charset="2"/>
              <a:buChar char="ü"/>
            </a:pPr>
            <a:r>
              <a:rPr lang="en-US" dirty="0"/>
              <a:t>We need to verify all the variables and attributes in the ansible deployment playbook with acs-obo.ini file based on the deployment guide. </a:t>
            </a:r>
          </a:p>
          <a:p>
            <a:pPr marL="742950" lvl="1" indent="-285750">
              <a:buClr>
                <a:srgbClr val="92D050"/>
              </a:buClr>
              <a:buFont typeface="Wingdings" panose="05000000000000000000" pitchFamily="2" charset="2"/>
              <a:buChar char="ü"/>
            </a:pPr>
            <a:r>
              <a:rPr lang="en-US" dirty="0"/>
              <a:t>Verify the servers list and IP addresses with help of Infra LLD for all countries.</a:t>
            </a:r>
          </a:p>
          <a:p>
            <a:pPr marL="742950" lvl="1" indent="-285750">
              <a:buClr>
                <a:srgbClr val="92D050"/>
              </a:buClr>
              <a:buFont typeface="Wingdings" panose="05000000000000000000" pitchFamily="2" charset="2"/>
              <a:buChar char="ü"/>
            </a:pPr>
            <a:r>
              <a:rPr lang="en-US" dirty="0"/>
              <a:t>Update the new variables &amp; attributes in acs-obo.ini file.</a:t>
            </a:r>
          </a:p>
          <a:p>
            <a:pPr marL="742950" lvl="1" indent="-285750">
              <a:buClr>
                <a:srgbClr val="92D050"/>
              </a:buClr>
              <a:buFont typeface="Wingdings" panose="05000000000000000000" pitchFamily="2" charset="2"/>
              <a:buChar char="ü"/>
            </a:pPr>
            <a:r>
              <a:rPr lang="en-US" dirty="0"/>
              <a:t>Once acs-obo.ini file updated we need to get an approval from E2ESI team in LG. The acs-obo.ini file should be approved before deployment. We have Jira ticket for this. We need to attach the file and send the ticket to particular person.</a:t>
            </a:r>
          </a:p>
          <a:p>
            <a:pPr marL="742950" lvl="1" indent="-285750">
              <a:buClr>
                <a:srgbClr val="92D050"/>
              </a:buClr>
              <a:buFont typeface="Wingdings" panose="05000000000000000000" pitchFamily="2" charset="2"/>
              <a:buChar char="ü"/>
            </a:pPr>
            <a:r>
              <a:rPr lang="en-US" dirty="0"/>
              <a:t>Create CRQs for all release.</a:t>
            </a:r>
          </a:p>
          <a:p>
            <a:endParaRPr lang="en-US" dirty="0"/>
          </a:p>
        </p:txBody>
      </p:sp>
    </p:spTree>
    <p:extLst>
      <p:ext uri="{BB962C8B-B14F-4D97-AF65-F5344CB8AC3E}">
        <p14:creationId xmlns:p14="http://schemas.microsoft.com/office/powerpoint/2010/main" val="1450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 Process Flow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8</a:t>
            </a:fld>
            <a:endParaRPr lang="en-US" dirty="0">
              <a:solidFill>
                <a:prstClr val="black"/>
              </a:solidFill>
            </a:endParaRPr>
          </a:p>
        </p:txBody>
      </p:sp>
      <p:sp>
        <p:nvSpPr>
          <p:cNvPr id="10" name="TextBox 9">
            <a:extLst>
              <a:ext uri="{FF2B5EF4-FFF2-40B4-BE49-F238E27FC236}">
                <a16:creationId xmlns:a16="http://schemas.microsoft.com/office/drawing/2014/main" id="{038EEDBF-AABA-4106-9FEC-359718440F1C}"/>
              </a:ext>
            </a:extLst>
          </p:cNvPr>
          <p:cNvSpPr txBox="1"/>
          <p:nvPr/>
        </p:nvSpPr>
        <p:spPr>
          <a:xfrm>
            <a:off x="1468074" y="1191237"/>
            <a:ext cx="9261445" cy="2585323"/>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Prerequisites for all countries</a:t>
            </a:r>
          </a:p>
          <a:p>
            <a:pPr marL="742950" lvl="1" indent="-285750">
              <a:buClr>
                <a:srgbClr val="92D050"/>
              </a:buClr>
              <a:buFont typeface="Wingdings" panose="05000000000000000000" pitchFamily="2" charset="2"/>
              <a:buChar char="ü"/>
            </a:pPr>
            <a:r>
              <a:rPr lang="en-US" dirty="0"/>
              <a:t>Connection Status based on Network LLDs.</a:t>
            </a:r>
          </a:p>
          <a:p>
            <a:pPr marL="742950" lvl="1" indent="-285750">
              <a:buClr>
                <a:srgbClr val="92D050"/>
              </a:buClr>
              <a:buFont typeface="Wingdings" panose="05000000000000000000" pitchFamily="2" charset="2"/>
              <a:buChar char="ü"/>
            </a:pPr>
            <a:r>
              <a:rPr lang="en-US" dirty="0"/>
              <a:t>All the binaries are in place.</a:t>
            </a:r>
          </a:p>
          <a:p>
            <a:pPr marL="742950" lvl="1" indent="-285750">
              <a:buClr>
                <a:srgbClr val="92D050"/>
              </a:buClr>
              <a:buFont typeface="Wingdings" panose="05000000000000000000" pitchFamily="2" charset="2"/>
              <a:buChar char="ü"/>
            </a:pPr>
            <a:r>
              <a:rPr lang="en-US" dirty="0"/>
              <a:t>All the deployment related Playbooks, Jenkins Pipeline jobs, Variables, Vault file.</a:t>
            </a:r>
          </a:p>
          <a:p>
            <a:pPr marL="742950" lvl="1" indent="-285750">
              <a:buClr>
                <a:srgbClr val="92D050"/>
              </a:buClr>
              <a:buFont typeface="Wingdings" panose="05000000000000000000" pitchFamily="2" charset="2"/>
              <a:buChar char="ü"/>
            </a:pPr>
            <a:r>
              <a:rPr lang="en-US" dirty="0"/>
              <a:t>Take Jira tickets on your name and create subtasks based on the Runbook.</a:t>
            </a:r>
          </a:p>
          <a:p>
            <a:pPr marL="742950" lvl="1" indent="-285750">
              <a:buClr>
                <a:srgbClr val="92D050"/>
              </a:buClr>
              <a:buFont typeface="Wingdings" panose="05000000000000000000" pitchFamily="2" charset="2"/>
              <a:buChar char="ü"/>
            </a:pPr>
            <a:r>
              <a:rPr lang="en-US" dirty="0"/>
              <a:t>Snapshot ticket should be created and send to Ashok.</a:t>
            </a:r>
          </a:p>
          <a:p>
            <a:pPr marL="742950" lvl="1" indent="-285750">
              <a:buClr>
                <a:srgbClr val="92D050"/>
              </a:buClr>
              <a:buFont typeface="Wingdings" panose="05000000000000000000" pitchFamily="2" charset="2"/>
              <a:buChar char="ü"/>
            </a:pPr>
            <a:r>
              <a:rPr lang="en-US" dirty="0"/>
              <a:t>Verify all the services are up and running for all servers. And verify DB replication happening correctly.</a:t>
            </a:r>
          </a:p>
          <a:p>
            <a:pPr marL="742950" lvl="1" indent="-285750">
              <a:buClr>
                <a:srgbClr val="92D050"/>
              </a:buClr>
              <a:buFont typeface="Wingdings" panose="05000000000000000000" pitchFamily="2" charset="2"/>
              <a:buChar char="ü"/>
            </a:pPr>
            <a:r>
              <a:rPr lang="en-US" dirty="0"/>
              <a:t>Verify ACS GUI is working properly before upgrade. </a:t>
            </a:r>
          </a:p>
        </p:txBody>
      </p:sp>
      <p:sp>
        <p:nvSpPr>
          <p:cNvPr id="3" name="TextBox 2">
            <a:extLst>
              <a:ext uri="{FF2B5EF4-FFF2-40B4-BE49-F238E27FC236}">
                <a16:creationId xmlns:a16="http://schemas.microsoft.com/office/drawing/2014/main" id="{AD7C0FC3-DDC7-4BC1-8713-7E1A16236BE9}"/>
              </a:ext>
            </a:extLst>
          </p:cNvPr>
          <p:cNvSpPr txBox="1"/>
          <p:nvPr/>
        </p:nvSpPr>
        <p:spPr>
          <a:xfrm>
            <a:off x="1468073" y="3918808"/>
            <a:ext cx="8313490" cy="646331"/>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Deployment/Upgrade</a:t>
            </a:r>
          </a:p>
          <a:p>
            <a:pPr marL="742950" lvl="1" indent="-285750">
              <a:buClr>
                <a:srgbClr val="92D050"/>
              </a:buClr>
              <a:buFont typeface="Wingdings" panose="05000000000000000000" pitchFamily="2" charset="2"/>
              <a:buChar char="ü"/>
            </a:pPr>
            <a:r>
              <a:rPr lang="en-US" dirty="0"/>
              <a:t>Run the Jenkins pipeline job with parameters.</a:t>
            </a:r>
          </a:p>
        </p:txBody>
      </p:sp>
      <p:sp>
        <p:nvSpPr>
          <p:cNvPr id="6" name="TextBox 5">
            <a:extLst>
              <a:ext uri="{FF2B5EF4-FFF2-40B4-BE49-F238E27FC236}">
                <a16:creationId xmlns:a16="http://schemas.microsoft.com/office/drawing/2014/main" id="{050CB548-D2B7-49B7-8193-3936E7CF9013}"/>
              </a:ext>
            </a:extLst>
          </p:cNvPr>
          <p:cNvSpPr txBox="1"/>
          <p:nvPr/>
        </p:nvSpPr>
        <p:spPr>
          <a:xfrm>
            <a:off x="1468073" y="4771472"/>
            <a:ext cx="8313490" cy="1200329"/>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Sanity Check</a:t>
            </a:r>
          </a:p>
          <a:p>
            <a:pPr marL="742950" lvl="1" indent="-285750">
              <a:buClr>
                <a:srgbClr val="92D050"/>
              </a:buClr>
              <a:buFont typeface="Wingdings" panose="05000000000000000000" pitchFamily="2" charset="2"/>
              <a:buChar char="ü"/>
            </a:pPr>
            <a:r>
              <a:rPr lang="en-US" dirty="0"/>
              <a:t>After upgrade verify all the services are up and running.</a:t>
            </a:r>
          </a:p>
          <a:p>
            <a:pPr marL="742950" lvl="1" indent="-285750">
              <a:buClr>
                <a:srgbClr val="92D050"/>
              </a:buClr>
              <a:buFont typeface="Wingdings" panose="05000000000000000000" pitchFamily="2" charset="2"/>
              <a:buChar char="ü"/>
            </a:pPr>
            <a:r>
              <a:rPr lang="en-US" dirty="0"/>
              <a:t>Verify DB replication happening correctly.</a:t>
            </a:r>
          </a:p>
          <a:p>
            <a:pPr marL="742950" lvl="1" indent="-285750">
              <a:buClr>
                <a:srgbClr val="92D050"/>
              </a:buClr>
              <a:buFont typeface="Wingdings" panose="05000000000000000000" pitchFamily="2" charset="2"/>
              <a:buChar char="ü"/>
            </a:pPr>
            <a:r>
              <a:rPr lang="en-US" dirty="0"/>
              <a:t>Verify all ACS GUI is working properly after upgrade. </a:t>
            </a:r>
          </a:p>
        </p:txBody>
      </p:sp>
    </p:spTree>
    <p:extLst>
      <p:ext uri="{BB962C8B-B14F-4D97-AF65-F5344CB8AC3E}">
        <p14:creationId xmlns:p14="http://schemas.microsoft.com/office/powerpoint/2010/main" val="3174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0EC-1AA1-4C0C-81D9-3BF6FFE41BEB}"/>
              </a:ext>
            </a:extLst>
          </p:cNvPr>
          <p:cNvSpPr>
            <a:spLocks noGrp="1"/>
          </p:cNvSpPr>
          <p:nvPr>
            <p:ph type="title"/>
          </p:nvPr>
        </p:nvSpPr>
        <p:spPr/>
        <p:txBody>
          <a:bodyPr/>
          <a:lstStyle/>
          <a:p>
            <a:r>
              <a:rPr lang="en-US" sz="2800" dirty="0">
                <a:solidFill>
                  <a:schemeClr val="tx2">
                    <a:lumMod val="75000"/>
                  </a:schemeClr>
                </a:solidFill>
                <a:latin typeface="Calibri" panose="020F0502020204030204" pitchFamily="34" charset="0"/>
              </a:rPr>
              <a:t>ACS - Deployment Process Flow Cont..</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E50D176-21FD-4228-B4C6-F4AF38740D32}"/>
              </a:ext>
            </a:extLst>
          </p:cNvPr>
          <p:cNvSpPr>
            <a:spLocks noGrp="1"/>
          </p:cNvSpPr>
          <p:nvPr>
            <p:ph type="sldNum" sz="quarter" idx="4"/>
          </p:nvPr>
        </p:nvSpPr>
        <p:spPr/>
        <p:txBody>
          <a:bodyPr/>
          <a:lstStyle/>
          <a:p>
            <a:fld id="{B6F15528-21DE-4FAA-801E-634DDDAF4B2B}" type="slidenum">
              <a:rPr lang="en-US" smtClean="0">
                <a:solidFill>
                  <a:prstClr val="black"/>
                </a:solidFill>
              </a:rPr>
              <a:pPr/>
              <a:t>9</a:t>
            </a:fld>
            <a:endParaRPr lang="en-US" dirty="0">
              <a:solidFill>
                <a:prstClr val="black"/>
              </a:solidFill>
            </a:endParaRPr>
          </a:p>
        </p:txBody>
      </p:sp>
      <p:sp>
        <p:nvSpPr>
          <p:cNvPr id="10" name="TextBox 9">
            <a:extLst>
              <a:ext uri="{FF2B5EF4-FFF2-40B4-BE49-F238E27FC236}">
                <a16:creationId xmlns:a16="http://schemas.microsoft.com/office/drawing/2014/main" id="{038EEDBF-AABA-4106-9FEC-359718440F1C}"/>
              </a:ext>
            </a:extLst>
          </p:cNvPr>
          <p:cNvSpPr txBox="1"/>
          <p:nvPr/>
        </p:nvSpPr>
        <p:spPr>
          <a:xfrm>
            <a:off x="1468074" y="1191237"/>
            <a:ext cx="9261445" cy="923330"/>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TAF Job Execution</a:t>
            </a:r>
          </a:p>
          <a:p>
            <a:pPr marL="742950" lvl="1" indent="-285750">
              <a:buClr>
                <a:srgbClr val="92D050"/>
              </a:buClr>
              <a:buFont typeface="Wingdings" panose="05000000000000000000" pitchFamily="2" charset="2"/>
              <a:buChar char="ü"/>
            </a:pPr>
            <a:r>
              <a:rPr lang="en-US" dirty="0"/>
              <a:t>We need to run TAF jobs in Jenkins </a:t>
            </a:r>
          </a:p>
          <a:p>
            <a:pPr marL="742950" lvl="1" indent="-285750">
              <a:buClr>
                <a:srgbClr val="92D050"/>
              </a:buClr>
              <a:buFont typeface="Wingdings" panose="05000000000000000000" pitchFamily="2" charset="2"/>
              <a:buChar char="ü"/>
            </a:pPr>
            <a:r>
              <a:rPr lang="en-US" dirty="0"/>
              <a:t>Update the test results in Jira tickets.</a:t>
            </a:r>
          </a:p>
        </p:txBody>
      </p:sp>
      <p:sp>
        <p:nvSpPr>
          <p:cNvPr id="7" name="TextBox 6">
            <a:extLst>
              <a:ext uri="{FF2B5EF4-FFF2-40B4-BE49-F238E27FC236}">
                <a16:creationId xmlns:a16="http://schemas.microsoft.com/office/drawing/2014/main" id="{5DA798DB-E3B1-4EF9-8B6B-513387EE51ED}"/>
              </a:ext>
            </a:extLst>
          </p:cNvPr>
          <p:cNvSpPr txBox="1"/>
          <p:nvPr/>
        </p:nvSpPr>
        <p:spPr>
          <a:xfrm>
            <a:off x="1459300" y="2216713"/>
            <a:ext cx="9261445" cy="646331"/>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US" b="1" dirty="0"/>
              <a:t>Handover the Application to E2ESI team.</a:t>
            </a:r>
          </a:p>
          <a:p>
            <a:pPr marL="742950" lvl="1" indent="-285750">
              <a:buClr>
                <a:srgbClr val="92D050"/>
              </a:buClr>
              <a:buFont typeface="Wingdings" panose="05000000000000000000" pitchFamily="2" charset="2"/>
              <a:buChar char="ü"/>
            </a:pPr>
            <a:r>
              <a:rPr lang="en-US" dirty="0"/>
              <a:t>E2ESI team validate the functional changes of latest release.</a:t>
            </a:r>
          </a:p>
        </p:txBody>
      </p:sp>
    </p:spTree>
    <p:extLst>
      <p:ext uri="{BB962C8B-B14F-4D97-AF65-F5344CB8AC3E}">
        <p14:creationId xmlns:p14="http://schemas.microsoft.com/office/powerpoint/2010/main" val="1381623720"/>
      </p:ext>
    </p:extLst>
  </p:cSld>
  <p:clrMapOvr>
    <a:masterClrMapping/>
  </p:clrMapOvr>
</p:sld>
</file>

<file path=ppt/theme/theme1.xml><?xml version="1.0" encoding="utf-8"?>
<a:theme xmlns:a="http://schemas.openxmlformats.org/drawingml/2006/main" name="TDM_DeepDrive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4931</TotalTime>
  <Words>1383</Words>
  <Application>Microsoft Office PowerPoint</Application>
  <PresentationFormat>Widescreen</PresentationFormat>
  <Paragraphs>192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Wingdings</vt:lpstr>
      <vt:lpstr>TDM_DeepDrive_V2</vt:lpstr>
      <vt:lpstr>ACS Deployment</vt:lpstr>
      <vt:lpstr>ACS - Introduction</vt:lpstr>
      <vt:lpstr>ACS - Introduction Cont..</vt:lpstr>
      <vt:lpstr>ACS - Introduction Cont..</vt:lpstr>
      <vt:lpstr>ACS - Deployment</vt:lpstr>
      <vt:lpstr>ACS - Application Workflow</vt:lpstr>
      <vt:lpstr>ACS - Deployment Process Flow</vt:lpstr>
      <vt:lpstr>ACS - Deployment Process Flow Cont..</vt:lpstr>
      <vt:lpstr>ACS - Deployment Process Flow Cont..</vt:lpstr>
      <vt:lpstr>Deployment Stages</vt:lpstr>
      <vt:lpstr>Access Details</vt:lpstr>
      <vt:lpstr>Point of Contacts</vt:lpstr>
      <vt:lpstr>Pre-Deployment steps</vt:lpstr>
      <vt:lpstr>Greenfield deployment steps</vt:lpstr>
      <vt:lpstr> Start/Stop Procedure </vt:lpstr>
      <vt:lpstr> Deployment Steps </vt:lpstr>
      <vt:lpstr>Post deployment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Airflow - Introduction</dc:title>
  <dc:creator>Aishwaryalakshmi S</dc:creator>
  <cp:lastModifiedBy>Gopalakrishnan C</cp:lastModifiedBy>
  <cp:revision>83</cp:revision>
  <dcterms:created xsi:type="dcterms:W3CDTF">2019-01-28T04:32:13Z</dcterms:created>
  <dcterms:modified xsi:type="dcterms:W3CDTF">2019-02-22T12:37:58Z</dcterms:modified>
</cp:coreProperties>
</file>