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95F5-0D4F-421C-BE53-10FB49B75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966EB-9518-4E3E-970C-8360D965A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952D5-20CA-46B6-9CF3-C8C1C0E9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F90DE-AFDE-4B5F-B636-ACF510FA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3C32-56AC-40CF-B271-0B16C2F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05C2-AABB-48D4-B12F-6782B217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803A-721E-4098-861A-57E1881E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6BE3-4B98-43B1-B42C-02E1C7BB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5230-5DE3-4D36-8CE3-4E17B223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E2CC-65CB-4181-90F8-404D1BDB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89925-3040-42D4-8F78-37761BBA9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3EBF0-871C-4D42-8291-D0F72B18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0AEF-3503-4A18-8A96-013EDDA9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FFB2-047B-4087-BBEE-3F77AFF9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0684-683A-460A-97AD-B246833AF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5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D5F2-4796-4E6A-B90B-3FD6E9D2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5BAD-61F0-4FE5-B75B-B00554EB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665C-04D3-4299-8AAB-C4A17B5E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177B-A3EF-4D11-833A-D3318083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4672-B0CA-4866-8E75-5FEDD3D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D7D-AA8D-4CAC-B679-EEFD6B96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02BD7-C78F-456A-B92C-0E6FFD6E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6F11-4A3A-4027-91F0-233A756C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9467-EEB4-4DC9-BF2D-12011E4E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D3DF-D7AE-458A-9C51-A68BAE4E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2199-91C2-406D-B192-0E56AA30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0C38-FA03-4BAF-8F5B-59F8D3756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FADA-751D-4D43-BB67-2DD61560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AA1E7-36A2-45FF-A1FE-D425D70E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75060-7D68-484D-A8F8-AE373740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F95F-77C6-40CB-94BC-6C08BC81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9B88-DE9D-4F5A-B248-DAB37CE9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B0E6-08B7-478B-899B-B20CEBB3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64EED-6F84-404E-9B8B-4A00DF696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4687C-FC80-46B3-A345-970942C26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DDEAE-845C-412E-9C04-223DF0B53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FD9D5-27DE-48A3-8229-27F9224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8731F-F540-47CA-BB50-EE4A38FB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DF0E7-D447-41FD-BB2B-3C25DCF4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E676-592E-424C-AEB3-E06D73CE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FFC66-B230-4D5E-AF81-01CF4EE5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4C801-64C8-453E-9233-5ABFF047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4F160-E817-40D4-8D27-F66C991E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20D7-D1A9-4C53-8812-6DCDCE8E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49336-78FD-42CB-AA25-F3F94EA3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FDF84-64E3-4370-88A1-5FBD8524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07D8-9CBC-4C4D-90E7-0E991D81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DACC-001A-41E4-B450-B4223310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2CE95-5522-48C8-8024-ADE62F1B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0031E-107A-4655-A0B4-6F91DE3F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FA758-7126-48D6-883E-C1063EC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DA9B4-2270-4578-94FB-40FE61D7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6C24-ACC2-4ECC-B4EA-DB9F8927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7911E-CF32-4218-A2DA-24EF8F966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8D39C-FFEB-4665-B502-065A5CC55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CFC9-F39F-49FB-8664-BBA73CE3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531D6-6217-43DC-9D79-E952C98E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F5C0B-FF5F-4A29-A204-D0B5854E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FEE98-AFB9-4C13-BD75-2557D1B0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E0D13-5819-43D8-8F78-C149CF6C1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7FF27-14C9-407D-ABA5-7F4F68C69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5A191-7D04-464A-B7A4-A7D67C49EEE2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E1494-4B59-4124-AC63-0274C3E8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0067-03D6-4617-A114-E352F29BD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E07D-AB2F-441B-A359-05BAD2173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commons.wikimedia.org/wiki/File:Ic_location_on_48px.svg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187CD116-2409-4F02-A891-166EAAC5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29308"/>
            <a:ext cx="11905674" cy="6604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A90AB-47B7-4E63-BA6B-7CF1B6DEF44E}"/>
              </a:ext>
            </a:extLst>
          </p:cNvPr>
          <p:cNvSpPr txBox="1"/>
          <p:nvPr/>
        </p:nvSpPr>
        <p:spPr>
          <a:xfrm>
            <a:off x="2391162" y="1311396"/>
            <a:ext cx="6994222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Infrastructure as Code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6970007-F5B1-447E-BB39-FF4C1E99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13765" y="4747953"/>
            <a:ext cx="1064488" cy="1064488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3" name="Picture 12" descr="Stopwatch">
            <a:extLst>
              <a:ext uri="{FF2B5EF4-FFF2-40B4-BE49-F238E27FC236}">
                <a16:creationId xmlns:a16="http://schemas.microsoft.com/office/drawing/2014/main" id="{5B2C728E-F4E2-4234-8E28-A215AF91D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176809" y="5192585"/>
            <a:ext cx="612920" cy="61292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9" name="Picture 18" descr="Daily calendar">
            <a:extLst>
              <a:ext uri="{FF2B5EF4-FFF2-40B4-BE49-F238E27FC236}">
                <a16:creationId xmlns:a16="http://schemas.microsoft.com/office/drawing/2014/main" id="{B991E45E-93A1-414E-9F3B-BDED2C009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074190" y="4483930"/>
            <a:ext cx="1472726" cy="147272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D4D5B1-D737-4EA0-B336-F3D2985E7C70}"/>
              </a:ext>
            </a:extLst>
          </p:cNvPr>
          <p:cNvSpPr txBox="1"/>
          <p:nvPr/>
        </p:nvSpPr>
        <p:spPr>
          <a:xfrm>
            <a:off x="4342714" y="176945"/>
            <a:ext cx="2716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Tech Talk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D28E3-A25B-40C1-9F98-34947F16514C}"/>
              </a:ext>
            </a:extLst>
          </p:cNvPr>
          <p:cNvSpPr txBox="1"/>
          <p:nvPr/>
        </p:nvSpPr>
        <p:spPr>
          <a:xfrm>
            <a:off x="5171508" y="735462"/>
            <a:ext cx="838691" cy="707886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oper Black" panose="0208090404030B020404" pitchFamily="18" charset="0"/>
              </a:rPr>
              <a:t>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E9DB42-FBBD-433F-A30F-74A280C77DDF}"/>
              </a:ext>
            </a:extLst>
          </p:cNvPr>
          <p:cNvSpPr txBox="1"/>
          <p:nvPr/>
        </p:nvSpPr>
        <p:spPr>
          <a:xfrm>
            <a:off x="1011508" y="5806826"/>
            <a:ext cx="1959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Kalam Centre, </a:t>
            </a:r>
          </a:p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C1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897B9-D183-41F3-BE16-7229873BE6E9}"/>
              </a:ext>
            </a:extLst>
          </p:cNvPr>
          <p:cNvSpPr txBox="1"/>
          <p:nvPr/>
        </p:nvSpPr>
        <p:spPr>
          <a:xfrm>
            <a:off x="5042267" y="5788964"/>
            <a:ext cx="1798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  <a:r>
              <a:rPr lang="en-IN" sz="2000" baseline="30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Sep’19</a:t>
            </a:r>
          </a:p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3pm - 5pm IST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C714FA-663D-4369-976E-E2EB356322D6}"/>
              </a:ext>
            </a:extLst>
          </p:cNvPr>
          <p:cNvSpPr txBox="1"/>
          <p:nvPr/>
        </p:nvSpPr>
        <p:spPr>
          <a:xfrm>
            <a:off x="5784922" y="2155906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uhaus 93" panose="04030905020B02020C02" pitchFamily="82" charset="0"/>
              </a:rPr>
              <a:t>- The Next Generation of IT Automation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7958D3-260C-4677-830A-601C450811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792" y="4856471"/>
            <a:ext cx="749574" cy="8474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C5732C6-DC9E-4D44-8F10-128BBA2C94ED}"/>
              </a:ext>
            </a:extLst>
          </p:cNvPr>
          <p:cNvSpPr txBox="1"/>
          <p:nvPr/>
        </p:nvSpPr>
        <p:spPr>
          <a:xfrm>
            <a:off x="8785071" y="5791186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Gopala Krishnan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Jenifer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BA10ED0-994B-45D7-A39E-F98691EF42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5" y="129188"/>
            <a:ext cx="2261640" cy="1212548"/>
          </a:xfrm>
          <a:prstGeom prst="rect">
            <a:avLst/>
          </a:prstGeom>
          <a:effectLst>
            <a:glow rad="101600">
              <a:schemeClr val="accent1">
                <a:lumMod val="40000"/>
                <a:lumOff val="60000"/>
                <a:alpha val="60000"/>
              </a:schemeClr>
            </a:glo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C13502-4EF9-4243-B44F-AFE2FA4A67A2}"/>
              </a:ext>
            </a:extLst>
          </p:cNvPr>
          <p:cNvSpPr txBox="1"/>
          <p:nvPr/>
        </p:nvSpPr>
        <p:spPr>
          <a:xfrm>
            <a:off x="1120777" y="3119996"/>
            <a:ext cx="9902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Eras Bold ITC" panose="020B0907030504020204" pitchFamily="34" charset="0"/>
                <a:cs typeface="Aldhabi" panose="020B0604020202020204" pitchFamily="2" charset="-78"/>
              </a:rPr>
              <a:t>“Showing a strong success and visible benefits is key to getting others to agree to try your way of doing things.” – Frederic Rivain</a:t>
            </a:r>
            <a:endParaRPr lang="en-US" sz="1600" i="1" dirty="0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Eras Bold ITC" panose="020B0907030504020204" pitchFamily="34" charset="0"/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791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Aharoni</vt:lpstr>
      <vt:lpstr>Arial</vt:lpstr>
      <vt:lpstr>Bauhaus 93</vt:lpstr>
      <vt:lpstr>Berlin Sans FB Demi</vt:lpstr>
      <vt:lpstr>Calibri</vt:lpstr>
      <vt:lpstr>Calibri Light</vt:lpstr>
      <vt:lpstr>Cooper Black</vt:lpstr>
      <vt:lpstr>Eras Bold ITC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Gopalakrishnan C</dc:creator>
  <cp:lastModifiedBy>Gopalakrishnan C</cp:lastModifiedBy>
  <cp:revision>8</cp:revision>
  <dcterms:created xsi:type="dcterms:W3CDTF">2019-09-10T07:21:46Z</dcterms:created>
  <dcterms:modified xsi:type="dcterms:W3CDTF">2019-09-10T08:36:43Z</dcterms:modified>
</cp:coreProperties>
</file>