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226" y="875211"/>
            <a:ext cx="8915399" cy="3353527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CIMS</a:t>
            </a:r>
            <a:r>
              <a:rPr lang="en-US" dirty="0"/>
              <a:t/>
            </a:r>
            <a:br>
              <a:rPr lang="en-US" dirty="0"/>
            </a:br>
            <a:r>
              <a:rPr lang="en-US" sz="4400" dirty="0"/>
              <a:t>College Information Management </a:t>
            </a:r>
            <a:r>
              <a:rPr lang="en-US" sz="4400" dirty="0" smtClean="0"/>
              <a:t>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2654528" y="4228738"/>
            <a:ext cx="8915399" cy="1126283"/>
          </a:xfrm>
        </p:spPr>
        <p:txBody>
          <a:bodyPr/>
          <a:lstStyle/>
          <a:p>
            <a:r>
              <a:rPr lang="en-US" dirty="0" smtClean="0"/>
              <a:t>More Organized the Information, More is the Identity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3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CIMS?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Poor information flow between the students, teachers and managerial staffs ultimately reduces the  quality of the education.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Collecting information regarding various academic works and notices via visiting every </a:t>
            </a:r>
            <a:r>
              <a:rPr lang="en-US" dirty="0" err="1" smtClean="0">
                <a:solidFill>
                  <a:schemeClr val="tx1"/>
                </a:solidFill>
              </a:rPr>
              <a:t>Managerials</a:t>
            </a:r>
            <a:r>
              <a:rPr lang="en-US" dirty="0" smtClean="0">
                <a:solidFill>
                  <a:schemeClr val="tx1"/>
                </a:solidFill>
              </a:rPr>
              <a:t> staffs’ doorstep is a sluggish nature of education system.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Sharing of proper education matters, notes assignment through non-electronic media is inconvenient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Non unity among the College Managerial team, the Teachers and the students is </a:t>
            </a:r>
            <a:r>
              <a:rPr lang="en-US" dirty="0" err="1" smtClean="0">
                <a:solidFill>
                  <a:schemeClr val="tx1"/>
                </a:solidFill>
              </a:rPr>
              <a:t>discardable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9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CIMS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Secured Personalized profiling system for each Managerial staff, the teacher and the students</a:t>
            </a:r>
          </a:p>
          <a:p>
            <a:r>
              <a:rPr lang="en-US" dirty="0" smtClean="0"/>
              <a:t>Sharing of status, updates, resources and other academic materials through cluster based secured transfer mechanism</a:t>
            </a:r>
          </a:p>
          <a:p>
            <a:r>
              <a:rPr lang="en-US" dirty="0" smtClean="0"/>
              <a:t>Features like Routines scheduling, Result publications</a:t>
            </a:r>
            <a:endParaRPr lang="en-US" dirty="0"/>
          </a:p>
          <a:p>
            <a:r>
              <a:rPr lang="en-US" dirty="0" smtClean="0"/>
              <a:t>Easy system management through role based and permission </a:t>
            </a:r>
            <a:r>
              <a:rPr lang="en-US" smtClean="0"/>
              <a:t>based authorizations</a:t>
            </a:r>
            <a:endParaRPr lang="en-US" dirty="0" smtClean="0"/>
          </a:p>
          <a:p>
            <a:r>
              <a:rPr lang="en-US" dirty="0" smtClean="0"/>
              <a:t>Efficient record keeping of past and present students information though various in-built properties and other user-based 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3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Establishing a smooth informative  relationship between the various entities of Colleges</a:t>
            </a:r>
          </a:p>
          <a:p>
            <a:r>
              <a:rPr lang="en-US" dirty="0" smtClean="0"/>
              <a:t>Minimizing the overheads caused due to inefficiency of various resource sharing between the various  authorized college bodies, the Tutor and the students</a:t>
            </a:r>
          </a:p>
          <a:p>
            <a:r>
              <a:rPr lang="en-US" dirty="0" smtClean="0"/>
              <a:t>Maintaining a proper profile based information of the students and the staffs</a:t>
            </a:r>
          </a:p>
          <a:p>
            <a:r>
              <a:rPr lang="en-US" dirty="0" smtClean="0"/>
              <a:t>Creating a user-friendly environment of proper flow of information like notices, schedules etc.</a:t>
            </a:r>
          </a:p>
          <a:p>
            <a:r>
              <a:rPr lang="en-US" dirty="0" smtClean="0"/>
              <a:t>Creating a spirit of unity within the college premises and its various bodies.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01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Software 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server-client based web application which needs</a:t>
            </a:r>
          </a:p>
          <a:p>
            <a:pPr lvl="1"/>
            <a:r>
              <a:rPr lang="en-US" dirty="0" smtClean="0"/>
              <a:t>A dedicated application server</a:t>
            </a:r>
          </a:p>
          <a:p>
            <a:pPr lvl="1"/>
            <a:r>
              <a:rPr lang="en-US" dirty="0" smtClean="0"/>
              <a:t>Various client machine to access the application</a:t>
            </a:r>
          </a:p>
          <a:p>
            <a:pPr lvl="1"/>
            <a:r>
              <a:rPr lang="en-US" dirty="0" smtClean="0"/>
              <a:t>Server: IIS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Framework 4.0</a:t>
            </a:r>
            <a:endParaRPr lang="en-GB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using RAD model of software engineering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88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0222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267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CIMS College Information Management System</vt:lpstr>
      <vt:lpstr>Why CIMS?</vt:lpstr>
      <vt:lpstr>Features of CIMS</vt:lpstr>
      <vt:lpstr>Objectives</vt:lpstr>
      <vt:lpstr>Hardware and Software Implementations</vt:lpstr>
      <vt:lpstr>RAD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CIMS</dc:title>
  <dc:creator>Niroj Kumar Shrestha</dc:creator>
  <cp:lastModifiedBy>Niroj Kumar Shrestha</cp:lastModifiedBy>
  <cp:revision>10</cp:revision>
  <dcterms:created xsi:type="dcterms:W3CDTF">2015-11-23T13:43:40Z</dcterms:created>
  <dcterms:modified xsi:type="dcterms:W3CDTF">2015-11-25T06:18:48Z</dcterms:modified>
</cp:coreProperties>
</file>