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E5D6"/>
    <a:srgbClr val="FFD9D9"/>
    <a:srgbClr val="FCEE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30" d="100"/>
          <a:sy n="130" d="100"/>
        </p:scale>
        <p:origin x="-312" y="-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8DC53-2AAA-4580-B84C-CC2A5D70A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0F8D7-9708-428C-9258-A256F694C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95CAE-F8C9-4479-B4DF-0A87DA332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16FA-FF7E-44ED-930A-2447666A4F12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1BA71-84AA-4005-B294-683899320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C70EE-80EA-4D9C-881C-76FDA7072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34DCA-7267-4DF4-90A9-72C7C9F7C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22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B4855-80C0-46A9-8C10-57D3546B4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EBFAF6-DBD8-4845-A9C3-726F8BE6D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A9572-670A-449B-92BE-DDDF0CF63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16FA-FF7E-44ED-930A-2447666A4F12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C30D5-A38C-4039-93B1-EBB7E2B98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F8D39-6F53-41B1-8621-8FB2CC45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34DCA-7267-4DF4-90A9-72C7C9F7C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939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EDA7B9-265B-4B30-A75A-FA1D57F3CF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576975-4070-46A7-A7F7-FB167F989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C6FE3-5A83-4678-95E7-F3108C6F3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16FA-FF7E-44ED-930A-2447666A4F12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8D846-3070-489C-A47E-77DD3DC9C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E0C85-1623-460A-8D7D-3660147CE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34DCA-7267-4DF4-90A9-72C7C9F7C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661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3CFDE-5BE5-4C4C-934F-67F2C8E70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060E3-BA7A-4571-B0EA-46BF32C9F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7480A-F72C-4EFE-A123-EFAA54B37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16FA-FF7E-44ED-930A-2447666A4F12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DFE78-14CE-414E-ADA7-C13D1605E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551A0-4805-4F7E-9F74-5F77A54C1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34DCA-7267-4DF4-90A9-72C7C9F7C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291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E1C5F-38B2-4659-AA96-737BADD08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BF65E-FEFC-4C48-B81E-BBE993CAD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9B211-CE38-43ED-9C17-8128465BF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16FA-FF7E-44ED-930A-2447666A4F12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AC0A2-21D5-4A2C-B9DE-1333D816C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FCBCD-E186-4720-B42D-79CFBE901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34DCA-7267-4DF4-90A9-72C7C9F7C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32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28EF4-D179-4577-8BBF-2E3E50CB5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39172-AEA8-418A-AB4E-053B81ED5F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9B86D6-C34F-43EF-9DD0-5083D8EDB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2A97D-3D19-41DE-A92F-E7625754C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16FA-FF7E-44ED-930A-2447666A4F12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642905-CEBE-4539-9773-BF4EF516A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4B8F2-3DF7-4E82-9969-0294B7C1B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34DCA-7267-4DF4-90A9-72C7C9F7C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02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53A7D-ECE1-4E33-8EB2-CA2E59A50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BB6E1-6DB1-4AB9-A7BE-52780ACC0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72AEB4-2A4B-457D-88A0-E746CF082E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B83D6F-68DF-42D2-94AF-D6BC9ABA5D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8D4F9-CDC7-46E7-95F2-19AD4BFFC3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4BEBCD-7181-48A3-818B-B9FB5F4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16FA-FF7E-44ED-930A-2447666A4F12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D0823C-6BF9-42C5-B05B-F9AAC0D04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19DE95-4818-45E3-BA3E-79F06F634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34DCA-7267-4DF4-90A9-72C7C9F7C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12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EF043-2035-487B-AF58-A6C6082D7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5007C5-A7EC-4E30-A35E-47CBC9A4C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16FA-FF7E-44ED-930A-2447666A4F12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1AF2E1-FB33-4073-8EE6-A6F89B017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811D1B-9E54-4B4C-B507-B8D045458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34DCA-7267-4DF4-90A9-72C7C9F7C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892202-302B-412E-BFF6-859029905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16FA-FF7E-44ED-930A-2447666A4F12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F2BBF-CB88-4D6E-B0B9-14CCB0B49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90DC1A-B466-46E4-834C-6ABA8C3DF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34DCA-7267-4DF4-90A9-72C7C9F7C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19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BF0FC-DDFE-4F3C-8E03-9A31CA1D0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52F59-5A1F-416E-9FEE-792C65FD9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973588-FD7E-42CB-BEA2-31C65A081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26281-2FE8-4C25-9778-79A0EFFF7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16FA-FF7E-44ED-930A-2447666A4F12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EA168-FADE-4A3E-9BCB-6FBDB6CBE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9131E-8FF3-44AB-B804-0E03C9D5F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34DCA-7267-4DF4-90A9-72C7C9F7C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82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BF5FE-2AF5-4102-B8D5-1561A76B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C299BE-8600-4B13-B206-88CCE941E3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EB2987-1E81-44CD-B339-C6533FD95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8E45C-7743-4429-80AB-A857F3D03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16FA-FF7E-44ED-930A-2447666A4F12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C98BC1-479E-42D1-8CCB-7D63F6024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87722-F9B7-492F-84B9-BA8AD0DDB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34DCA-7267-4DF4-90A9-72C7C9F7C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49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09B67A-5085-444C-B174-6EFE150A6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C6BFE-9B93-433F-B845-6B6FB9DB6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E981E-2B9C-486D-85E5-50D7194B54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716FA-FF7E-44ED-930A-2447666A4F12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E3858-5AE8-4BB9-9FBC-49603ACD40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AB0EA-B1EE-424B-822A-BC9696AF41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34DCA-7267-4DF4-90A9-72C7C9F7C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06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0EC0920-C4D6-4357-95D4-B4C14D931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344" y="0"/>
            <a:ext cx="1806639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A3FA836-C4D2-42F3-B390-DD79B238FAD8}"/>
              </a:ext>
            </a:extLst>
          </p:cNvPr>
          <p:cNvSpPr/>
          <p:nvPr/>
        </p:nvSpPr>
        <p:spPr>
          <a:xfrm>
            <a:off x="6549469" y="2017328"/>
            <a:ext cx="322889" cy="306609"/>
          </a:xfrm>
          <a:prstGeom prst="rect">
            <a:avLst/>
          </a:prstGeom>
          <a:solidFill>
            <a:schemeClr val="accent1">
              <a:lumMod val="20000"/>
              <a:lumOff val="80000"/>
              <a:alpha val="28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72D6D53-8948-44B1-9FAD-EC77FC5E1FF4}"/>
              </a:ext>
            </a:extLst>
          </p:cNvPr>
          <p:cNvSpPr/>
          <p:nvPr/>
        </p:nvSpPr>
        <p:spPr>
          <a:xfrm>
            <a:off x="6402947" y="2323937"/>
            <a:ext cx="667485" cy="1377977"/>
          </a:xfrm>
          <a:prstGeom prst="ellipse">
            <a:avLst/>
          </a:prstGeom>
          <a:solidFill>
            <a:srgbClr val="FAE5D6">
              <a:alpha val="14902"/>
            </a:srgb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E9A437-8681-434A-BCF9-D7459ADEB622}"/>
              </a:ext>
            </a:extLst>
          </p:cNvPr>
          <p:cNvSpPr/>
          <p:nvPr/>
        </p:nvSpPr>
        <p:spPr>
          <a:xfrm>
            <a:off x="6549469" y="5206773"/>
            <a:ext cx="322889" cy="594225"/>
          </a:xfrm>
          <a:prstGeom prst="rect">
            <a:avLst/>
          </a:prstGeom>
          <a:solidFill>
            <a:schemeClr val="accent4">
              <a:lumMod val="20000"/>
              <a:lumOff val="80000"/>
              <a:alpha val="30000"/>
            </a:schemeClr>
          </a:solidFill>
          <a:ln w="6350">
            <a:solidFill>
              <a:srgbClr val="FCEE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CF8379C-EF8E-4F00-8E95-55BAB0BFB255}"/>
              </a:ext>
            </a:extLst>
          </p:cNvPr>
          <p:cNvSpPr/>
          <p:nvPr/>
        </p:nvSpPr>
        <p:spPr>
          <a:xfrm>
            <a:off x="6490288" y="5122341"/>
            <a:ext cx="396150" cy="75974"/>
          </a:xfrm>
          <a:prstGeom prst="ellipse">
            <a:avLst/>
          </a:prstGeom>
          <a:solidFill>
            <a:srgbClr val="FFD9D9">
              <a:alpha val="31000"/>
            </a:srgb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FC3AB2-9623-4E71-A1B4-B8128D89DA5F}"/>
              </a:ext>
            </a:extLst>
          </p:cNvPr>
          <p:cNvSpPr txBox="1"/>
          <p:nvPr/>
        </p:nvSpPr>
        <p:spPr>
          <a:xfrm>
            <a:off x="5436548" y="3390891"/>
            <a:ext cx="274906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Cluster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AC691E-2C53-4634-8F98-F490C352D7C2}"/>
              </a:ext>
            </a:extLst>
          </p:cNvPr>
          <p:cNvSpPr txBox="1"/>
          <p:nvPr/>
        </p:nvSpPr>
        <p:spPr>
          <a:xfrm>
            <a:off x="5772774" y="1259696"/>
            <a:ext cx="5679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ST142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F931A6-270F-4050-B9CC-0476AD1679EA}"/>
              </a:ext>
            </a:extLst>
          </p:cNvPr>
          <p:cNvSpPr txBox="1"/>
          <p:nvPr/>
        </p:nvSpPr>
        <p:spPr>
          <a:xfrm>
            <a:off x="5949950" y="4367958"/>
            <a:ext cx="5679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ST142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F5D0A2-A4F2-4772-84CB-4A0145C68088}"/>
              </a:ext>
            </a:extLst>
          </p:cNvPr>
          <p:cNvSpPr txBox="1"/>
          <p:nvPr/>
        </p:nvSpPr>
        <p:spPr>
          <a:xfrm>
            <a:off x="5681403" y="2024642"/>
            <a:ext cx="646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ST2640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875ACC-8417-4048-84D9-052CA7A11374}"/>
              </a:ext>
            </a:extLst>
          </p:cNvPr>
          <p:cNvSpPr txBox="1"/>
          <p:nvPr/>
        </p:nvSpPr>
        <p:spPr>
          <a:xfrm>
            <a:off x="5727088" y="2619069"/>
            <a:ext cx="5679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ST377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0F7FBAD-9C4F-44EB-80D3-616D8DC3C4DB}"/>
              </a:ext>
            </a:extLst>
          </p:cNvPr>
          <p:cNvSpPr txBox="1"/>
          <p:nvPr/>
        </p:nvSpPr>
        <p:spPr>
          <a:xfrm>
            <a:off x="5879223" y="5028917"/>
            <a:ext cx="6110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ST1058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C8E802B-9379-4BD6-B4DB-4EBE8CFEF2E8}"/>
              </a:ext>
            </a:extLst>
          </p:cNvPr>
          <p:cNvSpPr txBox="1"/>
          <p:nvPr/>
        </p:nvSpPr>
        <p:spPr>
          <a:xfrm>
            <a:off x="5889053" y="5382739"/>
            <a:ext cx="646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ST1499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B062ED9-E13E-4454-AD92-D5B74F34FB82}"/>
              </a:ext>
            </a:extLst>
          </p:cNvPr>
          <p:cNvSpPr txBox="1"/>
          <p:nvPr/>
        </p:nvSpPr>
        <p:spPr>
          <a:xfrm>
            <a:off x="5971900" y="5966481"/>
            <a:ext cx="5679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ST150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E29ABB8-1A93-4D90-B319-DA6477D04D6A}"/>
              </a:ext>
            </a:extLst>
          </p:cNvPr>
          <p:cNvSpPr txBox="1"/>
          <p:nvPr/>
        </p:nvSpPr>
        <p:spPr>
          <a:xfrm>
            <a:off x="5701997" y="5920315"/>
            <a:ext cx="322889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800" b="1" dirty="0"/>
              <a:t>Cl</a:t>
            </a:r>
          </a:p>
          <a:p>
            <a:r>
              <a:rPr lang="en-US" sz="800" b="1" dirty="0"/>
              <a:t>us</a:t>
            </a:r>
          </a:p>
          <a:p>
            <a:r>
              <a:rPr lang="en-US" sz="800" b="1" dirty="0" err="1"/>
              <a:t>te</a:t>
            </a:r>
            <a:endParaRPr lang="en-US" sz="800" b="1" dirty="0"/>
          </a:p>
          <a:p>
            <a:r>
              <a:rPr lang="en-US" sz="800" b="1" dirty="0"/>
              <a:t>r</a:t>
            </a:r>
          </a:p>
          <a:p>
            <a:r>
              <a:rPr lang="en-US" sz="800" b="1" dirty="0"/>
              <a:t>2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A15FA89-69E6-4109-B9AF-21A1FC951F73}"/>
              </a:ext>
            </a:extLst>
          </p:cNvPr>
          <p:cNvSpPr/>
          <p:nvPr/>
        </p:nvSpPr>
        <p:spPr>
          <a:xfrm>
            <a:off x="6863578" y="580945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309919-7C49-4E09-9BC8-408277255800}"/>
              </a:ext>
            </a:extLst>
          </p:cNvPr>
          <p:cNvSpPr txBox="1"/>
          <p:nvPr/>
        </p:nvSpPr>
        <p:spPr>
          <a:xfrm>
            <a:off x="5772774" y="5757481"/>
            <a:ext cx="8755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Reference genome</a:t>
            </a:r>
          </a:p>
        </p:txBody>
      </p:sp>
    </p:spTree>
    <p:extLst>
      <p:ext uri="{BB962C8B-B14F-4D97-AF65-F5344CB8AC3E}">
        <p14:creationId xmlns:p14="http://schemas.microsoft.com/office/powerpoint/2010/main" val="3142138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16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Shrikar Vasisht</dc:creator>
  <cp:lastModifiedBy>Shrikar Vasisht</cp:lastModifiedBy>
  <cp:revision>18</cp:revision>
  <dcterms:created xsi:type="dcterms:W3CDTF">2022-02-10T13:18:51Z</dcterms:created>
  <dcterms:modified xsi:type="dcterms:W3CDTF">2022-02-10T20:45:14Z</dcterms:modified>
</cp:coreProperties>
</file>