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4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-78" y="-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4E781-3B33-445E-965D-C9AC486698C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63055-1D7B-4DBB-AC86-FC558F270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3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63055-1D7B-4DBB-AC86-FC558F270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12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63055-1D7B-4DBB-AC86-FC558F270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15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63055-1D7B-4DBB-AC86-FC558F270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01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04B0-9AC3-484B-935D-117D04DD1942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B950D51-63C7-4136-B167-A134DA9F3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21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04B0-9AC3-484B-935D-117D04DD1942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950D51-63C7-4136-B167-A134DA9F3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7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04B0-9AC3-484B-935D-117D04DD1942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950D51-63C7-4136-B167-A134DA9F31D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473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04B0-9AC3-484B-935D-117D04DD1942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950D51-63C7-4136-B167-A134DA9F3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57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04B0-9AC3-484B-935D-117D04DD1942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950D51-63C7-4136-B167-A134DA9F31D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564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04B0-9AC3-484B-935D-117D04DD1942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950D51-63C7-4136-B167-A134DA9F3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88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04B0-9AC3-484B-935D-117D04DD1942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0D51-63C7-4136-B167-A134DA9F3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4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04B0-9AC3-484B-935D-117D04DD1942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0D51-63C7-4136-B167-A134DA9F3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87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2A7EC5-6D81-4A7B-A5D3-1F072E346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CEA8A3-41E5-4748-847B-7483CBB34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48B941-6824-4C05-9F28-0E4F7C49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04B0-9AC3-484B-935D-117D04DD1942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AE1036-D24C-4B09-B7A4-2568F5E4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383DEF-D4F2-40E6-A414-61F0C2C6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0D51-63C7-4136-B167-A134DA9F3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42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09297F-13FD-4737-B985-83CA9863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FBFCDA-226F-43E0-9021-B16CC2E6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E54FF1-2DEA-47ED-8EC2-42F0FD9A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04B0-9AC3-484B-935D-117D04DD1942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217FE0-E622-4335-A589-48B5E970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0E4BAD-2472-4715-8D98-4D262BBE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0D51-63C7-4136-B167-A134DA9F3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02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04B0-9AC3-484B-935D-117D04DD1942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0D51-63C7-4136-B167-A134DA9F3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09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04B0-9AC3-484B-935D-117D04DD1942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0D51-63C7-4136-B167-A134DA9F3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85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0EECF9-89D6-4778-BE19-20B91CA9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5F963D-D467-4F2F-B83D-40C3A6E3A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C288100-7CBF-460E-ACCA-E5E45A318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74ABD7A-5D18-4F87-BDCC-27B10980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04B0-9AC3-484B-935D-117D04DD1942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7259BDD-EACB-4C3B-89D4-9D67D48C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5350C1-D78C-4344-A15B-D0104A35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0D51-63C7-4136-B167-A134DA9F3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133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EF0D72-3580-4891-AD92-987340A9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857663-38F4-440E-807A-A0F49A76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2FDC0B-AB97-4881-A4D7-F17D5692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FF9ACB5-A4C9-4D4D-BA2C-136FF174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E665DD6-DC4A-43E7-A2AB-F735F410E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427B2AA-0C24-4074-97DD-F4584EAE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04B0-9AC3-484B-935D-117D04DD1942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105D62A-4A9B-4778-89E9-71CD356F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5DA6C32-98AF-4179-B5C3-82D7A7E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0D51-63C7-4136-B167-A134DA9F3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97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8E9B79-A8C5-4EAB-BD5B-C0A041F2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B47B4B7-A093-4199-AC05-8472ED9D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04B0-9AC3-484B-935D-117D04DD1942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32F322-8217-4BAA-A616-2A8F293E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5942BC1-3038-4A08-9607-1AC25F06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0D51-63C7-4136-B167-A134DA9F3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369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0778201-A6D8-47C0-9CF9-DBB1DDE5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04B0-9AC3-484B-935D-117D04DD1942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7355F0-7A48-440B-9FA4-0D41AAF9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FD1708-49DC-4B8D-903A-E5D88268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0D51-63C7-4136-B167-A134DA9F3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366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82A640-4893-453C-A886-0160B27C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1E228A-DBAB-45D4-AF4A-463AF2EC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E4718B4-C0AD-4223-B2FF-1F8924E1E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645ED1F-2ADF-4D13-87BE-BC5F8B6F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04B0-9AC3-484B-935D-117D04DD1942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C9518EB-86C2-4308-912B-DBDC9A55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035FD7-4B18-47CA-96EE-C961E9B6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0D51-63C7-4136-B167-A134DA9F3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077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CCFADB-2F8F-4AEE-A5F6-43F96052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A63B05C-A4AC-4500-BA1A-69E82D0EE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DD5F0F-7EED-4B7A-8A32-4EE33D91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899E7A-ED2A-4BCB-8581-0DA6C12C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04B0-9AC3-484B-935D-117D04DD1942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581423-2019-4B52-822D-100E6D89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65D702-FCDC-421C-9EFC-302C8DA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0D51-63C7-4136-B167-A134DA9F3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883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EC2496-DD39-49C8-BB97-8A448D55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9C1EB8-E96C-4569-86EE-FCAA67F3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F5774-E23B-46DF-BB52-0F14076C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04B0-9AC3-484B-935D-117D04DD1942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396FC6-EF3F-4429-AFAB-8CD81BAB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A2FA3C-62AB-4AFC-AF99-99EFD3F2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0D51-63C7-4136-B167-A134DA9F3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267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A315F31-4871-431B-834C-A6BDC539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A721BBE-C73E-4EF7-BB24-A9FA2A46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3741F-EAAE-4162-8BBF-3B4F5DB9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04B0-9AC3-484B-935D-117D04DD1942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DAFC50-F884-445B-9E61-E5A2CAD0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58FF67-DD84-4A58-89BE-EA505384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0D51-63C7-4136-B167-A134DA9F3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9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04B0-9AC3-484B-935D-117D04DD1942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950D51-63C7-4136-B167-A134DA9F3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2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04B0-9AC3-484B-935D-117D04DD1942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950D51-63C7-4136-B167-A134DA9F3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7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04B0-9AC3-484B-935D-117D04DD1942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950D51-63C7-4136-B167-A134DA9F3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3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04B0-9AC3-484B-935D-117D04DD1942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0D51-63C7-4136-B167-A134DA9F3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9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04B0-9AC3-484B-935D-117D04DD1942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0D51-63C7-4136-B167-A134DA9F3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1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04B0-9AC3-484B-935D-117D04DD1942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0D51-63C7-4136-B167-A134DA9F3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78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04B0-9AC3-484B-935D-117D04DD1942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950D51-63C7-4136-B167-A134DA9F3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3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404B0-9AC3-484B-935D-117D04DD1942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B950D51-63C7-4136-B167-A134DA9F3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8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3616376-0473-4C1B-B6EC-33DDB5A5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8B121D-5C03-483D-BBBF-63E7E3DD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B57886-FA3E-46D7-99D3-C81CDDE23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404B0-9AC3-484B-935D-117D04DD1942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1D4242-F4C5-4247-8D80-33E4B3878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2A0FAE-A205-4A6D-8EA2-A9DD5C44F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50D51-63C7-4136-B167-A134DA9F3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6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how.com/relay.php?pid=9133037&amp;url=https%3A%2F%2Fwww.platinumtradinginstitute.com%2Fcrypto%2Fblock-chain-technology-new-space-age%2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hyperlink" Target="https://www.powershow.com/relay.php?pid=9133037&amp;url=https%3A%2F%2Fblockchaininfo.livejournal.com%2F405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how.com/relay.php?pid=9133037&amp;url=https%3A%2F%2Fen.wikipedia.org%2Fwiki%2FPeer-to-pe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ershow.com/view0/8b5bed-YzRiN/Blockchain_-_A_Revolution/?p=ppt-tr" TargetMode="Externa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540240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Blockchain</a:t>
            </a:r>
            <a:r>
              <a:rPr lang="en-US" b="1" dirty="0"/>
              <a:t> - A Revolution?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3563176"/>
            <a:ext cx="8915399" cy="1126283"/>
          </a:xfrm>
        </p:spPr>
        <p:txBody>
          <a:bodyPr/>
          <a:lstStyle/>
          <a:p>
            <a:r>
              <a:rPr lang="en-US" dirty="0" smtClean="0"/>
              <a:t>Platinum Trading 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2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Blockchain</a:t>
            </a:r>
            <a:r>
              <a:rPr lang="en-US" b="1" dirty="0"/>
              <a:t> - A Revolution?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959370" y="2133600"/>
            <a:ext cx="6340840" cy="422223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entire world was swept off its feet with the evolution of </a:t>
            </a:r>
            <a:r>
              <a:rPr lang="en-US" sz="2400" dirty="0" err="1">
                <a:hlinkClick r:id="rId3"/>
              </a:rPr>
              <a:t>Blockchain</a:t>
            </a:r>
            <a:r>
              <a:rPr lang="en-US" sz="2400" dirty="0">
                <a:hlinkClick r:id="rId3"/>
              </a:rPr>
              <a:t> Technology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profundity of the technological shift would certainly bring a dramatic change in the way the world does business.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technology stayed instrumental in empowering digital currency-Bitcoin.</a:t>
            </a:r>
          </a:p>
        </p:txBody>
      </p:sp>
      <p:pic>
        <p:nvPicPr>
          <p:cNvPr id="7" name="Content Placeholder 6">
            <a:hlinkClick r:id="rId4"/>
          </p:cNvPr>
          <p:cNvPicPr>
            <a:picLocks noGrp="1" noChangeAspect="1"/>
          </p:cNvPicPr>
          <p:nvPr>
            <p:ph sz="half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66" y="2965604"/>
            <a:ext cx="3679745" cy="2113613"/>
          </a:xfrm>
        </p:spPr>
      </p:pic>
    </p:spTree>
    <p:extLst>
      <p:ext uri="{BB962C8B-B14F-4D97-AF65-F5344CB8AC3E}">
        <p14:creationId xmlns:p14="http://schemas.microsoft.com/office/powerpoint/2010/main" val="6238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3082" y="609120"/>
            <a:ext cx="8911687" cy="1280890"/>
          </a:xfrm>
        </p:spPr>
        <p:txBody>
          <a:bodyPr/>
          <a:lstStyle/>
          <a:p>
            <a:r>
              <a:rPr lang="en-US" b="1" dirty="0"/>
              <a:t>What’s new in this technology</a:t>
            </a:r>
            <a:r>
              <a:rPr lang="en-US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53082" y="2163580"/>
            <a:ext cx="8915400" cy="3777622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new technology keeps the user’s information confidential as the </a:t>
            </a:r>
            <a:r>
              <a:rPr lang="en-US" sz="2400" dirty="0" err="1"/>
              <a:t>Blockchain</a:t>
            </a:r>
            <a:r>
              <a:rPr lang="en-US" sz="2400" dirty="0"/>
              <a:t> does the vetting and keeps the permanent public record of all the transactions.  </a:t>
            </a:r>
            <a:endParaRPr lang="en-US" sz="2400" dirty="0" smtClean="0"/>
          </a:p>
          <a:p>
            <a:pPr algn="just"/>
            <a:r>
              <a:rPr lang="en-US" sz="2400" dirty="0"/>
              <a:t>G</a:t>
            </a:r>
            <a:r>
              <a:rPr lang="en-US" sz="2400" dirty="0" smtClean="0"/>
              <a:t>iving </a:t>
            </a:r>
            <a:r>
              <a:rPr lang="en-US" sz="2400" dirty="0"/>
              <a:t>complete security to its users, the world looked for an alternative that could faultlessly performed </a:t>
            </a:r>
            <a:r>
              <a:rPr lang="en-US" sz="2400" dirty="0">
                <a:hlinkClick r:id="rId3"/>
              </a:rPr>
              <a:t>peer-to-peer</a:t>
            </a:r>
            <a:r>
              <a:rPr lang="en-US" sz="2400" dirty="0"/>
              <a:t> transactions sans any intermediary like a bank or governing body. </a:t>
            </a:r>
          </a:p>
        </p:txBody>
      </p:sp>
    </p:spTree>
    <p:extLst>
      <p:ext uri="{BB962C8B-B14F-4D97-AF65-F5344CB8AC3E}">
        <p14:creationId xmlns:p14="http://schemas.microsoft.com/office/powerpoint/2010/main" val="268787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AC69169-3D54-4E41-81C3-E56CB08C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110154"/>
            <a:ext cx="10515600" cy="1500187"/>
          </a:xfrm>
        </p:spPr>
        <p:txBody>
          <a:bodyPr/>
          <a:lstStyle/>
          <a:p>
            <a:pPr algn="ctr"/>
            <a:r>
              <a:rPr lang="en-US" dirty="0"/>
              <a:t>Interesting, right?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6421781-E17A-42C3-A6A2-40EB54C22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626" y="3839369"/>
            <a:ext cx="10593823" cy="1500187"/>
          </a:xfrm>
        </p:spPr>
        <p:txBody>
          <a:bodyPr>
            <a:normAutofit/>
          </a:bodyPr>
          <a:lstStyle/>
          <a:p>
            <a:r>
              <a:rPr lang="en-US" dirty="0"/>
              <a:t>This is just a sneak preview of the full presentation. We hope you like it! To see the rest of it, just </a:t>
            </a:r>
            <a:r>
              <a:rPr lang="en-US" u="sng" dirty="0">
                <a:hlinkClick r:id="rId2"/>
              </a:rPr>
              <a:t>click here to view it in full on PowerShow.com</a:t>
            </a:r>
            <a:r>
              <a:rPr lang="en-US" u="sng" dirty="0"/>
              <a:t>.</a:t>
            </a:r>
            <a:r>
              <a:rPr lang="en-US" dirty="0"/>
              <a:t> Then, if you’d like, you can also log in to PowerShow.com to download the entire presentation for free. </a:t>
            </a:r>
          </a:p>
        </p:txBody>
      </p:sp>
    </p:spTree>
    <p:extLst>
      <p:ext uri="{BB962C8B-B14F-4D97-AF65-F5344CB8AC3E}">
        <p14:creationId xmlns:p14="http://schemas.microsoft.com/office/powerpoint/2010/main" val="2474074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BDD9F03C-00C6-4481-9A57-3DBFF799186F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237"/>
  <p:tag name="ISPRINGONLINEFOLDERPATH" val="Каталог/Game On"/>
  <p:tag name="ISPRINGCLOUDFOLDERID" val="0"/>
  <p:tag name="ISPRINGCLOUDFOLDERPATH" val="Content List"/>
  <p:tag name="ISPRING_PLAYERS_CUSTOMIZATION" val="UEsDBBQAAgAIAG8CZ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8CZ0Z7BdOSwAEAANoDAAAPAAAAAAAAAAEAAAAAAAAAAABub25lL3BsYXllci54bWxQSwUGAAAAAAEAAQA9AAAA7QEAAAAA"/>
  <p:tag name="ISPRING_PRESENTATION_TITLE" val="9133037"/>
  <p:tag name="ISPRING_RESOURCE_PATHS_HASH_PRESENTER" val="f8633feca0ec455e8b4cafc514704f6f1b3a5496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runcatedFinal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</TotalTime>
  <Words>119</Words>
  <Application>Microsoft Office PowerPoint</Application>
  <PresentationFormat>Custom</PresentationFormat>
  <Paragraphs>14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Wisp</vt:lpstr>
      <vt:lpstr>TruncatedFinalSlide</vt:lpstr>
      <vt:lpstr>Blockchain - A Revolution? </vt:lpstr>
      <vt:lpstr>Blockchain - A Revolution? </vt:lpstr>
      <vt:lpstr>What’s new in this technology?</vt:lpstr>
      <vt:lpstr>Interesting, right?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9133037</dc:title>
  <dc:creator>admin</dc:creator>
  <cp:lastModifiedBy>CrystalGraphics, Inc.</cp:lastModifiedBy>
  <cp:revision>11</cp:revision>
  <dcterms:created xsi:type="dcterms:W3CDTF">2018-08-31T05:56:11Z</dcterms:created>
  <dcterms:modified xsi:type="dcterms:W3CDTF">2018-09-04T05:55:36Z</dcterms:modified>
</cp:coreProperties>
</file>